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84" r:id="rId1"/>
    <p:sldMasterId id="2147483762" r:id="rId2"/>
    <p:sldMasterId id="2147483774" r:id="rId3"/>
  </p:sldMasterIdLst>
  <p:notesMasterIdLst>
    <p:notesMasterId r:id="rId24"/>
  </p:notesMasterIdLst>
  <p:sldIdLst>
    <p:sldId id="291" r:id="rId4"/>
    <p:sldId id="279" r:id="rId5"/>
    <p:sldId id="259" r:id="rId6"/>
    <p:sldId id="256" r:id="rId7"/>
    <p:sldId id="379" r:id="rId8"/>
    <p:sldId id="263" r:id="rId9"/>
    <p:sldId id="378" r:id="rId10"/>
    <p:sldId id="260" r:id="rId11"/>
    <p:sldId id="265" r:id="rId12"/>
    <p:sldId id="267" r:id="rId13"/>
    <p:sldId id="264" r:id="rId14"/>
    <p:sldId id="261" r:id="rId15"/>
    <p:sldId id="262" r:id="rId16"/>
    <p:sldId id="266" r:id="rId17"/>
    <p:sldId id="334" r:id="rId18"/>
    <p:sldId id="335" r:id="rId19"/>
    <p:sldId id="338" r:id="rId20"/>
    <p:sldId id="340" r:id="rId21"/>
    <p:sldId id="348" r:id="rId22"/>
    <p:sldId id="349" r:id="rId23"/>
  </p:sldIdLst>
  <p:sldSz cx="9144000" cy="5143500" type="screen16x9"/>
  <p:notesSz cx="6858000" cy="9144000"/>
  <p:embeddedFontLst>
    <p:embeddedFont>
      <p:font typeface="Josefin Sans Light" charset="0"/>
      <p:regular r:id="rId25"/>
    </p:embeddedFont>
    <p:embeddedFont>
      <p:font typeface="Montserrat" pitchFamily="2" charset="0"/>
      <p:regular r:id="rId26"/>
    </p:embeddedFont>
    <p:embeddedFont>
      <p:font typeface="宋体" pitchFamily="2" charset="-122"/>
      <p:regular r:id="rId27"/>
    </p:embeddedFont>
    <p:embeddedFont>
      <p:font typeface="Pangolin" charset="0"/>
      <p:regular r:id="rId28"/>
    </p:embeddedFont>
    <p:embeddedFont>
      <p:font typeface="Comfortaa" charset="0"/>
      <p:regular r:id="rId29"/>
      <p:bold r:id="rId30"/>
    </p:embeddedFont>
    <p:embeddedFont>
      <p:font typeface="Arial Rounded MT Bold" charset="0"/>
      <p:regular r:id="rId31"/>
    </p:embeddedFont>
    <p:embeddedFont>
      <p:font typeface="Delius Swash Caps" charset="0"/>
      <p:regular r:id="rId32"/>
    </p:embeddedFont>
    <p:embeddedFont>
      <p:font typeface="Coming Soon" charset="0"/>
      <p:regular r:id="rId33"/>
    </p:embeddedFont>
    <p:embeddedFont>
      <p:font typeface="Script MT Bold" charset="0"/>
      <p:bold r:id="rId34"/>
    </p:embeddedFont>
    <p:embeddedFont>
      <p:font typeface="Sport Day" charset="0"/>
      <p:regular r:id="rId35"/>
      <p:bold r:id="rId36"/>
      <p:italic r:id="rId37"/>
      <p:boldItalic r:id="rId38"/>
    </p:embeddedFont>
    <p:embeddedFont>
      <p:font typeface="Hammersmith One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33CC"/>
    <a:srgbClr val="A50021"/>
    <a:srgbClr val="660066"/>
    <a:srgbClr val="0000FF"/>
    <a:srgbClr val="FF0066"/>
    <a:srgbClr val="0000CC"/>
    <a:srgbClr val="808000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83" autoAdjust="0"/>
  </p:normalViewPr>
  <p:slideViewPr>
    <p:cSldViewPr snapToGrid="0">
      <p:cViewPr varScale="1">
        <p:scale>
          <a:sx n="89" d="100"/>
          <a:sy n="89" d="100"/>
        </p:scale>
        <p:origin x="-8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440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14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16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28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86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19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37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f111183c5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f111183c5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Click ARROW – BACK TO DASHBOARD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f111183c5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f111183c5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</a:t>
            </a: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1 ô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Start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Nhấn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Start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bắt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đầu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chơi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err="1" smtClean="0"/>
              <a:t>Nhấn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mũi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chuyển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tiếp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82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0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Click START – APPEAR THE AGE</a:t>
            </a:r>
          </a:p>
          <a:p>
            <a:r>
              <a:rPr lang="vi-VN" altLang="zh-CN" dirty="0"/>
              <a:t>Ask &amp; answer</a:t>
            </a:r>
          </a:p>
          <a:p>
            <a:r>
              <a:rPr lang="vi-VN" altLang="zh-CN" dirty="0"/>
              <a:t>Click ARROW – BACK TO DASHBOARD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98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01EF1-09F3-48BD-8D89-5F7F2EC4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6F7DE-9B06-4635-AF93-3B3669B1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2517C0-6B61-49DA-8810-11375CCD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CCA15-880D-462B-A8E7-0E9C42B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0318A9-20EA-4BCA-8DAB-1AAD61B3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8AE1-C9C7-47E3-9173-CECA53930F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06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CF779-37D4-427D-8D02-A39C20EF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4FF4DE-C422-4273-A1F6-ECC903C2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C91F1-E92B-483A-A31A-A4BBCB03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F9E32-9332-461F-AACE-4586FA49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FFB7F-E9FC-4831-829E-02E8066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15CD-32F7-4E47-AD7D-E5F4F65409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20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310C2-01AE-4C2D-A98A-17C1DDDD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BEAF4-3F8E-4627-A582-F26ADA88F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F5B6B-2E5F-49E1-8288-04B00C9B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D6F9B7-9632-4A73-96D1-4A86B995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03673A-1EE9-476E-BB38-B190526E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33403A-D141-4287-9350-50D72688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3E32-6D18-43E3-A1CE-BFDB51CA0D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426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EC8E9-97F1-4495-B7DC-33835F2F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6F7042-1EB4-4B01-AE8F-5920C1DE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8030C2-C56E-421F-A8C0-5E83B4EA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D969F7-3A07-40A1-9AD2-8F4D43289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E3EC2C-69F7-479B-953F-F6C8447D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447B3C-17AE-4158-A695-E428C71A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E87671-B4C4-4D8D-990D-4B3AB454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99F4C-860A-49FE-A083-F6D93AC0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8FE2-51D4-4B12-8DFD-4DF7394F12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25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2BF9C-707F-4949-A2A8-FEEE6373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1D503E-0B01-4BCE-8F2C-09F971F5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9B1C13-07CE-4AE4-AB31-6D23353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0C0821-B563-42B6-AEA1-B7F7A56F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C614-2234-46B5-9368-3D9BEC2AD8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91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39E5DF-2F36-47DE-BC05-395A0E3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AC7633-AED8-42BD-A7C2-720319B0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0186B9-353A-42BE-A5B3-2ABAFA5C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5334-D481-4DB3-AB7E-2FF76A6628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089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D6C1D-A9E0-4161-9DAD-A89EF19D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A317FB-47A8-4BAD-A774-72C61AB6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8F104E-BAA9-4C07-B5F4-CC4A34E69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E2DA78-378B-4F95-8F3F-FB4BD8C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0D1F4-90AA-4A34-8260-18374D16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A0DB48-9521-4BCD-A4B9-F99D67FE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B562A-60DE-4ADC-B075-A84D32DA97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82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0A920-0315-4EEC-B577-15977864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3B4A88-44AF-4F63-857E-4929B03C3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58195F-4A1F-48C2-BCF8-DC1AAA4E6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8C28B-B545-4AD4-8AF2-81B9AE4B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1D73FD-8D81-4FC7-A5C6-0C505CA9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D5B8B0-D3F2-42DA-8E67-A875DAF1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7FD3-2CC7-4BFC-BC40-DEA6A30235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46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D8EE3-B293-4C28-8A20-F25B8B6E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6E20C7-DA3A-4AA1-8D69-DCBF74901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AFB3B7-B288-401F-B539-6A258E3A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47B46-D995-4AA2-8760-8319377C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20827-46AE-4662-A5DE-526E2BA9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5094-FA52-4154-A7FC-65AFAA8FD4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01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E03230-758F-4D9C-BCC0-56918F8F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B46372-0668-4E44-AFC8-54BAF9CB8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7F0E8-AB7F-4E1D-A31F-75E93BE6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AB188-CC1C-407B-9432-B91213DA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B8D69-C77B-44A0-8729-E4ABD8AE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58A7-5E64-48F8-878F-C444F18888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75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05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88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129409">
            <a:off x="-5277489" y="2472975"/>
            <a:ext cx="6449898" cy="4799905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7425256" y="-1267887"/>
            <a:ext cx="3019087" cy="3025434"/>
            <a:chOff x="5169225" y="2868825"/>
            <a:chExt cx="1510450" cy="1513625"/>
          </a:xfrm>
        </p:grpSpPr>
        <p:sp>
          <p:nvSpPr>
            <p:cNvPr id="29" name="Google Shape;29;p4"/>
            <p:cNvSpPr/>
            <p:nvPr/>
          </p:nvSpPr>
          <p:spPr>
            <a:xfrm>
              <a:off x="5941175" y="2868825"/>
              <a:ext cx="47925" cy="276300"/>
            </a:xfrm>
            <a:custGeom>
              <a:avLst/>
              <a:gdLst/>
              <a:ahLst/>
              <a:cxnLst/>
              <a:rect l="l" t="t" r="r" b="b"/>
              <a:pathLst>
                <a:path w="1917" h="11052" extrusionOk="0">
                  <a:moveTo>
                    <a:pt x="1279" y="0"/>
                  </a:moveTo>
                  <a:cubicBezTo>
                    <a:pt x="990" y="0"/>
                    <a:pt x="700" y="181"/>
                    <a:pt x="671" y="558"/>
                  </a:cubicBezTo>
                  <a:lnTo>
                    <a:pt x="33" y="10416"/>
                  </a:lnTo>
                  <a:cubicBezTo>
                    <a:pt x="1" y="10832"/>
                    <a:pt x="327" y="11051"/>
                    <a:pt x="650" y="11051"/>
                  </a:cubicBezTo>
                  <a:cubicBezTo>
                    <a:pt x="942" y="11051"/>
                    <a:pt x="1231" y="10871"/>
                    <a:pt x="1246" y="10494"/>
                  </a:cubicBezTo>
                  <a:lnTo>
                    <a:pt x="1884" y="635"/>
                  </a:lnTo>
                  <a:cubicBezTo>
                    <a:pt x="1916" y="220"/>
                    <a:pt x="1598" y="0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860325" y="4106150"/>
              <a:ext cx="48300" cy="276300"/>
            </a:xfrm>
            <a:custGeom>
              <a:avLst/>
              <a:gdLst/>
              <a:ahLst/>
              <a:cxnLst/>
              <a:rect l="l" t="t" r="r" b="b"/>
              <a:pathLst>
                <a:path w="1932" h="11052" extrusionOk="0">
                  <a:moveTo>
                    <a:pt x="1280" y="1"/>
                  </a:moveTo>
                  <a:cubicBezTo>
                    <a:pt x="986" y="1"/>
                    <a:pt x="693" y="181"/>
                    <a:pt x="671" y="558"/>
                  </a:cubicBezTo>
                  <a:lnTo>
                    <a:pt x="33" y="10416"/>
                  </a:lnTo>
                  <a:cubicBezTo>
                    <a:pt x="0" y="10832"/>
                    <a:pt x="327" y="11051"/>
                    <a:pt x="652" y="11051"/>
                  </a:cubicBezTo>
                  <a:cubicBezTo>
                    <a:pt x="946" y="11051"/>
                    <a:pt x="1239" y="10871"/>
                    <a:pt x="1261" y="10494"/>
                  </a:cubicBezTo>
                  <a:lnTo>
                    <a:pt x="1899" y="636"/>
                  </a:lnTo>
                  <a:cubicBezTo>
                    <a:pt x="1932" y="220"/>
                    <a:pt x="1605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074925" y="3003250"/>
              <a:ext cx="84275" cy="170100"/>
            </a:xfrm>
            <a:custGeom>
              <a:avLst/>
              <a:gdLst/>
              <a:ahLst/>
              <a:cxnLst/>
              <a:rect l="l" t="t" r="r" b="b"/>
              <a:pathLst>
                <a:path w="3371" h="6804" extrusionOk="0">
                  <a:moveTo>
                    <a:pt x="2589" y="0"/>
                  </a:moveTo>
                  <a:cubicBezTo>
                    <a:pt x="2360" y="0"/>
                    <a:pt x="2137" y="117"/>
                    <a:pt x="2038" y="390"/>
                  </a:cubicBezTo>
                  <a:cubicBezTo>
                    <a:pt x="1416" y="2256"/>
                    <a:pt x="794" y="4122"/>
                    <a:pt x="157" y="5987"/>
                  </a:cubicBezTo>
                  <a:cubicBezTo>
                    <a:pt x="0" y="6466"/>
                    <a:pt x="402" y="6803"/>
                    <a:pt x="784" y="6803"/>
                  </a:cubicBezTo>
                  <a:cubicBezTo>
                    <a:pt x="1011" y="6803"/>
                    <a:pt x="1230" y="6685"/>
                    <a:pt x="1323" y="6407"/>
                  </a:cubicBezTo>
                  <a:cubicBezTo>
                    <a:pt x="1945" y="4541"/>
                    <a:pt x="2567" y="2675"/>
                    <a:pt x="3204" y="810"/>
                  </a:cubicBezTo>
                  <a:cubicBezTo>
                    <a:pt x="3370" y="332"/>
                    <a:pt x="2973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686750" y="4077400"/>
              <a:ext cx="88200" cy="170125"/>
            </a:xfrm>
            <a:custGeom>
              <a:avLst/>
              <a:gdLst/>
              <a:ahLst/>
              <a:cxnLst/>
              <a:rect l="l" t="t" r="r" b="b"/>
              <a:pathLst>
                <a:path w="3528" h="6805" extrusionOk="0">
                  <a:moveTo>
                    <a:pt x="2755" y="1"/>
                  </a:moveTo>
                  <a:cubicBezTo>
                    <a:pt x="2523" y="1"/>
                    <a:pt x="2292" y="121"/>
                    <a:pt x="2187" y="402"/>
                  </a:cubicBezTo>
                  <a:cubicBezTo>
                    <a:pt x="1518" y="2268"/>
                    <a:pt x="850" y="4134"/>
                    <a:pt x="165" y="6000"/>
                  </a:cubicBezTo>
                  <a:cubicBezTo>
                    <a:pt x="1" y="6475"/>
                    <a:pt x="392" y="6805"/>
                    <a:pt x="774" y="6805"/>
                  </a:cubicBezTo>
                  <a:cubicBezTo>
                    <a:pt x="1005" y="6805"/>
                    <a:pt x="1232" y="6685"/>
                    <a:pt x="1332" y="6404"/>
                  </a:cubicBezTo>
                  <a:cubicBezTo>
                    <a:pt x="2016" y="4538"/>
                    <a:pt x="2684" y="2672"/>
                    <a:pt x="3353" y="806"/>
                  </a:cubicBezTo>
                  <a:cubicBezTo>
                    <a:pt x="3528" y="331"/>
                    <a:pt x="3140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189050" y="3003275"/>
              <a:ext cx="184250" cy="232075"/>
            </a:xfrm>
            <a:custGeom>
              <a:avLst/>
              <a:gdLst/>
              <a:ahLst/>
              <a:cxnLst/>
              <a:rect l="l" t="t" r="r" b="b"/>
              <a:pathLst>
                <a:path w="7370" h="9283" extrusionOk="0">
                  <a:moveTo>
                    <a:pt x="6498" y="0"/>
                  </a:moveTo>
                  <a:cubicBezTo>
                    <a:pt x="6322" y="0"/>
                    <a:pt x="6143" y="78"/>
                    <a:pt x="6010" y="264"/>
                  </a:cubicBezTo>
                  <a:cubicBezTo>
                    <a:pt x="4128" y="2939"/>
                    <a:pt x="2216" y="5644"/>
                    <a:pt x="334" y="8319"/>
                  </a:cubicBezTo>
                  <a:cubicBezTo>
                    <a:pt x="1" y="8797"/>
                    <a:pt x="430" y="9282"/>
                    <a:pt x="872" y="9282"/>
                  </a:cubicBezTo>
                  <a:cubicBezTo>
                    <a:pt x="1049" y="9282"/>
                    <a:pt x="1227" y="9205"/>
                    <a:pt x="1360" y="9019"/>
                  </a:cubicBezTo>
                  <a:cubicBezTo>
                    <a:pt x="3242" y="6344"/>
                    <a:pt x="5154" y="3639"/>
                    <a:pt x="7036" y="964"/>
                  </a:cubicBezTo>
                  <a:cubicBezTo>
                    <a:pt x="7369" y="486"/>
                    <a:pt x="6940" y="0"/>
                    <a:pt x="649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75725" y="4017325"/>
              <a:ext cx="184000" cy="232050"/>
            </a:xfrm>
            <a:custGeom>
              <a:avLst/>
              <a:gdLst/>
              <a:ahLst/>
              <a:cxnLst/>
              <a:rect l="l" t="t" r="r" b="b"/>
              <a:pathLst>
                <a:path w="7360" h="9282" extrusionOk="0">
                  <a:moveTo>
                    <a:pt x="6482" y="0"/>
                  </a:moveTo>
                  <a:cubicBezTo>
                    <a:pt x="6310" y="0"/>
                    <a:pt x="6137" y="75"/>
                    <a:pt x="6010" y="255"/>
                  </a:cubicBezTo>
                  <a:cubicBezTo>
                    <a:pt x="4128" y="2945"/>
                    <a:pt x="2216" y="5650"/>
                    <a:pt x="334" y="8325"/>
                  </a:cubicBezTo>
                  <a:cubicBezTo>
                    <a:pt x="0" y="8803"/>
                    <a:pt x="431" y="9282"/>
                    <a:pt x="874" y="9282"/>
                  </a:cubicBezTo>
                  <a:cubicBezTo>
                    <a:pt x="1050" y="9282"/>
                    <a:pt x="1228" y="9206"/>
                    <a:pt x="1360" y="9025"/>
                  </a:cubicBezTo>
                  <a:cubicBezTo>
                    <a:pt x="3242" y="6350"/>
                    <a:pt x="5154" y="3645"/>
                    <a:pt x="7036" y="955"/>
                  </a:cubicBezTo>
                  <a:cubicBezTo>
                    <a:pt x="7360" y="486"/>
                    <a:pt x="6922" y="0"/>
                    <a:pt x="64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289500" y="3205275"/>
              <a:ext cx="157500" cy="125950"/>
            </a:xfrm>
            <a:custGeom>
              <a:avLst/>
              <a:gdLst/>
              <a:ahLst/>
              <a:cxnLst/>
              <a:rect l="l" t="t" r="r" b="b"/>
              <a:pathLst>
                <a:path w="6300" h="5038" extrusionOk="0">
                  <a:moveTo>
                    <a:pt x="5391" y="1"/>
                  </a:moveTo>
                  <a:cubicBezTo>
                    <a:pt x="5264" y="1"/>
                    <a:pt x="5132" y="44"/>
                    <a:pt x="5008" y="146"/>
                  </a:cubicBezTo>
                  <a:cubicBezTo>
                    <a:pt x="3484" y="1405"/>
                    <a:pt x="1992" y="2680"/>
                    <a:pt x="483" y="3955"/>
                  </a:cubicBezTo>
                  <a:cubicBezTo>
                    <a:pt x="1" y="4363"/>
                    <a:pt x="414" y="5037"/>
                    <a:pt x="909" y="5037"/>
                  </a:cubicBezTo>
                  <a:cubicBezTo>
                    <a:pt x="1036" y="5037"/>
                    <a:pt x="1168" y="4993"/>
                    <a:pt x="1292" y="4888"/>
                  </a:cubicBezTo>
                  <a:cubicBezTo>
                    <a:pt x="2816" y="3629"/>
                    <a:pt x="4309" y="2369"/>
                    <a:pt x="5817" y="1079"/>
                  </a:cubicBezTo>
                  <a:cubicBezTo>
                    <a:pt x="6299" y="658"/>
                    <a:pt x="5886" y="1"/>
                    <a:pt x="539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398125" y="3922000"/>
              <a:ext cx="161700" cy="123775"/>
            </a:xfrm>
            <a:custGeom>
              <a:avLst/>
              <a:gdLst/>
              <a:ahLst/>
              <a:cxnLst/>
              <a:rect l="l" t="t" r="r" b="b"/>
              <a:pathLst>
                <a:path w="6468" h="4951" extrusionOk="0">
                  <a:moveTo>
                    <a:pt x="5541" y="0"/>
                  </a:moveTo>
                  <a:cubicBezTo>
                    <a:pt x="5411" y="0"/>
                    <a:pt x="5276" y="45"/>
                    <a:pt x="5149" y="149"/>
                  </a:cubicBezTo>
                  <a:cubicBezTo>
                    <a:pt x="3594" y="1393"/>
                    <a:pt x="2054" y="2637"/>
                    <a:pt x="499" y="3881"/>
                  </a:cubicBezTo>
                  <a:cubicBezTo>
                    <a:pt x="0" y="4281"/>
                    <a:pt x="432" y="4950"/>
                    <a:pt x="944" y="4950"/>
                  </a:cubicBezTo>
                  <a:cubicBezTo>
                    <a:pt x="1070" y="4950"/>
                    <a:pt x="1201" y="4909"/>
                    <a:pt x="1323" y="4814"/>
                  </a:cubicBezTo>
                  <a:cubicBezTo>
                    <a:pt x="2878" y="3570"/>
                    <a:pt x="4418" y="2326"/>
                    <a:pt x="5973" y="1082"/>
                  </a:cubicBezTo>
                  <a:cubicBezTo>
                    <a:pt x="6468" y="674"/>
                    <a:pt x="6047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358225" y="3322200"/>
              <a:ext cx="273475" cy="126775"/>
            </a:xfrm>
            <a:custGeom>
              <a:avLst/>
              <a:gdLst/>
              <a:ahLst/>
              <a:cxnLst/>
              <a:rect l="l" t="t" r="r" b="b"/>
              <a:pathLst>
                <a:path w="10939" h="5071" extrusionOk="0">
                  <a:moveTo>
                    <a:pt x="9999" y="1"/>
                  </a:moveTo>
                  <a:cubicBezTo>
                    <a:pt x="9917" y="1"/>
                    <a:pt x="9829" y="18"/>
                    <a:pt x="9739" y="56"/>
                  </a:cubicBezTo>
                  <a:lnTo>
                    <a:pt x="642" y="3912"/>
                  </a:lnTo>
                  <a:cubicBezTo>
                    <a:pt x="0" y="4185"/>
                    <a:pt x="354" y="5070"/>
                    <a:pt x="935" y="5070"/>
                  </a:cubicBezTo>
                  <a:cubicBezTo>
                    <a:pt x="1015" y="5070"/>
                    <a:pt x="1100" y="5054"/>
                    <a:pt x="1186" y="5016"/>
                  </a:cubicBezTo>
                  <a:lnTo>
                    <a:pt x="10283" y="1160"/>
                  </a:lnTo>
                  <a:cubicBezTo>
                    <a:pt x="10939" y="886"/>
                    <a:pt x="10598" y="1"/>
                    <a:pt x="9999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6450" y="3805775"/>
              <a:ext cx="273575" cy="126650"/>
            </a:xfrm>
            <a:custGeom>
              <a:avLst/>
              <a:gdLst/>
              <a:ahLst/>
              <a:cxnLst/>
              <a:rect l="l" t="t" r="r" b="b"/>
              <a:pathLst>
                <a:path w="10943" h="5066" extrusionOk="0">
                  <a:moveTo>
                    <a:pt x="10011" y="1"/>
                  </a:moveTo>
                  <a:cubicBezTo>
                    <a:pt x="9930" y="1"/>
                    <a:pt x="9844" y="18"/>
                    <a:pt x="9757" y="56"/>
                  </a:cubicBezTo>
                  <a:lnTo>
                    <a:pt x="660" y="3897"/>
                  </a:lnTo>
                  <a:cubicBezTo>
                    <a:pt x="1" y="4171"/>
                    <a:pt x="373" y="5066"/>
                    <a:pt x="963" y="5066"/>
                  </a:cubicBezTo>
                  <a:cubicBezTo>
                    <a:pt x="1040" y="5066"/>
                    <a:pt x="1121" y="5050"/>
                    <a:pt x="1205" y="5016"/>
                  </a:cubicBezTo>
                  <a:lnTo>
                    <a:pt x="10301" y="1160"/>
                  </a:lnTo>
                  <a:cubicBezTo>
                    <a:pt x="10942" y="873"/>
                    <a:pt x="10590" y="1"/>
                    <a:pt x="1001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394975" y="3531775"/>
              <a:ext cx="190325" cy="51675"/>
            </a:xfrm>
            <a:custGeom>
              <a:avLst/>
              <a:gdLst/>
              <a:ahLst/>
              <a:cxnLst/>
              <a:rect l="l" t="t" r="r" b="b"/>
              <a:pathLst>
                <a:path w="7613" h="2067" extrusionOk="0">
                  <a:moveTo>
                    <a:pt x="6718" y="0"/>
                  </a:moveTo>
                  <a:cubicBezTo>
                    <a:pt x="6687" y="0"/>
                    <a:pt x="6654" y="2"/>
                    <a:pt x="6620" y="7"/>
                  </a:cubicBezTo>
                  <a:cubicBezTo>
                    <a:pt x="4677" y="287"/>
                    <a:pt x="2717" y="582"/>
                    <a:pt x="774" y="847"/>
                  </a:cubicBezTo>
                  <a:cubicBezTo>
                    <a:pt x="0" y="966"/>
                    <a:pt x="209" y="2067"/>
                    <a:pt x="922" y="2067"/>
                  </a:cubicBezTo>
                  <a:cubicBezTo>
                    <a:pt x="955" y="2067"/>
                    <a:pt x="988" y="2064"/>
                    <a:pt x="1023" y="2060"/>
                  </a:cubicBezTo>
                  <a:cubicBezTo>
                    <a:pt x="2966" y="1780"/>
                    <a:pt x="4925" y="1484"/>
                    <a:pt x="6869" y="1220"/>
                  </a:cubicBezTo>
                  <a:cubicBezTo>
                    <a:pt x="7613" y="1101"/>
                    <a:pt x="7417" y="0"/>
                    <a:pt x="671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261400" y="3670975"/>
              <a:ext cx="192025" cy="47750"/>
            </a:xfrm>
            <a:custGeom>
              <a:avLst/>
              <a:gdLst/>
              <a:ahLst/>
              <a:cxnLst/>
              <a:rect l="l" t="t" r="r" b="b"/>
              <a:pathLst>
                <a:path w="7681" h="1910" extrusionOk="0">
                  <a:moveTo>
                    <a:pt x="6753" y="0"/>
                  </a:moveTo>
                  <a:cubicBezTo>
                    <a:pt x="6726" y="0"/>
                    <a:pt x="6697" y="2"/>
                    <a:pt x="6668" y="6"/>
                  </a:cubicBezTo>
                  <a:cubicBezTo>
                    <a:pt x="4709" y="239"/>
                    <a:pt x="2734" y="472"/>
                    <a:pt x="759" y="705"/>
                  </a:cubicBezTo>
                  <a:cubicBezTo>
                    <a:pt x="0" y="795"/>
                    <a:pt x="196" y="1910"/>
                    <a:pt x="909" y="1910"/>
                  </a:cubicBezTo>
                  <a:cubicBezTo>
                    <a:pt x="941" y="1910"/>
                    <a:pt x="974" y="1907"/>
                    <a:pt x="1008" y="1903"/>
                  </a:cubicBezTo>
                  <a:cubicBezTo>
                    <a:pt x="2983" y="1669"/>
                    <a:pt x="4958" y="1436"/>
                    <a:pt x="6917" y="1203"/>
                  </a:cubicBezTo>
                  <a:cubicBezTo>
                    <a:pt x="7680" y="1113"/>
                    <a:pt x="7464" y="0"/>
                    <a:pt x="6753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396075" y="3682975"/>
              <a:ext cx="283600" cy="66500"/>
            </a:xfrm>
            <a:custGeom>
              <a:avLst/>
              <a:gdLst/>
              <a:ahLst/>
              <a:cxnLst/>
              <a:rect l="l" t="t" r="r" b="b"/>
              <a:pathLst>
                <a:path w="11344" h="2660" extrusionOk="0">
                  <a:moveTo>
                    <a:pt x="727" y="1"/>
                  </a:moveTo>
                  <a:cubicBezTo>
                    <a:pt x="26" y="1"/>
                    <a:pt x="0" y="1147"/>
                    <a:pt x="745" y="1236"/>
                  </a:cubicBezTo>
                  <a:cubicBezTo>
                    <a:pt x="4011" y="1703"/>
                    <a:pt x="7245" y="2185"/>
                    <a:pt x="10526" y="2651"/>
                  </a:cubicBezTo>
                  <a:cubicBezTo>
                    <a:pt x="10563" y="2657"/>
                    <a:pt x="10599" y="2660"/>
                    <a:pt x="10633" y="2660"/>
                  </a:cubicBezTo>
                  <a:cubicBezTo>
                    <a:pt x="11309" y="2660"/>
                    <a:pt x="11344" y="1541"/>
                    <a:pt x="10604" y="1423"/>
                  </a:cubicBezTo>
                  <a:cubicBezTo>
                    <a:pt x="7338" y="956"/>
                    <a:pt x="4088" y="474"/>
                    <a:pt x="823" y="8"/>
                  </a:cubicBezTo>
                  <a:cubicBezTo>
                    <a:pt x="790" y="3"/>
                    <a:pt x="758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169225" y="3504550"/>
              <a:ext cx="283225" cy="66500"/>
            </a:xfrm>
            <a:custGeom>
              <a:avLst/>
              <a:gdLst/>
              <a:ahLst/>
              <a:cxnLst/>
              <a:rect l="l" t="t" r="r" b="b"/>
              <a:pathLst>
                <a:path w="11329" h="2660" extrusionOk="0">
                  <a:moveTo>
                    <a:pt x="726" y="1"/>
                  </a:moveTo>
                  <a:cubicBezTo>
                    <a:pt x="12" y="1"/>
                    <a:pt x="1" y="1147"/>
                    <a:pt x="746" y="1236"/>
                  </a:cubicBezTo>
                  <a:cubicBezTo>
                    <a:pt x="4011" y="1702"/>
                    <a:pt x="7245" y="2184"/>
                    <a:pt x="10511" y="2651"/>
                  </a:cubicBezTo>
                  <a:cubicBezTo>
                    <a:pt x="10548" y="2657"/>
                    <a:pt x="10584" y="2660"/>
                    <a:pt x="10618" y="2660"/>
                  </a:cubicBezTo>
                  <a:cubicBezTo>
                    <a:pt x="11294" y="2660"/>
                    <a:pt x="11328" y="1542"/>
                    <a:pt x="10588" y="1438"/>
                  </a:cubicBezTo>
                  <a:cubicBezTo>
                    <a:pt x="7323" y="972"/>
                    <a:pt x="4089" y="474"/>
                    <a:pt x="823" y="8"/>
                  </a:cubicBezTo>
                  <a:cubicBezTo>
                    <a:pt x="790" y="3"/>
                    <a:pt x="757" y="1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6355400" y="3816350"/>
              <a:ext cx="178150" cy="89700"/>
            </a:xfrm>
            <a:custGeom>
              <a:avLst/>
              <a:gdLst/>
              <a:ahLst/>
              <a:cxnLst/>
              <a:rect l="l" t="t" r="r" b="b"/>
              <a:pathLst>
                <a:path w="7126" h="3588" extrusionOk="0">
                  <a:moveTo>
                    <a:pt x="807" y="1"/>
                  </a:moveTo>
                  <a:cubicBezTo>
                    <a:pt x="229" y="1"/>
                    <a:pt x="0" y="944"/>
                    <a:pt x="646" y="1219"/>
                  </a:cubicBezTo>
                  <a:cubicBezTo>
                    <a:pt x="2450" y="1996"/>
                    <a:pt x="4269" y="2758"/>
                    <a:pt x="6089" y="3536"/>
                  </a:cubicBezTo>
                  <a:cubicBezTo>
                    <a:pt x="6173" y="3572"/>
                    <a:pt x="6253" y="3588"/>
                    <a:pt x="6328" y="3588"/>
                  </a:cubicBezTo>
                  <a:cubicBezTo>
                    <a:pt x="6895" y="3588"/>
                    <a:pt x="7125" y="2645"/>
                    <a:pt x="6493" y="2370"/>
                  </a:cubicBezTo>
                  <a:cubicBezTo>
                    <a:pt x="4689" y="1592"/>
                    <a:pt x="2854" y="830"/>
                    <a:pt x="1051" y="53"/>
                  </a:cubicBezTo>
                  <a:cubicBezTo>
                    <a:pt x="964" y="17"/>
                    <a:pt x="882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315175" y="3345075"/>
              <a:ext cx="177500" cy="93200"/>
            </a:xfrm>
            <a:custGeom>
              <a:avLst/>
              <a:gdLst/>
              <a:ahLst/>
              <a:cxnLst/>
              <a:rect l="l" t="t" r="r" b="b"/>
              <a:pathLst>
                <a:path w="7100" h="3728" extrusionOk="0">
                  <a:moveTo>
                    <a:pt x="790" y="1"/>
                  </a:moveTo>
                  <a:cubicBezTo>
                    <a:pt x="237" y="1"/>
                    <a:pt x="1" y="937"/>
                    <a:pt x="630" y="1224"/>
                  </a:cubicBezTo>
                  <a:lnTo>
                    <a:pt x="6056" y="3665"/>
                  </a:lnTo>
                  <a:cubicBezTo>
                    <a:pt x="6150" y="3708"/>
                    <a:pt x="6238" y="3728"/>
                    <a:pt x="6319" y="3728"/>
                  </a:cubicBezTo>
                  <a:cubicBezTo>
                    <a:pt x="6883" y="3728"/>
                    <a:pt x="7100" y="2798"/>
                    <a:pt x="6461" y="2499"/>
                  </a:cubicBezTo>
                  <a:lnTo>
                    <a:pt x="1034" y="58"/>
                  </a:lnTo>
                  <a:cubicBezTo>
                    <a:pt x="948" y="19"/>
                    <a:pt x="866" y="1"/>
                    <a:pt x="79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298975" y="3908975"/>
              <a:ext cx="240700" cy="179925"/>
            </a:xfrm>
            <a:custGeom>
              <a:avLst/>
              <a:gdLst/>
              <a:ahLst/>
              <a:cxnLst/>
              <a:rect l="l" t="t" r="r" b="b"/>
              <a:pathLst>
                <a:path w="9628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2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9" y="7197"/>
                    <a:pt x="8741" y="7197"/>
                  </a:cubicBezTo>
                  <a:cubicBezTo>
                    <a:pt x="9253" y="7197"/>
                    <a:pt x="9628" y="6446"/>
                    <a:pt x="9092" y="6050"/>
                  </a:cubicBezTo>
                  <a:cubicBezTo>
                    <a:pt x="6464" y="4060"/>
                    <a:pt x="3836" y="2101"/>
                    <a:pt x="1208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307700" y="3164550"/>
              <a:ext cx="240075" cy="179925"/>
            </a:xfrm>
            <a:custGeom>
              <a:avLst/>
              <a:gdLst/>
              <a:ahLst/>
              <a:cxnLst/>
              <a:rect l="l" t="t" r="r" b="b"/>
              <a:pathLst>
                <a:path w="9603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3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8" y="7197"/>
                    <a:pt x="8739" y="7197"/>
                  </a:cubicBezTo>
                  <a:cubicBezTo>
                    <a:pt x="9244" y="7197"/>
                    <a:pt x="9602" y="6446"/>
                    <a:pt x="9092" y="6051"/>
                  </a:cubicBezTo>
                  <a:cubicBezTo>
                    <a:pt x="6464" y="4076"/>
                    <a:pt x="3836" y="2101"/>
                    <a:pt x="1209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6201625" y="4007600"/>
              <a:ext cx="132675" cy="147650"/>
            </a:xfrm>
            <a:custGeom>
              <a:avLst/>
              <a:gdLst/>
              <a:ahLst/>
              <a:cxnLst/>
              <a:rect l="l" t="t" r="r" b="b"/>
              <a:pathLst>
                <a:path w="5307" h="5906" extrusionOk="0">
                  <a:moveTo>
                    <a:pt x="869" y="0"/>
                  </a:moveTo>
                  <a:cubicBezTo>
                    <a:pt x="428" y="0"/>
                    <a:pt x="0" y="568"/>
                    <a:pt x="360" y="1033"/>
                  </a:cubicBezTo>
                  <a:cubicBezTo>
                    <a:pt x="1588" y="2588"/>
                    <a:pt x="2801" y="4127"/>
                    <a:pt x="4014" y="5682"/>
                  </a:cubicBezTo>
                  <a:cubicBezTo>
                    <a:pt x="4140" y="5840"/>
                    <a:pt x="4294" y="5905"/>
                    <a:pt x="4444" y="5905"/>
                  </a:cubicBezTo>
                  <a:cubicBezTo>
                    <a:pt x="4887" y="5905"/>
                    <a:pt x="5307" y="5337"/>
                    <a:pt x="4947" y="4873"/>
                  </a:cubicBezTo>
                  <a:cubicBezTo>
                    <a:pt x="3719" y="3318"/>
                    <a:pt x="2490" y="1779"/>
                    <a:pt x="1293" y="224"/>
                  </a:cubicBezTo>
                  <a:cubicBezTo>
                    <a:pt x="1171" y="66"/>
                    <a:pt x="1019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4675" y="3095250"/>
              <a:ext cx="130700" cy="150750"/>
            </a:xfrm>
            <a:custGeom>
              <a:avLst/>
              <a:gdLst/>
              <a:ahLst/>
              <a:cxnLst/>
              <a:rect l="l" t="t" r="r" b="b"/>
              <a:pathLst>
                <a:path w="5228" h="6030" extrusionOk="0">
                  <a:moveTo>
                    <a:pt x="850" y="0"/>
                  </a:moveTo>
                  <a:cubicBezTo>
                    <a:pt x="415" y="0"/>
                    <a:pt x="1" y="575"/>
                    <a:pt x="347" y="1048"/>
                  </a:cubicBezTo>
                  <a:cubicBezTo>
                    <a:pt x="1544" y="2650"/>
                    <a:pt x="2741" y="4220"/>
                    <a:pt x="3923" y="5806"/>
                  </a:cubicBezTo>
                  <a:cubicBezTo>
                    <a:pt x="4045" y="5964"/>
                    <a:pt x="4198" y="6030"/>
                    <a:pt x="4349" y="6030"/>
                  </a:cubicBezTo>
                  <a:cubicBezTo>
                    <a:pt x="4793" y="6030"/>
                    <a:pt x="5227" y="5462"/>
                    <a:pt x="4856" y="4997"/>
                  </a:cubicBezTo>
                  <a:cubicBezTo>
                    <a:pt x="3674" y="3396"/>
                    <a:pt x="2477" y="1825"/>
                    <a:pt x="1280" y="239"/>
                  </a:cubicBezTo>
                  <a:cubicBezTo>
                    <a:pt x="1155" y="70"/>
                    <a:pt x="1001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101225" y="4066650"/>
              <a:ext cx="136350" cy="257425"/>
            </a:xfrm>
            <a:custGeom>
              <a:avLst/>
              <a:gdLst/>
              <a:ahLst/>
              <a:cxnLst/>
              <a:rect l="l" t="t" r="r" b="b"/>
              <a:pathLst>
                <a:path w="5454" h="10297" extrusionOk="0">
                  <a:moveTo>
                    <a:pt x="829" y="0"/>
                  </a:moveTo>
                  <a:cubicBezTo>
                    <a:pt x="432" y="0"/>
                    <a:pt x="1" y="416"/>
                    <a:pt x="209" y="894"/>
                  </a:cubicBezTo>
                  <a:cubicBezTo>
                    <a:pt x="1515" y="3911"/>
                    <a:pt x="2836" y="6943"/>
                    <a:pt x="4143" y="9944"/>
                  </a:cubicBezTo>
                  <a:cubicBezTo>
                    <a:pt x="4247" y="10193"/>
                    <a:pt x="4439" y="10297"/>
                    <a:pt x="4638" y="10297"/>
                  </a:cubicBezTo>
                  <a:cubicBezTo>
                    <a:pt x="5034" y="10297"/>
                    <a:pt x="5454" y="9886"/>
                    <a:pt x="5247" y="9400"/>
                  </a:cubicBezTo>
                  <a:cubicBezTo>
                    <a:pt x="3941" y="6399"/>
                    <a:pt x="2619" y="3366"/>
                    <a:pt x="1313" y="350"/>
                  </a:cubicBezTo>
                  <a:cubicBezTo>
                    <a:pt x="1215" y="103"/>
                    <a:pt x="1026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07550" y="2929125"/>
              <a:ext cx="136625" cy="257450"/>
            </a:xfrm>
            <a:custGeom>
              <a:avLst/>
              <a:gdLst/>
              <a:ahLst/>
              <a:cxnLst/>
              <a:rect l="l" t="t" r="r" b="b"/>
              <a:pathLst>
                <a:path w="5465" h="10298" extrusionOk="0">
                  <a:moveTo>
                    <a:pt x="828" y="1"/>
                  </a:moveTo>
                  <a:cubicBezTo>
                    <a:pt x="428" y="1"/>
                    <a:pt x="1" y="411"/>
                    <a:pt x="208" y="898"/>
                  </a:cubicBezTo>
                  <a:cubicBezTo>
                    <a:pt x="1514" y="3899"/>
                    <a:pt x="2836" y="6931"/>
                    <a:pt x="4142" y="9948"/>
                  </a:cubicBezTo>
                  <a:cubicBezTo>
                    <a:pt x="4250" y="10195"/>
                    <a:pt x="4444" y="10297"/>
                    <a:pt x="4643" y="10297"/>
                  </a:cubicBezTo>
                  <a:cubicBezTo>
                    <a:pt x="5043" y="10297"/>
                    <a:pt x="5464" y="9882"/>
                    <a:pt x="5246" y="9403"/>
                  </a:cubicBezTo>
                  <a:cubicBezTo>
                    <a:pt x="3940" y="6387"/>
                    <a:pt x="2618" y="3355"/>
                    <a:pt x="1328" y="354"/>
                  </a:cubicBezTo>
                  <a:cubicBezTo>
                    <a:pt x="1224" y="104"/>
                    <a:pt x="1029" y="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969350" y="4103850"/>
              <a:ext cx="55700" cy="176500"/>
            </a:xfrm>
            <a:custGeom>
              <a:avLst/>
              <a:gdLst/>
              <a:ahLst/>
              <a:cxnLst/>
              <a:rect l="l" t="t" r="r" b="b"/>
              <a:pathLst>
                <a:path w="2228" h="7060" extrusionOk="0">
                  <a:moveTo>
                    <a:pt x="720" y="1"/>
                  </a:moveTo>
                  <a:cubicBezTo>
                    <a:pt x="372" y="1"/>
                    <a:pt x="1" y="272"/>
                    <a:pt x="72" y="728"/>
                  </a:cubicBezTo>
                  <a:cubicBezTo>
                    <a:pt x="352" y="2671"/>
                    <a:pt x="648" y="4615"/>
                    <a:pt x="959" y="6574"/>
                  </a:cubicBezTo>
                  <a:cubicBezTo>
                    <a:pt x="1011" y="6910"/>
                    <a:pt x="1256" y="7059"/>
                    <a:pt x="1512" y="7059"/>
                  </a:cubicBezTo>
                  <a:cubicBezTo>
                    <a:pt x="1860" y="7059"/>
                    <a:pt x="2228" y="6783"/>
                    <a:pt x="2156" y="6326"/>
                  </a:cubicBezTo>
                  <a:cubicBezTo>
                    <a:pt x="1876" y="4382"/>
                    <a:pt x="1581" y="2438"/>
                    <a:pt x="1270" y="479"/>
                  </a:cubicBezTo>
                  <a:cubicBezTo>
                    <a:pt x="1224" y="149"/>
                    <a:pt x="97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823800" y="2971325"/>
              <a:ext cx="52150" cy="177900"/>
            </a:xfrm>
            <a:custGeom>
              <a:avLst/>
              <a:gdLst/>
              <a:ahLst/>
              <a:cxnLst/>
              <a:rect l="l" t="t" r="r" b="b"/>
              <a:pathLst>
                <a:path w="2086" h="7116" extrusionOk="0">
                  <a:moveTo>
                    <a:pt x="725" y="0"/>
                  </a:moveTo>
                  <a:cubicBezTo>
                    <a:pt x="377" y="0"/>
                    <a:pt x="1" y="277"/>
                    <a:pt x="63" y="734"/>
                  </a:cubicBezTo>
                  <a:cubicBezTo>
                    <a:pt x="312" y="2709"/>
                    <a:pt x="561" y="4668"/>
                    <a:pt x="810" y="6642"/>
                  </a:cubicBezTo>
                  <a:cubicBezTo>
                    <a:pt x="856" y="6971"/>
                    <a:pt x="1098" y="7116"/>
                    <a:pt x="1355" y="7116"/>
                  </a:cubicBezTo>
                  <a:cubicBezTo>
                    <a:pt x="1707" y="7116"/>
                    <a:pt x="2086" y="6843"/>
                    <a:pt x="2023" y="6394"/>
                  </a:cubicBezTo>
                  <a:cubicBezTo>
                    <a:pt x="1774" y="4434"/>
                    <a:pt x="1510" y="2475"/>
                    <a:pt x="1261" y="485"/>
                  </a:cubicBezTo>
                  <a:cubicBezTo>
                    <a:pt x="1221" y="149"/>
                    <a:pt x="981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448700" y="3179525"/>
              <a:ext cx="952425" cy="891500"/>
            </a:xfrm>
            <a:custGeom>
              <a:avLst/>
              <a:gdLst/>
              <a:ahLst/>
              <a:cxnLst/>
              <a:rect l="l" t="t" r="r" b="b"/>
              <a:pathLst>
                <a:path w="38097" h="35660" extrusionOk="0">
                  <a:moveTo>
                    <a:pt x="18954" y="0"/>
                  </a:moveTo>
                  <a:cubicBezTo>
                    <a:pt x="9323" y="0"/>
                    <a:pt x="1234" y="7208"/>
                    <a:pt x="622" y="16632"/>
                  </a:cubicBezTo>
                  <a:cubicBezTo>
                    <a:pt x="0" y="26459"/>
                    <a:pt x="7713" y="34964"/>
                    <a:pt x="17882" y="35617"/>
                  </a:cubicBezTo>
                  <a:cubicBezTo>
                    <a:pt x="18307" y="35645"/>
                    <a:pt x="18730" y="35659"/>
                    <a:pt x="19150" y="35659"/>
                  </a:cubicBezTo>
                  <a:cubicBezTo>
                    <a:pt x="28756" y="35659"/>
                    <a:pt x="36833" y="28442"/>
                    <a:pt x="37459" y="19042"/>
                  </a:cubicBezTo>
                  <a:cubicBezTo>
                    <a:pt x="38096" y="9230"/>
                    <a:pt x="30368" y="725"/>
                    <a:pt x="20199" y="40"/>
                  </a:cubicBezTo>
                  <a:cubicBezTo>
                    <a:pt x="19781" y="14"/>
                    <a:pt x="19366" y="0"/>
                    <a:pt x="1895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-1861298" y="-436623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7341174" y="38701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100650" y="1206100"/>
            <a:ext cx="64770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074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97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 rot="-1327417" flipH="1">
            <a:off x="8211826" y="1408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-1638325" y="39262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079425" y="2790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1741015" y="28079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5076785" y="280786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5209924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1874065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6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65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3720352" y="-232998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483924" y="31843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-1327417" flipH="1">
            <a:off x="-1151849" y="42573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701600" y="1283675"/>
            <a:ext cx="3493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4243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75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38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7828773" y="388120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rot="8731690" flipH="1">
            <a:off x="-3589579" y="4350506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-602453">
            <a:off x="-1630346" y="-42867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0107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8731690" flipH="1">
            <a:off x="-2080916" y="-1974219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525600" y="886750"/>
            <a:ext cx="3492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angolin"/>
              <a:buNone/>
              <a:defRPr sz="3400" b="1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15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 rot="-1367017" flipH="1">
            <a:off x="1598570" y="129796"/>
            <a:ext cx="6433546" cy="469535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480551" y="177547"/>
            <a:ext cx="2987940" cy="1540443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-602453">
            <a:off x="6614854" y="323333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hasCustomPrompt="1"/>
          </p:nvPr>
        </p:nvSpPr>
        <p:spPr>
          <a:xfrm>
            <a:off x="1874850" y="1050025"/>
            <a:ext cx="5394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2220000" y="2974850"/>
            <a:ext cx="4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80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63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44602" y="101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901351" y="406447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-223">
            <a:off x="3920448" y="4419058"/>
            <a:ext cx="6449876" cy="479992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197427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419877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550217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3"/>
          </p:nvPr>
        </p:nvSpPr>
        <p:spPr>
          <a:xfrm>
            <a:off x="572462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335060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>
            <a:off x="357305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 hasCustomPrompt="1"/>
          </p:nvPr>
        </p:nvSpPr>
        <p:spPr>
          <a:xfrm>
            <a:off x="1767277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392045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 hasCustomPrompt="1"/>
          </p:nvPr>
        </p:nvSpPr>
        <p:spPr>
          <a:xfrm>
            <a:off x="607202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475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6248375" y="27451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-1890850" y="-536897"/>
            <a:ext cx="4972687" cy="256366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 rot="2700000">
            <a:off x="5875879" y="1609783"/>
            <a:ext cx="2730729" cy="5439086"/>
            <a:chOff x="7532868" y="327700"/>
            <a:chExt cx="2730755" cy="5439139"/>
          </a:xfrm>
        </p:grpSpPr>
        <p:sp>
          <p:nvSpPr>
            <p:cNvPr id="128" name="Google Shape;128;p1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4"/>
          <p:cNvSpPr/>
          <p:nvPr/>
        </p:nvSpPr>
        <p:spPr>
          <a:xfrm rot="-1327417" flipH="1">
            <a:off x="-1261912" y="45240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702900" y="1440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2741400" y="25796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51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406925" y="1990000"/>
            <a:ext cx="41694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2"/>
          </p:nvPr>
        </p:nvSpPr>
        <p:spPr>
          <a:xfrm>
            <a:off x="4915075" y="31130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/>
          <p:nvPr/>
        </p:nvSpPr>
        <p:spPr>
          <a:xfrm rot="8731690" flipH="1">
            <a:off x="-2552316" y="5504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248187" y="754588"/>
            <a:ext cx="120311" cy="693624"/>
          </a:xfrm>
          <a:custGeom>
            <a:avLst/>
            <a:gdLst/>
            <a:ahLst/>
            <a:cxnLst/>
            <a:rect l="l" t="t" r="r" b="b"/>
            <a:pathLst>
              <a:path w="1917" h="11052" extrusionOk="0">
                <a:moveTo>
                  <a:pt x="1279" y="0"/>
                </a:moveTo>
                <a:cubicBezTo>
                  <a:pt x="990" y="0"/>
                  <a:pt x="700" y="181"/>
                  <a:pt x="671" y="558"/>
                </a:cubicBezTo>
                <a:lnTo>
                  <a:pt x="33" y="10416"/>
                </a:lnTo>
                <a:cubicBezTo>
                  <a:pt x="1" y="10832"/>
                  <a:pt x="327" y="11051"/>
                  <a:pt x="650" y="11051"/>
                </a:cubicBezTo>
                <a:cubicBezTo>
                  <a:pt x="942" y="11051"/>
                  <a:pt x="1231" y="10871"/>
                  <a:pt x="1246" y="10494"/>
                </a:cubicBezTo>
                <a:lnTo>
                  <a:pt x="1884" y="635"/>
                </a:lnTo>
                <a:cubicBezTo>
                  <a:pt x="1916" y="220"/>
                  <a:pt x="1598" y="0"/>
                  <a:pt x="127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2045220" y="3860785"/>
            <a:ext cx="121252" cy="693624"/>
          </a:xfrm>
          <a:custGeom>
            <a:avLst/>
            <a:gdLst/>
            <a:ahLst/>
            <a:cxnLst/>
            <a:rect l="l" t="t" r="r" b="b"/>
            <a:pathLst>
              <a:path w="1932" h="11052" extrusionOk="0">
                <a:moveTo>
                  <a:pt x="1280" y="1"/>
                </a:moveTo>
                <a:cubicBezTo>
                  <a:pt x="986" y="1"/>
                  <a:pt x="693" y="181"/>
                  <a:pt x="671" y="558"/>
                </a:cubicBezTo>
                <a:lnTo>
                  <a:pt x="33" y="10416"/>
                </a:lnTo>
                <a:cubicBezTo>
                  <a:pt x="0" y="10832"/>
                  <a:pt x="327" y="11051"/>
                  <a:pt x="652" y="11051"/>
                </a:cubicBezTo>
                <a:cubicBezTo>
                  <a:pt x="946" y="11051"/>
                  <a:pt x="1239" y="10871"/>
                  <a:pt x="1261" y="10494"/>
                </a:cubicBezTo>
                <a:lnTo>
                  <a:pt x="1899" y="636"/>
                </a:lnTo>
                <a:cubicBezTo>
                  <a:pt x="1932" y="220"/>
                  <a:pt x="1605" y="1"/>
                  <a:pt x="128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583954" y="1092050"/>
            <a:ext cx="211564" cy="427019"/>
          </a:xfrm>
          <a:custGeom>
            <a:avLst/>
            <a:gdLst/>
            <a:ahLst/>
            <a:cxnLst/>
            <a:rect l="l" t="t" r="r" b="b"/>
            <a:pathLst>
              <a:path w="3371" h="6804" extrusionOk="0">
                <a:moveTo>
                  <a:pt x="2589" y="0"/>
                </a:moveTo>
                <a:cubicBezTo>
                  <a:pt x="2360" y="0"/>
                  <a:pt x="2137" y="117"/>
                  <a:pt x="2038" y="390"/>
                </a:cubicBezTo>
                <a:cubicBezTo>
                  <a:pt x="1416" y="2256"/>
                  <a:pt x="794" y="4122"/>
                  <a:pt x="157" y="5987"/>
                </a:cubicBezTo>
                <a:cubicBezTo>
                  <a:pt x="0" y="6466"/>
                  <a:pt x="402" y="6803"/>
                  <a:pt x="784" y="6803"/>
                </a:cubicBezTo>
                <a:cubicBezTo>
                  <a:pt x="1011" y="6803"/>
                  <a:pt x="1230" y="6685"/>
                  <a:pt x="1323" y="6407"/>
                </a:cubicBezTo>
                <a:cubicBezTo>
                  <a:pt x="1945" y="4541"/>
                  <a:pt x="2567" y="2675"/>
                  <a:pt x="3204" y="810"/>
                </a:cubicBezTo>
                <a:cubicBezTo>
                  <a:pt x="3370" y="332"/>
                  <a:pt x="2973" y="0"/>
                  <a:pt x="258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609475" y="3788611"/>
            <a:ext cx="221417" cy="427082"/>
          </a:xfrm>
          <a:custGeom>
            <a:avLst/>
            <a:gdLst/>
            <a:ahLst/>
            <a:cxnLst/>
            <a:rect l="l" t="t" r="r" b="b"/>
            <a:pathLst>
              <a:path w="3528" h="6805" extrusionOk="0">
                <a:moveTo>
                  <a:pt x="2755" y="1"/>
                </a:moveTo>
                <a:cubicBezTo>
                  <a:pt x="2523" y="1"/>
                  <a:pt x="2292" y="121"/>
                  <a:pt x="2187" y="402"/>
                </a:cubicBezTo>
                <a:cubicBezTo>
                  <a:pt x="1518" y="2268"/>
                  <a:pt x="850" y="4134"/>
                  <a:pt x="165" y="6000"/>
                </a:cubicBezTo>
                <a:cubicBezTo>
                  <a:pt x="1" y="6475"/>
                  <a:pt x="392" y="6805"/>
                  <a:pt x="774" y="6805"/>
                </a:cubicBezTo>
                <a:cubicBezTo>
                  <a:pt x="1005" y="6805"/>
                  <a:pt x="1232" y="6685"/>
                  <a:pt x="1332" y="6404"/>
                </a:cubicBezTo>
                <a:cubicBezTo>
                  <a:pt x="2016" y="4538"/>
                  <a:pt x="2684" y="2672"/>
                  <a:pt x="3353" y="806"/>
                </a:cubicBezTo>
                <a:cubicBezTo>
                  <a:pt x="3528" y="331"/>
                  <a:pt x="3140" y="1"/>
                  <a:pt x="2755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2870455" y="1092113"/>
            <a:ext cx="462541" cy="582601"/>
          </a:xfrm>
          <a:custGeom>
            <a:avLst/>
            <a:gdLst/>
            <a:ahLst/>
            <a:cxnLst/>
            <a:rect l="l" t="t" r="r" b="b"/>
            <a:pathLst>
              <a:path w="7370" h="9283" extrusionOk="0">
                <a:moveTo>
                  <a:pt x="6498" y="0"/>
                </a:moveTo>
                <a:cubicBezTo>
                  <a:pt x="6322" y="0"/>
                  <a:pt x="6143" y="78"/>
                  <a:pt x="6010" y="264"/>
                </a:cubicBezTo>
                <a:cubicBezTo>
                  <a:pt x="4128" y="2939"/>
                  <a:pt x="2216" y="5644"/>
                  <a:pt x="334" y="8319"/>
                </a:cubicBezTo>
                <a:cubicBezTo>
                  <a:pt x="1" y="8797"/>
                  <a:pt x="430" y="9282"/>
                  <a:pt x="872" y="9282"/>
                </a:cubicBezTo>
                <a:cubicBezTo>
                  <a:pt x="1049" y="9282"/>
                  <a:pt x="1227" y="9205"/>
                  <a:pt x="1360" y="9019"/>
                </a:cubicBezTo>
                <a:cubicBezTo>
                  <a:pt x="3242" y="6344"/>
                  <a:pt x="5154" y="3639"/>
                  <a:pt x="7036" y="964"/>
                </a:cubicBezTo>
                <a:cubicBezTo>
                  <a:pt x="7369" y="486"/>
                  <a:pt x="6940" y="0"/>
                  <a:pt x="649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079716" y="3637798"/>
            <a:ext cx="461914" cy="582538"/>
          </a:xfrm>
          <a:custGeom>
            <a:avLst/>
            <a:gdLst/>
            <a:ahLst/>
            <a:cxnLst/>
            <a:rect l="l" t="t" r="r" b="b"/>
            <a:pathLst>
              <a:path w="7360" h="9282" extrusionOk="0">
                <a:moveTo>
                  <a:pt x="6482" y="0"/>
                </a:moveTo>
                <a:cubicBezTo>
                  <a:pt x="6310" y="0"/>
                  <a:pt x="6137" y="75"/>
                  <a:pt x="6010" y="255"/>
                </a:cubicBezTo>
                <a:cubicBezTo>
                  <a:pt x="4128" y="2945"/>
                  <a:pt x="2216" y="5650"/>
                  <a:pt x="334" y="8325"/>
                </a:cubicBezTo>
                <a:cubicBezTo>
                  <a:pt x="0" y="8803"/>
                  <a:pt x="431" y="9282"/>
                  <a:pt x="874" y="9282"/>
                </a:cubicBezTo>
                <a:cubicBezTo>
                  <a:pt x="1050" y="9282"/>
                  <a:pt x="1228" y="9206"/>
                  <a:pt x="1360" y="9025"/>
                </a:cubicBezTo>
                <a:cubicBezTo>
                  <a:pt x="3242" y="6350"/>
                  <a:pt x="5154" y="3645"/>
                  <a:pt x="7036" y="955"/>
                </a:cubicBezTo>
                <a:cubicBezTo>
                  <a:pt x="7360" y="486"/>
                  <a:pt x="6922" y="0"/>
                  <a:pt x="6482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3122625" y="1599216"/>
            <a:ext cx="395388" cy="316185"/>
          </a:xfrm>
          <a:custGeom>
            <a:avLst/>
            <a:gdLst/>
            <a:ahLst/>
            <a:cxnLst/>
            <a:rect l="l" t="t" r="r" b="b"/>
            <a:pathLst>
              <a:path w="6300" h="5038" extrusionOk="0">
                <a:moveTo>
                  <a:pt x="5391" y="1"/>
                </a:moveTo>
                <a:cubicBezTo>
                  <a:pt x="5264" y="1"/>
                  <a:pt x="5132" y="44"/>
                  <a:pt x="5008" y="146"/>
                </a:cubicBezTo>
                <a:cubicBezTo>
                  <a:pt x="3484" y="1405"/>
                  <a:pt x="1992" y="2680"/>
                  <a:pt x="483" y="3955"/>
                </a:cubicBezTo>
                <a:cubicBezTo>
                  <a:pt x="1" y="4363"/>
                  <a:pt x="414" y="5037"/>
                  <a:pt x="909" y="5037"/>
                </a:cubicBezTo>
                <a:cubicBezTo>
                  <a:pt x="1036" y="5037"/>
                  <a:pt x="1168" y="4993"/>
                  <a:pt x="1292" y="4888"/>
                </a:cubicBezTo>
                <a:cubicBezTo>
                  <a:pt x="2816" y="3629"/>
                  <a:pt x="4309" y="2369"/>
                  <a:pt x="5817" y="1079"/>
                </a:cubicBezTo>
                <a:cubicBezTo>
                  <a:pt x="6299" y="658"/>
                  <a:pt x="5886" y="1"/>
                  <a:pt x="539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884908" y="3398492"/>
            <a:ext cx="405932" cy="310725"/>
          </a:xfrm>
          <a:custGeom>
            <a:avLst/>
            <a:gdLst/>
            <a:ahLst/>
            <a:cxnLst/>
            <a:rect l="l" t="t" r="r" b="b"/>
            <a:pathLst>
              <a:path w="6468" h="4951" extrusionOk="0">
                <a:moveTo>
                  <a:pt x="5541" y="0"/>
                </a:moveTo>
                <a:cubicBezTo>
                  <a:pt x="5411" y="0"/>
                  <a:pt x="5276" y="45"/>
                  <a:pt x="5149" y="149"/>
                </a:cubicBezTo>
                <a:cubicBezTo>
                  <a:pt x="3594" y="1393"/>
                  <a:pt x="2054" y="2637"/>
                  <a:pt x="499" y="3881"/>
                </a:cubicBezTo>
                <a:cubicBezTo>
                  <a:pt x="0" y="4281"/>
                  <a:pt x="432" y="4950"/>
                  <a:pt x="944" y="4950"/>
                </a:cubicBezTo>
                <a:cubicBezTo>
                  <a:pt x="1070" y="4950"/>
                  <a:pt x="1201" y="4909"/>
                  <a:pt x="1323" y="4814"/>
                </a:cubicBezTo>
                <a:cubicBezTo>
                  <a:pt x="2878" y="3570"/>
                  <a:pt x="4418" y="2326"/>
                  <a:pt x="5973" y="1082"/>
                </a:cubicBezTo>
                <a:cubicBezTo>
                  <a:pt x="6468" y="674"/>
                  <a:pt x="6047" y="0"/>
                  <a:pt x="5541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3295153" y="1892746"/>
            <a:ext cx="686532" cy="318256"/>
          </a:xfrm>
          <a:custGeom>
            <a:avLst/>
            <a:gdLst/>
            <a:ahLst/>
            <a:cxnLst/>
            <a:rect l="l" t="t" r="r" b="b"/>
            <a:pathLst>
              <a:path w="10939" h="5071" extrusionOk="0">
                <a:moveTo>
                  <a:pt x="9999" y="1"/>
                </a:moveTo>
                <a:cubicBezTo>
                  <a:pt x="9917" y="1"/>
                  <a:pt x="9829" y="18"/>
                  <a:pt x="9739" y="56"/>
                </a:cubicBezTo>
                <a:lnTo>
                  <a:pt x="642" y="3912"/>
                </a:lnTo>
                <a:cubicBezTo>
                  <a:pt x="0" y="4185"/>
                  <a:pt x="354" y="5070"/>
                  <a:pt x="935" y="5070"/>
                </a:cubicBezTo>
                <a:cubicBezTo>
                  <a:pt x="1015" y="5070"/>
                  <a:pt x="1100" y="5054"/>
                  <a:pt x="1186" y="5016"/>
                </a:cubicBezTo>
                <a:lnTo>
                  <a:pt x="10283" y="1160"/>
                </a:lnTo>
                <a:cubicBezTo>
                  <a:pt x="10939" y="886"/>
                  <a:pt x="10598" y="1"/>
                  <a:pt x="9999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28829" y="3106720"/>
            <a:ext cx="686783" cy="317942"/>
          </a:xfrm>
          <a:custGeom>
            <a:avLst/>
            <a:gdLst/>
            <a:ahLst/>
            <a:cxnLst/>
            <a:rect l="l" t="t" r="r" b="b"/>
            <a:pathLst>
              <a:path w="10943" h="5066" extrusionOk="0">
                <a:moveTo>
                  <a:pt x="10011" y="1"/>
                </a:moveTo>
                <a:cubicBezTo>
                  <a:pt x="9930" y="1"/>
                  <a:pt x="9844" y="18"/>
                  <a:pt x="9757" y="56"/>
                </a:cubicBezTo>
                <a:lnTo>
                  <a:pt x="660" y="3897"/>
                </a:lnTo>
                <a:cubicBezTo>
                  <a:pt x="1" y="4171"/>
                  <a:pt x="373" y="5066"/>
                  <a:pt x="963" y="5066"/>
                </a:cubicBezTo>
                <a:cubicBezTo>
                  <a:pt x="1040" y="5066"/>
                  <a:pt x="1121" y="5050"/>
                  <a:pt x="1205" y="5016"/>
                </a:cubicBezTo>
                <a:lnTo>
                  <a:pt x="10301" y="1160"/>
                </a:lnTo>
                <a:cubicBezTo>
                  <a:pt x="10942" y="873"/>
                  <a:pt x="10590" y="1"/>
                  <a:pt x="1001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3387411" y="2418866"/>
            <a:ext cx="477792" cy="129725"/>
          </a:xfrm>
          <a:custGeom>
            <a:avLst/>
            <a:gdLst/>
            <a:ahLst/>
            <a:cxnLst/>
            <a:rect l="l" t="t" r="r" b="b"/>
            <a:pathLst>
              <a:path w="7613" h="2067" extrusionOk="0">
                <a:moveTo>
                  <a:pt x="6718" y="0"/>
                </a:moveTo>
                <a:cubicBezTo>
                  <a:pt x="6687" y="0"/>
                  <a:pt x="6654" y="2"/>
                  <a:pt x="6620" y="7"/>
                </a:cubicBezTo>
                <a:cubicBezTo>
                  <a:pt x="4677" y="287"/>
                  <a:pt x="2717" y="582"/>
                  <a:pt x="774" y="847"/>
                </a:cubicBezTo>
                <a:cubicBezTo>
                  <a:pt x="0" y="966"/>
                  <a:pt x="209" y="2067"/>
                  <a:pt x="922" y="2067"/>
                </a:cubicBezTo>
                <a:cubicBezTo>
                  <a:pt x="955" y="2067"/>
                  <a:pt x="988" y="2064"/>
                  <a:pt x="1023" y="2060"/>
                </a:cubicBezTo>
                <a:cubicBezTo>
                  <a:pt x="2966" y="1780"/>
                  <a:pt x="4925" y="1484"/>
                  <a:pt x="6869" y="1220"/>
                </a:cubicBezTo>
                <a:cubicBezTo>
                  <a:pt x="7613" y="1101"/>
                  <a:pt x="7417" y="0"/>
                  <a:pt x="671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41672" y="2768316"/>
            <a:ext cx="482060" cy="119872"/>
          </a:xfrm>
          <a:custGeom>
            <a:avLst/>
            <a:gdLst/>
            <a:ahLst/>
            <a:cxnLst/>
            <a:rect l="l" t="t" r="r" b="b"/>
            <a:pathLst>
              <a:path w="7681" h="1910" extrusionOk="0">
                <a:moveTo>
                  <a:pt x="6753" y="0"/>
                </a:moveTo>
                <a:cubicBezTo>
                  <a:pt x="6726" y="0"/>
                  <a:pt x="6697" y="2"/>
                  <a:pt x="6668" y="6"/>
                </a:cubicBezTo>
                <a:cubicBezTo>
                  <a:pt x="4709" y="239"/>
                  <a:pt x="2734" y="472"/>
                  <a:pt x="759" y="705"/>
                </a:cubicBezTo>
                <a:cubicBezTo>
                  <a:pt x="0" y="795"/>
                  <a:pt x="196" y="1910"/>
                  <a:pt x="909" y="1910"/>
                </a:cubicBezTo>
                <a:cubicBezTo>
                  <a:pt x="941" y="1910"/>
                  <a:pt x="974" y="1907"/>
                  <a:pt x="1008" y="1903"/>
                </a:cubicBezTo>
                <a:cubicBezTo>
                  <a:pt x="2983" y="1669"/>
                  <a:pt x="4958" y="1436"/>
                  <a:pt x="6917" y="1203"/>
                </a:cubicBezTo>
                <a:cubicBezTo>
                  <a:pt x="7680" y="1113"/>
                  <a:pt x="7464" y="0"/>
                  <a:pt x="6753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390172" y="2798441"/>
            <a:ext cx="711949" cy="166942"/>
          </a:xfrm>
          <a:custGeom>
            <a:avLst/>
            <a:gdLst/>
            <a:ahLst/>
            <a:cxnLst/>
            <a:rect l="l" t="t" r="r" b="b"/>
            <a:pathLst>
              <a:path w="11344" h="2660" extrusionOk="0">
                <a:moveTo>
                  <a:pt x="727" y="1"/>
                </a:moveTo>
                <a:cubicBezTo>
                  <a:pt x="26" y="1"/>
                  <a:pt x="0" y="1147"/>
                  <a:pt x="745" y="1236"/>
                </a:cubicBezTo>
                <a:cubicBezTo>
                  <a:pt x="4011" y="1703"/>
                  <a:pt x="7245" y="2185"/>
                  <a:pt x="10526" y="2651"/>
                </a:cubicBezTo>
                <a:cubicBezTo>
                  <a:pt x="10563" y="2657"/>
                  <a:pt x="10599" y="2660"/>
                  <a:pt x="10633" y="2660"/>
                </a:cubicBezTo>
                <a:cubicBezTo>
                  <a:pt x="11309" y="2660"/>
                  <a:pt x="11344" y="1541"/>
                  <a:pt x="10604" y="1423"/>
                </a:cubicBezTo>
                <a:cubicBezTo>
                  <a:pt x="7338" y="956"/>
                  <a:pt x="4088" y="474"/>
                  <a:pt x="823" y="8"/>
                </a:cubicBezTo>
                <a:cubicBezTo>
                  <a:pt x="790" y="3"/>
                  <a:pt x="758" y="1"/>
                  <a:pt x="72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310275" y="2350520"/>
            <a:ext cx="711008" cy="166942"/>
          </a:xfrm>
          <a:custGeom>
            <a:avLst/>
            <a:gdLst/>
            <a:ahLst/>
            <a:cxnLst/>
            <a:rect l="l" t="t" r="r" b="b"/>
            <a:pathLst>
              <a:path w="11329" h="2660" extrusionOk="0">
                <a:moveTo>
                  <a:pt x="726" y="1"/>
                </a:moveTo>
                <a:cubicBezTo>
                  <a:pt x="12" y="1"/>
                  <a:pt x="1" y="1147"/>
                  <a:pt x="746" y="1236"/>
                </a:cubicBezTo>
                <a:cubicBezTo>
                  <a:pt x="4011" y="1702"/>
                  <a:pt x="7245" y="2184"/>
                  <a:pt x="10511" y="2651"/>
                </a:cubicBezTo>
                <a:cubicBezTo>
                  <a:pt x="10548" y="2657"/>
                  <a:pt x="10584" y="2660"/>
                  <a:pt x="10618" y="2660"/>
                </a:cubicBezTo>
                <a:cubicBezTo>
                  <a:pt x="11294" y="2660"/>
                  <a:pt x="11328" y="1542"/>
                  <a:pt x="10588" y="1438"/>
                </a:cubicBezTo>
                <a:cubicBezTo>
                  <a:pt x="7323" y="972"/>
                  <a:pt x="4089" y="474"/>
                  <a:pt x="823" y="8"/>
                </a:cubicBezTo>
                <a:cubicBezTo>
                  <a:pt x="790" y="3"/>
                  <a:pt x="757" y="1"/>
                  <a:pt x="726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288062" y="3133267"/>
            <a:ext cx="447228" cy="225183"/>
          </a:xfrm>
          <a:custGeom>
            <a:avLst/>
            <a:gdLst/>
            <a:ahLst/>
            <a:cxnLst/>
            <a:rect l="l" t="t" r="r" b="b"/>
            <a:pathLst>
              <a:path w="7126" h="3588" extrusionOk="0">
                <a:moveTo>
                  <a:pt x="807" y="1"/>
                </a:moveTo>
                <a:cubicBezTo>
                  <a:pt x="229" y="1"/>
                  <a:pt x="0" y="944"/>
                  <a:pt x="646" y="1219"/>
                </a:cubicBezTo>
                <a:cubicBezTo>
                  <a:pt x="2450" y="1996"/>
                  <a:pt x="4269" y="2758"/>
                  <a:pt x="6089" y="3536"/>
                </a:cubicBezTo>
                <a:cubicBezTo>
                  <a:pt x="6173" y="3572"/>
                  <a:pt x="6253" y="3588"/>
                  <a:pt x="6328" y="3588"/>
                </a:cubicBezTo>
                <a:cubicBezTo>
                  <a:pt x="6895" y="3588"/>
                  <a:pt x="7125" y="2645"/>
                  <a:pt x="6493" y="2370"/>
                </a:cubicBezTo>
                <a:cubicBezTo>
                  <a:pt x="4689" y="1592"/>
                  <a:pt x="2854" y="830"/>
                  <a:pt x="1051" y="53"/>
                </a:cubicBezTo>
                <a:cubicBezTo>
                  <a:pt x="964" y="17"/>
                  <a:pt x="882" y="1"/>
                  <a:pt x="80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76669" y="1950172"/>
            <a:ext cx="445596" cy="233969"/>
          </a:xfrm>
          <a:custGeom>
            <a:avLst/>
            <a:gdLst/>
            <a:ahLst/>
            <a:cxnLst/>
            <a:rect l="l" t="t" r="r" b="b"/>
            <a:pathLst>
              <a:path w="7100" h="3728" extrusionOk="0">
                <a:moveTo>
                  <a:pt x="790" y="1"/>
                </a:moveTo>
                <a:cubicBezTo>
                  <a:pt x="237" y="1"/>
                  <a:pt x="1" y="937"/>
                  <a:pt x="630" y="1224"/>
                </a:cubicBezTo>
                <a:lnTo>
                  <a:pt x="6056" y="3665"/>
                </a:lnTo>
                <a:cubicBezTo>
                  <a:pt x="6150" y="3708"/>
                  <a:pt x="6238" y="3728"/>
                  <a:pt x="6319" y="3728"/>
                </a:cubicBezTo>
                <a:cubicBezTo>
                  <a:pt x="6883" y="3728"/>
                  <a:pt x="7100" y="2798"/>
                  <a:pt x="6461" y="2499"/>
                </a:cubicBezTo>
                <a:lnTo>
                  <a:pt x="1034" y="58"/>
                </a:lnTo>
                <a:cubicBezTo>
                  <a:pt x="948" y="19"/>
                  <a:pt x="866" y="1"/>
                  <a:pt x="79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46412" y="3365794"/>
            <a:ext cx="604253" cy="451684"/>
          </a:xfrm>
          <a:custGeom>
            <a:avLst/>
            <a:gdLst/>
            <a:ahLst/>
            <a:cxnLst/>
            <a:rect l="l" t="t" r="r" b="b"/>
            <a:pathLst>
              <a:path w="9628" h="7197" extrusionOk="0">
                <a:moveTo>
                  <a:pt x="863" y="1"/>
                </a:moveTo>
                <a:cubicBezTo>
                  <a:pt x="365" y="1"/>
                  <a:pt x="0" y="758"/>
                  <a:pt x="509" y="1152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9" y="7197"/>
                  <a:pt x="8741" y="7197"/>
                </a:cubicBezTo>
                <a:cubicBezTo>
                  <a:pt x="9253" y="7197"/>
                  <a:pt x="9628" y="6446"/>
                  <a:pt x="9092" y="6050"/>
                </a:cubicBezTo>
                <a:cubicBezTo>
                  <a:pt x="6464" y="4060"/>
                  <a:pt x="3836" y="2101"/>
                  <a:pt x="1208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57904" y="1496980"/>
            <a:ext cx="602684" cy="451684"/>
          </a:xfrm>
          <a:custGeom>
            <a:avLst/>
            <a:gdLst/>
            <a:ahLst/>
            <a:cxnLst/>
            <a:rect l="l" t="t" r="r" b="b"/>
            <a:pathLst>
              <a:path w="9603" h="7197" extrusionOk="0">
                <a:moveTo>
                  <a:pt x="863" y="1"/>
                </a:moveTo>
                <a:cubicBezTo>
                  <a:pt x="365" y="1"/>
                  <a:pt x="0" y="758"/>
                  <a:pt x="509" y="1153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8" y="7197"/>
                  <a:pt x="8739" y="7197"/>
                </a:cubicBezTo>
                <a:cubicBezTo>
                  <a:pt x="9244" y="7197"/>
                  <a:pt x="9602" y="6446"/>
                  <a:pt x="9092" y="6051"/>
                </a:cubicBezTo>
                <a:cubicBezTo>
                  <a:pt x="6464" y="4076"/>
                  <a:pt x="3836" y="2101"/>
                  <a:pt x="1209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902023" y="3613384"/>
            <a:ext cx="333067" cy="370661"/>
          </a:xfrm>
          <a:custGeom>
            <a:avLst/>
            <a:gdLst/>
            <a:ahLst/>
            <a:cxnLst/>
            <a:rect l="l" t="t" r="r" b="b"/>
            <a:pathLst>
              <a:path w="5307" h="5906" extrusionOk="0">
                <a:moveTo>
                  <a:pt x="869" y="0"/>
                </a:moveTo>
                <a:cubicBezTo>
                  <a:pt x="428" y="0"/>
                  <a:pt x="0" y="568"/>
                  <a:pt x="360" y="1033"/>
                </a:cubicBezTo>
                <a:cubicBezTo>
                  <a:pt x="1588" y="2588"/>
                  <a:pt x="2801" y="4127"/>
                  <a:pt x="4014" y="5682"/>
                </a:cubicBezTo>
                <a:cubicBezTo>
                  <a:pt x="4140" y="5840"/>
                  <a:pt x="4294" y="5905"/>
                  <a:pt x="4444" y="5905"/>
                </a:cubicBezTo>
                <a:cubicBezTo>
                  <a:pt x="4887" y="5905"/>
                  <a:pt x="5307" y="5337"/>
                  <a:pt x="4947" y="4873"/>
                </a:cubicBezTo>
                <a:cubicBezTo>
                  <a:pt x="3719" y="3318"/>
                  <a:pt x="2490" y="1779"/>
                  <a:pt x="1293" y="224"/>
                </a:cubicBezTo>
                <a:cubicBezTo>
                  <a:pt x="1171" y="66"/>
                  <a:pt x="1019" y="0"/>
                  <a:pt x="86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177496" y="1323008"/>
            <a:ext cx="328109" cy="378443"/>
          </a:xfrm>
          <a:custGeom>
            <a:avLst/>
            <a:gdLst/>
            <a:ahLst/>
            <a:cxnLst/>
            <a:rect l="l" t="t" r="r" b="b"/>
            <a:pathLst>
              <a:path w="5228" h="6030" extrusionOk="0">
                <a:moveTo>
                  <a:pt x="850" y="0"/>
                </a:moveTo>
                <a:cubicBezTo>
                  <a:pt x="415" y="0"/>
                  <a:pt x="1" y="575"/>
                  <a:pt x="347" y="1048"/>
                </a:cubicBezTo>
                <a:cubicBezTo>
                  <a:pt x="1544" y="2650"/>
                  <a:pt x="2741" y="4220"/>
                  <a:pt x="3923" y="5806"/>
                </a:cubicBezTo>
                <a:cubicBezTo>
                  <a:pt x="4045" y="5964"/>
                  <a:pt x="4198" y="6030"/>
                  <a:pt x="4349" y="6030"/>
                </a:cubicBezTo>
                <a:cubicBezTo>
                  <a:pt x="4793" y="6030"/>
                  <a:pt x="5227" y="5462"/>
                  <a:pt x="4856" y="4997"/>
                </a:cubicBezTo>
                <a:cubicBezTo>
                  <a:pt x="3674" y="3396"/>
                  <a:pt x="2477" y="1825"/>
                  <a:pt x="1280" y="239"/>
                </a:cubicBezTo>
                <a:cubicBezTo>
                  <a:pt x="1155" y="70"/>
                  <a:pt x="1001" y="0"/>
                  <a:pt x="850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2649978" y="3761624"/>
            <a:ext cx="342293" cy="646240"/>
          </a:xfrm>
          <a:custGeom>
            <a:avLst/>
            <a:gdLst/>
            <a:ahLst/>
            <a:cxnLst/>
            <a:rect l="l" t="t" r="r" b="b"/>
            <a:pathLst>
              <a:path w="5454" h="10297" extrusionOk="0">
                <a:moveTo>
                  <a:pt x="829" y="0"/>
                </a:moveTo>
                <a:cubicBezTo>
                  <a:pt x="432" y="0"/>
                  <a:pt x="1" y="416"/>
                  <a:pt x="209" y="894"/>
                </a:cubicBezTo>
                <a:cubicBezTo>
                  <a:pt x="1515" y="3911"/>
                  <a:pt x="2836" y="6943"/>
                  <a:pt x="4143" y="9944"/>
                </a:cubicBezTo>
                <a:cubicBezTo>
                  <a:pt x="4247" y="10193"/>
                  <a:pt x="4439" y="10297"/>
                  <a:pt x="4638" y="10297"/>
                </a:cubicBezTo>
                <a:cubicBezTo>
                  <a:pt x="5034" y="10297"/>
                  <a:pt x="5454" y="9886"/>
                  <a:pt x="5247" y="9400"/>
                </a:cubicBezTo>
                <a:cubicBezTo>
                  <a:pt x="3941" y="6399"/>
                  <a:pt x="2619" y="3366"/>
                  <a:pt x="1313" y="350"/>
                </a:cubicBezTo>
                <a:cubicBezTo>
                  <a:pt x="1215" y="103"/>
                  <a:pt x="1026" y="0"/>
                  <a:pt x="82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410651" y="905965"/>
            <a:ext cx="342983" cy="646302"/>
          </a:xfrm>
          <a:custGeom>
            <a:avLst/>
            <a:gdLst/>
            <a:ahLst/>
            <a:cxnLst/>
            <a:rect l="l" t="t" r="r" b="b"/>
            <a:pathLst>
              <a:path w="5465" h="10298" extrusionOk="0">
                <a:moveTo>
                  <a:pt x="828" y="1"/>
                </a:moveTo>
                <a:cubicBezTo>
                  <a:pt x="428" y="1"/>
                  <a:pt x="1" y="411"/>
                  <a:pt x="208" y="898"/>
                </a:cubicBezTo>
                <a:cubicBezTo>
                  <a:pt x="1514" y="3899"/>
                  <a:pt x="2836" y="6931"/>
                  <a:pt x="4142" y="9948"/>
                </a:cubicBezTo>
                <a:cubicBezTo>
                  <a:pt x="4250" y="10195"/>
                  <a:pt x="4444" y="10297"/>
                  <a:pt x="4643" y="10297"/>
                </a:cubicBezTo>
                <a:cubicBezTo>
                  <a:pt x="5043" y="10297"/>
                  <a:pt x="5464" y="9882"/>
                  <a:pt x="5246" y="9403"/>
                </a:cubicBezTo>
                <a:cubicBezTo>
                  <a:pt x="3940" y="6387"/>
                  <a:pt x="2618" y="3355"/>
                  <a:pt x="1328" y="354"/>
                </a:cubicBezTo>
                <a:cubicBezTo>
                  <a:pt x="1224" y="104"/>
                  <a:pt x="1029" y="1"/>
                  <a:pt x="828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2318917" y="3855011"/>
            <a:ext cx="139829" cy="443086"/>
          </a:xfrm>
          <a:custGeom>
            <a:avLst/>
            <a:gdLst/>
            <a:ahLst/>
            <a:cxnLst/>
            <a:rect l="l" t="t" r="r" b="b"/>
            <a:pathLst>
              <a:path w="2228" h="7060" extrusionOk="0">
                <a:moveTo>
                  <a:pt x="720" y="1"/>
                </a:moveTo>
                <a:cubicBezTo>
                  <a:pt x="372" y="1"/>
                  <a:pt x="1" y="272"/>
                  <a:pt x="72" y="728"/>
                </a:cubicBezTo>
                <a:cubicBezTo>
                  <a:pt x="352" y="2671"/>
                  <a:pt x="648" y="4615"/>
                  <a:pt x="959" y="6574"/>
                </a:cubicBezTo>
                <a:cubicBezTo>
                  <a:pt x="1011" y="6910"/>
                  <a:pt x="1256" y="7059"/>
                  <a:pt x="1512" y="7059"/>
                </a:cubicBezTo>
                <a:cubicBezTo>
                  <a:pt x="1860" y="7059"/>
                  <a:pt x="2228" y="6783"/>
                  <a:pt x="2156" y="6326"/>
                </a:cubicBezTo>
                <a:cubicBezTo>
                  <a:pt x="1876" y="4382"/>
                  <a:pt x="1581" y="2438"/>
                  <a:pt x="1270" y="479"/>
                </a:cubicBezTo>
                <a:cubicBezTo>
                  <a:pt x="1224" y="149"/>
                  <a:pt x="978" y="1"/>
                  <a:pt x="72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953527" y="1011905"/>
            <a:ext cx="130917" cy="446600"/>
          </a:xfrm>
          <a:custGeom>
            <a:avLst/>
            <a:gdLst/>
            <a:ahLst/>
            <a:cxnLst/>
            <a:rect l="l" t="t" r="r" b="b"/>
            <a:pathLst>
              <a:path w="2086" h="7116" extrusionOk="0">
                <a:moveTo>
                  <a:pt x="725" y="0"/>
                </a:moveTo>
                <a:cubicBezTo>
                  <a:pt x="377" y="0"/>
                  <a:pt x="1" y="277"/>
                  <a:pt x="63" y="734"/>
                </a:cubicBezTo>
                <a:cubicBezTo>
                  <a:pt x="312" y="2709"/>
                  <a:pt x="561" y="4668"/>
                  <a:pt x="810" y="6642"/>
                </a:cubicBezTo>
                <a:cubicBezTo>
                  <a:pt x="856" y="6971"/>
                  <a:pt x="1098" y="7116"/>
                  <a:pt x="1355" y="7116"/>
                </a:cubicBezTo>
                <a:cubicBezTo>
                  <a:pt x="1707" y="7116"/>
                  <a:pt x="2086" y="6843"/>
                  <a:pt x="2023" y="6394"/>
                </a:cubicBezTo>
                <a:cubicBezTo>
                  <a:pt x="1774" y="4434"/>
                  <a:pt x="1510" y="2475"/>
                  <a:pt x="1261" y="485"/>
                </a:cubicBezTo>
                <a:cubicBezTo>
                  <a:pt x="1221" y="149"/>
                  <a:pt x="981" y="0"/>
                  <a:pt x="725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011872" y="1534573"/>
            <a:ext cx="2390968" cy="2238022"/>
          </a:xfrm>
          <a:custGeom>
            <a:avLst/>
            <a:gdLst/>
            <a:ahLst/>
            <a:cxnLst/>
            <a:rect l="l" t="t" r="r" b="b"/>
            <a:pathLst>
              <a:path w="38097" h="35660" extrusionOk="0">
                <a:moveTo>
                  <a:pt x="18954" y="0"/>
                </a:moveTo>
                <a:cubicBezTo>
                  <a:pt x="9323" y="0"/>
                  <a:pt x="1234" y="7208"/>
                  <a:pt x="622" y="16632"/>
                </a:cubicBezTo>
                <a:cubicBezTo>
                  <a:pt x="0" y="26459"/>
                  <a:pt x="7713" y="34964"/>
                  <a:pt x="17882" y="35617"/>
                </a:cubicBezTo>
                <a:cubicBezTo>
                  <a:pt x="18307" y="35645"/>
                  <a:pt x="18730" y="35659"/>
                  <a:pt x="19150" y="35659"/>
                </a:cubicBezTo>
                <a:cubicBezTo>
                  <a:pt x="28756" y="35659"/>
                  <a:pt x="36833" y="28442"/>
                  <a:pt x="37459" y="19042"/>
                </a:cubicBezTo>
                <a:cubicBezTo>
                  <a:pt x="38096" y="9230"/>
                  <a:pt x="30368" y="725"/>
                  <a:pt x="20199" y="40"/>
                </a:cubicBezTo>
                <a:cubicBezTo>
                  <a:pt x="19781" y="14"/>
                  <a:pt x="19366" y="0"/>
                  <a:pt x="18954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57288" y="2448552"/>
            <a:ext cx="331812" cy="331875"/>
          </a:xfrm>
          <a:custGeom>
            <a:avLst/>
            <a:gdLst/>
            <a:ahLst/>
            <a:cxnLst/>
            <a:rect l="l" t="t" r="r" b="b"/>
            <a:pathLst>
              <a:path w="5287" h="5288" extrusionOk="0">
                <a:moveTo>
                  <a:pt x="2643" y="0"/>
                </a:moveTo>
                <a:cubicBezTo>
                  <a:pt x="1182" y="0"/>
                  <a:pt x="0" y="1182"/>
                  <a:pt x="0" y="2644"/>
                </a:cubicBezTo>
                <a:cubicBezTo>
                  <a:pt x="0" y="4106"/>
                  <a:pt x="1182" y="5287"/>
                  <a:pt x="2643" y="5287"/>
                </a:cubicBezTo>
                <a:cubicBezTo>
                  <a:pt x="4090" y="5287"/>
                  <a:pt x="5287" y="4106"/>
                  <a:pt x="5287" y="2644"/>
                </a:cubicBezTo>
                <a:cubicBezTo>
                  <a:pt x="5287" y="1182"/>
                  <a:pt x="4090" y="0"/>
                  <a:pt x="2643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924554" y="2448552"/>
            <a:ext cx="331875" cy="331875"/>
          </a:xfrm>
          <a:custGeom>
            <a:avLst/>
            <a:gdLst/>
            <a:ahLst/>
            <a:cxnLst/>
            <a:rect l="l" t="t" r="r" b="b"/>
            <a:pathLst>
              <a:path w="5288" h="5288" extrusionOk="0">
                <a:moveTo>
                  <a:pt x="2644" y="0"/>
                </a:moveTo>
                <a:cubicBezTo>
                  <a:pt x="1183" y="0"/>
                  <a:pt x="1" y="1182"/>
                  <a:pt x="1" y="2644"/>
                </a:cubicBezTo>
                <a:cubicBezTo>
                  <a:pt x="1" y="4106"/>
                  <a:pt x="1183" y="5287"/>
                  <a:pt x="2644" y="5287"/>
                </a:cubicBezTo>
                <a:cubicBezTo>
                  <a:pt x="4106" y="5287"/>
                  <a:pt x="5288" y="4106"/>
                  <a:pt x="5288" y="2644"/>
                </a:cubicBezTo>
                <a:cubicBezTo>
                  <a:pt x="5288" y="1182"/>
                  <a:pt x="4106" y="0"/>
                  <a:pt x="2644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526632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205" y="1"/>
                </a:moveTo>
                <a:cubicBezTo>
                  <a:pt x="977" y="1"/>
                  <a:pt x="99" y="1146"/>
                  <a:pt x="8" y="2321"/>
                </a:cubicBezTo>
                <a:cubicBezTo>
                  <a:pt x="0" y="2554"/>
                  <a:pt x="179" y="2671"/>
                  <a:pt x="364" y="2671"/>
                </a:cubicBezTo>
                <a:cubicBezTo>
                  <a:pt x="549" y="2671"/>
                  <a:pt x="739" y="2554"/>
                  <a:pt x="755" y="2321"/>
                </a:cubicBezTo>
                <a:cubicBezTo>
                  <a:pt x="817" y="1295"/>
                  <a:pt x="1579" y="782"/>
                  <a:pt x="2339" y="782"/>
                </a:cubicBezTo>
                <a:cubicBezTo>
                  <a:pt x="3099" y="782"/>
                  <a:pt x="3857" y="1295"/>
                  <a:pt x="3911" y="2321"/>
                </a:cubicBezTo>
                <a:cubicBezTo>
                  <a:pt x="3919" y="2554"/>
                  <a:pt x="4105" y="2671"/>
                  <a:pt x="4288" y="2671"/>
                </a:cubicBezTo>
                <a:cubicBezTo>
                  <a:pt x="4471" y="2671"/>
                  <a:pt x="4650" y="2554"/>
                  <a:pt x="4642" y="2321"/>
                </a:cubicBezTo>
                <a:cubicBezTo>
                  <a:pt x="4564" y="1015"/>
                  <a:pt x="3647" y="82"/>
                  <a:pt x="2325" y="4"/>
                </a:cubicBezTo>
                <a:cubicBezTo>
                  <a:pt x="2285" y="2"/>
                  <a:pt x="2245" y="1"/>
                  <a:pt x="2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611318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453" y="1"/>
                </a:moveTo>
                <a:cubicBezTo>
                  <a:pt x="2413" y="1"/>
                  <a:pt x="2373" y="2"/>
                  <a:pt x="2333" y="4"/>
                </a:cubicBezTo>
                <a:cubicBezTo>
                  <a:pt x="996" y="82"/>
                  <a:pt x="94" y="1015"/>
                  <a:pt x="16" y="2321"/>
                </a:cubicBezTo>
                <a:cubicBezTo>
                  <a:pt x="1" y="2554"/>
                  <a:pt x="179" y="2671"/>
                  <a:pt x="364" y="2671"/>
                </a:cubicBezTo>
                <a:cubicBezTo>
                  <a:pt x="549" y="2671"/>
                  <a:pt x="739" y="2554"/>
                  <a:pt x="747" y="2321"/>
                </a:cubicBezTo>
                <a:cubicBezTo>
                  <a:pt x="801" y="1295"/>
                  <a:pt x="1559" y="782"/>
                  <a:pt x="2319" y="782"/>
                </a:cubicBezTo>
                <a:cubicBezTo>
                  <a:pt x="3079" y="782"/>
                  <a:pt x="3841" y="1295"/>
                  <a:pt x="3903" y="2321"/>
                </a:cubicBezTo>
                <a:cubicBezTo>
                  <a:pt x="3911" y="2554"/>
                  <a:pt x="4102" y="2671"/>
                  <a:pt x="4286" y="2671"/>
                </a:cubicBezTo>
                <a:cubicBezTo>
                  <a:pt x="4471" y="2671"/>
                  <a:pt x="4650" y="2554"/>
                  <a:pt x="4634" y="2321"/>
                </a:cubicBezTo>
                <a:cubicBezTo>
                  <a:pt x="4559" y="1146"/>
                  <a:pt x="3681" y="1"/>
                  <a:pt x="24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891206" y="2575579"/>
            <a:ext cx="644733" cy="146294"/>
          </a:xfrm>
          <a:custGeom>
            <a:avLst/>
            <a:gdLst/>
            <a:ahLst/>
            <a:cxnLst/>
            <a:rect l="l" t="t" r="r" b="b"/>
            <a:pathLst>
              <a:path w="10273" h="2331" extrusionOk="0">
                <a:moveTo>
                  <a:pt x="9797" y="0"/>
                </a:moveTo>
                <a:cubicBezTo>
                  <a:pt x="9737" y="0"/>
                  <a:pt x="9672" y="23"/>
                  <a:pt x="9609" y="76"/>
                </a:cubicBezTo>
                <a:cubicBezTo>
                  <a:pt x="8266" y="1076"/>
                  <a:pt x="6660" y="1594"/>
                  <a:pt x="5073" y="1594"/>
                </a:cubicBezTo>
                <a:cubicBezTo>
                  <a:pt x="3552" y="1594"/>
                  <a:pt x="2048" y="1119"/>
                  <a:pt x="808" y="138"/>
                </a:cubicBezTo>
                <a:cubicBezTo>
                  <a:pt x="732" y="76"/>
                  <a:pt x="649" y="49"/>
                  <a:pt x="569" y="49"/>
                </a:cubicBezTo>
                <a:cubicBezTo>
                  <a:pt x="267" y="49"/>
                  <a:pt x="0" y="418"/>
                  <a:pt x="295" y="651"/>
                </a:cubicBezTo>
                <a:cubicBezTo>
                  <a:pt x="1725" y="1778"/>
                  <a:pt x="3424" y="2330"/>
                  <a:pt x="5125" y="2330"/>
                </a:cubicBezTo>
                <a:cubicBezTo>
                  <a:pt x="6825" y="2330"/>
                  <a:pt x="8528" y="1778"/>
                  <a:pt x="9966" y="698"/>
                </a:cubicBezTo>
                <a:cubicBezTo>
                  <a:pt x="10273" y="480"/>
                  <a:pt x="10076" y="0"/>
                  <a:pt x="9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-1841625" y="2548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27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 rot="-1327417" flipH="1">
            <a:off x="4016226" y="44521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602463">
            <a:off x="6851743" y="435726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-888925" y="38243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>
            <a:off x="97609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4"/>
          </p:nvPr>
        </p:nvSpPr>
        <p:spPr>
          <a:xfrm>
            <a:off x="3625993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6"/>
          </p:nvPr>
        </p:nvSpPr>
        <p:spPr>
          <a:xfrm>
            <a:off x="629306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708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 rot="-4947555" flipH="1">
            <a:off x="-2992585" y="-1797786"/>
            <a:ext cx="4857728" cy="3545457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 rot="-602463">
            <a:off x="-1507257" y="1615964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7832650" y="36477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2"/>
          </p:nvPr>
        </p:nvSpPr>
        <p:spPr>
          <a:xfrm>
            <a:off x="1131415" y="31026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126446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title" idx="3"/>
          </p:nvPr>
        </p:nvSpPr>
        <p:spPr>
          <a:xfrm>
            <a:off x="5686385" y="31025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4"/>
          </p:nvPr>
        </p:nvSpPr>
        <p:spPr>
          <a:xfrm>
            <a:off x="581943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 idx="5"/>
          </p:nvPr>
        </p:nvSpPr>
        <p:spPr>
          <a:xfrm>
            <a:off x="1131415" y="167387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6"/>
          </p:nvPr>
        </p:nvSpPr>
        <p:spPr>
          <a:xfrm>
            <a:off x="126446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 idx="7"/>
          </p:nvPr>
        </p:nvSpPr>
        <p:spPr>
          <a:xfrm>
            <a:off x="5686385" y="167375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8"/>
          </p:nvPr>
        </p:nvSpPr>
        <p:spPr>
          <a:xfrm>
            <a:off x="581943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768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 rot="-1367067" flipH="1">
            <a:off x="5446893" y="2459937"/>
            <a:ext cx="3812085" cy="375892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5915338" y="90374"/>
            <a:ext cx="3027019" cy="1203488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282050" y="2391845"/>
            <a:ext cx="1401055" cy="7223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ctrTitle"/>
          </p:nvPr>
        </p:nvSpPr>
        <p:spPr>
          <a:xfrm>
            <a:off x="1359700" y="87350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1372450" y="334986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350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 rot="8731690" flipH="1">
            <a:off x="4298809" y="54054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rot="-602453">
            <a:off x="-885796" y="43342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24345" y="17229"/>
            <a:ext cx="2694786" cy="138933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1629414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1748792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title" idx="2"/>
          </p:nvPr>
        </p:nvSpPr>
        <p:spPr>
          <a:xfrm>
            <a:off x="3528480" y="32549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3"/>
          </p:nvPr>
        </p:nvSpPr>
        <p:spPr>
          <a:xfrm>
            <a:off x="3647857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 idx="4"/>
          </p:nvPr>
        </p:nvSpPr>
        <p:spPr>
          <a:xfrm>
            <a:off x="1629414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subTitle" idx="5"/>
          </p:nvPr>
        </p:nvSpPr>
        <p:spPr>
          <a:xfrm>
            <a:off x="1748792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 idx="6"/>
          </p:nvPr>
        </p:nvSpPr>
        <p:spPr>
          <a:xfrm>
            <a:off x="3528480" y="16547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7"/>
          </p:nvPr>
        </p:nvSpPr>
        <p:spPr>
          <a:xfrm>
            <a:off x="3647857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 idx="9"/>
          </p:nvPr>
        </p:nvSpPr>
        <p:spPr>
          <a:xfrm>
            <a:off x="5427486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13"/>
          </p:nvPr>
        </p:nvSpPr>
        <p:spPr>
          <a:xfrm>
            <a:off x="5546863" y="3868175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title" idx="14"/>
          </p:nvPr>
        </p:nvSpPr>
        <p:spPr>
          <a:xfrm>
            <a:off x="5427486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5"/>
          </p:nvPr>
        </p:nvSpPr>
        <p:spPr>
          <a:xfrm>
            <a:off x="5546863" y="2276087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283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-1327417" flipH="1">
            <a:off x="7679301" y="-824626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6404050" y="-130502"/>
            <a:ext cx="2262034" cy="899340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-1049250" y="3545535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2"/>
          </p:nvPr>
        </p:nvSpPr>
        <p:spPr>
          <a:xfrm>
            <a:off x="1629137" y="32550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775323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3"/>
          </p:nvPr>
        </p:nvSpPr>
        <p:spPr>
          <a:xfrm>
            <a:off x="4960663" y="32549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4"/>
          </p:nvPr>
        </p:nvSpPr>
        <p:spPr>
          <a:xfrm>
            <a:off x="5106849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894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1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4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6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8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 rot="-254322" flipH="1">
            <a:off x="-1444167" y="4253957"/>
            <a:ext cx="4857784" cy="354533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>
            <a:off x="7174375" y="639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2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 rot="8731690" flipH="1">
            <a:off x="3426521" y="28948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ctrTitle"/>
          </p:nvPr>
        </p:nvSpPr>
        <p:spPr>
          <a:xfrm>
            <a:off x="4724400" y="721100"/>
            <a:ext cx="34113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1"/>
          </p:nvPr>
        </p:nvSpPr>
        <p:spPr>
          <a:xfrm>
            <a:off x="5322600" y="3559425"/>
            <a:ext cx="28131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213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 rot="8731690" flipH="1">
            <a:off x="-3540904" y="41847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9" name="Google Shape;269;p23"/>
          <p:cNvGrpSpPr/>
          <p:nvPr/>
        </p:nvGrpSpPr>
        <p:grpSpPr>
          <a:xfrm>
            <a:off x="5076799" y="-642506"/>
            <a:ext cx="5154410" cy="2424449"/>
            <a:chOff x="5076799" y="-642506"/>
            <a:chExt cx="5154410" cy="2424449"/>
          </a:xfrm>
        </p:grpSpPr>
        <p:grpSp>
          <p:nvGrpSpPr>
            <p:cNvPr id="270" name="Google Shape;270;p23"/>
            <p:cNvGrpSpPr/>
            <p:nvPr/>
          </p:nvGrpSpPr>
          <p:grpSpPr>
            <a:xfrm rot="-317228">
              <a:off x="6214782" y="-465237"/>
              <a:ext cx="3936251" cy="1921917"/>
              <a:chOff x="5598662" y="908706"/>
              <a:chExt cx="3226992" cy="1575613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6210525" y="1542486"/>
                <a:ext cx="2004619" cy="941833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1945" extrusionOk="0">
                    <a:moveTo>
                      <a:pt x="12482" y="1"/>
                    </a:moveTo>
                    <a:cubicBezTo>
                      <a:pt x="5836" y="1"/>
                      <a:pt x="492" y="5516"/>
                      <a:pt x="0" y="11945"/>
                    </a:cubicBezTo>
                    <a:lnTo>
                      <a:pt x="2721" y="11945"/>
                    </a:lnTo>
                    <a:cubicBezTo>
                      <a:pt x="3203" y="6798"/>
                      <a:pt x="7433" y="2802"/>
                      <a:pt x="12704" y="2724"/>
                    </a:cubicBezTo>
                    <a:cubicBezTo>
                      <a:pt x="12751" y="2723"/>
                      <a:pt x="12799" y="2723"/>
                      <a:pt x="12846" y="2723"/>
                    </a:cubicBezTo>
                    <a:cubicBezTo>
                      <a:pt x="18051" y="2723"/>
                      <a:pt x="22209" y="6937"/>
                      <a:pt x="22702" y="11945"/>
                    </a:cubicBezTo>
                    <a:lnTo>
                      <a:pt x="25423" y="11945"/>
                    </a:lnTo>
                    <a:cubicBezTo>
                      <a:pt x="24910" y="5305"/>
                      <a:pt x="19452" y="112"/>
                      <a:pt x="12704" y="3"/>
                    </a:cubicBezTo>
                    <a:cubicBezTo>
                      <a:pt x="12630" y="1"/>
                      <a:pt x="12556" y="1"/>
                      <a:pt x="12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993456" y="1328020"/>
                <a:ext cx="2436230" cy="1156299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14665" extrusionOk="0">
                    <a:moveTo>
                      <a:pt x="15218" y="0"/>
                    </a:moveTo>
                    <a:cubicBezTo>
                      <a:pt x="7080" y="0"/>
                      <a:pt x="509" y="6729"/>
                      <a:pt x="1" y="14665"/>
                    </a:cubicBezTo>
                    <a:lnTo>
                      <a:pt x="2753" y="14665"/>
                    </a:lnTo>
                    <a:cubicBezTo>
                      <a:pt x="3235" y="8025"/>
                      <a:pt x="8708" y="2816"/>
                      <a:pt x="15457" y="2723"/>
                    </a:cubicBezTo>
                    <a:cubicBezTo>
                      <a:pt x="15522" y="2722"/>
                      <a:pt x="15588" y="2721"/>
                      <a:pt x="15653" y="2721"/>
                    </a:cubicBezTo>
                    <a:cubicBezTo>
                      <a:pt x="22311" y="2721"/>
                      <a:pt x="27683" y="8197"/>
                      <a:pt x="28176" y="14665"/>
                    </a:cubicBezTo>
                    <a:lnTo>
                      <a:pt x="30897" y="14665"/>
                    </a:lnTo>
                    <a:cubicBezTo>
                      <a:pt x="30369" y="6548"/>
                      <a:pt x="23682" y="111"/>
                      <a:pt x="15441" y="2"/>
                    </a:cubicBezTo>
                    <a:cubicBezTo>
                      <a:pt x="15367" y="1"/>
                      <a:pt x="15292" y="0"/>
                      <a:pt x="15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788766" y="1117180"/>
                <a:ext cx="2846868" cy="1367137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17339" extrusionOk="0">
                    <a:moveTo>
                      <a:pt x="17858" y="0"/>
                    </a:moveTo>
                    <a:cubicBezTo>
                      <a:pt x="8275" y="0"/>
                      <a:pt x="494" y="7964"/>
                      <a:pt x="0" y="17339"/>
                    </a:cubicBezTo>
                    <a:lnTo>
                      <a:pt x="2721" y="17339"/>
                    </a:lnTo>
                    <a:cubicBezTo>
                      <a:pt x="3188" y="9238"/>
                      <a:pt x="9858" y="2831"/>
                      <a:pt x="18053" y="2722"/>
                    </a:cubicBezTo>
                    <a:cubicBezTo>
                      <a:pt x="18109" y="2722"/>
                      <a:pt x="18165" y="2721"/>
                      <a:pt x="18221" y="2721"/>
                    </a:cubicBezTo>
                    <a:cubicBezTo>
                      <a:pt x="26354" y="2721"/>
                      <a:pt x="32921" y="9417"/>
                      <a:pt x="33384" y="17339"/>
                    </a:cubicBezTo>
                    <a:lnTo>
                      <a:pt x="36106" y="17339"/>
                    </a:lnTo>
                    <a:cubicBezTo>
                      <a:pt x="35624" y="7760"/>
                      <a:pt x="27740" y="126"/>
                      <a:pt x="18053" y="1"/>
                    </a:cubicBezTo>
                    <a:cubicBezTo>
                      <a:pt x="17988" y="1"/>
                      <a:pt x="17923" y="0"/>
                      <a:pt x="17858" y="0"/>
                    </a:cubicBezTo>
                    <a:close/>
                  </a:path>
                </a:pathLst>
              </a:custGeom>
              <a:solidFill>
                <a:srgbClr val="FFC127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598662" y="908706"/>
                <a:ext cx="3226992" cy="1575610"/>
              </a:xfrm>
              <a:custGeom>
                <a:avLst/>
                <a:gdLst/>
                <a:ahLst/>
                <a:cxnLst/>
                <a:rect l="l" t="t" r="r" b="b"/>
                <a:pathLst>
                  <a:path w="40927" h="19983" extrusionOk="0">
                    <a:moveTo>
                      <a:pt x="20270" y="1"/>
                    </a:moveTo>
                    <a:cubicBezTo>
                      <a:pt x="9303" y="1"/>
                      <a:pt x="356" y="9193"/>
                      <a:pt x="1" y="19983"/>
                    </a:cubicBezTo>
                    <a:lnTo>
                      <a:pt x="2722" y="19983"/>
                    </a:lnTo>
                    <a:cubicBezTo>
                      <a:pt x="3064" y="10467"/>
                      <a:pt x="10885" y="2816"/>
                      <a:pt x="20464" y="2723"/>
                    </a:cubicBezTo>
                    <a:cubicBezTo>
                      <a:pt x="20519" y="2722"/>
                      <a:pt x="20575" y="2722"/>
                      <a:pt x="20630" y="2722"/>
                    </a:cubicBezTo>
                    <a:cubicBezTo>
                      <a:pt x="30133" y="2722"/>
                      <a:pt x="37866" y="10645"/>
                      <a:pt x="38206" y="19983"/>
                    </a:cubicBezTo>
                    <a:lnTo>
                      <a:pt x="40927" y="19983"/>
                    </a:lnTo>
                    <a:cubicBezTo>
                      <a:pt x="40554" y="8989"/>
                      <a:pt x="31519" y="126"/>
                      <a:pt x="20464" y="2"/>
                    </a:cubicBezTo>
                    <a:cubicBezTo>
                      <a:pt x="20399" y="1"/>
                      <a:pt x="20335" y="1"/>
                      <a:pt x="20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23"/>
            <p:cNvSpPr/>
            <p:nvPr/>
          </p:nvSpPr>
          <p:spPr>
            <a:xfrm>
              <a:off x="5076799" y="796745"/>
              <a:ext cx="2478178" cy="985199"/>
            </a:xfrm>
            <a:custGeom>
              <a:avLst/>
              <a:gdLst/>
              <a:ahLst/>
              <a:cxnLst/>
              <a:rect l="l" t="t" r="r" b="b"/>
              <a:pathLst>
                <a:path w="36480" h="12394" extrusionOk="0">
                  <a:moveTo>
                    <a:pt x="20277" y="1"/>
                  </a:moveTo>
                  <a:cubicBezTo>
                    <a:pt x="17804" y="1"/>
                    <a:pt x="15705" y="1602"/>
                    <a:pt x="14928" y="3795"/>
                  </a:cubicBezTo>
                  <a:cubicBezTo>
                    <a:pt x="14041" y="3188"/>
                    <a:pt x="12906" y="2831"/>
                    <a:pt x="11662" y="2831"/>
                  </a:cubicBezTo>
                  <a:cubicBezTo>
                    <a:pt x="9112" y="2831"/>
                    <a:pt x="7013" y="4354"/>
                    <a:pt x="6609" y="6360"/>
                  </a:cubicBezTo>
                  <a:cubicBezTo>
                    <a:pt x="6065" y="6189"/>
                    <a:pt x="5458" y="6096"/>
                    <a:pt x="4821" y="6096"/>
                  </a:cubicBezTo>
                  <a:cubicBezTo>
                    <a:pt x="2535" y="6096"/>
                    <a:pt x="669" y="7371"/>
                    <a:pt x="669" y="8973"/>
                  </a:cubicBezTo>
                  <a:cubicBezTo>
                    <a:pt x="669" y="8973"/>
                    <a:pt x="0" y="12393"/>
                    <a:pt x="3250" y="12393"/>
                  </a:cubicBezTo>
                  <a:lnTo>
                    <a:pt x="34100" y="12393"/>
                  </a:lnTo>
                  <a:cubicBezTo>
                    <a:pt x="34100" y="12393"/>
                    <a:pt x="36479" y="12393"/>
                    <a:pt x="36121" y="9579"/>
                  </a:cubicBezTo>
                  <a:cubicBezTo>
                    <a:pt x="36121" y="8335"/>
                    <a:pt x="34660" y="7324"/>
                    <a:pt x="32856" y="7324"/>
                  </a:cubicBezTo>
                  <a:cubicBezTo>
                    <a:pt x="32576" y="7324"/>
                    <a:pt x="32327" y="7340"/>
                    <a:pt x="32094" y="7371"/>
                  </a:cubicBezTo>
                  <a:cubicBezTo>
                    <a:pt x="31643" y="5769"/>
                    <a:pt x="29917" y="4557"/>
                    <a:pt x="27818" y="4557"/>
                  </a:cubicBezTo>
                  <a:cubicBezTo>
                    <a:pt x="27134" y="4557"/>
                    <a:pt x="26481" y="4696"/>
                    <a:pt x="25890" y="4930"/>
                  </a:cubicBezTo>
                  <a:cubicBezTo>
                    <a:pt x="25517" y="2146"/>
                    <a:pt x="23153" y="1"/>
                    <a:pt x="20277" y="1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23"/>
          <p:cNvSpPr/>
          <p:nvPr/>
        </p:nvSpPr>
        <p:spPr>
          <a:xfrm rot="-602357">
            <a:off x="-1147679" y="933292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title" hasCustomPrompt="1"/>
          </p:nvPr>
        </p:nvSpPr>
        <p:spPr>
          <a:xfrm>
            <a:off x="63430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438250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 idx="2" hasCustomPrompt="1"/>
          </p:nvPr>
        </p:nvSpPr>
        <p:spPr>
          <a:xfrm>
            <a:off x="3390131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3"/>
          </p:nvPr>
        </p:nvSpPr>
        <p:spPr>
          <a:xfrm>
            <a:off x="3194081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title" idx="4" hasCustomPrompt="1"/>
          </p:nvPr>
        </p:nvSpPr>
        <p:spPr>
          <a:xfrm>
            <a:off x="6145962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5"/>
          </p:nvPr>
        </p:nvSpPr>
        <p:spPr>
          <a:xfrm>
            <a:off x="5949912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315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07407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8000225" y="3581347"/>
            <a:ext cx="2339690" cy="1206308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"/>
          <p:cNvSpPr/>
          <p:nvPr/>
        </p:nvSpPr>
        <p:spPr>
          <a:xfrm rot="-602416">
            <a:off x="6198313" y="271922"/>
            <a:ext cx="2653583" cy="135866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-1300476" y="2756282"/>
            <a:ext cx="2478178" cy="9851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554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>
            <a:off x="6704826" y="-1214"/>
            <a:ext cx="3413082" cy="17597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 rot="-602459">
            <a:off x="-1870842" y="3421511"/>
            <a:ext cx="4367281" cy="22360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656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/>
          <p:nvPr/>
        </p:nvSpPr>
        <p:spPr>
          <a:xfrm>
            <a:off x="-755700" y="40113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 rot="-602451">
            <a:off x="6137121" y="-396780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90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489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5" name="Google Shape;345;p29"/>
          <p:cNvSpPr/>
          <p:nvPr/>
        </p:nvSpPr>
        <p:spPr>
          <a:xfrm rot="-602451">
            <a:off x="7040821" y="2672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-1193850" y="35247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12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 rot="10110648" flipH="1">
            <a:off x="2584023" y="-442812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 rot="-602451">
            <a:off x="62216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8197800" y="1306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165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1"/>
          </p:nvPr>
        </p:nvSpPr>
        <p:spPr>
          <a:xfrm>
            <a:off x="19516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701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2"/>
          </p:nvPr>
        </p:nvSpPr>
        <p:spPr>
          <a:xfrm>
            <a:off x="50758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3"/>
          </p:nvPr>
        </p:nvSpPr>
        <p:spPr>
          <a:xfrm>
            <a:off x="21892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4"/>
          </p:nvPr>
        </p:nvSpPr>
        <p:spPr>
          <a:xfrm>
            <a:off x="53134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8" name="Google Shape;358;p31"/>
          <p:cNvSpPr/>
          <p:nvPr/>
        </p:nvSpPr>
        <p:spPr>
          <a:xfrm rot="-602451">
            <a:off x="72122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-774750" y="2068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1"/>
          <p:cNvGrpSpPr/>
          <p:nvPr/>
        </p:nvGrpSpPr>
        <p:grpSpPr>
          <a:xfrm flipH="1">
            <a:off x="237147" y="1879668"/>
            <a:ext cx="2585095" cy="3597079"/>
            <a:chOff x="6333175" y="5014450"/>
            <a:chExt cx="1020325" cy="1419750"/>
          </a:xfrm>
        </p:grpSpPr>
        <p:sp>
          <p:nvSpPr>
            <p:cNvPr id="361" name="Google Shape;361;p31"/>
            <p:cNvSpPr/>
            <p:nvPr/>
          </p:nvSpPr>
          <p:spPr>
            <a:xfrm>
              <a:off x="6333175" y="5364475"/>
              <a:ext cx="701575" cy="1069725"/>
            </a:xfrm>
            <a:custGeom>
              <a:avLst/>
              <a:gdLst/>
              <a:ahLst/>
              <a:cxnLst/>
              <a:rect l="l" t="t" r="r" b="b"/>
              <a:pathLst>
                <a:path w="28063" h="42789" extrusionOk="0">
                  <a:moveTo>
                    <a:pt x="27955" y="0"/>
                  </a:moveTo>
                  <a:cubicBezTo>
                    <a:pt x="27888" y="0"/>
                    <a:pt x="27813" y="48"/>
                    <a:pt x="27813" y="136"/>
                  </a:cubicBezTo>
                  <a:cubicBezTo>
                    <a:pt x="27658" y="3479"/>
                    <a:pt x="25652" y="6698"/>
                    <a:pt x="22838" y="8408"/>
                  </a:cubicBezTo>
                  <a:cubicBezTo>
                    <a:pt x="19805" y="10243"/>
                    <a:pt x="17520" y="12451"/>
                    <a:pt x="16447" y="15872"/>
                  </a:cubicBezTo>
                  <a:cubicBezTo>
                    <a:pt x="15156" y="19853"/>
                    <a:pt x="15669" y="24160"/>
                    <a:pt x="14752" y="28218"/>
                  </a:cubicBezTo>
                  <a:cubicBezTo>
                    <a:pt x="13912" y="31981"/>
                    <a:pt x="12217" y="35635"/>
                    <a:pt x="9465" y="38403"/>
                  </a:cubicBezTo>
                  <a:cubicBezTo>
                    <a:pt x="6962" y="40891"/>
                    <a:pt x="3634" y="42228"/>
                    <a:pt x="151" y="42555"/>
                  </a:cubicBezTo>
                  <a:cubicBezTo>
                    <a:pt x="1" y="42585"/>
                    <a:pt x="10" y="42789"/>
                    <a:pt x="151" y="42789"/>
                  </a:cubicBezTo>
                  <a:cubicBezTo>
                    <a:pt x="156" y="42789"/>
                    <a:pt x="161" y="42788"/>
                    <a:pt x="167" y="42788"/>
                  </a:cubicBezTo>
                  <a:cubicBezTo>
                    <a:pt x="4085" y="42430"/>
                    <a:pt x="7599" y="40798"/>
                    <a:pt x="10258" y="37890"/>
                  </a:cubicBezTo>
                  <a:cubicBezTo>
                    <a:pt x="12715" y="35231"/>
                    <a:pt x="14161" y="31748"/>
                    <a:pt x="14985" y="28249"/>
                  </a:cubicBezTo>
                  <a:cubicBezTo>
                    <a:pt x="15934" y="24175"/>
                    <a:pt x="15452" y="19930"/>
                    <a:pt x="16664" y="15903"/>
                  </a:cubicBezTo>
                  <a:cubicBezTo>
                    <a:pt x="17224" y="14099"/>
                    <a:pt x="18188" y="12467"/>
                    <a:pt x="19526" y="11130"/>
                  </a:cubicBezTo>
                  <a:cubicBezTo>
                    <a:pt x="20972" y="9668"/>
                    <a:pt x="22853" y="8875"/>
                    <a:pt x="24408" y="7569"/>
                  </a:cubicBezTo>
                  <a:cubicBezTo>
                    <a:pt x="26523" y="5796"/>
                    <a:pt x="27922" y="2842"/>
                    <a:pt x="28062" y="90"/>
                  </a:cubicBezTo>
                  <a:cubicBezTo>
                    <a:pt x="28055" y="29"/>
                    <a:pt x="28007" y="0"/>
                    <a:pt x="27955" y="0"/>
                  </a:cubicBezTo>
                  <a:close/>
                </a:path>
              </a:pathLst>
            </a:custGeom>
            <a:solidFill>
              <a:srgbClr val="8D7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914200" y="5014450"/>
              <a:ext cx="439300" cy="436475"/>
            </a:xfrm>
            <a:custGeom>
              <a:avLst/>
              <a:gdLst/>
              <a:ahLst/>
              <a:cxnLst/>
              <a:rect l="l" t="t" r="r" b="b"/>
              <a:pathLst>
                <a:path w="17572" h="17459" extrusionOk="0">
                  <a:moveTo>
                    <a:pt x="9760" y="0"/>
                  </a:moveTo>
                  <a:cubicBezTo>
                    <a:pt x="6933" y="0"/>
                    <a:pt x="4005" y="1687"/>
                    <a:pt x="2287" y="4606"/>
                  </a:cubicBezTo>
                  <a:cubicBezTo>
                    <a:pt x="1" y="8540"/>
                    <a:pt x="732" y="13298"/>
                    <a:pt x="3888" y="15537"/>
                  </a:cubicBezTo>
                  <a:cubicBezTo>
                    <a:pt x="3188" y="15925"/>
                    <a:pt x="2427" y="16578"/>
                    <a:pt x="3577" y="17247"/>
                  </a:cubicBezTo>
                  <a:cubicBezTo>
                    <a:pt x="3831" y="17395"/>
                    <a:pt x="4035" y="17458"/>
                    <a:pt x="4198" y="17458"/>
                  </a:cubicBezTo>
                  <a:cubicBezTo>
                    <a:pt x="4758" y="17458"/>
                    <a:pt x="4845" y="16718"/>
                    <a:pt x="4821" y="16081"/>
                  </a:cubicBezTo>
                  <a:lnTo>
                    <a:pt x="4821" y="16081"/>
                  </a:lnTo>
                  <a:cubicBezTo>
                    <a:pt x="5740" y="16530"/>
                    <a:pt x="6730" y="16744"/>
                    <a:pt x="7731" y="16744"/>
                  </a:cubicBezTo>
                  <a:cubicBezTo>
                    <a:pt x="10544" y="16744"/>
                    <a:pt x="13453" y="15055"/>
                    <a:pt x="15161" y="12131"/>
                  </a:cubicBezTo>
                  <a:cubicBezTo>
                    <a:pt x="17572" y="8011"/>
                    <a:pt x="16654" y="2973"/>
                    <a:pt x="13109" y="889"/>
                  </a:cubicBezTo>
                  <a:cubicBezTo>
                    <a:pt x="12071" y="286"/>
                    <a:pt x="10924" y="0"/>
                    <a:pt x="976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231025" y="5099850"/>
              <a:ext cx="58325" cy="51775"/>
            </a:xfrm>
            <a:custGeom>
              <a:avLst/>
              <a:gdLst/>
              <a:ahLst/>
              <a:cxnLst/>
              <a:rect l="l" t="t" r="r" b="b"/>
              <a:pathLst>
                <a:path w="2333" h="2071" extrusionOk="0">
                  <a:moveTo>
                    <a:pt x="1168" y="1"/>
                  </a:moveTo>
                  <a:cubicBezTo>
                    <a:pt x="861" y="1"/>
                    <a:pt x="555" y="137"/>
                    <a:pt x="358" y="397"/>
                  </a:cubicBezTo>
                  <a:cubicBezTo>
                    <a:pt x="1" y="847"/>
                    <a:pt x="78" y="1501"/>
                    <a:pt x="529" y="1858"/>
                  </a:cubicBezTo>
                  <a:cubicBezTo>
                    <a:pt x="717" y="2001"/>
                    <a:pt x="941" y="2070"/>
                    <a:pt x="1163" y="2070"/>
                  </a:cubicBezTo>
                  <a:cubicBezTo>
                    <a:pt x="1473" y="2070"/>
                    <a:pt x="1782" y="1934"/>
                    <a:pt x="1991" y="1672"/>
                  </a:cubicBezTo>
                  <a:cubicBezTo>
                    <a:pt x="2333" y="1236"/>
                    <a:pt x="2255" y="583"/>
                    <a:pt x="1804" y="225"/>
                  </a:cubicBezTo>
                  <a:cubicBezTo>
                    <a:pt x="1620" y="74"/>
                    <a:pt x="1394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1"/>
          <p:cNvSpPr/>
          <p:nvPr/>
        </p:nvSpPr>
        <p:spPr>
          <a:xfrm rot="10110648" flipH="1">
            <a:off x="4644148" y="-448379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77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004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1"/>
          </p:nvPr>
        </p:nvSpPr>
        <p:spPr>
          <a:xfrm>
            <a:off x="2581565" y="2103175"/>
            <a:ext cx="3960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/>
          <p:nvPr/>
        </p:nvSpPr>
        <p:spPr>
          <a:xfrm rot="10110648" flipH="1">
            <a:off x="4244098" y="3665626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/>
          <p:nvPr/>
        </p:nvSpPr>
        <p:spPr>
          <a:xfrm rot="-602453">
            <a:off x="-1912121" y="267658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7912648" y="426634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2"/>
          </p:nvPr>
        </p:nvSpPr>
        <p:spPr>
          <a:xfrm>
            <a:off x="2581555" y="1473700"/>
            <a:ext cx="2695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Font typeface="Pangolin"/>
              <a:buNone/>
              <a:defRPr sz="1900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6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794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289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6991399" y="-429574"/>
            <a:ext cx="4703002" cy="186975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-1144050" y="43815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3177075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ubTitle" idx="2"/>
          </p:nvPr>
        </p:nvSpPr>
        <p:spPr>
          <a:xfrm>
            <a:off x="1048516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3"/>
          </p:nvPr>
        </p:nvSpPr>
        <p:spPr>
          <a:xfrm>
            <a:off x="561850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subTitle" idx="4"/>
          </p:nvPr>
        </p:nvSpPr>
        <p:spPr>
          <a:xfrm>
            <a:off x="3632207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757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2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 rot="8436638" flipH="1">
            <a:off x="3747158" y="9865"/>
            <a:ext cx="7020522" cy="512376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3408900" y="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7252076" y="36118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8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15D-A439-4D61-BA20-56E88246F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A297D8-4462-4D40-8590-E45902D9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FE0A3-552D-45CC-8AA3-D4DD16AC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945197-B1B8-4A5A-87FF-D31AAAA7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2B6CD-F634-4399-8AAB-70E6AB5C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B1A4F-33E0-45B6-BDAA-D7C1166AB4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70" r:id="rId5"/>
    <p:sldLayoutId id="2147483674" r:id="rId6"/>
    <p:sldLayoutId id="2147483678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B5607AF-AF23-4868-A7A5-906066B7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9285F65-1193-44EE-BF7C-146504C3A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3D167B8-D9A4-4A27-8C72-F8A9093A19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2B8188F-71BB-494F-B138-FBA7C5842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02A9F68-AACE-431B-967E-7A8BFEAB8B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宋体" panose="02010600030101010101" pitchFamily="2" charset="-122"/>
              </a:defRPr>
            </a:lvl1pPr>
          </a:lstStyle>
          <a:p>
            <a:fld id="{2218F700-3E74-4DB5-92A3-B8137E8137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2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104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2.png"/><Relationship Id="rId18" Type="http://schemas.openxmlformats.org/officeDocument/2006/relationships/slide" Target="slide13.xml"/><Relationship Id="rId3" Type="http://schemas.openxmlformats.org/officeDocument/2006/relationships/control" Target="../activeX/activeX2.xml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17" Type="http://schemas.openxmlformats.org/officeDocument/2006/relationships/image" Target="../media/image14.png"/><Relationship Id="rId2" Type="http://schemas.openxmlformats.org/officeDocument/2006/relationships/control" Target="../activeX/activeX1.xml"/><Relationship Id="rId16" Type="http://schemas.openxmlformats.org/officeDocument/2006/relationships/slide" Target="slide12.xml"/><Relationship Id="rId20" Type="http://schemas.openxmlformats.org/officeDocument/2006/relationships/slide" Target="slide14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24" Type="http://schemas.openxmlformats.org/officeDocument/2006/relationships/image" Target="../media/image18.w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3.png"/><Relationship Id="rId23" Type="http://schemas.openxmlformats.org/officeDocument/2006/relationships/image" Target="../media/image17.wmf"/><Relationship Id="rId10" Type="http://schemas.openxmlformats.org/officeDocument/2006/relationships/slide" Target="slide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0.png"/><Relationship Id="rId14" Type="http://schemas.openxmlformats.org/officeDocument/2006/relationships/slide" Target="slide11.xml"/><Relationship Id="rId22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2968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2452D4-482E-47AA-BDE9-5A396AED45F2}"/>
              </a:ext>
            </a:extLst>
          </p:cNvPr>
          <p:cNvSpPr txBox="1"/>
          <p:nvPr/>
        </p:nvSpPr>
        <p:spPr>
          <a:xfrm>
            <a:off x="88827" y="4161250"/>
            <a:ext cx="3916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3 – PERIOD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29B3F3-BDB3-420A-9068-D97A588E63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5" name="Oval 3">
            <a:extLst>
              <a:ext uri="{FF2B5EF4-FFF2-40B4-BE49-F238E27FC236}">
                <a16:creationId xmlns:a16="http://schemas.microsoft.com/office/drawing/2014/main" xmlns="" id="{87D1A98E-BAA8-494A-B2C1-F3A66A00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3316" name="Oval 4">
            <a:extLst>
              <a:ext uri="{FF2B5EF4-FFF2-40B4-BE49-F238E27FC236}">
                <a16:creationId xmlns:a16="http://schemas.microsoft.com/office/drawing/2014/main" xmlns="" id="{B5C276C1-87DB-40BD-90D7-5ABF23C0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3317" name="Oval 5">
            <a:extLst>
              <a:ext uri="{FF2B5EF4-FFF2-40B4-BE49-F238E27FC236}">
                <a16:creationId xmlns:a16="http://schemas.microsoft.com/office/drawing/2014/main" xmlns="" id="{D70D3EE4-DF79-4D93-93D4-0CC7CE83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3318" name="Oval 6">
            <a:extLst>
              <a:ext uri="{FF2B5EF4-FFF2-40B4-BE49-F238E27FC236}">
                <a16:creationId xmlns:a16="http://schemas.microsoft.com/office/drawing/2014/main" xmlns="" id="{3EB903AD-C7F0-4B95-B38B-5736905F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3319" name="Oval 7">
            <a:extLst>
              <a:ext uri="{FF2B5EF4-FFF2-40B4-BE49-F238E27FC236}">
                <a16:creationId xmlns:a16="http://schemas.microsoft.com/office/drawing/2014/main" xmlns="" id="{D3D6D354-3815-4E9C-9A86-CC6632BF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3320" name="Oval 8">
            <a:extLst>
              <a:ext uri="{FF2B5EF4-FFF2-40B4-BE49-F238E27FC236}">
                <a16:creationId xmlns:a16="http://schemas.microsoft.com/office/drawing/2014/main" xmlns="" id="{F929C1E8-9C24-4A78-8478-88C3D66A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3321" name="Oval 9">
            <a:extLst>
              <a:ext uri="{FF2B5EF4-FFF2-40B4-BE49-F238E27FC236}">
                <a16:creationId xmlns:a16="http://schemas.microsoft.com/office/drawing/2014/main" xmlns="" id="{E9D3A4A6-67F1-4E9F-943E-80227AE0A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3322" name="Oval 10">
            <a:extLst>
              <a:ext uri="{FF2B5EF4-FFF2-40B4-BE49-F238E27FC236}">
                <a16:creationId xmlns:a16="http://schemas.microsoft.com/office/drawing/2014/main" xmlns="" id="{50D156E5-CCC1-4176-AE0F-A73A6A0F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xmlns="" id="{B2E35B4A-A602-4CF5-B3FD-E91C04C2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xmlns="" id="{714D0578-13B6-4379-AE2F-94D33F2D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xmlns="" id="{2D11FFFA-F850-4668-B1F9-ED60352E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7" name="Oval 15">
            <a:extLst>
              <a:ext uri="{FF2B5EF4-FFF2-40B4-BE49-F238E27FC236}">
                <a16:creationId xmlns:a16="http://schemas.microsoft.com/office/drawing/2014/main" xmlns="" id="{D8F967AB-5390-47C8-B7B2-8C265368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3340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B0F5A7FD-539F-47E7-BC2D-834467C3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820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54" name="Oval 42">
            <a:extLst>
              <a:ext uri="{FF2B5EF4-FFF2-40B4-BE49-F238E27FC236}">
                <a16:creationId xmlns:a16="http://schemas.microsoft.com/office/drawing/2014/main" xmlns="" id="{576AC09B-8F3A-4CAB-9A66-B0C717EB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C7C56C5D-B9EC-44BC-935B-A872E133B5BA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A544FA54-A858-4375-B846-0CBB21CF0F10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E853302F-838D-421E-9277-7ADFC5B177C9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2DC5957B-7804-444C-BF87-7EC200B15664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60EE4AB3-D537-4729-B6D9-17D921100478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BB1E2677-86F6-424F-B044-861A85585384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00866401-AE3B-4F87-8470-C0F2549245D8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81586CD8-B60F-4CA6-A666-849EE01FF81D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7F92900A-FA92-4B7B-844A-940885962B3C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562E169F-3493-414F-BCE7-2FD2C92B77D9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1488CECE-99CC-4076-B444-0324EAF0E7F5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9548C27E-F130-47C7-BD96-4461FD27FBB9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BBCF0B09-1DEA-40BB-8106-4B7EBB7538BC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AF0642E5-9AE6-4548-8C09-00CDC2227DAA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2EE102C1-7379-4A86-BB32-BA8EE249AADF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4F85AB5E-2C49-4BE9-9B6E-26170FFF5855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41EBC94D-BB35-495A-9670-018AFBD14E70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14EFE760-8E31-42D1-A0FA-C5098F0141D0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6A2C42BF-3893-46A8-865F-11771397E663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F13B055F-CD38-4BD6-8601-4A7303BD9BD5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ED49BE4B-5AB3-46F3-BDB4-828EACD2D639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AF141A3B-5D08-4EBC-B729-4C1175D8C56A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7372DDED-A11A-4234-811C-C7CD592BD9C6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487A5C29-A79D-47C6-BF8A-01A6FD29C1E3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1F811CED-6F08-44BC-B7F3-E57E8BE70EA3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75AA0DDF-D3E0-42AC-ADE3-5628190EB318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30DE1154-3FE1-447A-9627-4A47D8A9C8F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B37A0FC4-FC23-4BDF-BBDC-B06A63A44A5A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283AADC4-5942-4887-B91E-A36D4C63E87C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8AC6526F-650D-4DA4-B6A0-E758710D0FC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250DB334-69AB-46DB-978D-281F72A08EA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BA71888C-54BD-4E10-850C-8E8890EB55C6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0C7D1AEA-D7DE-4FC0-891A-8EADD2D36F4E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6A116460-D524-417A-809B-68CB7EA26A31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CD5F7087-BF32-453F-8D98-89005988A6D9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F0305A11-1F04-42C9-A8F9-5708191A6F12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ACA41465-4F1A-40EF-9AED-3E6AEAC5DD46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FFCEC428-5168-43B9-92F5-490616CB91BB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8C693261-CC3B-4FC3-B692-05189BB7BCF6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E8AF6E33-130E-4B01-87ED-9306C6783AE7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6E59F26F-7773-4D46-8F7A-5088D5B9BD31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E022F5F4-E689-4474-ADEA-E5D0A4CFD546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B8608153-F4EF-4617-AD9A-82C3F00F2D4C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7D8AB402-B1AA-46CE-A5A0-E5F9A3B995A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82C82129-A88A-4EB4-A371-74A50C5AC1B6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5230E1F2-C78E-4699-82D7-BA2AB0381D49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2628CAC2-341A-4156-AC90-238FC332083F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6E19DC7A-2D06-4C65-B798-EE7D0BBFEFE5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6B33F25A-8C2E-466E-9869-9C4A5DAF1C24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7F068E2B-AE9D-4015-90DC-A48B2C5566D9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0F5D6D12-2DD3-4C88-91B4-D8B68CD2B483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F11528C3-BC31-4DB7-BF97-BC252F488C72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88D3C5C2-8F90-4D2D-9EDE-626686115388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922C7DCB-7F0A-4157-A860-1B89AE3340D5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E6553CEB-C362-4AE4-8A2B-E5C640CED47D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D46520FE-8402-431C-8493-632F3A683FE7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D24EEB78-C435-445D-B3E0-10A208FFF86F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7610F39B-D51F-4019-9B34-317BDB9DDF50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2B41996E-4CC3-4C7A-B358-84098B8982E1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EDA3E062-614B-4059-B57E-4C62292B4B87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86BE791F-F74B-4399-A04D-4120A4CDE8C1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C04CEF5F-90C2-4341-A619-B040F6E2E4AF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85FB16A4-D079-4DE6-B2BB-92B309832159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409A7F57-BC90-441F-98FB-BC36BD927A72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3C786586-30B4-4364-845F-1F3AE7E17CE7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8FA6A116-BAC3-4996-8C3A-24A9BBB7F166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BA169F4D-D630-4F67-97EF-299E65D942A9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A04F2374-5819-44C5-8E01-6E632DFF08F6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D2413670-B2F4-40AD-BA1B-765A030ADD45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6916D754-3850-44CB-BFCE-388FA6746CB1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78274875-1997-4CE4-8E03-C5A66F8EA7F1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86C6EE3B-2C45-46ED-ACDF-A557846E2D12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F481223A-80B9-4F27-BC07-38648CC12BD9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598D6238-642A-41FC-9842-033EE8AB2C26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E34F5B2A-1F34-4110-93F2-BA22BFA5EFA7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25C36AE2-F21F-487C-B8F1-0B35C60F56A4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AA0F1F02-2D62-4921-A16B-587C3C95920A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3235CC6E-6DDD-4C95-AAE1-1EC79F5AC008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57990599-2F8B-461F-93E6-4B364283EEE7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962CFE06-ABB5-4F09-9949-D206DAD0C902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FF1A6B2D-30BA-463B-BA8D-07B39046C6EA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120CBC61-9442-450E-B571-71D8E6B6407F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D68AFCC1-BBD1-4090-8492-F923E5DF4C79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302FB264-4583-4686-B7CF-80421D452D90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8ABCDDD9-D231-4C83-B8C6-297A9AB162A7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9BCF8033-A260-4B09-BC01-836004A44566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EA2172B9-EA4B-4D86-BDAF-9468E10226F4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594ECD81-648E-4667-A081-9A4F9D0ADE69}"/>
              </a:ext>
            </a:extLst>
          </p:cNvPr>
          <p:cNvSpPr/>
          <p:nvPr/>
        </p:nvSpPr>
        <p:spPr>
          <a:xfrm>
            <a:off x="5533753" y="4211029"/>
            <a:ext cx="388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494F81-757E-40C8-AA3B-BCC655697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03" y="2832260"/>
            <a:ext cx="2110667" cy="1399464"/>
          </a:xfrm>
          <a:prstGeom prst="rect">
            <a:avLst/>
          </a:prstGeom>
        </p:spPr>
      </p:pic>
      <p:pic>
        <p:nvPicPr>
          <p:cNvPr id="120" name="Picture 4" descr="GHETO STUDIO (breezeboycreativity) - Profile | Pinterest">
            <a:extLst>
              <a:ext uri="{FF2B5EF4-FFF2-40B4-BE49-F238E27FC236}">
                <a16:creationId xmlns:a16="http://schemas.microsoft.com/office/drawing/2014/main" xmlns="" id="{93F11A30-2BE5-4A71-8971-BE8A15FB2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1" y="61811"/>
            <a:ext cx="1247493" cy="12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9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111E-6 L 0.10087 0.09876 L 0.00851 0.19568 L 0.15243 0.24938 L 0.06962 0.36543 L 0.06111 0.63642 L 0.10087 0.638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7"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16" grpId="0" animBg="1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AA5D33-0A22-4A75-A6AF-D845CD15167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xmlns="" id="{57F13617-D3B8-4412-8199-2B9A5407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xmlns="" id="{070EA488-71F3-4024-AEDB-5151D8C0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xmlns="" id="{C5E992F3-5D34-4131-A85D-36CAB137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xmlns="" id="{674515A4-D248-4AA6-9BCA-8B9851F7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xmlns="" id="{99DBB86B-F27D-4429-BF93-001B48A6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0248" name="Oval 8">
            <a:extLst>
              <a:ext uri="{FF2B5EF4-FFF2-40B4-BE49-F238E27FC236}">
                <a16:creationId xmlns:a16="http://schemas.microsoft.com/office/drawing/2014/main" xmlns="" id="{1ED7AE7A-67A3-4DAD-860F-CFF4D021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xmlns="" id="{6F9D8E18-206A-45AB-B827-A5A95FD6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xmlns="" id="{55A1A7F9-9ACE-4359-8588-2D8906EA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0251" name="Oval 11">
            <a:extLst>
              <a:ext uri="{FF2B5EF4-FFF2-40B4-BE49-F238E27FC236}">
                <a16:creationId xmlns:a16="http://schemas.microsoft.com/office/drawing/2014/main" xmlns="" id="{2B59D151-94DF-4F34-9C80-F43E20B3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0252" name="Oval 12">
            <a:extLst>
              <a:ext uri="{FF2B5EF4-FFF2-40B4-BE49-F238E27FC236}">
                <a16:creationId xmlns:a16="http://schemas.microsoft.com/office/drawing/2014/main" xmlns="" id="{F58012FB-261D-492B-9890-28B58C505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xmlns="" id="{A3987754-4C98-4C36-9086-86A9382CF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xmlns="" id="{7ED277DA-72C7-48BF-92E2-50F2D9BD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0268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C31F8C53-E85C-4451-AA54-9168CC38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580" y="4563110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2" name="Oval 42">
            <a:extLst>
              <a:ext uri="{FF2B5EF4-FFF2-40B4-BE49-F238E27FC236}">
                <a16:creationId xmlns:a16="http://schemas.microsoft.com/office/drawing/2014/main" xmlns="" id="{C9D3A907-B2F4-4E04-BD69-1C5BA6F1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4506F4F9-6ABD-447E-B7A3-790A7B282A5B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55A7D7DD-6217-4955-BD34-497991073012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28464FA7-6D15-496D-8536-28B43C618CE5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D55C9298-E7F3-4DCA-894B-E0B60ED83E68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7A850E94-6737-4B2A-8356-1EC44D9D3C7B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A755417C-2A6F-4E78-827A-E54339238DC1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C0C984C2-1E1D-470F-86DC-50181D59A45D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667E9878-96B2-4E5A-9682-1C062B0E88E5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3CEC886D-3AE8-4488-B65B-88D5698A0B20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B0A5C97F-DD8A-475A-99A1-294AEE18EAE5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CD30D042-94F5-45B7-9AE8-535FCCE1225E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C76CD0AA-84B0-4EA4-8597-51D15EFA2916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A2D698BD-F092-4922-8F06-E5124F3E74FF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A8CF1F26-F555-4F1C-8D9F-5300A134F963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3C853FA9-382B-4D93-AF55-CE10FCEADEE3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77FD3678-24FE-4916-8B8B-EB5B57FF4380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0FD37728-22DC-4DA1-8D05-28DC36133FCA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18FDEBD7-ED1B-4FD0-ADE3-C85B42759F5D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FEC9071F-FAB3-4885-AE56-B8188DFE61F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043FCAEF-B75E-4D89-96C2-C377BF64D54D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F4ADA31A-9896-4ACC-9FF4-4EE619448F93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C851BF83-F6A5-43D9-9333-8C5DF153FDE2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BB57C36F-3570-4844-81DA-7E231FA2B95E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9B03CBFD-6E50-4C72-A352-6FC20CCAD8B4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E61F2718-FB46-4507-AB2B-B795026C25DD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C602AF02-8057-49A5-93A0-DC1F907DF36E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194DCA2C-9FF1-4F98-A676-621CBF913A8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24BDCD05-7D4C-436A-8041-3343BDBCF6A2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3F50AA2A-BBB4-4302-9328-23E35A607612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C6ED45F5-88DB-4A2D-9B2B-BE2A39281603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3537956A-FED0-4997-82D6-424020626E97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64ECC3CD-FFF5-411E-9D6A-770301738827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48B18ABB-87D5-409D-BDD5-61829C199FF6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AD5143E8-9FFD-482B-924D-105CEDD35185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142D2B8E-F6E4-46C6-A2FD-6C5F1E56D096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861F406E-05CE-4E20-A835-05AB6E2BE595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804F28C9-5309-4BC9-ACB9-58FEBA489D83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9D0B3A19-71FC-49FC-88BF-B362478988A0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89ACF40F-E302-40B8-98DC-08886CD9D621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A77D30BA-180A-4922-845F-938C4562ED92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01814A5D-4C4E-48DD-89D4-99AECEE1433E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2EC789AC-42D6-4D51-81E8-B1816297FB4D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05E3CC79-9288-4F8D-865B-1B530A9EDFDF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3657A7B1-99D8-412A-804E-281397C3CBD2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FC9282E0-6D49-4AE5-84D4-01001477277B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98EAB72C-2537-41FF-A809-C058671ABC56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8248610E-AF47-4AFD-8BF4-3775AE423031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F30D2A9E-6127-4603-9464-840EDF97AC79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2E2501B7-F62C-4767-B122-BA8831F86F3B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EA9C3811-EEF3-4AD1-877F-C9F444B2DF8E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1201614C-FAE1-4103-B178-6C58E970E241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81440F18-F333-4158-9AFA-9E69D810B6F0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C1E5DA71-4496-4955-89E9-073464899309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9893FAB1-7BC3-42C4-A273-06631BD5D68B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A89708FB-1EDB-434A-855E-00D92B5D125B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4F24FD7D-C3BC-48D7-968A-4E42E7634B00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87614DBB-136A-44CA-A6FF-B4EE8821DC7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E5099CF2-BEC0-44B9-969B-7038D912CC71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CD6C7137-F3AA-44D7-8A1B-902F1C14FFB3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3CE43F47-1559-4C18-B2D2-9B082988B4CF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C96C88B9-59A3-4531-BE59-5B30B21ECDED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137E9F19-5256-4356-9E82-7DA52470E86A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B9E89227-444A-455E-8BA6-94E6881DE796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53B50C58-5E61-4796-86E7-EBEC10DF91D1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E0F513EB-6497-48F0-B741-439040AAD57A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685FD079-05F4-4774-AF78-267B16805271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21F6E5DC-7008-4CC6-81CB-C3A7EB2FEC22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67A718B3-032E-4762-8813-3A5439EB3F30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3201D928-CB59-46F4-B904-18AD1710CACA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22FCF7A8-45FB-4996-A1CF-E53D1C2800A4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0CD9C2B9-D5D8-4FE7-881A-D43420ED931F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C52B6A76-FC37-4316-BC1E-97095312B976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5AEA8319-6FE9-4F12-A90E-FFF49B99CECB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38B7ECC1-3BB4-4635-A506-DAED5EC53E7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938AE9CB-87F8-41BD-BF24-798E156A8802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0FEC68CC-EA54-4192-8EFF-5DD949DB35D1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1F97D03A-E2E7-488F-BDE2-F9F6AA7F1EDA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FF283768-3AD3-4AF6-AE2D-B8A80717544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8F493EB7-5692-45D5-BECB-E7D6A4FB08DC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3DCD7B23-AFF2-4C27-93A9-5379179940D8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59866E89-2084-478A-A50A-4C86675CC29E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051E6F7B-C148-4F4C-884B-DE9320056948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F22CDEB1-458F-460B-912D-39DDF26634AD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C3ACFC6D-90EC-4926-90AC-5941E7684D1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1B87AF75-538E-4AFC-9079-9ED93602E277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FDBA5875-D52E-40FF-990F-7EDCAFBB7178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8D32B295-15F8-46DC-ABD4-A378987DF70C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79181DBC-BCE9-455F-9877-D8FB2FD26758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7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2CC974-7358-41B4-BDD6-508BE94762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86" y="2705921"/>
            <a:ext cx="1490287" cy="1457461"/>
          </a:xfrm>
          <a:prstGeom prst="rect">
            <a:avLst/>
          </a:prstGeom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A412BACB-D955-4F8D-AE76-1ED7B8D16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85F88275-C787-4A71-A7C1-09ADC9DB2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715646" y="742975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79841EAD-7063-4FA2-85EE-DBBCB6E0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9FAAC5C7-CC21-4A47-A6DF-11FAE5DA7E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-31511" y="821721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BA6FD84B-EF73-4E48-B060-D40CFE43EE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408818" y="148537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4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5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-0.06173 L -0.00486 -0.15884 L -0.17621 -0.21179 L -0.21753 -0.13988 L -0.09531 -0.07653 L -0.19531 -0.0215 L -0.03976 -0.01087 L -0.17465 0.04624 L -0.05885 0.0504 L -0.14601 0.12647 L -0.11111 0.13919 L -0.13021 0.38451 L -0.0842 0.38451 " pathEditMode="relative" rAng="0" ptsTypes="AAAAAAAAAAAAA">
                                      <p:cBhvr>
                                        <p:cTn id="5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14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49" grpId="1" animBg="1"/>
      <p:bldP spid="10250" grpId="0" animBg="1"/>
      <p:bldP spid="10251" grpId="0" animBg="1"/>
      <p:bldP spid="10252" grpId="0" animBg="1"/>
      <p:bldP spid="116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749497-32BC-4722-B135-2B32EB2DED0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1" name="Oval 3">
            <a:extLst>
              <a:ext uri="{FF2B5EF4-FFF2-40B4-BE49-F238E27FC236}">
                <a16:creationId xmlns:a16="http://schemas.microsoft.com/office/drawing/2014/main" xmlns="" id="{E87A3BAF-1CE1-45FB-AD5E-5DE667E4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7172" name="Oval 4">
            <a:extLst>
              <a:ext uri="{FF2B5EF4-FFF2-40B4-BE49-F238E27FC236}">
                <a16:creationId xmlns:a16="http://schemas.microsoft.com/office/drawing/2014/main" xmlns="" id="{447173E5-1BEF-473D-8A4F-2CD29893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xmlns="" id="{990684C7-C534-43D8-ABEF-6BB5E5B3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7174" name="Oval 6">
            <a:extLst>
              <a:ext uri="{FF2B5EF4-FFF2-40B4-BE49-F238E27FC236}">
                <a16:creationId xmlns:a16="http://schemas.microsoft.com/office/drawing/2014/main" xmlns="" id="{904ECF38-5107-4E9D-ADEA-DE0DBBC56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xmlns="" id="{C3483909-8874-4B60-8F91-69E6CCF2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xmlns="" id="{1FA342D2-2013-49C2-9D78-26C6C0DF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xmlns="" id="{F84FDC5B-FD88-4DCF-8C81-4CE3F832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xmlns="" id="{335FAAE2-6BB9-4236-839E-EE5A17AC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xmlns="" id="{CF59A85F-FBB2-4A9C-A611-E5776029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xmlns="" id="{AB0B032C-26F0-4C08-B0E5-F5C29F4A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xmlns="" id="{1757B682-A1E8-4F7B-90C1-7BC572FB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3" name="Oval 15">
            <a:extLst>
              <a:ext uri="{FF2B5EF4-FFF2-40B4-BE49-F238E27FC236}">
                <a16:creationId xmlns:a16="http://schemas.microsoft.com/office/drawing/2014/main" xmlns="" id="{FA58D583-AACB-4977-B521-F6929DBB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7196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230E34-5978-4CDC-A29E-730E2F2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1" name="Oval 43">
            <a:extLst>
              <a:ext uri="{FF2B5EF4-FFF2-40B4-BE49-F238E27FC236}">
                <a16:creationId xmlns:a16="http://schemas.microsoft.com/office/drawing/2014/main" xmlns="" id="{0182014A-A41A-4572-A64B-85841DF2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B4A675D9-5646-4B55-BABC-82CFABE2B3B4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65020DA1-AE1F-41AF-9C44-50AB7429A66E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2E580B6C-440C-4B8F-9C5F-60A29ECA407E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8DB149DA-859F-49D7-953B-FADF2C32756E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AD8DD369-733C-42BF-982A-C33623A7A81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94599BA7-61D2-4C5C-BD96-79EE0F948CB2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02E6C6D1-07B4-4D01-B5E0-DF27E076F305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49E24A27-C76E-485E-AC61-16164DA8B327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AE2FA768-E651-4C22-B5B3-AF90D111B3E5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0B770175-EF15-400A-B1EB-12D01D16EEE5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4BE1E426-4930-4520-87A6-6F42BE0CC375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A0EBAD5B-FD55-44C5-AF2E-343721E23386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04AB68F6-3701-4375-A56D-037E12270B47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B2A628A2-56EC-4BC1-B423-423C21EF115F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0B639C8B-0595-41BD-A40B-10CE8B608074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004CDDD7-9CA2-4091-91D0-60359A5A0492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1A194D28-F3EA-4B7B-ADF9-2AEF8B24FC82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DF3665C5-6C91-47D0-8B7D-3DDF79500F44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B54E6E44-1E48-491D-992A-1F2FBCABD5E2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927DF592-C726-4186-B7DF-1FDD595DDFFD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A94FED38-3AE3-4A7D-AE74-E0BC14531AAF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EB3BFA80-4E07-4DB2-8C8A-453B9F069C72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F53F50F6-148B-4993-8AF1-706258FF497C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DDA88CF1-0786-4C3A-A8DB-EB8FB5D04141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76A4E122-AB19-4CD9-8177-39F0ED94558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376FCD51-DE79-46C8-B505-F8FF223DE75A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24E57D89-19F0-4BC0-B17A-B28CAB09EF85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84A92E82-4794-4512-8A59-CE90D627921A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24FFC166-7D53-4890-AF57-2EDF94F9E700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2C468ABD-097C-4B39-97C5-CDC8F29337B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CDCF73B6-024E-4F99-B2E2-177F70B78B20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4786A6E8-1D4B-472D-A41E-9822989119F8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74FE421E-F153-45E8-B4CB-614F5E7E1B15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CF524D75-DE68-49E6-BDF3-1F272D44CACF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BF4356B9-9C7F-4763-A544-EF76642166BB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39901E15-59FD-45B5-9E32-E2DD3AF70F75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0A807E90-8906-498E-B01D-08D48C2D0437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7BA34760-9346-434E-AB59-2B0E38BDF960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6DD73304-A30F-42C1-AE84-14A24E44AAF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ACF4B33B-CC3E-4091-9035-6E579B99379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5F297294-9F77-43C5-A858-6799D97CFAAB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E62C6EFC-0DA2-4CCF-AF31-9F7CE227B159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6B7FD5A2-962D-4B61-99CA-656D9E925844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0FAF8672-BAAD-47C2-AF23-88AF63F59E5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85FA92CD-2F39-4434-A6D6-7561FE398F05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6F100C82-DFE3-4794-9EED-1578B531F11C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306ED204-13DD-4451-B92F-9B509B695BD4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4A718920-1082-4A1D-9278-AF59F7FDCFAE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1BE4AD9B-5F16-4984-B24D-0761CE3282A1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964B1228-B05D-4B7C-97DE-E1810C02B8CA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84A8AB54-D19F-4A31-8C47-1D53ED9D5DC6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C67A9DE7-95A1-415C-A32F-C2F7CA028A76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9FC07727-3CC4-485E-88EB-BA063B586D57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7D21F752-CE72-4681-91C1-59CBF9AA8A20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57E5B9ED-D3BC-44E6-8E59-2633F760A6FF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DFFFF874-763D-46A5-BE06-E454A090444A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A656BDD5-EBF5-49DD-8943-EA5E2C85FA65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21C2E32E-F495-4D96-B7C1-84861A0C9FBF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66CD0768-2E79-4A67-A0F8-45A616132073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44876472-580B-49A6-A2D6-3CE60F004E1D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E6E40F53-852B-4685-8E96-289EB91FF651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52CBE776-6C80-4CFB-AAFB-286566248002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3ADFB18A-5A46-45D9-A9C2-233CC35A4316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42FC26EF-D96A-43CD-A549-3C83FF7C04C5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C7DF8120-026A-4B47-AAF2-B4087103E034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BB43E2D1-78E4-477F-BD64-939E06CE0A51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D04D2472-EFB7-4E88-97F0-C703922EC446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8CCB5B61-D87D-4D76-BE01-55C4B4D5EB23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ED42E6A8-2A2D-4BD4-978A-7CD0430480BE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D89543C8-6203-4CEC-A07B-B18D7443B491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EDF72AB9-4479-4948-8311-7B31D50D146A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63E5C2D3-85A3-44F7-897D-39232538D27A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DC12570F-C512-4B24-859C-BED3DEC0592C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BCA677B8-549C-4DD3-99EA-71F46BC7C857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28B2C185-4FF4-4473-A083-5CFA0E4398DE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78A129BA-C176-4496-82A6-D9089DFDD4B5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1E18A30D-C3A1-4679-8912-19BF609A5198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416312D8-A715-42EE-BE2C-2349977FDC07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4B80FB48-7F5E-4ED0-B77F-679FFDAA2030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3435228F-5652-4283-8E76-FC78DBED032C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DC8DB702-2A40-483E-A8E5-0726FB113E0E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7B8EE805-58DB-4B2F-953F-90442363D0A7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BBADA354-C645-480B-9F05-14A4810270E6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196D4772-E695-41E6-AB4E-C05331E814C3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6D8BCBE0-3DD1-49C6-AC70-A11837DFAED9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6F5E6F76-2F03-436A-87BA-153BFDB322D6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00581BDE-B48B-420B-AC08-5A37A3639513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20BE63CB-FF07-430B-9F32-B6AC26A6284E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2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8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7A5552C7-9990-41CF-9830-FC5703854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51920" y="164757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183351F9-2584-464B-922B-D9ED26CAE3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885414" y="-343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FA3470-3AE2-48D0-99A5-682E8B1CF7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23" y="2713685"/>
            <a:ext cx="1614253" cy="139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49 -4.44444E-6 C -0.02622 0.01575 -0.03767 0.01544 -0.05087 0.01914 C -0.06111 0.02254 -0.07118 0.02686 -0.08125 0.03025 C -0.09271 0.0392 -0.09618 0.05402 -0.09844 0.07346 C -0.09809 0.09321 -0.09861 0.11297 -0.09722 0.13241 C -0.09566 0.15309 -0.07066 0.17284 -0.06146 0.18025 C -0.05243 0.18766 -0.04271 0.1926 -0.03368 0.2 C -0.0276 0.20494 -0.02795 0.20834 -0.02187 0.21729 C -0.01163 0.23179 -0.0026 0.24291 0.00347 0.26297 C 0.00295 0.26945 0.00365 0.27655 0.00208 0.28241 C 0.00052 0.28797 -0.01302 0.29075 -0.0151 0.29136 C -0.02309 0.29291 -0.0309 0.29414 -0.03889 0.29537 C -0.04531 0.30093 -0.05174 0.30186 -0.05885 0.30433 C -0.05937 0.30587 -0.06285 0.31636 -0.06285 0.31976 C -0.06233 0.3321 -0.06181 0.34445 -0.06024 0.35649 C -0.05937 0.36142 -0.05156 0.3676 -0.04965 0.36945 C -0.04444 0.37408 -0.04097 0.38118 -0.0375 0.3892 C -0.03993 0.42346 -0.03889 0.42686 -0.04549 0.45216 C -0.04705 0.45772 -0.04844 0.46358 -0.04965 0.46945 C -0.05052 0.47346 -0.05226 0.48241 -0.05226 0.48272 C -0.0533 0.50926 -0.05417 0.53519 -0.06285 0.55834 C -0.06441 0.57192 -0.06753 0.58642 -0.07205 0.59784 C -0.07118 0.60679 -0.0724 0.61667 -0.06944 0.62377 C -0.06771 0.62871 -0.07587 0.67809 -0.07274 0.67871 C -0.06059 0.68025 -0.02465 0.6821 -0.0158 0.68334 " pathEditMode="relative" rAng="0" ptsTypes="AAAAAAAAAAAAAAAAAAAAAAAAA">
                                      <p:cBhvr>
                                        <p:cTn id="4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2" grpId="1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116" grpId="0" animBg="1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9CC71A-B687-443D-88BB-3FEF8077703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xmlns="" id="{0A2A87C5-2439-4B1D-A7FB-98E920FF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xmlns="" id="{7E6A5113-08FE-4AE0-9DC6-67FAA486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xmlns="" id="{CE9F60EF-510A-44F7-9886-D6C4CBDE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xmlns="" id="{4D360355-4D3E-4631-B018-A4ECB174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84F97429-4B9A-4F4A-A09F-41C509C1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EB4A4EC8-D8D2-4B5A-9EBE-644E60D9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5045AB6F-841E-4EF2-B035-A112120F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xmlns="" id="{8D8D2C1B-3229-4FF1-B3C1-7F7E1572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xmlns="" id="{F81548BB-06BB-457B-95D8-16E5151D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xmlns="" id="{6B1DEB97-CA7F-4102-993E-798240C8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xmlns="" id="{62EE7A68-38AB-4C6C-B58A-2D10730B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7" name="Oval 15">
            <a:extLst>
              <a:ext uri="{FF2B5EF4-FFF2-40B4-BE49-F238E27FC236}">
                <a16:creationId xmlns:a16="http://schemas.microsoft.com/office/drawing/2014/main" xmlns="" id="{5F367291-0914-4CD6-AD65-D691970D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8220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3FAA49E-90F2-4515-A99E-DF0CB398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660" y="4563110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34" name="Oval 42">
            <a:extLst>
              <a:ext uri="{FF2B5EF4-FFF2-40B4-BE49-F238E27FC236}">
                <a16:creationId xmlns:a16="http://schemas.microsoft.com/office/drawing/2014/main" xmlns="" id="{9BFB2D11-3E65-4CBB-8E67-CBFCD9FC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AB71941F-32B9-4D0C-BB76-2FC87C4B0BCD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5751E8A1-7995-46D5-9F30-00C868F6A5C5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13C54910-7EB2-4CB0-832B-13775797FBC8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C969D6DA-2258-49BA-AEE5-CFBD8D4E38E2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0E8E68C1-A4B9-430A-8548-AD1F74D37C3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FAE6AEF3-48D2-4CC9-9E38-783F799D26A3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85DFD73F-7B16-4EA5-A7F7-A989FCCABBF3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9F1B42AD-8598-4032-95FE-355E53927605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97A93386-A303-47A5-9FE2-F45D1CF5E194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FD4914C6-9C06-4172-A398-726B0C9FD62B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F8638EFC-093E-44FF-A412-2AEA6964F71F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A1EBB540-0F8C-4978-AD75-A74A2E7BD875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1F0475AF-E7B7-4C5F-A12E-BBEE8AD1467D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23571BD1-37CF-4E4F-A760-75DAFB1D66F1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5C031360-B5B6-4EB7-B439-C2BD171BBFD9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5A747A1A-15EC-455A-A44A-ECB7F00C516F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930F2BA0-D48E-4B3C-8777-00C6A63DC4D6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7D4EA62C-CBBA-4E7B-B196-B6461F214839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3D5D41CF-2554-420D-A00B-E2FDB1F54A5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58DFC993-E36C-448B-834D-35AF51D465CE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1B347CDF-A047-4B0D-ACFE-E44C392A828E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FCBEF694-0869-48B1-8E95-1F556399DA6C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EFAFEA8D-9918-4D71-B346-7B948C5450D1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771AF2E3-37C5-479F-9D71-DFE19C232D94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C53B5178-951A-4E8A-A61F-F237D6120FCA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F6AEE8DD-32BE-4D70-BFEB-4AC1D7A72E26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850A495F-80C2-4A6C-BCF6-636C670500D4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5F378F67-6E47-459D-B666-9EC0C3437574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3177005B-5816-4051-B649-88DD6A9BA9B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3BB63963-FBF2-4746-A310-C49DB3F8D90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944C7F59-DCEC-4B12-9056-0B806B33CE05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C501A256-0D6A-4159-9A14-3F27BC7312B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E7533A5F-0FB4-4B49-9CC7-4BFB78C4152A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663AB4A7-AC03-4534-941C-BD7DD4FA4884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FCE1472A-B0DB-480E-BF96-8B913CF69AD6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295F3978-F60D-40DE-8C2D-C4E469402B78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3590F1E8-BDAB-43DE-979D-D3BAD0502BDC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0310029D-B339-451E-9C31-34ACA2BD1D9E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2DD8BCC0-E63D-4113-A8F6-0E2BF3BA372B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84B7BEA3-172A-4256-A69E-C66E5474ABDE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3673BE4A-612B-4256-8481-D94B5B8EFC06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85480C75-DF92-44CE-B435-97874B1FDBEC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20BDA23F-C6F0-4D36-8473-D47E0B81E81B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E566C2A1-2777-4D29-90D8-B637848D7291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3EE8CE87-0D7D-4BE6-9077-ADBF2DC49D6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0CCC57DC-93A3-46D5-820F-89A6E2CFCB14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8AFCD21A-5EE2-4C93-8285-110678C37B08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EB0CBEC7-C91E-47A2-9DFB-6A9084D889C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5DD80D9D-0F10-4FBA-AE34-5D5A871996F9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2AC19AE0-4ECB-4036-85A5-D5DF40ABC563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402DB520-AC0F-40C6-B1D0-1A3DB86EC458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95D23889-798C-4697-ADE9-AD7B2554B253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11B48926-FDF5-4F6F-A729-127FD058AAAA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46ADFACF-EDEA-4AD8-AD60-7011B2335F6A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3F7E9A1A-25C7-4B55-8AEF-834C51D6EDAE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E2F8A2F4-4FE7-4744-B968-56C2DE1641E6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FC683F4B-B14F-46C2-91D9-ED7EA8106E0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949CB3FE-C651-431B-9E75-EBAEA74BC045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603073DA-279D-49F3-BCDF-BB768C9BB0E8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02A9161B-E55D-4FC8-B5B0-90B652CFA783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AA270E61-6308-486C-A59A-9EA13E9D59A5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04841C61-00DF-460C-AA93-51C65A7A26B9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A228C2D0-75BB-4FBF-A528-0B67A0200E00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9F2BF0B6-1759-4877-9207-230741AF4C5A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4124957A-0DCD-442E-AB11-2A5811308B45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B0CD7172-E649-4AC4-9571-0654B49611CE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995BF50A-5BD0-41F5-97AE-1EC60EF6CC36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FEE9A48A-7D06-4EF1-AD09-9658BEA0920F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995F6E87-DD28-422A-A8ED-9753CCAB534E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F9C1C779-00F6-4129-BFA9-817A9450F388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C7CB3BCD-822B-408B-AFAD-D63D6B2F4239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4877F561-8F1E-458B-ABE8-DC7ACD0C0238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3CB69598-B946-47A9-BA50-89C23F01650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C6FDD54F-394E-4002-BFC0-C6C393685754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046127FC-6D45-45C3-A23C-FDE42F150010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2891912B-0F72-49D8-AE8E-AD457EC1E6DD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7872AAE9-D6A8-4404-97A8-690533380EBB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1572C34B-D249-4B4E-8432-4D4C041AA22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CC188798-0E47-4B3B-909D-FB19EB0E417A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88884A41-4A0D-4824-A698-E412564F3930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9860DB63-4D31-489D-82E4-5C9B16E82742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D48DD71E-160D-43A0-B298-2078012373E7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031B4426-0211-4DEF-A459-8F1B44C19ED1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DB179F66-E8A6-40E4-9635-14747B886AD8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1E9BF91E-ECFD-46E9-9021-CEA23C35B95D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47D72567-6C3C-47BB-92F5-0392DC60696C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F092830F-A390-4E0A-BD5E-F0C0FF5DDD36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A24815E0-5BD5-418F-AA1C-661E0624B66B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44AE2D-32F1-4A79-B70C-5A9E00ED6F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300" y="2609813"/>
            <a:ext cx="1539450" cy="150554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2274937A-3545-4985-A98C-458219FB0D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42489">
            <a:off x="144216" y="140300"/>
            <a:ext cx="940815" cy="93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08117 L 0.03594 -0.11419 L 0.13576 -0.11666 L 0.0842 -0.06388 L 0.14375 -0.00925 L 0.07517 0.06791 L 0.10434 0.15556 L 0.08559 0.28334 L 0.12344 0.28272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2" grpId="1" animBg="1"/>
      <p:bldP spid="8203" grpId="0" animBg="1"/>
      <p:bldP spid="8204" grpId="0" animBg="1"/>
      <p:bldP spid="116" grpId="0" animBg="1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254DAC-0C31-4ED3-B77F-F58D0135F2D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xmlns="" id="{FB7C36E8-5ED1-474A-98BF-5902B926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xmlns="" id="{F2CCDC39-68AE-46EE-A575-FB7CDB0B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xmlns="" id="{A598AE82-420D-45F7-BEFE-E00ECCE9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xmlns="" id="{BAB694E2-6AD6-4759-A6E9-ED070064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xmlns="" id="{5E7755A1-0A6D-48B7-89F6-B20041A0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xmlns="" id="{81B25165-9B84-423E-9021-22795A17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xmlns="" id="{23C2B989-335D-4A5E-AD76-CD522A907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xmlns="" id="{F7D86738-E66F-407B-BA92-F994C2D8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xmlns="" id="{008EABE0-DF12-40EB-8D79-E14741D4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xmlns="" id="{66E70ABA-7B19-4E21-83E3-BF9AD03E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xmlns="" id="{4A5B87F0-80B8-47C9-B0F0-7F92C2E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xmlns="" id="{B103383C-180B-452E-9ED1-691915D84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2316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AC85AF07-403D-446C-BBA1-272E95A2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04" y="4525712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30" name="Oval 42">
            <a:extLst>
              <a:ext uri="{FF2B5EF4-FFF2-40B4-BE49-F238E27FC236}">
                <a16:creationId xmlns:a16="http://schemas.microsoft.com/office/drawing/2014/main" xmlns="" id="{A8987D2B-2B84-4B80-864D-D972D8E0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CD648DD7-694C-4EE4-BFBD-84C57C4908C6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0C2FA429-8D5F-410D-B300-D02A095494CD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EBD7E9BE-4B8A-44CB-8EFE-10EAEA4EC97F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35E86F2A-1268-43E5-B535-AA948CA6A078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2883B442-13A3-4A63-9311-A049C6FA0E46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AE2A6448-3E30-4DDA-A9F5-CB646C229993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DB6A08A2-C62A-4064-831D-7F6F7C15CB6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4748CFF2-46CC-4211-8104-CABFCE45A00E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40176833-286C-4384-A29E-E626C04F2434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0F4B8EA0-B17D-43C5-B318-1D368590BD2F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1CAE387F-2B6D-4DE2-B640-925F4D288066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DC1FF6A8-2F22-4DFA-9F60-9C2E68165E94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953E00BD-F00A-449A-88E7-12108D23EDBA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C616F5F6-8B6A-4ECD-9167-3771C3503FF2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2F7849DC-B5F1-4C01-B9CA-9AE2B00C8F60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189034D4-84D4-4209-A182-D59B4C1A9BB1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C094E209-4C02-4562-9FFE-1DF2D5927005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6E5ACD5E-07BA-4A6E-9DE5-1C1511E07C01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15611A5A-200A-4B32-8EDD-7B52B053A4B9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29493CE0-843C-4E3B-8D29-0C312F5C613A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17D01A46-84D6-4A43-B1C2-C8DECA85224B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BCEB0757-C640-4A62-B861-BC1EAA79CAC1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82334119-201F-4103-8E59-E4BC04996853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4CDA9496-FFC9-4D96-B91C-2C410D9017C7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6D7802E1-2917-48E7-8AC7-BE29B59BB684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885F8EBB-3D8D-4FB5-89FB-3C93DDE0852F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1DFEBAB0-8E7C-44EE-BF1D-9BA17F7E597E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5D6B7C15-BBDB-4FFE-9805-32A7EC61FD01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F5A242DA-1799-4A50-9448-75711DDFFA80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8BDE7710-6605-49AF-94C2-DFA4ABBA1F9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6D600A01-E27A-4710-8CCF-D9FFBB752D9D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FA6C3CD7-AF29-483E-8FD1-B56F38BD1BB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5EA6208C-2483-4CF7-8D6F-7444F1566AEC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C9FA063B-914F-4B8B-9B3F-9E9FDBD8FAB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F4179102-7A9A-4012-A8AB-853D4F0CBA3E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A556E9B9-104B-4F7D-942A-DB684EEF2756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44BEBE5F-3E29-4046-92F1-01EA91151B58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CB56A633-AB4A-4B95-A4BD-21DA1674FC41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B962CE8B-EE91-41EF-B340-88C9655D452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5D028E73-7BA5-4F0C-901F-30FE28E2E72B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248F2478-12B9-4606-83B8-E9E6C7799D4F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B564C8EB-B442-4DA9-8532-3998232FD37A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3EE70EB8-5529-4D8E-AFDF-D0845E4CFFC7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DD8B37B1-898C-4F62-87B2-99C3F6D94A2D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23B5CD87-D340-48C6-8225-1C6D51F3DDF2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9A8B2929-2C76-4909-BFDF-52D27DBDE146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62583DBA-815E-45E8-BFB2-1094DCB4C830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CA7390D4-E0DA-4B52-823C-6CF31D3F36BF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EA7731A5-A64F-4F59-A1F3-4020FADB0A84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D9D81A5C-B2DE-476C-9A4B-D3FFA976C33B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33475610-3E1F-488B-84A3-22A89C221C82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2C5CFC67-3320-4FAC-BBB3-1E2999D5BF0E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A63A08A9-979A-4CB7-AAFE-7B4B35DB66AB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961A934A-3775-4D7B-97F3-F8CDB8585A5A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F55075AC-0A8C-4FE4-82A8-12BB03444F20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06139FEE-9152-473E-B3C3-90A361168BDC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A33F173C-64C5-4949-9BA3-15347DAA52FC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86C4F74F-0AC0-4B60-8B04-6A3E7E29A27C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3F706D7F-A92B-4CD2-B5E5-B2F740B5DAF6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18DF7134-444D-4995-B997-8C3D9D87BE70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C55638D1-DB44-4371-B87B-7E0F167EB464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6616205B-00B5-49A3-9C7F-265419469F2B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0BCBD45B-F38E-4243-8992-FA82EAA44122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0335D2AB-6F0F-4000-9A84-F2AC4F703C03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CC2C8C12-0A07-41AB-89A9-EA0BEEC97EE2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9236A8D2-A3C6-4C92-ADC2-5F815103E02A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1698D002-8C57-4244-8744-015BC3F20267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B0B32E29-370B-4819-94EC-CF80621CBDB2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E51A351B-DAA8-4FEE-B4F5-3378CA91909A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AB24AA64-5F37-416A-BB7F-9F5682BA69F5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EFFB766E-04CD-453A-9C25-4B7A1DE2A226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31700C9C-0F3F-4782-BD1E-AB75190C8454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5C916871-EE55-4DD6-B4B0-68D5935C2D0A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C889A55D-D83F-46C3-92FC-4507BC66AB9C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EB20258B-8D03-4AAA-809C-8885F3231FC4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1BE23765-3F35-45E9-82CB-8BFBC23D74B9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92232436-4F5F-457D-8F33-0DAA724B6D85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03F87225-9A20-47F2-8C14-BAFE4DF43BD3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8E8E1168-6622-47F0-A147-CBC0E508CBD0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DFC11127-3965-45A1-9388-BCE60C7BF16A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29239E70-E4CE-4BB8-92A0-6EC92C4B927C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17A84326-8F3A-4E1F-8BCD-EEC5F4E0B214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1161FEEF-2676-4EBB-BCEB-69ED670686DB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5A8C3B07-37AA-4292-BD94-F8290AD8AD94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0A0BEFA8-60B7-475E-B86E-9D30AD527148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20AC435B-4267-4E9C-8526-AE79BF47DF43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9D760929-F24C-4284-9D10-F4059A20FBE1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32805517-1FD8-4A9B-9F55-809A014CFEFC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9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52BE6B-E4B1-4B67-9371-60A21B43E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85" y="2712303"/>
            <a:ext cx="1514289" cy="1402497"/>
          </a:xfrm>
          <a:prstGeom prst="rect">
            <a:avLst/>
          </a:prstGeom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C2E3BB80-E55E-47F5-85C7-01F7A7AA3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9AFCD801-BF5F-402E-8F79-7A0A9042C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715646" y="742975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AA9AA3C0-BEC5-45C7-8503-5F4D0413A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7164664D-CDC3-418B-B815-EAFF4F2F63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-31511" y="821721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5.55112E-17 L -0.04271 -0.03642 L 0.05955 -0.03426 L -0.03003 0.1213 L 0.0842 0.15401 L 0.00399 0.36852 L -0.02153 0.52778 L 0.02222 0.52315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3" grpId="1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16" grpId="0" animBg="1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4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xmlns="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xmlns="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41" y="17609"/>
            <a:ext cx="7934538" cy="50544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10055" y="1164431"/>
            <a:ext cx="1233570" cy="1821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76187" y="2877714"/>
            <a:ext cx="1267438" cy="1538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0055" y="1464469"/>
            <a:ext cx="1233570" cy="32533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5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xmlns="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xmlns="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183"/>
            <a:ext cx="8856822" cy="3653904"/>
          </a:xfrm>
          <a:prstGeom prst="rect">
            <a:avLst/>
          </a:prstGeom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xmlns="" id="{9D760929-F24C-4284-9D10-F4059A20FBE1}"/>
              </a:ext>
            </a:extLst>
          </p:cNvPr>
          <p:cNvSpPr/>
          <p:nvPr/>
        </p:nvSpPr>
        <p:spPr>
          <a:xfrm>
            <a:off x="2283036" y="2563636"/>
            <a:ext cx="4212167" cy="829760"/>
          </a:xfrm>
          <a:prstGeom prst="wedgeRoundRectCallout">
            <a:avLst>
              <a:gd name="adj1" fmla="val -44414"/>
              <a:gd name="adj2" fmla="val 32087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My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name is..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.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xmlns="" id="{9D760929-F24C-4284-9D10-F4059A20FBE1}"/>
              </a:ext>
            </a:extLst>
          </p:cNvPr>
          <p:cNvSpPr/>
          <p:nvPr/>
        </p:nvSpPr>
        <p:spPr>
          <a:xfrm>
            <a:off x="2283036" y="3591383"/>
            <a:ext cx="4212167" cy="829760"/>
          </a:xfrm>
          <a:prstGeom prst="wedgeRoundRectCallout">
            <a:avLst>
              <a:gd name="adj1" fmla="val -44414"/>
              <a:gd name="adj2" fmla="val 32087"/>
              <a:gd name="adj3" fmla="val 16667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 am …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cript MT Bold" panose="03040602040607080904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dirty="0"/>
              <a:t>ACTIVITY 6</a:t>
            </a:r>
            <a:endParaRPr sz="5000" dirty="0"/>
          </a:p>
        </p:txBody>
      </p:sp>
      <p:sp>
        <p:nvSpPr>
          <p:cNvPr id="6" name="Google Shape;1245;p62">
            <a:extLst>
              <a:ext uri="{FF2B5EF4-FFF2-40B4-BE49-F238E27FC236}">
                <a16:creationId xmlns:a16="http://schemas.microsoft.com/office/drawing/2014/main" xmlns="" id="{D13AB4D6-3EFA-4F5B-A024-895DF1C538D6}"/>
              </a:ext>
            </a:extLst>
          </p:cNvPr>
          <p:cNvSpPr/>
          <p:nvPr/>
        </p:nvSpPr>
        <p:spPr>
          <a:xfrm>
            <a:off x="4132095" y="1105024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1;p62">
            <a:extLst>
              <a:ext uri="{FF2B5EF4-FFF2-40B4-BE49-F238E27FC236}">
                <a16:creationId xmlns:a16="http://schemas.microsoft.com/office/drawing/2014/main" xmlns="" id="{C74293EA-69ED-4EEC-81F0-1AD69990A1C0}"/>
              </a:ext>
            </a:extLst>
          </p:cNvPr>
          <p:cNvSpPr txBox="1"/>
          <p:nvPr/>
        </p:nvSpPr>
        <p:spPr>
          <a:xfrm>
            <a:off x="4335654" y="131578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0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0"/>
            <a:ext cx="665678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WARM-UP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855352" y="2830941"/>
            <a:ext cx="1315200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ACTIVITY 4</a:t>
            </a:r>
            <a:endParaRPr lang="en" sz="1800" b="1" dirty="0">
              <a:solidFill>
                <a:srgbClr val="0070C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996476" y="2881124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ACTIVITY 5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7137600" y="2830574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ACTIVITY 6</a:t>
            </a:r>
            <a:endParaRPr sz="1800" b="1" dirty="0">
              <a:solidFill>
                <a:srgbClr val="00B05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62"/>
          <p:cNvSpPr/>
          <p:nvPr/>
        </p:nvSpPr>
        <p:spPr>
          <a:xfrm>
            <a:off x="7478484" y="1679790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62"/>
          <p:cNvSpPr/>
          <p:nvPr/>
        </p:nvSpPr>
        <p:spPr>
          <a:xfrm>
            <a:off x="5113926" y="1700356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962810" y="1624221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5225389" y="1924906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3065474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1" name="Google Shape;1251;p62"/>
          <p:cNvSpPr txBox="1"/>
          <p:nvPr/>
        </p:nvSpPr>
        <p:spPr>
          <a:xfrm>
            <a:off x="7649184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50" y="0"/>
            <a:ext cx="796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xmlns="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xmlns="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WARM-UP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9"/>
          <p:cNvGrpSpPr/>
          <p:nvPr/>
        </p:nvGrpSpPr>
        <p:grpSpPr>
          <a:xfrm rot="792631" flipH="1">
            <a:off x="7025816" y="-749106"/>
            <a:ext cx="2716916" cy="5127873"/>
            <a:chOff x="8279601" y="1491691"/>
            <a:chExt cx="1645628" cy="3105938"/>
          </a:xfrm>
        </p:grpSpPr>
        <p:sp>
          <p:nvSpPr>
            <p:cNvPr id="459" name="Google Shape;459;p39"/>
            <p:cNvSpPr/>
            <p:nvPr/>
          </p:nvSpPr>
          <p:spPr>
            <a:xfrm rot="792631" flipH="1">
              <a:off x="9248165" y="3003884"/>
              <a:ext cx="447928" cy="1593745"/>
            </a:xfrm>
            <a:custGeom>
              <a:avLst/>
              <a:gdLst/>
              <a:ahLst/>
              <a:cxnLst/>
              <a:rect l="l" t="t" r="r" b="b"/>
              <a:pathLst>
                <a:path w="19720" h="51965" extrusionOk="0">
                  <a:moveTo>
                    <a:pt x="19574" y="0"/>
                  </a:moveTo>
                  <a:cubicBezTo>
                    <a:pt x="19517" y="0"/>
                    <a:pt x="19455" y="39"/>
                    <a:pt x="19455" y="117"/>
                  </a:cubicBezTo>
                  <a:cubicBezTo>
                    <a:pt x="19548" y="3957"/>
                    <a:pt x="17543" y="7409"/>
                    <a:pt x="15210" y="10286"/>
                  </a:cubicBezTo>
                  <a:cubicBezTo>
                    <a:pt x="13002" y="13023"/>
                    <a:pt x="11183" y="15697"/>
                    <a:pt x="10748" y="19273"/>
                  </a:cubicBezTo>
                  <a:cubicBezTo>
                    <a:pt x="10234" y="23207"/>
                    <a:pt x="11245" y="27250"/>
                    <a:pt x="11370" y="31169"/>
                  </a:cubicBezTo>
                  <a:cubicBezTo>
                    <a:pt x="11478" y="34854"/>
                    <a:pt x="11183" y="38601"/>
                    <a:pt x="9877" y="42084"/>
                  </a:cubicBezTo>
                  <a:cubicBezTo>
                    <a:pt x="8197" y="46640"/>
                    <a:pt x="4621" y="49937"/>
                    <a:pt x="127" y="51725"/>
                  </a:cubicBezTo>
                  <a:cubicBezTo>
                    <a:pt x="0" y="51767"/>
                    <a:pt x="40" y="51964"/>
                    <a:pt x="154" y="51964"/>
                  </a:cubicBezTo>
                  <a:cubicBezTo>
                    <a:pt x="165" y="51964"/>
                    <a:pt x="177" y="51962"/>
                    <a:pt x="190" y="51958"/>
                  </a:cubicBezTo>
                  <a:cubicBezTo>
                    <a:pt x="3828" y="50496"/>
                    <a:pt x="6907" y="48117"/>
                    <a:pt x="8897" y="44728"/>
                  </a:cubicBezTo>
                  <a:cubicBezTo>
                    <a:pt x="10685" y="41664"/>
                    <a:pt x="11370" y="38119"/>
                    <a:pt x="11556" y="34620"/>
                  </a:cubicBezTo>
                  <a:cubicBezTo>
                    <a:pt x="11758" y="31122"/>
                    <a:pt x="11385" y="27639"/>
                    <a:pt x="10996" y="24156"/>
                  </a:cubicBezTo>
                  <a:cubicBezTo>
                    <a:pt x="10716" y="21730"/>
                    <a:pt x="10763" y="19258"/>
                    <a:pt x="11447" y="16910"/>
                  </a:cubicBezTo>
                  <a:cubicBezTo>
                    <a:pt x="11945" y="15153"/>
                    <a:pt x="12893" y="13629"/>
                    <a:pt x="13966" y="12183"/>
                  </a:cubicBezTo>
                  <a:cubicBezTo>
                    <a:pt x="15614" y="9990"/>
                    <a:pt x="17449" y="8047"/>
                    <a:pt x="18538" y="5481"/>
                  </a:cubicBezTo>
                  <a:cubicBezTo>
                    <a:pt x="19237" y="3848"/>
                    <a:pt x="19720" y="1920"/>
                    <a:pt x="19657" y="117"/>
                  </a:cubicBezTo>
                  <a:cubicBezTo>
                    <a:pt x="19681" y="39"/>
                    <a:pt x="19630" y="0"/>
                    <a:pt x="19574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8925709" y="1942618"/>
              <a:ext cx="999520" cy="1063679"/>
            </a:xfrm>
            <a:custGeom>
              <a:avLst/>
              <a:gdLst/>
              <a:ahLst/>
              <a:cxnLst/>
              <a:rect l="l" t="t" r="r" b="b"/>
              <a:pathLst>
                <a:path w="17199" h="18303" extrusionOk="0">
                  <a:moveTo>
                    <a:pt x="9277" y="0"/>
                  </a:moveTo>
                  <a:cubicBezTo>
                    <a:pt x="6057" y="0"/>
                    <a:pt x="2880" y="2346"/>
                    <a:pt x="1556" y="5992"/>
                  </a:cubicBezTo>
                  <a:cubicBezTo>
                    <a:pt x="1" y="10268"/>
                    <a:pt x="1571" y="14808"/>
                    <a:pt x="5101" y="16441"/>
                  </a:cubicBezTo>
                  <a:cubicBezTo>
                    <a:pt x="4479" y="16970"/>
                    <a:pt x="3857" y="17747"/>
                    <a:pt x="5101" y="18198"/>
                  </a:cubicBezTo>
                  <a:cubicBezTo>
                    <a:pt x="5303" y="18271"/>
                    <a:pt x="5470" y="18303"/>
                    <a:pt x="5609" y="18303"/>
                  </a:cubicBezTo>
                  <a:cubicBezTo>
                    <a:pt x="6304" y="18303"/>
                    <a:pt x="6267" y="17488"/>
                    <a:pt x="6112" y="16814"/>
                  </a:cubicBezTo>
                  <a:lnTo>
                    <a:pt x="6112" y="16814"/>
                  </a:lnTo>
                  <a:cubicBezTo>
                    <a:pt x="6680" y="16970"/>
                    <a:pt x="7257" y="17045"/>
                    <a:pt x="7834" y="17045"/>
                  </a:cubicBezTo>
                  <a:cubicBezTo>
                    <a:pt x="11058" y="17045"/>
                    <a:pt x="14246" y="14702"/>
                    <a:pt x="15566" y="11061"/>
                  </a:cubicBezTo>
                  <a:cubicBezTo>
                    <a:pt x="17198" y="6567"/>
                    <a:pt x="15379" y="1778"/>
                    <a:pt x="11507" y="394"/>
                  </a:cubicBezTo>
                  <a:cubicBezTo>
                    <a:pt x="10777" y="127"/>
                    <a:pt x="10026" y="0"/>
                    <a:pt x="9277" y="0"/>
                  </a:cubicBez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8279601" y="1491691"/>
              <a:ext cx="137384" cy="120531"/>
            </a:xfrm>
            <a:custGeom>
              <a:avLst/>
              <a:gdLst/>
              <a:ahLst/>
              <a:cxnLst/>
              <a:rect l="l" t="t" r="r" b="b"/>
              <a:pathLst>
                <a:path w="2364" h="2074" extrusionOk="0">
                  <a:moveTo>
                    <a:pt x="1181" y="0"/>
                  </a:moveTo>
                  <a:cubicBezTo>
                    <a:pt x="815" y="0"/>
                    <a:pt x="458" y="203"/>
                    <a:pt x="265" y="547"/>
                  </a:cubicBezTo>
                  <a:cubicBezTo>
                    <a:pt x="0" y="1060"/>
                    <a:pt x="187" y="1682"/>
                    <a:pt x="700" y="1946"/>
                  </a:cubicBezTo>
                  <a:cubicBezTo>
                    <a:pt x="854" y="2033"/>
                    <a:pt x="1019" y="2073"/>
                    <a:pt x="1183" y="2073"/>
                  </a:cubicBezTo>
                  <a:cubicBezTo>
                    <a:pt x="1549" y="2073"/>
                    <a:pt x="1906" y="1870"/>
                    <a:pt x="2100" y="1526"/>
                  </a:cubicBezTo>
                  <a:cubicBezTo>
                    <a:pt x="2364" y="1013"/>
                    <a:pt x="2177" y="391"/>
                    <a:pt x="1664" y="127"/>
                  </a:cubicBezTo>
                  <a:cubicBezTo>
                    <a:pt x="1511" y="40"/>
                    <a:pt x="1345" y="0"/>
                    <a:pt x="118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" name="Picture 4" descr="Task 67: It&amp;#39;s Game Time! - Teleskola">
            <a:extLst>
              <a:ext uri="{FF2B5EF4-FFF2-40B4-BE49-F238E27FC236}">
                <a16:creationId xmlns:a16="http://schemas.microsoft.com/office/drawing/2014/main" xmlns="" id="{6A45C167-180A-409A-98DB-BA271F0A7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01ACF1"/>
              </a:clrFrom>
              <a:clrTo>
                <a:srgbClr val="01AC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80" y="936944"/>
            <a:ext cx="4498203" cy="2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AB0A512-879E-4E28-8623-BE84D289DCBA}"/>
              </a:ext>
            </a:extLst>
          </p:cNvPr>
          <p:cNvGrpSpPr/>
          <p:nvPr/>
        </p:nvGrpSpPr>
        <p:grpSpPr>
          <a:xfrm>
            <a:off x="4131077" y="1393522"/>
            <a:ext cx="4353273" cy="3829786"/>
            <a:chOff x="1632523" y="366064"/>
            <a:chExt cx="4353273" cy="382978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7E7DF40-BE99-44DD-9927-2859D0F04A82}"/>
                </a:ext>
              </a:extLst>
            </p:cNvPr>
            <p:cNvGrpSpPr/>
            <p:nvPr/>
          </p:nvGrpSpPr>
          <p:grpSpPr>
            <a:xfrm>
              <a:off x="1632523" y="366064"/>
              <a:ext cx="4353273" cy="3829786"/>
              <a:chOff x="1632523" y="366064"/>
              <a:chExt cx="4353273" cy="382978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D1812953-E780-4FDA-B730-0DFDCE792491}"/>
                  </a:ext>
                </a:extLst>
              </p:cNvPr>
              <p:cNvGrpSpPr/>
              <p:nvPr/>
            </p:nvGrpSpPr>
            <p:grpSpPr>
              <a:xfrm>
                <a:off x="1632523" y="366064"/>
                <a:ext cx="4353273" cy="3829786"/>
                <a:chOff x="2118509" y="790296"/>
                <a:chExt cx="4353273" cy="382978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xmlns="" id="{6BAF9372-4B41-4F40-A752-7D0550E9894B}"/>
                    </a:ext>
                  </a:extLst>
                </p:cNvPr>
                <p:cNvGrpSpPr/>
                <p:nvPr/>
              </p:nvGrpSpPr>
              <p:grpSpPr>
                <a:xfrm>
                  <a:off x="2118509" y="790296"/>
                  <a:ext cx="4353273" cy="3829786"/>
                  <a:chOff x="4396738" y="803878"/>
                  <a:chExt cx="4353273" cy="3829786"/>
                </a:xfrm>
              </p:grpSpPr>
              <p:sp>
                <p:nvSpPr>
                  <p:cNvPr id="64" name="Google Shape;540;p43">
                    <a:extLst>
                      <a:ext uri="{FF2B5EF4-FFF2-40B4-BE49-F238E27FC236}">
                        <a16:creationId xmlns:a16="http://schemas.microsoft.com/office/drawing/2014/main" xmlns="" id="{1E5562B2-DDBE-4F84-A275-E091489F0576}"/>
                      </a:ext>
                    </a:extLst>
                  </p:cNvPr>
                  <p:cNvSpPr/>
                  <p:nvPr/>
                </p:nvSpPr>
                <p:spPr>
                  <a:xfrm>
                    <a:off x="6218854" y="3340090"/>
                    <a:ext cx="621976" cy="539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9208" extrusionOk="0">
                        <a:moveTo>
                          <a:pt x="5305" y="1"/>
                        </a:moveTo>
                        <a:cubicBezTo>
                          <a:pt x="3570" y="1"/>
                          <a:pt x="2736" y="334"/>
                          <a:pt x="2236" y="501"/>
                        </a:cubicBezTo>
                        <a:cubicBezTo>
                          <a:pt x="1702" y="634"/>
                          <a:pt x="1" y="9207"/>
                          <a:pt x="1" y="9207"/>
                        </a:cubicBezTo>
                        <a:lnTo>
                          <a:pt x="10609" y="9207"/>
                        </a:lnTo>
                        <a:cubicBezTo>
                          <a:pt x="10609" y="9207"/>
                          <a:pt x="8907" y="634"/>
                          <a:pt x="8407" y="501"/>
                        </a:cubicBezTo>
                        <a:cubicBezTo>
                          <a:pt x="7907" y="334"/>
                          <a:pt x="7073" y="1"/>
                          <a:pt x="530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xmlns="" id="{B0B85126-0253-460E-BE21-E003BE4D3187}"/>
                      </a:ext>
                    </a:extLst>
                  </p:cNvPr>
                  <p:cNvGrpSpPr/>
                  <p:nvPr/>
                </p:nvGrpSpPr>
                <p:grpSpPr>
                  <a:xfrm>
                    <a:off x="4396738" y="803878"/>
                    <a:ext cx="4353273" cy="3829786"/>
                    <a:chOff x="4396738" y="732755"/>
                    <a:chExt cx="4353273" cy="3829786"/>
                  </a:xfrm>
                </p:grpSpPr>
                <p:sp>
                  <p:nvSpPr>
                    <p:cNvPr id="66" name="Google Shape;504;p43">
                      <a:extLst>
                        <a:ext uri="{FF2B5EF4-FFF2-40B4-BE49-F238E27FC236}">
                          <a16:creationId xmlns:a16="http://schemas.microsoft.com/office/drawing/2014/main" xmlns="" id="{B1FE31B0-E446-460C-B4CA-3CC7E49A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9961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3661" y="0"/>
                          </a:moveTo>
                          <a:cubicBezTo>
                            <a:pt x="3303" y="0"/>
                            <a:pt x="2927" y="68"/>
                            <a:pt x="2536" y="227"/>
                          </a:cubicBezTo>
                          <a:cubicBezTo>
                            <a:pt x="1" y="1261"/>
                            <a:pt x="401" y="5231"/>
                            <a:pt x="2736" y="6465"/>
                          </a:cubicBezTo>
                          <a:cubicBezTo>
                            <a:pt x="3528" y="6907"/>
                            <a:pt x="4286" y="7083"/>
                            <a:pt x="4968" y="7083"/>
                          </a:cubicBezTo>
                          <a:cubicBezTo>
                            <a:pt x="6294" y="7083"/>
                            <a:pt x="7332" y="6414"/>
                            <a:pt x="7773" y="5731"/>
                          </a:cubicBezTo>
                          <a:cubicBezTo>
                            <a:pt x="8407" y="4697"/>
                            <a:pt x="7006" y="2029"/>
                            <a:pt x="7006" y="2029"/>
                          </a:cubicBezTo>
                          <a:cubicBezTo>
                            <a:pt x="7006" y="2029"/>
                            <a:pt x="5622" y="0"/>
                            <a:pt x="3661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" name="Google Shape;507;p43">
                      <a:extLst>
                        <a:ext uri="{FF2B5EF4-FFF2-40B4-BE49-F238E27FC236}">
                          <a16:creationId xmlns:a16="http://schemas.microsoft.com/office/drawing/2014/main" xmlns="" id="{CC08A9FB-59EE-419B-988D-9E9117929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0659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4746" y="0"/>
                          </a:moveTo>
                          <a:cubicBezTo>
                            <a:pt x="2785" y="0"/>
                            <a:pt x="1401" y="2029"/>
                            <a:pt x="1401" y="2029"/>
                          </a:cubicBezTo>
                          <a:cubicBezTo>
                            <a:pt x="1401" y="2029"/>
                            <a:pt x="0" y="4697"/>
                            <a:pt x="634" y="5731"/>
                          </a:cubicBezTo>
                          <a:cubicBezTo>
                            <a:pt x="1075" y="6414"/>
                            <a:pt x="2113" y="7083"/>
                            <a:pt x="3439" y="7083"/>
                          </a:cubicBezTo>
                          <a:cubicBezTo>
                            <a:pt x="4121" y="7083"/>
                            <a:pt x="4879" y="6907"/>
                            <a:pt x="5671" y="6465"/>
                          </a:cubicBezTo>
                          <a:cubicBezTo>
                            <a:pt x="8006" y="5231"/>
                            <a:pt x="8406" y="1261"/>
                            <a:pt x="5871" y="227"/>
                          </a:cubicBezTo>
                          <a:cubicBezTo>
                            <a:pt x="5480" y="68"/>
                            <a:pt x="5104" y="0"/>
                            <a:pt x="4746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xmlns="" id="{74C24FBA-26AD-449E-9D72-27A08C1C6F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6738" y="732755"/>
                      <a:ext cx="4353273" cy="3829786"/>
                      <a:chOff x="4367497" y="733167"/>
                      <a:chExt cx="4353273" cy="3829786"/>
                    </a:xfrm>
                  </p:grpSpPr>
                  <p:sp>
                    <p:nvSpPr>
                      <p:cNvPr id="69" name="Google Shape;503;p43">
                        <a:extLst>
                          <a:ext uri="{FF2B5EF4-FFF2-40B4-BE49-F238E27FC236}">
                            <a16:creationId xmlns:a16="http://schemas.microsoft.com/office/drawing/2014/main" xmlns="" id="{3F046695-9094-4EEE-B96C-6E3B49DCD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0916" y="1216939"/>
                        <a:ext cx="2151267" cy="20300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94" h="34627" extrusionOk="0">
                            <a:moveTo>
                              <a:pt x="18280" y="0"/>
                            </a:moveTo>
                            <a:cubicBezTo>
                              <a:pt x="17379" y="0"/>
                              <a:pt x="16212" y="34"/>
                              <a:pt x="14878" y="201"/>
                            </a:cubicBezTo>
                            <a:lnTo>
                              <a:pt x="14744" y="201"/>
                            </a:lnTo>
                            <a:cubicBezTo>
                              <a:pt x="11208" y="668"/>
                              <a:pt x="6605" y="1969"/>
                              <a:pt x="3269" y="5538"/>
                            </a:cubicBezTo>
                            <a:cubicBezTo>
                              <a:pt x="834" y="8173"/>
                              <a:pt x="0" y="12943"/>
                              <a:pt x="167" y="17680"/>
                            </a:cubicBezTo>
                            <a:cubicBezTo>
                              <a:pt x="234" y="21382"/>
                              <a:pt x="934" y="25052"/>
                              <a:pt x="1902" y="27787"/>
                            </a:cubicBezTo>
                            <a:cubicBezTo>
                              <a:pt x="2435" y="29221"/>
                              <a:pt x="3036" y="30389"/>
                              <a:pt x="3670" y="31123"/>
                            </a:cubicBezTo>
                            <a:cubicBezTo>
                              <a:pt x="4770" y="32457"/>
                              <a:pt x="6939" y="33291"/>
                              <a:pt x="9274" y="33791"/>
                            </a:cubicBezTo>
                            <a:cubicBezTo>
                              <a:pt x="12963" y="34576"/>
                              <a:pt x="17033" y="34626"/>
                              <a:pt x="18021" y="34626"/>
                            </a:cubicBezTo>
                            <a:cubicBezTo>
                              <a:pt x="18168" y="34626"/>
                              <a:pt x="18247" y="34625"/>
                              <a:pt x="18247" y="34625"/>
                            </a:cubicBezTo>
                            <a:cubicBezTo>
                              <a:pt x="18247" y="34625"/>
                              <a:pt x="18326" y="34626"/>
                              <a:pt x="18474" y="34626"/>
                            </a:cubicBezTo>
                            <a:cubicBezTo>
                              <a:pt x="19468" y="34626"/>
                              <a:pt x="23559" y="34576"/>
                              <a:pt x="27220" y="33791"/>
                            </a:cubicBezTo>
                            <a:cubicBezTo>
                              <a:pt x="29521" y="33224"/>
                              <a:pt x="31690" y="32424"/>
                              <a:pt x="32857" y="31123"/>
                            </a:cubicBezTo>
                            <a:cubicBezTo>
                              <a:pt x="33458" y="30389"/>
                              <a:pt x="34091" y="29221"/>
                              <a:pt x="34592" y="27787"/>
                            </a:cubicBezTo>
                            <a:cubicBezTo>
                              <a:pt x="35392" y="25485"/>
                              <a:pt x="36026" y="22517"/>
                              <a:pt x="36260" y="19381"/>
                            </a:cubicBezTo>
                            <a:cubicBezTo>
                              <a:pt x="36693" y="14111"/>
                              <a:pt x="36026" y="8507"/>
                              <a:pt x="33291" y="5538"/>
                            </a:cubicBezTo>
                            <a:cubicBezTo>
                              <a:pt x="28788" y="768"/>
                              <a:pt x="22016" y="34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505;p43">
                        <a:extLst>
                          <a:ext uri="{FF2B5EF4-FFF2-40B4-BE49-F238E27FC236}">
                            <a16:creationId xmlns:a16="http://schemas.microsoft.com/office/drawing/2014/main" xmlns="" id="{8CB468A9-68A8-4F7F-AFBC-F2A0914DD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886" y="2509556"/>
                        <a:ext cx="113502" cy="1995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36" h="3403" extrusionOk="0">
                            <a:moveTo>
                              <a:pt x="1935" y="1"/>
                            </a:moveTo>
                            <a:lnTo>
                              <a:pt x="1935" y="1"/>
                            </a:lnTo>
                            <a:cubicBezTo>
                              <a:pt x="1635" y="234"/>
                              <a:pt x="1435" y="468"/>
                              <a:pt x="1201" y="768"/>
                            </a:cubicBezTo>
                            <a:cubicBezTo>
                              <a:pt x="1001" y="1001"/>
                              <a:pt x="834" y="1268"/>
                              <a:pt x="668" y="1568"/>
                            </a:cubicBezTo>
                            <a:cubicBezTo>
                              <a:pt x="501" y="1835"/>
                              <a:pt x="367" y="2135"/>
                              <a:pt x="267" y="2436"/>
                            </a:cubicBezTo>
                            <a:cubicBezTo>
                              <a:pt x="134" y="2736"/>
                              <a:pt x="67" y="3069"/>
                              <a:pt x="0" y="3403"/>
                            </a:cubicBezTo>
                            <a:cubicBezTo>
                              <a:pt x="301" y="3170"/>
                              <a:pt x="501" y="2936"/>
                              <a:pt x="734" y="2669"/>
                            </a:cubicBezTo>
                            <a:cubicBezTo>
                              <a:pt x="934" y="2402"/>
                              <a:pt x="1101" y="2135"/>
                              <a:pt x="1268" y="1835"/>
                            </a:cubicBezTo>
                            <a:cubicBezTo>
                              <a:pt x="1435" y="1568"/>
                              <a:pt x="1568" y="1268"/>
                              <a:pt x="1668" y="968"/>
                            </a:cubicBezTo>
                            <a:cubicBezTo>
                              <a:pt x="1802" y="668"/>
                              <a:pt x="1902" y="334"/>
                              <a:pt x="193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509;p43">
                        <a:extLst>
                          <a:ext uri="{FF2B5EF4-FFF2-40B4-BE49-F238E27FC236}">
                            <a16:creationId xmlns:a16="http://schemas.microsoft.com/office/drawing/2014/main" xmlns="" id="{498BBD4C-7892-4836-85AE-9B8FF51281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4931" y="2554522"/>
                        <a:ext cx="195639" cy="111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7" h="1903" extrusionOk="0">
                            <a:moveTo>
                              <a:pt x="3336" y="1"/>
                            </a:moveTo>
                            <a:lnTo>
                              <a:pt x="3336" y="1"/>
                            </a:lnTo>
                            <a:cubicBezTo>
                              <a:pt x="2969" y="34"/>
                              <a:pt x="2669" y="168"/>
                              <a:pt x="2402" y="234"/>
                            </a:cubicBezTo>
                            <a:cubicBezTo>
                              <a:pt x="2135" y="368"/>
                              <a:pt x="1835" y="501"/>
                              <a:pt x="1535" y="668"/>
                            </a:cubicBezTo>
                            <a:cubicBezTo>
                              <a:pt x="1235" y="835"/>
                              <a:pt x="934" y="1002"/>
                              <a:pt x="701" y="1202"/>
                            </a:cubicBezTo>
                            <a:cubicBezTo>
                              <a:pt x="467" y="1402"/>
                              <a:pt x="201" y="1635"/>
                              <a:pt x="0" y="1902"/>
                            </a:cubicBezTo>
                            <a:cubicBezTo>
                              <a:pt x="334" y="1869"/>
                              <a:pt x="668" y="1802"/>
                              <a:pt x="968" y="1669"/>
                            </a:cubicBezTo>
                            <a:cubicBezTo>
                              <a:pt x="1235" y="1535"/>
                              <a:pt x="1535" y="1402"/>
                              <a:pt x="1835" y="1235"/>
                            </a:cubicBezTo>
                            <a:cubicBezTo>
                              <a:pt x="2069" y="1068"/>
                              <a:pt x="2369" y="901"/>
                              <a:pt x="2636" y="701"/>
                            </a:cubicBezTo>
                            <a:cubicBezTo>
                              <a:pt x="2869" y="501"/>
                              <a:pt x="3136" y="301"/>
                              <a:pt x="33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2" name="Google Shape;510;p43">
                        <a:extLst>
                          <a:ext uri="{FF2B5EF4-FFF2-40B4-BE49-F238E27FC236}">
                            <a16:creationId xmlns:a16="http://schemas.microsoft.com/office/drawing/2014/main" xmlns="" id="{DBE757B4-A9C3-40F7-BC36-C7AD8A7D5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6988" y="1220867"/>
                        <a:ext cx="2155195" cy="11322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61" h="19314" extrusionOk="0">
                            <a:moveTo>
                              <a:pt x="18614" y="0"/>
                            </a:moveTo>
                            <a:cubicBezTo>
                              <a:pt x="17280" y="0"/>
                              <a:pt x="16045" y="100"/>
                              <a:pt x="14878" y="234"/>
                            </a:cubicBezTo>
                            <a:lnTo>
                              <a:pt x="14778" y="234"/>
                            </a:lnTo>
                            <a:cubicBezTo>
                              <a:pt x="11209" y="667"/>
                              <a:pt x="6639" y="1968"/>
                              <a:pt x="3303" y="5571"/>
                            </a:cubicBezTo>
                            <a:cubicBezTo>
                              <a:pt x="835" y="8173"/>
                              <a:pt x="1" y="12943"/>
                              <a:pt x="167" y="17679"/>
                            </a:cubicBezTo>
                            <a:cubicBezTo>
                              <a:pt x="11642" y="17679"/>
                              <a:pt x="20281" y="8640"/>
                              <a:pt x="20282" y="8640"/>
                            </a:cubicBezTo>
                            <a:lnTo>
                              <a:pt x="20282" y="8640"/>
                            </a:lnTo>
                            <a:cubicBezTo>
                              <a:pt x="19915" y="11108"/>
                              <a:pt x="18681" y="13476"/>
                              <a:pt x="18681" y="13476"/>
                            </a:cubicBezTo>
                            <a:cubicBezTo>
                              <a:pt x="21916" y="11642"/>
                              <a:pt x="23651" y="9007"/>
                              <a:pt x="23651" y="9007"/>
                            </a:cubicBezTo>
                            <a:lnTo>
                              <a:pt x="23651" y="9007"/>
                            </a:lnTo>
                            <a:cubicBezTo>
                              <a:pt x="22417" y="12075"/>
                              <a:pt x="18314" y="16645"/>
                              <a:pt x="18314" y="16645"/>
                            </a:cubicBezTo>
                            <a:cubicBezTo>
                              <a:pt x="25852" y="14577"/>
                              <a:pt x="29488" y="8139"/>
                              <a:pt x="29488" y="8139"/>
                            </a:cubicBezTo>
                            <a:cubicBezTo>
                              <a:pt x="30956" y="15545"/>
                              <a:pt x="36327" y="19314"/>
                              <a:pt x="36327" y="19314"/>
                            </a:cubicBezTo>
                            <a:cubicBezTo>
                              <a:pt x="36760" y="14044"/>
                              <a:pt x="36093" y="8440"/>
                              <a:pt x="33291" y="5571"/>
                            </a:cubicBezTo>
                            <a:cubicBezTo>
                              <a:pt x="28788" y="767"/>
                              <a:pt x="21983" y="67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3" name="Google Shape;511;p43">
                        <a:extLst>
                          <a:ext uri="{FF2B5EF4-FFF2-40B4-BE49-F238E27FC236}">
                            <a16:creationId xmlns:a16="http://schemas.microsoft.com/office/drawing/2014/main" xmlns="" id="{6BCF4761-276C-4E1D-A211-DEE5F1DC6B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7497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307" y="0"/>
                            </a:moveTo>
                            <a:cubicBezTo>
                              <a:pt x="10827" y="0"/>
                              <a:pt x="9841" y="347"/>
                              <a:pt x="9841" y="347"/>
                            </a:cubicBezTo>
                            <a:cubicBezTo>
                              <a:pt x="9841" y="347"/>
                              <a:pt x="13644" y="1381"/>
                              <a:pt x="14844" y="3683"/>
                            </a:cubicBezTo>
                            <a:cubicBezTo>
                              <a:pt x="14844" y="3683"/>
                              <a:pt x="12798" y="2897"/>
                              <a:pt x="10129" y="2897"/>
                            </a:cubicBezTo>
                            <a:cubicBezTo>
                              <a:pt x="6799" y="2897"/>
                              <a:pt x="2500" y="4120"/>
                              <a:pt x="1" y="9620"/>
                            </a:cubicBezTo>
                            <a:lnTo>
                              <a:pt x="1" y="9620"/>
                            </a:lnTo>
                            <a:cubicBezTo>
                              <a:pt x="1" y="9620"/>
                              <a:pt x="4431" y="8412"/>
                              <a:pt x="8510" y="8412"/>
                            </a:cubicBezTo>
                            <a:cubicBezTo>
                              <a:pt x="9547" y="8412"/>
                              <a:pt x="10562" y="8490"/>
                              <a:pt x="11475" y="8686"/>
                            </a:cubicBezTo>
                            <a:cubicBezTo>
                              <a:pt x="11475" y="8686"/>
                              <a:pt x="7473" y="9787"/>
                              <a:pt x="5971" y="14790"/>
                            </a:cubicBezTo>
                            <a:cubicBezTo>
                              <a:pt x="5971" y="14790"/>
                              <a:pt x="9885" y="12828"/>
                              <a:pt x="14094" y="12828"/>
                            </a:cubicBezTo>
                            <a:cubicBezTo>
                              <a:pt x="16739" y="12828"/>
                              <a:pt x="19501" y="13602"/>
                              <a:pt x="21483" y="16125"/>
                            </a:cubicBezTo>
                            <a:lnTo>
                              <a:pt x="22583" y="15358"/>
                            </a:lnTo>
                            <a:cubicBezTo>
                              <a:pt x="22583" y="15358"/>
                              <a:pt x="24385" y="8920"/>
                              <a:pt x="19848" y="3683"/>
                            </a:cubicBezTo>
                            <a:cubicBezTo>
                              <a:pt x="17251" y="643"/>
                              <a:pt x="14322" y="0"/>
                              <a:pt x="1230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512;p43">
                        <a:extLst>
                          <a:ext uri="{FF2B5EF4-FFF2-40B4-BE49-F238E27FC236}">
                            <a16:creationId xmlns:a16="http://schemas.microsoft.com/office/drawing/2014/main" xmlns="" id="{5CE20DA5-0EAB-4DCE-96F2-DD452877FC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1145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078" y="0"/>
                            </a:moveTo>
                            <a:cubicBezTo>
                              <a:pt x="10063" y="0"/>
                              <a:pt x="7134" y="643"/>
                              <a:pt x="4537" y="3683"/>
                            </a:cubicBezTo>
                            <a:cubicBezTo>
                              <a:pt x="0" y="8920"/>
                              <a:pt x="1802" y="15358"/>
                              <a:pt x="1802" y="15358"/>
                            </a:cubicBezTo>
                            <a:lnTo>
                              <a:pt x="2903" y="16125"/>
                            </a:lnTo>
                            <a:cubicBezTo>
                              <a:pt x="4885" y="13602"/>
                              <a:pt x="7646" y="12828"/>
                              <a:pt x="10291" y="12828"/>
                            </a:cubicBezTo>
                            <a:cubicBezTo>
                              <a:pt x="14500" y="12828"/>
                              <a:pt x="18414" y="14790"/>
                              <a:pt x="18414" y="14790"/>
                            </a:cubicBezTo>
                            <a:cubicBezTo>
                              <a:pt x="16913" y="9787"/>
                              <a:pt x="12910" y="8686"/>
                              <a:pt x="12910" y="8686"/>
                            </a:cubicBezTo>
                            <a:cubicBezTo>
                              <a:pt x="13823" y="8490"/>
                              <a:pt x="14838" y="8412"/>
                              <a:pt x="15875" y="8412"/>
                            </a:cubicBezTo>
                            <a:cubicBezTo>
                              <a:pt x="19954" y="8412"/>
                              <a:pt x="24385" y="9620"/>
                              <a:pt x="24385" y="9620"/>
                            </a:cubicBezTo>
                            <a:cubicBezTo>
                              <a:pt x="21885" y="4120"/>
                              <a:pt x="17586" y="2897"/>
                              <a:pt x="14256" y="2897"/>
                            </a:cubicBezTo>
                            <a:cubicBezTo>
                              <a:pt x="11587" y="2897"/>
                              <a:pt x="9541" y="3683"/>
                              <a:pt x="9541" y="3683"/>
                            </a:cubicBezTo>
                            <a:cubicBezTo>
                              <a:pt x="10741" y="1381"/>
                              <a:pt x="14544" y="347"/>
                              <a:pt x="14544" y="347"/>
                            </a:cubicBezTo>
                            <a:cubicBezTo>
                              <a:pt x="14544" y="347"/>
                              <a:pt x="13558" y="0"/>
                              <a:pt x="1207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513;p43">
                        <a:extLst>
                          <a:ext uri="{FF2B5EF4-FFF2-40B4-BE49-F238E27FC236}">
                            <a16:creationId xmlns:a16="http://schemas.microsoft.com/office/drawing/2014/main" xmlns="" id="{F979C84C-C987-4EBB-8A32-C61394BF8D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1865153"/>
                        <a:ext cx="398958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805" h="3984" extrusionOk="0">
                            <a:moveTo>
                              <a:pt x="5438" y="0"/>
                            </a:moveTo>
                            <a:cubicBezTo>
                              <a:pt x="5372" y="0"/>
                              <a:pt x="5305" y="6"/>
                              <a:pt x="5237" y="18"/>
                            </a:cubicBezTo>
                            <a:lnTo>
                              <a:pt x="867" y="1052"/>
                            </a:lnTo>
                            <a:cubicBezTo>
                              <a:pt x="334" y="1152"/>
                              <a:pt x="0" y="1686"/>
                              <a:pt x="133" y="2253"/>
                            </a:cubicBezTo>
                            <a:lnTo>
                              <a:pt x="334" y="3220"/>
                            </a:lnTo>
                            <a:cubicBezTo>
                              <a:pt x="447" y="3674"/>
                              <a:pt x="850" y="3984"/>
                              <a:pt x="1297" y="3984"/>
                            </a:cubicBezTo>
                            <a:cubicBezTo>
                              <a:pt x="1375" y="3984"/>
                              <a:pt x="1455" y="3974"/>
                              <a:pt x="1534" y="3954"/>
                            </a:cubicBezTo>
                            <a:lnTo>
                              <a:pt x="5904" y="2953"/>
                            </a:lnTo>
                            <a:cubicBezTo>
                              <a:pt x="6405" y="2820"/>
                              <a:pt x="6805" y="2286"/>
                              <a:pt x="6671" y="1753"/>
                            </a:cubicBezTo>
                            <a:lnTo>
                              <a:pt x="6471" y="785"/>
                            </a:lnTo>
                            <a:cubicBezTo>
                              <a:pt x="6354" y="315"/>
                              <a:pt x="5926" y="0"/>
                              <a:pt x="543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" name="Google Shape;514;p43">
                        <a:extLst>
                          <a:ext uri="{FF2B5EF4-FFF2-40B4-BE49-F238E27FC236}">
                            <a16:creationId xmlns:a16="http://schemas.microsoft.com/office/drawing/2014/main" xmlns="" id="{FAB86DBA-31F1-4CA0-BE09-671D1A9470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1865153"/>
                        <a:ext cx="395089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3984" extrusionOk="0">
                            <a:moveTo>
                              <a:pt x="1301" y="0"/>
                            </a:moveTo>
                            <a:cubicBezTo>
                              <a:pt x="813" y="0"/>
                              <a:pt x="385" y="315"/>
                              <a:pt x="267" y="785"/>
                            </a:cubicBezTo>
                            <a:lnTo>
                              <a:pt x="67" y="1753"/>
                            </a:lnTo>
                            <a:cubicBezTo>
                              <a:pt x="0" y="2286"/>
                              <a:pt x="334" y="2820"/>
                              <a:pt x="834" y="2953"/>
                            </a:cubicBezTo>
                            <a:lnTo>
                              <a:pt x="5204" y="3954"/>
                            </a:lnTo>
                            <a:cubicBezTo>
                              <a:pt x="5284" y="3974"/>
                              <a:pt x="5364" y="3984"/>
                              <a:pt x="5444" y="3984"/>
                            </a:cubicBezTo>
                            <a:cubicBezTo>
                              <a:pt x="5897" y="3984"/>
                              <a:pt x="6320" y="3674"/>
                              <a:pt x="6405" y="3220"/>
                            </a:cubicBezTo>
                            <a:lnTo>
                              <a:pt x="6638" y="2253"/>
                            </a:lnTo>
                            <a:cubicBezTo>
                              <a:pt x="6738" y="1686"/>
                              <a:pt x="6405" y="1152"/>
                              <a:pt x="5871" y="1052"/>
                            </a:cubicBezTo>
                            <a:lnTo>
                              <a:pt x="1501" y="18"/>
                            </a:lnTo>
                            <a:cubicBezTo>
                              <a:pt x="1434" y="6"/>
                              <a:pt x="1367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" name="Google Shape;515;p43">
                        <a:extLst>
                          <a:ext uri="{FF2B5EF4-FFF2-40B4-BE49-F238E27FC236}">
                            <a16:creationId xmlns:a16="http://schemas.microsoft.com/office/drawing/2014/main" xmlns="" id="{1DE55527-AC02-4969-83F7-3D4BA1E34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2365" y="2734441"/>
                        <a:ext cx="500735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1" h="7907" extrusionOk="0">
                            <a:moveTo>
                              <a:pt x="3803" y="1"/>
                            </a:moveTo>
                            <a:cubicBezTo>
                              <a:pt x="2269" y="1"/>
                              <a:pt x="868" y="768"/>
                              <a:pt x="1" y="1902"/>
                            </a:cubicBezTo>
                            <a:cubicBezTo>
                              <a:pt x="534" y="3336"/>
                              <a:pt x="1135" y="4504"/>
                              <a:pt x="1769" y="5238"/>
                            </a:cubicBezTo>
                            <a:cubicBezTo>
                              <a:pt x="2869" y="6572"/>
                              <a:pt x="5038" y="7406"/>
                              <a:pt x="7373" y="7906"/>
                            </a:cubicBezTo>
                            <a:cubicBezTo>
                              <a:pt x="8107" y="7072"/>
                              <a:pt x="8540" y="5972"/>
                              <a:pt x="8540" y="4771"/>
                            </a:cubicBezTo>
                            <a:cubicBezTo>
                              <a:pt x="8540" y="2136"/>
                              <a:pt x="6439" y="1"/>
                              <a:pt x="3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516;p43">
                        <a:extLst>
                          <a:ext uri="{FF2B5EF4-FFF2-40B4-BE49-F238E27FC236}">
                            <a16:creationId xmlns:a16="http://schemas.microsoft.com/office/drawing/2014/main" xmlns="" id="{0B6F8412-44FD-4776-A5CD-CCAD1588D2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2734441"/>
                        <a:ext cx="500677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0" h="7907" extrusionOk="0">
                            <a:moveTo>
                              <a:pt x="4737" y="1"/>
                            </a:moveTo>
                            <a:cubicBezTo>
                              <a:pt x="2135" y="1"/>
                              <a:pt x="0" y="2136"/>
                              <a:pt x="0" y="4771"/>
                            </a:cubicBezTo>
                            <a:cubicBezTo>
                              <a:pt x="0" y="5972"/>
                              <a:pt x="401" y="7072"/>
                              <a:pt x="1168" y="7906"/>
                            </a:cubicBezTo>
                            <a:cubicBezTo>
                              <a:pt x="3469" y="7339"/>
                              <a:pt x="5638" y="6539"/>
                              <a:pt x="6805" y="5238"/>
                            </a:cubicBezTo>
                            <a:cubicBezTo>
                              <a:pt x="7406" y="4504"/>
                              <a:pt x="8039" y="3336"/>
                              <a:pt x="8540" y="1902"/>
                            </a:cubicBezTo>
                            <a:cubicBezTo>
                              <a:pt x="7672" y="735"/>
                              <a:pt x="6305" y="1"/>
                              <a:pt x="473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517;p43">
                        <a:extLst>
                          <a:ext uri="{FF2B5EF4-FFF2-40B4-BE49-F238E27FC236}">
                            <a16:creationId xmlns:a16="http://schemas.microsoft.com/office/drawing/2014/main" xmlns="" id="{01520DC2-7962-481D-A48A-89480EAE5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1251" y="2194741"/>
                        <a:ext cx="557369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7" h="9507" extrusionOk="0">
                            <a:moveTo>
                              <a:pt x="4770" y="0"/>
                            </a:moveTo>
                            <a:cubicBezTo>
                              <a:pt x="2135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35" y="9507"/>
                              <a:pt x="4770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Google Shape;519;p43">
                        <a:extLst>
                          <a:ext uri="{FF2B5EF4-FFF2-40B4-BE49-F238E27FC236}">
                            <a16:creationId xmlns:a16="http://schemas.microsoft.com/office/drawing/2014/main" xmlns="" id="{D24B5907-CC5E-42D2-BA6B-6CBCCF3334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5531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1" y="1568"/>
                              <a:pt x="1" y="3503"/>
                            </a:cubicBezTo>
                            <a:cubicBezTo>
                              <a:pt x="1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6" y="5438"/>
                              <a:pt x="7006" y="3503"/>
                            </a:cubicBezTo>
                            <a:cubicBezTo>
                              <a:pt x="7006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" name="Google Shape;521;p43">
                        <a:extLst>
                          <a:ext uri="{FF2B5EF4-FFF2-40B4-BE49-F238E27FC236}">
                            <a16:creationId xmlns:a16="http://schemas.microsoft.com/office/drawing/2014/main" xmlns="" id="{CC2018EB-5610-4AAD-8EAE-969F4329C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0742" y="2194741"/>
                        <a:ext cx="557428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8" h="9507" extrusionOk="0">
                            <a:moveTo>
                              <a:pt x="4737" y="0"/>
                            </a:moveTo>
                            <a:cubicBezTo>
                              <a:pt x="2102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02" y="9507"/>
                              <a:pt x="4737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Google Shape;522;p43">
                        <a:extLst>
                          <a:ext uri="{FF2B5EF4-FFF2-40B4-BE49-F238E27FC236}">
                            <a16:creationId xmlns:a16="http://schemas.microsoft.com/office/drawing/2014/main" xmlns="" id="{D143A949-ED31-40EB-AFAF-4B19ED22BD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2468" y="2155580"/>
                        <a:ext cx="688460" cy="3251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3" h="5547" extrusionOk="0">
                            <a:moveTo>
                              <a:pt x="4537" y="1"/>
                            </a:moveTo>
                            <a:cubicBezTo>
                              <a:pt x="1135" y="1"/>
                              <a:pt x="0" y="3937"/>
                              <a:pt x="0" y="3937"/>
                            </a:cubicBezTo>
                            <a:cubicBezTo>
                              <a:pt x="0" y="3937"/>
                              <a:pt x="1235" y="668"/>
                              <a:pt x="4404" y="668"/>
                            </a:cubicBezTo>
                            <a:cubicBezTo>
                              <a:pt x="6839" y="668"/>
                              <a:pt x="9240" y="2569"/>
                              <a:pt x="9240" y="5271"/>
                            </a:cubicBezTo>
                            <a:cubicBezTo>
                              <a:pt x="9240" y="5271"/>
                              <a:pt x="9935" y="5547"/>
                              <a:pt x="10503" y="5547"/>
                            </a:cubicBezTo>
                            <a:cubicBezTo>
                              <a:pt x="10841" y="5547"/>
                              <a:pt x="11134" y="5449"/>
                              <a:pt x="11208" y="5138"/>
                            </a:cubicBezTo>
                            <a:cubicBezTo>
                              <a:pt x="11375" y="4371"/>
                              <a:pt x="9674" y="4171"/>
                              <a:pt x="9674" y="3737"/>
                            </a:cubicBezTo>
                            <a:cubicBezTo>
                              <a:pt x="9674" y="3203"/>
                              <a:pt x="11742" y="3337"/>
                              <a:pt x="11308" y="2303"/>
                            </a:cubicBezTo>
                            <a:cubicBezTo>
                              <a:pt x="11203" y="2069"/>
                              <a:pt x="10951" y="2003"/>
                              <a:pt x="10654" y="2003"/>
                            </a:cubicBezTo>
                            <a:cubicBezTo>
                              <a:pt x="10267" y="2003"/>
                              <a:pt x="9802" y="2115"/>
                              <a:pt x="9484" y="2115"/>
                            </a:cubicBezTo>
                            <a:cubicBezTo>
                              <a:pt x="9348" y="2115"/>
                              <a:pt x="9239" y="2094"/>
                              <a:pt x="9174" y="2036"/>
                            </a:cubicBezTo>
                            <a:cubicBezTo>
                              <a:pt x="8807" y="1735"/>
                              <a:pt x="7506" y="1"/>
                              <a:pt x="453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Google Shape;523;p43">
                        <a:extLst>
                          <a:ext uri="{FF2B5EF4-FFF2-40B4-BE49-F238E27FC236}">
                            <a16:creationId xmlns:a16="http://schemas.microsoft.com/office/drawing/2014/main" xmlns="" id="{1F94B2D6-4D58-4437-B65C-30CC30DD3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3087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0" y="1568"/>
                              <a:pt x="0" y="3503"/>
                            </a:cubicBezTo>
                            <a:cubicBezTo>
                              <a:pt x="0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5" y="5438"/>
                              <a:pt x="7005" y="3503"/>
                            </a:cubicBezTo>
                            <a:cubicBezTo>
                              <a:pt x="7005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Google Shape;525;p43">
                        <a:extLst>
                          <a:ext uri="{FF2B5EF4-FFF2-40B4-BE49-F238E27FC236}">
                            <a16:creationId xmlns:a16="http://schemas.microsoft.com/office/drawing/2014/main" xmlns="" id="{4C23F17D-4F25-48B7-A820-F79A03F446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95449" y="2535000"/>
                        <a:ext cx="299292" cy="2170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05" h="3703" extrusionOk="0">
                            <a:moveTo>
                              <a:pt x="2569" y="0"/>
                            </a:moveTo>
                            <a:cubicBezTo>
                              <a:pt x="1635" y="0"/>
                              <a:pt x="134" y="167"/>
                              <a:pt x="68" y="467"/>
                            </a:cubicBezTo>
                            <a:cubicBezTo>
                              <a:pt x="1" y="634"/>
                              <a:pt x="68" y="1668"/>
                              <a:pt x="568" y="2502"/>
                            </a:cubicBezTo>
                            <a:cubicBezTo>
                              <a:pt x="902" y="3169"/>
                              <a:pt x="1502" y="3703"/>
                              <a:pt x="2569" y="3703"/>
                            </a:cubicBezTo>
                            <a:cubicBezTo>
                              <a:pt x="3537" y="3703"/>
                              <a:pt x="4171" y="3169"/>
                              <a:pt x="4571" y="2502"/>
                            </a:cubicBezTo>
                            <a:cubicBezTo>
                              <a:pt x="5071" y="1635"/>
                              <a:pt x="5105" y="634"/>
                              <a:pt x="5071" y="467"/>
                            </a:cubicBezTo>
                            <a:cubicBezTo>
                              <a:pt x="4971" y="167"/>
                              <a:pt x="3470" y="0"/>
                              <a:pt x="256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Google Shape;526;p43">
                        <a:extLst>
                          <a:ext uri="{FF2B5EF4-FFF2-40B4-BE49-F238E27FC236}">
                            <a16:creationId xmlns:a16="http://schemas.microsoft.com/office/drawing/2014/main" xmlns="" id="{653851E2-BF28-4462-80C6-BCDCA0DAE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8690" y="2615140"/>
                        <a:ext cx="234743" cy="1369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04" h="2336" extrusionOk="0">
                            <a:moveTo>
                              <a:pt x="2002" y="1"/>
                            </a:moveTo>
                            <a:cubicBezTo>
                              <a:pt x="1102" y="1"/>
                              <a:pt x="368" y="468"/>
                              <a:pt x="1" y="1135"/>
                            </a:cubicBezTo>
                            <a:cubicBezTo>
                              <a:pt x="335" y="1802"/>
                              <a:pt x="935" y="2336"/>
                              <a:pt x="2002" y="2336"/>
                            </a:cubicBezTo>
                            <a:cubicBezTo>
                              <a:pt x="2970" y="2336"/>
                              <a:pt x="3604" y="1802"/>
                              <a:pt x="4004" y="1135"/>
                            </a:cubicBezTo>
                            <a:cubicBezTo>
                              <a:pt x="3604" y="468"/>
                              <a:pt x="2870" y="1"/>
                              <a:pt x="2002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" name="Google Shape;528;p43">
                        <a:extLst>
                          <a:ext uri="{FF2B5EF4-FFF2-40B4-BE49-F238E27FC236}">
                            <a16:creationId xmlns:a16="http://schemas.microsoft.com/office/drawing/2014/main" xmlns="" id="{FF6581A3-604B-46F1-A7A7-FA7566C27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34453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53" y="0"/>
                            </a:moveTo>
                            <a:cubicBezTo>
                              <a:pt x="2092" y="0"/>
                              <a:pt x="2030" y="3"/>
                              <a:pt x="1968" y="8"/>
                            </a:cubicBezTo>
                            <a:cubicBezTo>
                              <a:pt x="834" y="142"/>
                              <a:pt x="0" y="1142"/>
                              <a:pt x="134" y="2277"/>
                            </a:cubicBezTo>
                            <a:cubicBezTo>
                              <a:pt x="258" y="3331"/>
                              <a:pt x="1131" y="4125"/>
                              <a:pt x="2137" y="4125"/>
                            </a:cubicBezTo>
                            <a:cubicBezTo>
                              <a:pt x="2213" y="4125"/>
                              <a:pt x="2291" y="4121"/>
                              <a:pt x="2368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108" y="802"/>
                              <a:pt x="3209" y="0"/>
                              <a:pt x="2153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" name="Google Shape;529;p43">
                        <a:extLst>
                          <a:ext uri="{FF2B5EF4-FFF2-40B4-BE49-F238E27FC236}">
                            <a16:creationId xmlns:a16="http://schemas.microsoft.com/office/drawing/2014/main" xmlns="" id="{F290CE93-7509-469A-B15D-238F1292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4587" y="1507483"/>
                        <a:ext cx="256201" cy="2403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70" h="4099" extrusionOk="0">
                            <a:moveTo>
                              <a:pt x="2206" y="1"/>
                            </a:moveTo>
                            <a:cubicBezTo>
                              <a:pt x="2128" y="1"/>
                              <a:pt x="2048" y="5"/>
                              <a:pt x="1968" y="15"/>
                            </a:cubicBezTo>
                            <a:cubicBezTo>
                              <a:pt x="834" y="148"/>
                              <a:pt x="0" y="1149"/>
                              <a:pt x="134" y="2250"/>
                            </a:cubicBezTo>
                            <a:cubicBezTo>
                              <a:pt x="258" y="3304"/>
                              <a:pt x="1131" y="4098"/>
                              <a:pt x="2164" y="4098"/>
                            </a:cubicBezTo>
                            <a:cubicBezTo>
                              <a:pt x="2242" y="4098"/>
                              <a:pt x="2322" y="4094"/>
                              <a:pt x="2402" y="4084"/>
                            </a:cubicBezTo>
                            <a:cubicBezTo>
                              <a:pt x="3536" y="3984"/>
                              <a:pt x="4370" y="2983"/>
                              <a:pt x="4237" y="1849"/>
                            </a:cubicBezTo>
                            <a:cubicBezTo>
                              <a:pt x="4113" y="795"/>
                              <a:pt x="3240" y="1"/>
                              <a:pt x="220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" name="Google Shape;533;p43">
                        <a:extLst>
                          <a:ext uri="{FF2B5EF4-FFF2-40B4-BE49-F238E27FC236}">
                            <a16:creationId xmlns:a16="http://schemas.microsoft.com/office/drawing/2014/main" xmlns="" id="{8D09D125-ADFA-4F09-84EA-9E66F433EC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15682" y="1508070"/>
                        <a:ext cx="273848" cy="239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71" h="4078" extrusionOk="0">
                            <a:moveTo>
                              <a:pt x="2346" y="1"/>
                            </a:moveTo>
                            <a:cubicBezTo>
                              <a:pt x="2028" y="1"/>
                              <a:pt x="1704" y="77"/>
                              <a:pt x="1402" y="238"/>
                            </a:cubicBezTo>
                            <a:cubicBezTo>
                              <a:pt x="401" y="739"/>
                              <a:pt x="1" y="1973"/>
                              <a:pt x="535" y="2973"/>
                            </a:cubicBezTo>
                            <a:cubicBezTo>
                              <a:pt x="884" y="3672"/>
                              <a:pt x="1591" y="4078"/>
                              <a:pt x="2326" y="4078"/>
                            </a:cubicBezTo>
                            <a:cubicBezTo>
                              <a:pt x="2644" y="4078"/>
                              <a:pt x="2968" y="4002"/>
                              <a:pt x="3270" y="3841"/>
                            </a:cubicBezTo>
                            <a:cubicBezTo>
                              <a:pt x="4271" y="3340"/>
                              <a:pt x="4671" y="2106"/>
                              <a:pt x="4137" y="1105"/>
                            </a:cubicBezTo>
                            <a:cubicBezTo>
                              <a:pt x="3788" y="407"/>
                              <a:pt x="3081" y="1"/>
                              <a:pt x="234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" name="Google Shape;534;p43">
                        <a:extLst>
                          <a:ext uri="{FF2B5EF4-FFF2-40B4-BE49-F238E27FC236}">
                            <a16:creationId xmlns:a16="http://schemas.microsoft.com/office/drawing/2014/main" xmlns="" id="{617FCED8-33D2-4755-828C-2C38B1B5C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600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19" y="0"/>
                            </a:moveTo>
                            <a:cubicBezTo>
                              <a:pt x="2058" y="0"/>
                              <a:pt x="1997" y="3"/>
                              <a:pt x="1935" y="8"/>
                            </a:cubicBezTo>
                            <a:cubicBezTo>
                              <a:pt x="834" y="142"/>
                              <a:pt x="0" y="1142"/>
                              <a:pt x="100" y="2277"/>
                            </a:cubicBezTo>
                            <a:cubicBezTo>
                              <a:pt x="224" y="3331"/>
                              <a:pt x="1097" y="4125"/>
                              <a:pt x="2130" y="4125"/>
                            </a:cubicBezTo>
                            <a:cubicBezTo>
                              <a:pt x="2209" y="4125"/>
                              <a:pt x="2288" y="4121"/>
                              <a:pt x="2369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077" y="802"/>
                              <a:pt x="3176" y="0"/>
                              <a:pt x="21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538;p43">
                        <a:extLst>
                          <a:ext uri="{FF2B5EF4-FFF2-40B4-BE49-F238E27FC236}">
                            <a16:creationId xmlns:a16="http://schemas.microsoft.com/office/drawing/2014/main" xmlns="" id="{3E3EF6B5-FB9F-44F8-83AE-B0607E00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9720" y="3311426"/>
                        <a:ext cx="815563" cy="4537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1" h="7740" extrusionOk="0">
                            <a:moveTo>
                              <a:pt x="1907" y="0"/>
                            </a:moveTo>
                            <a:cubicBezTo>
                              <a:pt x="1355" y="0"/>
                              <a:pt x="975" y="103"/>
                              <a:pt x="835" y="333"/>
                            </a:cubicBezTo>
                            <a:cubicBezTo>
                              <a:pt x="1" y="1767"/>
                              <a:pt x="9374" y="5937"/>
                              <a:pt x="9374" y="5937"/>
                            </a:cubicBezTo>
                            <a:cubicBezTo>
                              <a:pt x="9374" y="5937"/>
                              <a:pt x="10984" y="7740"/>
                              <a:pt x="11357" y="7740"/>
                            </a:cubicBezTo>
                            <a:cubicBezTo>
                              <a:pt x="11364" y="7740"/>
                              <a:pt x="11370" y="7739"/>
                              <a:pt x="11376" y="7738"/>
                            </a:cubicBezTo>
                            <a:cubicBezTo>
                              <a:pt x="11676" y="7671"/>
                              <a:pt x="11376" y="6504"/>
                              <a:pt x="11376" y="6504"/>
                            </a:cubicBezTo>
                            <a:lnTo>
                              <a:pt x="11376" y="6504"/>
                            </a:lnTo>
                            <a:cubicBezTo>
                              <a:pt x="11376" y="6504"/>
                              <a:pt x="12533" y="6967"/>
                              <a:pt x="12928" y="6967"/>
                            </a:cubicBezTo>
                            <a:cubicBezTo>
                              <a:pt x="12983" y="6967"/>
                              <a:pt x="13023" y="6958"/>
                              <a:pt x="13044" y="6937"/>
                            </a:cubicBezTo>
                            <a:cubicBezTo>
                              <a:pt x="13310" y="6670"/>
                              <a:pt x="12076" y="5270"/>
                              <a:pt x="12076" y="5269"/>
                            </a:cubicBezTo>
                            <a:lnTo>
                              <a:pt x="12076" y="5269"/>
                            </a:lnTo>
                            <a:cubicBezTo>
                              <a:pt x="12191" y="5277"/>
                              <a:pt x="12304" y="5281"/>
                              <a:pt x="12413" y="5281"/>
                            </a:cubicBezTo>
                            <a:cubicBezTo>
                              <a:pt x="13223" y="5281"/>
                              <a:pt x="13848" y="5079"/>
                              <a:pt x="13877" y="4903"/>
                            </a:cubicBezTo>
                            <a:cubicBezTo>
                              <a:pt x="13911" y="4669"/>
                              <a:pt x="12176" y="3935"/>
                              <a:pt x="12176" y="3935"/>
                            </a:cubicBezTo>
                            <a:cubicBezTo>
                              <a:pt x="12176" y="3935"/>
                              <a:pt x="13244" y="2467"/>
                              <a:pt x="12977" y="2267"/>
                            </a:cubicBezTo>
                            <a:cubicBezTo>
                              <a:pt x="12941" y="2243"/>
                              <a:pt x="12887" y="2233"/>
                              <a:pt x="12819" y="2233"/>
                            </a:cubicBezTo>
                            <a:cubicBezTo>
                              <a:pt x="12323" y="2233"/>
                              <a:pt x="11109" y="2801"/>
                              <a:pt x="11109" y="2801"/>
                            </a:cubicBezTo>
                            <a:cubicBezTo>
                              <a:pt x="7890" y="1269"/>
                              <a:pt x="3842" y="0"/>
                              <a:pt x="190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539;p43">
                        <a:extLst>
                          <a:ext uri="{FF2B5EF4-FFF2-40B4-BE49-F238E27FC236}">
                            <a16:creationId xmlns:a16="http://schemas.microsoft.com/office/drawing/2014/main" xmlns="" id="{A6ED8567-9D62-4F64-A54B-CB4A3F520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3312481"/>
                        <a:ext cx="809642" cy="4859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10" h="8289" extrusionOk="0">
                            <a:moveTo>
                              <a:pt x="12005" y="1"/>
                            </a:moveTo>
                            <a:cubicBezTo>
                              <a:pt x="10174" y="1"/>
                              <a:pt x="6020" y="1533"/>
                              <a:pt x="2735" y="3283"/>
                            </a:cubicBezTo>
                            <a:cubicBezTo>
                              <a:pt x="2735" y="3283"/>
                              <a:pt x="1600" y="2820"/>
                              <a:pt x="1067" y="2820"/>
                            </a:cubicBezTo>
                            <a:cubicBezTo>
                              <a:pt x="961" y="2820"/>
                              <a:pt x="878" y="2839"/>
                              <a:pt x="834" y="2883"/>
                            </a:cubicBezTo>
                            <a:cubicBezTo>
                              <a:pt x="534" y="3083"/>
                              <a:pt x="1701" y="4484"/>
                              <a:pt x="1701" y="4484"/>
                            </a:cubicBezTo>
                            <a:cubicBezTo>
                              <a:pt x="1701" y="4484"/>
                              <a:pt x="0" y="5318"/>
                              <a:pt x="33" y="5552"/>
                            </a:cubicBezTo>
                            <a:cubicBezTo>
                              <a:pt x="59" y="5707"/>
                              <a:pt x="545" y="5862"/>
                              <a:pt x="1213" y="5862"/>
                            </a:cubicBezTo>
                            <a:cubicBezTo>
                              <a:pt x="1407" y="5862"/>
                              <a:pt x="1617" y="5849"/>
                              <a:pt x="1835" y="5819"/>
                            </a:cubicBezTo>
                            <a:lnTo>
                              <a:pt x="1835" y="5819"/>
                            </a:lnTo>
                            <a:cubicBezTo>
                              <a:pt x="1835" y="5819"/>
                              <a:pt x="701" y="7320"/>
                              <a:pt x="967" y="7586"/>
                            </a:cubicBezTo>
                            <a:cubicBezTo>
                              <a:pt x="986" y="7605"/>
                              <a:pt x="1020" y="7613"/>
                              <a:pt x="1066" y="7613"/>
                            </a:cubicBezTo>
                            <a:cubicBezTo>
                              <a:pt x="1435" y="7613"/>
                              <a:pt x="2568" y="7086"/>
                              <a:pt x="2569" y="7086"/>
                            </a:cubicBezTo>
                            <a:lnTo>
                              <a:pt x="2569" y="7086"/>
                            </a:lnTo>
                            <a:cubicBezTo>
                              <a:pt x="2569" y="7086"/>
                              <a:pt x="2368" y="8254"/>
                              <a:pt x="2635" y="8287"/>
                            </a:cubicBezTo>
                            <a:cubicBezTo>
                              <a:pt x="2641" y="8288"/>
                              <a:pt x="2647" y="8289"/>
                              <a:pt x="2653" y="8289"/>
                            </a:cubicBezTo>
                            <a:cubicBezTo>
                              <a:pt x="3020" y="8289"/>
                              <a:pt x="4503" y="6419"/>
                              <a:pt x="4503" y="6419"/>
                            </a:cubicBezTo>
                            <a:cubicBezTo>
                              <a:pt x="4503" y="6419"/>
                              <a:pt x="13810" y="1649"/>
                              <a:pt x="12876" y="281"/>
                            </a:cubicBezTo>
                            <a:cubicBezTo>
                              <a:pt x="12747" y="88"/>
                              <a:pt x="12442" y="1"/>
                              <a:pt x="1200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541;p43">
                        <a:extLst>
                          <a:ext uri="{FF2B5EF4-FFF2-40B4-BE49-F238E27FC236}">
                            <a16:creationId xmlns:a16="http://schemas.microsoft.com/office/drawing/2014/main" xmlns="" id="{69F56BC1-2269-4F6E-8FC4-921C2E8D4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8615" y="3739621"/>
                        <a:ext cx="575016" cy="8194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08" h="13977" extrusionOk="0">
                            <a:moveTo>
                              <a:pt x="3203" y="0"/>
                            </a:moveTo>
                            <a:lnTo>
                              <a:pt x="1" y="1535"/>
                            </a:lnTo>
                            <a:lnTo>
                              <a:pt x="4137" y="11642"/>
                            </a:lnTo>
                            <a:lnTo>
                              <a:pt x="2769" y="13977"/>
                            </a:lnTo>
                            <a:lnTo>
                              <a:pt x="9808" y="10641"/>
                            </a:lnTo>
                            <a:lnTo>
                              <a:pt x="3203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" name="Google Shape;542;p43">
                        <a:extLst>
                          <a:ext uri="{FF2B5EF4-FFF2-40B4-BE49-F238E27FC236}">
                            <a16:creationId xmlns:a16="http://schemas.microsoft.com/office/drawing/2014/main" xmlns="" id="{7ACAD8BD-E6C5-4EEE-9213-624CFF219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800239"/>
                        <a:ext cx="453775" cy="7587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40" h="12943" extrusionOk="0">
                            <a:moveTo>
                              <a:pt x="2502" y="0"/>
                            </a:moveTo>
                            <a:lnTo>
                              <a:pt x="0" y="12242"/>
                            </a:lnTo>
                            <a:lnTo>
                              <a:pt x="7739" y="12943"/>
                            </a:lnTo>
                            <a:lnTo>
                              <a:pt x="7739" y="12943"/>
                            </a:lnTo>
                            <a:lnTo>
                              <a:pt x="5704" y="11175"/>
                            </a:lnTo>
                            <a:lnTo>
                              <a:pt x="6038" y="301"/>
                            </a:lnTo>
                            <a:lnTo>
                              <a:pt x="250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" name="Google Shape;543;p43">
                        <a:extLst>
                          <a:ext uri="{FF2B5EF4-FFF2-40B4-BE49-F238E27FC236}">
                            <a16:creationId xmlns:a16="http://schemas.microsoft.com/office/drawing/2014/main" xmlns="" id="{4FD6A75E-C0B9-434B-BCAA-2530D66D60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06068" y="3612523"/>
                        <a:ext cx="870263" cy="3344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44" h="5705" extrusionOk="0">
                            <a:moveTo>
                              <a:pt x="2602" y="0"/>
                            </a:moveTo>
                            <a:lnTo>
                              <a:pt x="0" y="5704"/>
                            </a:lnTo>
                            <a:lnTo>
                              <a:pt x="0" y="5704"/>
                            </a:lnTo>
                            <a:lnTo>
                              <a:pt x="14844" y="5170"/>
                            </a:lnTo>
                            <a:lnTo>
                              <a:pt x="1167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50000"/>
                        </a:schemeClr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544;p43">
                        <a:extLst>
                          <a:ext uri="{FF2B5EF4-FFF2-40B4-BE49-F238E27FC236}">
                            <a16:creationId xmlns:a16="http://schemas.microsoft.com/office/drawing/2014/main" xmlns="" id="{CEFB4123-6935-4725-BEC2-7A5F3A31D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4273459"/>
                        <a:ext cx="469370" cy="2894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006" h="4938" extrusionOk="0">
                            <a:moveTo>
                              <a:pt x="167" y="1"/>
                            </a:moveTo>
                            <a:lnTo>
                              <a:pt x="0" y="4237"/>
                            </a:lnTo>
                            <a:lnTo>
                              <a:pt x="8006" y="4938"/>
                            </a:lnTo>
                            <a:lnTo>
                              <a:pt x="6071" y="3036"/>
                            </a:lnTo>
                            <a:lnTo>
                              <a:pt x="6538" y="334"/>
                            </a:lnTo>
                            <a:lnTo>
                              <a:pt x="167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547;p43">
                        <a:extLst>
                          <a:ext uri="{FF2B5EF4-FFF2-40B4-BE49-F238E27FC236}">
                            <a16:creationId xmlns:a16="http://schemas.microsoft.com/office/drawing/2014/main" xmlns="" id="{5B003A95-720C-4E07-805B-9B344003C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1370" y="4126779"/>
                        <a:ext cx="438121" cy="4361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73" h="7440" extrusionOk="0">
                            <a:moveTo>
                              <a:pt x="5805" y="1"/>
                            </a:moveTo>
                            <a:lnTo>
                              <a:pt x="1" y="2603"/>
                            </a:lnTo>
                            <a:lnTo>
                              <a:pt x="1402" y="5005"/>
                            </a:lnTo>
                            <a:lnTo>
                              <a:pt x="268" y="7440"/>
                            </a:lnTo>
                            <a:lnTo>
                              <a:pt x="268" y="7440"/>
                            </a:lnTo>
                            <a:lnTo>
                              <a:pt x="7473" y="3904"/>
                            </a:lnTo>
                            <a:lnTo>
                              <a:pt x="5805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550;p43">
                        <a:extLst>
                          <a:ext uri="{FF2B5EF4-FFF2-40B4-BE49-F238E27FC236}">
                            <a16:creationId xmlns:a16="http://schemas.microsoft.com/office/drawing/2014/main" xmlns="" id="{2C5D2241-D72D-4658-8C84-AD3D2372A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272206"/>
                        <a:ext cx="874191" cy="395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11" h="6740" extrusionOk="0">
                            <a:moveTo>
                              <a:pt x="5838" y="1"/>
                            </a:moveTo>
                            <a:lnTo>
                              <a:pt x="0" y="801"/>
                            </a:lnTo>
                            <a:lnTo>
                              <a:pt x="1134" y="5471"/>
                            </a:lnTo>
                            <a:lnTo>
                              <a:pt x="2802" y="4304"/>
                            </a:lnTo>
                            <a:lnTo>
                              <a:pt x="1935" y="6739"/>
                            </a:lnTo>
                            <a:lnTo>
                              <a:pt x="12543" y="6739"/>
                            </a:lnTo>
                            <a:lnTo>
                              <a:pt x="11675" y="4304"/>
                            </a:lnTo>
                            <a:lnTo>
                              <a:pt x="13343" y="5471"/>
                            </a:lnTo>
                            <a:lnTo>
                              <a:pt x="14911" y="801"/>
                            </a:lnTo>
                            <a:lnTo>
                              <a:pt x="8673" y="1"/>
                            </a:lnTo>
                            <a:cubicBezTo>
                              <a:pt x="8673" y="1"/>
                              <a:pt x="8440" y="1735"/>
                              <a:pt x="7239" y="1735"/>
                            </a:cubicBezTo>
                            <a:cubicBezTo>
                              <a:pt x="6038" y="1735"/>
                              <a:pt x="5838" y="1"/>
                              <a:pt x="5838" y="1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63" name="Google Shape;518;p43">
                  <a:extLst>
                    <a:ext uri="{FF2B5EF4-FFF2-40B4-BE49-F238E27FC236}">
                      <a16:creationId xmlns:a16="http://schemas.microsoft.com/office/drawing/2014/main" xmlns="" id="{23CCD41A-E0F4-4483-B9DF-F0657C4E78F8}"/>
                    </a:ext>
                  </a:extLst>
                </p:cNvPr>
                <p:cNvSpPr/>
                <p:nvPr/>
              </p:nvSpPr>
              <p:spPr>
                <a:xfrm>
                  <a:off x="3303618" y="2219192"/>
                  <a:ext cx="690394" cy="32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7239" y="1"/>
                      </a:moveTo>
                      <a:cubicBezTo>
                        <a:pt x="4270" y="1"/>
                        <a:pt x="2969" y="1735"/>
                        <a:pt x="2602" y="2036"/>
                      </a:cubicBezTo>
                      <a:cubicBezTo>
                        <a:pt x="2537" y="2094"/>
                        <a:pt x="2428" y="2115"/>
                        <a:pt x="2291" y="2115"/>
                      </a:cubicBezTo>
                      <a:cubicBezTo>
                        <a:pt x="1973" y="2115"/>
                        <a:pt x="1509" y="2003"/>
                        <a:pt x="1122" y="2003"/>
                      </a:cubicBezTo>
                      <a:cubicBezTo>
                        <a:pt x="824" y="2003"/>
                        <a:pt x="572" y="2069"/>
                        <a:pt x="467" y="2303"/>
                      </a:cubicBezTo>
                      <a:cubicBezTo>
                        <a:pt x="0" y="3337"/>
                        <a:pt x="2102" y="3203"/>
                        <a:pt x="2102" y="3737"/>
                      </a:cubicBezTo>
                      <a:cubicBezTo>
                        <a:pt x="2102" y="4171"/>
                        <a:pt x="401" y="4371"/>
                        <a:pt x="567" y="5138"/>
                      </a:cubicBezTo>
                      <a:cubicBezTo>
                        <a:pt x="642" y="5449"/>
                        <a:pt x="930" y="5547"/>
                        <a:pt x="1262" y="5547"/>
                      </a:cubicBezTo>
                      <a:cubicBezTo>
                        <a:pt x="1820" y="5547"/>
                        <a:pt x="2502" y="5271"/>
                        <a:pt x="2502" y="5271"/>
                      </a:cubicBezTo>
                      <a:cubicBezTo>
                        <a:pt x="2502" y="2569"/>
                        <a:pt x="4937" y="668"/>
                        <a:pt x="7339" y="668"/>
                      </a:cubicBezTo>
                      <a:cubicBezTo>
                        <a:pt x="10508" y="668"/>
                        <a:pt x="11775" y="3937"/>
                        <a:pt x="11775" y="3937"/>
                      </a:cubicBezTo>
                      <a:cubicBezTo>
                        <a:pt x="11775" y="3937"/>
                        <a:pt x="10675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535;p43">
                <a:extLst>
                  <a:ext uri="{FF2B5EF4-FFF2-40B4-BE49-F238E27FC236}">
                    <a16:creationId xmlns:a16="http://schemas.microsoft.com/office/drawing/2014/main" xmlns="" id="{2372BB05-DAF4-4920-9337-D779B53289CD}"/>
                  </a:ext>
                </a:extLst>
              </p:cNvPr>
              <p:cNvSpPr/>
              <p:nvPr/>
            </p:nvSpPr>
            <p:spPr>
              <a:xfrm>
                <a:off x="2954470" y="1048683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23" y="1"/>
                    </a:moveTo>
                    <a:cubicBezTo>
                      <a:pt x="805" y="1"/>
                      <a:pt x="786" y="1"/>
                      <a:pt x="768" y="3"/>
                    </a:cubicBezTo>
                    <a:cubicBezTo>
                      <a:pt x="334" y="70"/>
                      <a:pt x="0" y="436"/>
                      <a:pt x="34" y="903"/>
                    </a:cubicBezTo>
                    <a:cubicBezTo>
                      <a:pt x="66" y="1285"/>
                      <a:pt x="461" y="1606"/>
                      <a:pt x="845" y="1606"/>
                    </a:cubicBezTo>
                    <a:cubicBezTo>
                      <a:pt x="864" y="1606"/>
                      <a:pt x="882" y="1606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603" y="323"/>
                      <a:pt x="1207" y="1"/>
                      <a:pt x="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36;p43">
                <a:extLst>
                  <a:ext uri="{FF2B5EF4-FFF2-40B4-BE49-F238E27FC236}">
                    <a16:creationId xmlns:a16="http://schemas.microsoft.com/office/drawing/2014/main" xmlns="" id="{3213FFD0-E400-44AF-85C4-40F16E79CF18}"/>
                  </a:ext>
                </a:extLst>
              </p:cNvPr>
              <p:cNvSpPr/>
              <p:nvPr/>
            </p:nvSpPr>
            <p:spPr>
              <a:xfrm>
                <a:off x="2785981" y="1213557"/>
                <a:ext cx="95856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574" extrusionOk="0">
                    <a:moveTo>
                      <a:pt x="794" y="1"/>
                    </a:moveTo>
                    <a:cubicBezTo>
                      <a:pt x="774" y="1"/>
                      <a:pt x="754" y="2"/>
                      <a:pt x="734" y="3"/>
                    </a:cubicBezTo>
                    <a:cubicBezTo>
                      <a:pt x="334" y="37"/>
                      <a:pt x="0" y="470"/>
                      <a:pt x="34" y="871"/>
                    </a:cubicBezTo>
                    <a:cubicBezTo>
                      <a:pt x="65" y="1282"/>
                      <a:pt x="428" y="1574"/>
                      <a:pt x="835" y="1574"/>
                    </a:cubicBezTo>
                    <a:cubicBezTo>
                      <a:pt x="857" y="1574"/>
                      <a:pt x="879" y="1573"/>
                      <a:pt x="901" y="1571"/>
                    </a:cubicBezTo>
                    <a:cubicBezTo>
                      <a:pt x="1301" y="1538"/>
                      <a:pt x="1635" y="1137"/>
                      <a:pt x="1601" y="704"/>
                    </a:cubicBezTo>
                    <a:cubicBezTo>
                      <a:pt x="1570" y="322"/>
                      <a:pt x="120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32;p43">
                <a:extLst>
                  <a:ext uri="{FF2B5EF4-FFF2-40B4-BE49-F238E27FC236}">
                    <a16:creationId xmlns:a16="http://schemas.microsoft.com/office/drawing/2014/main" xmlns="" id="{0127068E-48E8-41CC-BB5D-F962E1D1966E}"/>
                  </a:ext>
                </a:extLst>
              </p:cNvPr>
              <p:cNvSpPr/>
              <p:nvPr/>
            </p:nvSpPr>
            <p:spPr>
              <a:xfrm>
                <a:off x="4577687" y="1044205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04" y="1"/>
                    </a:moveTo>
                    <a:cubicBezTo>
                      <a:pt x="781" y="1"/>
                      <a:pt x="758" y="1"/>
                      <a:pt x="734" y="3"/>
                    </a:cubicBezTo>
                    <a:cubicBezTo>
                      <a:pt x="334" y="70"/>
                      <a:pt x="0" y="470"/>
                      <a:pt x="34" y="904"/>
                    </a:cubicBezTo>
                    <a:cubicBezTo>
                      <a:pt x="65" y="1286"/>
                      <a:pt x="461" y="1607"/>
                      <a:pt x="845" y="1607"/>
                    </a:cubicBezTo>
                    <a:cubicBezTo>
                      <a:pt x="864" y="1607"/>
                      <a:pt x="882" y="1606"/>
                      <a:pt x="901" y="1604"/>
                    </a:cubicBezTo>
                    <a:cubicBezTo>
                      <a:pt x="1334" y="1571"/>
                      <a:pt x="1668" y="1137"/>
                      <a:pt x="1635" y="737"/>
                    </a:cubicBezTo>
                    <a:cubicBezTo>
                      <a:pt x="1571" y="294"/>
                      <a:pt x="1237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30;p43">
                <a:extLst>
                  <a:ext uri="{FF2B5EF4-FFF2-40B4-BE49-F238E27FC236}">
                    <a16:creationId xmlns:a16="http://schemas.microsoft.com/office/drawing/2014/main" xmlns="" id="{28B9687F-1CCD-4DB9-9B5E-7DF4B5773054}"/>
                  </a:ext>
                </a:extLst>
              </p:cNvPr>
              <p:cNvSpPr/>
              <p:nvPr/>
            </p:nvSpPr>
            <p:spPr>
              <a:xfrm>
                <a:off x="4756795" y="1207231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798" y="0"/>
                    </a:moveTo>
                    <a:cubicBezTo>
                      <a:pt x="777" y="0"/>
                      <a:pt x="756" y="1"/>
                      <a:pt x="734" y="3"/>
                    </a:cubicBezTo>
                    <a:cubicBezTo>
                      <a:pt x="334" y="36"/>
                      <a:pt x="0" y="470"/>
                      <a:pt x="34" y="870"/>
                    </a:cubicBezTo>
                    <a:cubicBezTo>
                      <a:pt x="65" y="1284"/>
                      <a:pt x="461" y="1606"/>
                      <a:pt x="845" y="1606"/>
                    </a:cubicBezTo>
                    <a:cubicBezTo>
                      <a:pt x="864" y="1606"/>
                      <a:pt x="882" y="1605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571" y="323"/>
                      <a:pt x="1234" y="0"/>
                      <a:pt x="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46;p43">
              <a:extLst>
                <a:ext uri="{FF2B5EF4-FFF2-40B4-BE49-F238E27FC236}">
                  <a16:creationId xmlns:a16="http://schemas.microsoft.com/office/drawing/2014/main" xmlns="" id="{DC0CD41D-783C-4396-A267-B8406E1B90B7}"/>
                </a:ext>
              </a:extLst>
            </p:cNvPr>
            <p:cNvSpPr/>
            <p:nvPr/>
          </p:nvSpPr>
          <p:spPr>
            <a:xfrm>
              <a:off x="3431656" y="4028590"/>
              <a:ext cx="164332" cy="45024"/>
            </a:xfrm>
            <a:custGeom>
              <a:avLst/>
              <a:gdLst/>
              <a:ahLst/>
              <a:cxnLst/>
              <a:rect l="l" t="t" r="r" b="b"/>
              <a:pathLst>
                <a:path w="2803" h="768" extrusionOk="0">
                  <a:moveTo>
                    <a:pt x="334" y="0"/>
                  </a:moveTo>
                  <a:cubicBezTo>
                    <a:pt x="167" y="0"/>
                    <a:pt x="0" y="100"/>
                    <a:pt x="0" y="267"/>
                  </a:cubicBezTo>
                  <a:cubicBezTo>
                    <a:pt x="0" y="434"/>
                    <a:pt x="133" y="601"/>
                    <a:pt x="300" y="601"/>
                  </a:cubicBezTo>
                  <a:lnTo>
                    <a:pt x="2468" y="767"/>
                  </a:lnTo>
                  <a:cubicBezTo>
                    <a:pt x="2635" y="767"/>
                    <a:pt x="2802" y="667"/>
                    <a:pt x="2802" y="501"/>
                  </a:cubicBezTo>
                  <a:cubicBezTo>
                    <a:pt x="2802" y="334"/>
                    <a:pt x="2669" y="167"/>
                    <a:pt x="2502" y="167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8;p43">
              <a:extLst>
                <a:ext uri="{FF2B5EF4-FFF2-40B4-BE49-F238E27FC236}">
                  <a16:creationId xmlns:a16="http://schemas.microsoft.com/office/drawing/2014/main" xmlns="" id="{56E81FC5-4E7A-4B0C-B745-16E50E595511}"/>
                </a:ext>
              </a:extLst>
            </p:cNvPr>
            <p:cNvSpPr/>
            <p:nvPr/>
          </p:nvSpPr>
          <p:spPr>
            <a:xfrm>
              <a:off x="4183014" y="3906356"/>
              <a:ext cx="154541" cy="92921"/>
            </a:xfrm>
            <a:custGeom>
              <a:avLst/>
              <a:gdLst/>
              <a:ahLst/>
              <a:cxnLst/>
              <a:rect l="l" t="t" r="r" b="b"/>
              <a:pathLst>
                <a:path w="2636" h="1585" extrusionOk="0">
                  <a:moveTo>
                    <a:pt x="2319" y="1"/>
                  </a:moveTo>
                  <a:cubicBezTo>
                    <a:pt x="2260" y="1"/>
                    <a:pt x="2198" y="19"/>
                    <a:pt x="2135" y="57"/>
                  </a:cubicBezTo>
                  <a:lnTo>
                    <a:pt x="234" y="991"/>
                  </a:lnTo>
                  <a:cubicBezTo>
                    <a:pt x="67" y="1091"/>
                    <a:pt x="1" y="1258"/>
                    <a:pt x="101" y="1425"/>
                  </a:cubicBezTo>
                  <a:cubicBezTo>
                    <a:pt x="149" y="1522"/>
                    <a:pt x="252" y="1584"/>
                    <a:pt x="369" y="1584"/>
                  </a:cubicBezTo>
                  <a:cubicBezTo>
                    <a:pt x="411" y="1584"/>
                    <a:pt x="456" y="1576"/>
                    <a:pt x="501" y="1558"/>
                  </a:cubicBezTo>
                  <a:lnTo>
                    <a:pt x="2436" y="591"/>
                  </a:lnTo>
                  <a:cubicBezTo>
                    <a:pt x="2602" y="491"/>
                    <a:pt x="2636" y="324"/>
                    <a:pt x="2569" y="157"/>
                  </a:cubicBezTo>
                  <a:cubicBezTo>
                    <a:pt x="2506" y="53"/>
                    <a:pt x="2418" y="1"/>
                    <a:pt x="231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9763F3-B921-43B5-8FF3-00A7F48D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42489">
            <a:off x="2834868" y="2970295"/>
            <a:ext cx="940815" cy="937318"/>
          </a:xfrm>
          <a:prstGeom prst="rect">
            <a:avLst/>
          </a:prstGeom>
        </p:spPr>
      </p:pic>
      <p:pic>
        <p:nvPicPr>
          <p:cNvPr id="12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A9FD641F-B006-4339-A601-E2793DB38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8690">
            <a:off x="2842814" y="700209"/>
            <a:ext cx="902308" cy="9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HETO STUDIO (breezeboycreativity) - Profile | Pinterest">
            <a:extLst>
              <a:ext uri="{FF2B5EF4-FFF2-40B4-BE49-F238E27FC236}">
                <a16:creationId xmlns:a16="http://schemas.microsoft.com/office/drawing/2014/main" xmlns="" id="{82E1A5F3-AA24-46F2-9426-43F0219E9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719" y="1808993"/>
            <a:ext cx="877804" cy="9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3E3009-F49C-49A0-8B4B-4553D8D2F7A8}"/>
              </a:ext>
            </a:extLst>
          </p:cNvPr>
          <p:cNvSpPr/>
          <p:nvPr/>
        </p:nvSpPr>
        <p:spPr>
          <a:xfrm>
            <a:off x="3988181" y="885663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point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61C0E8-306B-412E-A53C-A0183A5BA428}"/>
              </a:ext>
            </a:extLst>
          </p:cNvPr>
          <p:cNvSpPr/>
          <p:nvPr/>
        </p:nvSpPr>
        <p:spPr>
          <a:xfrm>
            <a:off x="3680406" y="2023256"/>
            <a:ext cx="366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vi-V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point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20D0A6-91E7-4AC5-81FA-CCE1C421A675}"/>
              </a:ext>
            </a:extLst>
          </p:cNvPr>
          <p:cNvSpPr/>
          <p:nvPr/>
        </p:nvSpPr>
        <p:spPr>
          <a:xfrm>
            <a:off x="3782523" y="3096563"/>
            <a:ext cx="270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</a:t>
            </a:r>
            <a:r>
              <a:rPr lang="vi-V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swap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AutoShape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51FE86F5-4B43-4BDB-BBA8-F9FB78895A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2993" y="4551311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063;p58">
            <a:extLst>
              <a:ext uri="{FF2B5EF4-FFF2-40B4-BE49-F238E27FC236}">
                <a16:creationId xmlns:a16="http://schemas.microsoft.com/office/drawing/2014/main" xmlns="" id="{FBF6FAEC-61D0-428F-A132-715C281000EB}"/>
              </a:ext>
            </a:extLst>
          </p:cNvPr>
          <p:cNvGrpSpPr/>
          <p:nvPr/>
        </p:nvGrpSpPr>
        <p:grpSpPr>
          <a:xfrm>
            <a:off x="-434969" y="2082164"/>
            <a:ext cx="1743127" cy="1837316"/>
            <a:chOff x="803003" y="1830511"/>
            <a:chExt cx="3624069" cy="2926891"/>
          </a:xfrm>
        </p:grpSpPr>
        <p:sp>
          <p:nvSpPr>
            <p:cNvPr id="9" name="Google Shape;1064;p58">
              <a:extLst>
                <a:ext uri="{FF2B5EF4-FFF2-40B4-BE49-F238E27FC236}">
                  <a16:creationId xmlns:a16="http://schemas.microsoft.com/office/drawing/2014/main" xmlns="" id="{C399A7D7-EF34-4241-A1A5-E864FF6E1107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oogle Shape;1065;p58">
              <a:extLst>
                <a:ext uri="{FF2B5EF4-FFF2-40B4-BE49-F238E27FC236}">
                  <a16:creationId xmlns:a16="http://schemas.microsoft.com/office/drawing/2014/main" xmlns="" id="{D2894F6D-DD35-4954-97AA-FD918B5D5DD3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39" name="Google Shape;1066;p58">
                <a:extLst>
                  <a:ext uri="{FF2B5EF4-FFF2-40B4-BE49-F238E27FC236}">
                    <a16:creationId xmlns:a16="http://schemas.microsoft.com/office/drawing/2014/main" xmlns="" id="{4AF79F75-CF8B-4B28-9E2A-1F60F45223A1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67;p58">
                <a:extLst>
                  <a:ext uri="{FF2B5EF4-FFF2-40B4-BE49-F238E27FC236}">
                    <a16:creationId xmlns:a16="http://schemas.microsoft.com/office/drawing/2014/main" xmlns="" id="{4B9E8174-7A4C-4824-A636-4218C4412982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68;p58">
                <a:extLst>
                  <a:ext uri="{FF2B5EF4-FFF2-40B4-BE49-F238E27FC236}">
                    <a16:creationId xmlns:a16="http://schemas.microsoft.com/office/drawing/2014/main" xmlns="" id="{EA4FF661-287E-45DD-83FA-B6928D6849CB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69;p58">
                <a:extLst>
                  <a:ext uri="{FF2B5EF4-FFF2-40B4-BE49-F238E27FC236}">
                    <a16:creationId xmlns:a16="http://schemas.microsoft.com/office/drawing/2014/main" xmlns="" id="{40BC96A3-8549-4C2F-9158-EDCF5D21840D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70;p58">
                <a:extLst>
                  <a:ext uri="{FF2B5EF4-FFF2-40B4-BE49-F238E27FC236}">
                    <a16:creationId xmlns:a16="http://schemas.microsoft.com/office/drawing/2014/main" xmlns="" id="{4273B582-9D04-438F-A7DC-4C1BDA402DC2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71;p58">
                <a:extLst>
                  <a:ext uri="{FF2B5EF4-FFF2-40B4-BE49-F238E27FC236}">
                    <a16:creationId xmlns:a16="http://schemas.microsoft.com/office/drawing/2014/main" xmlns="" id="{8B82C8BA-5318-4A8C-9F50-1351981031E9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72;p58">
                <a:extLst>
                  <a:ext uri="{FF2B5EF4-FFF2-40B4-BE49-F238E27FC236}">
                    <a16:creationId xmlns:a16="http://schemas.microsoft.com/office/drawing/2014/main" xmlns="" id="{0A7F12E7-3987-47E9-9F4C-55EEDA8AD00E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73;p58">
                <a:extLst>
                  <a:ext uri="{FF2B5EF4-FFF2-40B4-BE49-F238E27FC236}">
                    <a16:creationId xmlns:a16="http://schemas.microsoft.com/office/drawing/2014/main" xmlns="" id="{389750A9-88BF-4C80-9467-D2D6825995A6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74;p58">
                <a:extLst>
                  <a:ext uri="{FF2B5EF4-FFF2-40B4-BE49-F238E27FC236}">
                    <a16:creationId xmlns:a16="http://schemas.microsoft.com/office/drawing/2014/main" xmlns="" id="{466F7437-3777-4888-9564-80D38EEDAF45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75;p58">
                <a:extLst>
                  <a:ext uri="{FF2B5EF4-FFF2-40B4-BE49-F238E27FC236}">
                    <a16:creationId xmlns:a16="http://schemas.microsoft.com/office/drawing/2014/main" xmlns="" id="{464468A5-8F41-4925-B1EB-7F840990C9DC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76;p58">
                <a:extLst>
                  <a:ext uri="{FF2B5EF4-FFF2-40B4-BE49-F238E27FC236}">
                    <a16:creationId xmlns:a16="http://schemas.microsoft.com/office/drawing/2014/main" xmlns="" id="{A0577122-3EE5-43E9-85CD-1A759AC6A370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77;p58">
                <a:extLst>
                  <a:ext uri="{FF2B5EF4-FFF2-40B4-BE49-F238E27FC236}">
                    <a16:creationId xmlns:a16="http://schemas.microsoft.com/office/drawing/2014/main" xmlns="" id="{2B95A082-FC40-4E9A-9AD6-10D53FD30A80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Google Shape;1078;p58">
              <a:extLst>
                <a:ext uri="{FF2B5EF4-FFF2-40B4-BE49-F238E27FC236}">
                  <a16:creationId xmlns:a16="http://schemas.microsoft.com/office/drawing/2014/main" xmlns="" id="{E6679A46-5924-490C-BF79-D4E63E6FED86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079;p58">
              <a:extLst>
                <a:ext uri="{FF2B5EF4-FFF2-40B4-BE49-F238E27FC236}">
                  <a16:creationId xmlns:a16="http://schemas.microsoft.com/office/drawing/2014/main" xmlns="" id="{1874CD65-3570-4EF5-8718-B7AFBD9D5CFB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080;p58">
              <a:extLst>
                <a:ext uri="{FF2B5EF4-FFF2-40B4-BE49-F238E27FC236}">
                  <a16:creationId xmlns:a16="http://schemas.microsoft.com/office/drawing/2014/main" xmlns="" id="{6A079DE6-0E07-4AB7-BC8E-6543A4B1B274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081;p58">
              <a:extLst>
                <a:ext uri="{FF2B5EF4-FFF2-40B4-BE49-F238E27FC236}">
                  <a16:creationId xmlns:a16="http://schemas.microsoft.com/office/drawing/2014/main" xmlns="" id="{53F3351C-64C3-4D39-B409-9857C34B0498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082;p58">
              <a:extLst>
                <a:ext uri="{FF2B5EF4-FFF2-40B4-BE49-F238E27FC236}">
                  <a16:creationId xmlns:a16="http://schemas.microsoft.com/office/drawing/2014/main" xmlns="" id="{A15D0363-6D08-480A-9146-68EBBA344D8E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083;p58">
              <a:extLst>
                <a:ext uri="{FF2B5EF4-FFF2-40B4-BE49-F238E27FC236}">
                  <a16:creationId xmlns:a16="http://schemas.microsoft.com/office/drawing/2014/main" xmlns="" id="{2C50E5A9-6DFA-4BEA-8EAE-BD98CA91969D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084;p58">
              <a:extLst>
                <a:ext uri="{FF2B5EF4-FFF2-40B4-BE49-F238E27FC236}">
                  <a16:creationId xmlns:a16="http://schemas.microsoft.com/office/drawing/2014/main" xmlns="" id="{6A77C066-007B-4D3D-977E-ABE8359733F3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085;p58">
              <a:extLst>
                <a:ext uri="{FF2B5EF4-FFF2-40B4-BE49-F238E27FC236}">
                  <a16:creationId xmlns:a16="http://schemas.microsoft.com/office/drawing/2014/main" xmlns="" id="{55B98568-4E43-4E0D-AB7A-F84BE9685EB5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086;p58">
              <a:extLst>
                <a:ext uri="{FF2B5EF4-FFF2-40B4-BE49-F238E27FC236}">
                  <a16:creationId xmlns:a16="http://schemas.microsoft.com/office/drawing/2014/main" xmlns="" id="{9D3B1295-8D96-4973-B555-A5E62D4619E1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087;p58">
              <a:extLst>
                <a:ext uri="{FF2B5EF4-FFF2-40B4-BE49-F238E27FC236}">
                  <a16:creationId xmlns:a16="http://schemas.microsoft.com/office/drawing/2014/main" xmlns="" id="{8D3761A3-A967-4402-B19E-1A1E89C4FA08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088;p58">
              <a:extLst>
                <a:ext uri="{FF2B5EF4-FFF2-40B4-BE49-F238E27FC236}">
                  <a16:creationId xmlns:a16="http://schemas.microsoft.com/office/drawing/2014/main" xmlns="" id="{EE054533-3EAF-4DF4-A0E8-B11DA89499D9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Google Shape;1089;p58">
              <a:extLst>
                <a:ext uri="{FF2B5EF4-FFF2-40B4-BE49-F238E27FC236}">
                  <a16:creationId xmlns:a16="http://schemas.microsoft.com/office/drawing/2014/main" xmlns="" id="{0BEAA789-2252-4AC2-B1C1-EE5D58AB5A4E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" name="Google Shape;1090;p58">
              <a:extLst>
                <a:ext uri="{FF2B5EF4-FFF2-40B4-BE49-F238E27FC236}">
                  <a16:creationId xmlns:a16="http://schemas.microsoft.com/office/drawing/2014/main" xmlns="" id="{A06FF8BD-0A8D-469E-9F13-DE3B83AC5AB7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091;p58">
              <a:extLst>
                <a:ext uri="{FF2B5EF4-FFF2-40B4-BE49-F238E27FC236}">
                  <a16:creationId xmlns:a16="http://schemas.microsoft.com/office/drawing/2014/main" xmlns="" id="{AF810508-9A0B-4BC9-9D09-D51F7AE593AA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092;p58">
              <a:extLst>
                <a:ext uri="{FF2B5EF4-FFF2-40B4-BE49-F238E27FC236}">
                  <a16:creationId xmlns:a16="http://schemas.microsoft.com/office/drawing/2014/main" xmlns="" id="{AF22AC1E-5A70-4E96-8A12-23399C56DAD4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093;p58">
              <a:extLst>
                <a:ext uri="{FF2B5EF4-FFF2-40B4-BE49-F238E27FC236}">
                  <a16:creationId xmlns:a16="http://schemas.microsoft.com/office/drawing/2014/main" xmlns="" id="{39DF1B1F-E038-4CAB-87FE-52C93FAA9B48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094;p58">
              <a:extLst>
                <a:ext uri="{FF2B5EF4-FFF2-40B4-BE49-F238E27FC236}">
                  <a16:creationId xmlns:a16="http://schemas.microsoft.com/office/drawing/2014/main" xmlns="" id="{236E64BC-4664-473B-AE81-F2CFDFED827A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095;p58">
              <a:extLst>
                <a:ext uri="{FF2B5EF4-FFF2-40B4-BE49-F238E27FC236}">
                  <a16:creationId xmlns:a16="http://schemas.microsoft.com/office/drawing/2014/main" xmlns="" id="{4BC5627C-8282-4D0E-A4E9-DEB8DA8FD363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096;p58">
              <a:extLst>
                <a:ext uri="{FF2B5EF4-FFF2-40B4-BE49-F238E27FC236}">
                  <a16:creationId xmlns:a16="http://schemas.microsoft.com/office/drawing/2014/main" xmlns="" id="{495F3393-9E7C-4C8D-8611-C10A0024E3A2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097;p58">
              <a:extLst>
                <a:ext uri="{FF2B5EF4-FFF2-40B4-BE49-F238E27FC236}">
                  <a16:creationId xmlns:a16="http://schemas.microsoft.com/office/drawing/2014/main" xmlns="" id="{E34BBA13-40B6-45AB-BCC3-397207C97909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098;p58">
              <a:extLst>
                <a:ext uri="{FF2B5EF4-FFF2-40B4-BE49-F238E27FC236}">
                  <a16:creationId xmlns:a16="http://schemas.microsoft.com/office/drawing/2014/main" xmlns="" id="{C00374F8-074B-4766-93C1-674471DEDA89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099;p58">
              <a:extLst>
                <a:ext uri="{FF2B5EF4-FFF2-40B4-BE49-F238E27FC236}">
                  <a16:creationId xmlns:a16="http://schemas.microsoft.com/office/drawing/2014/main" xmlns="" id="{A41ECB23-B262-4055-9246-8A16C59B98FB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100;p58">
              <a:extLst>
                <a:ext uri="{FF2B5EF4-FFF2-40B4-BE49-F238E27FC236}">
                  <a16:creationId xmlns:a16="http://schemas.microsoft.com/office/drawing/2014/main" xmlns="" id="{332D2FCC-6F60-4847-BC27-776189B5FB9F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101;p58">
              <a:extLst>
                <a:ext uri="{FF2B5EF4-FFF2-40B4-BE49-F238E27FC236}">
                  <a16:creationId xmlns:a16="http://schemas.microsoft.com/office/drawing/2014/main" xmlns="" id="{DDE856A4-37B2-4585-B6C0-E576B565B36E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102;p58">
              <a:extLst>
                <a:ext uri="{FF2B5EF4-FFF2-40B4-BE49-F238E27FC236}">
                  <a16:creationId xmlns:a16="http://schemas.microsoft.com/office/drawing/2014/main" xmlns="" id="{E4BF191B-C4EB-4F34-9904-4981BA9D12CA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103;p58">
              <a:extLst>
                <a:ext uri="{FF2B5EF4-FFF2-40B4-BE49-F238E27FC236}">
                  <a16:creationId xmlns:a16="http://schemas.microsoft.com/office/drawing/2014/main" xmlns="" id="{E7BB8A13-D7AB-4B20-94D6-9A15CDFC973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104;p58">
              <a:extLst>
                <a:ext uri="{FF2B5EF4-FFF2-40B4-BE49-F238E27FC236}">
                  <a16:creationId xmlns:a16="http://schemas.microsoft.com/office/drawing/2014/main" xmlns="" id="{DC67FBF2-06B6-401E-965F-066678F37973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105;p58">
              <a:extLst>
                <a:ext uri="{FF2B5EF4-FFF2-40B4-BE49-F238E27FC236}">
                  <a16:creationId xmlns:a16="http://schemas.microsoft.com/office/drawing/2014/main" xmlns="" id="{EB162FB2-A63F-41C4-B2B1-AD77F833F983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1013;p57">
            <a:extLst>
              <a:ext uri="{FF2B5EF4-FFF2-40B4-BE49-F238E27FC236}">
                <a16:creationId xmlns:a16="http://schemas.microsoft.com/office/drawing/2014/main" xmlns="" id="{256D2DB5-E070-437A-A753-7426CA5DEEFD}"/>
              </a:ext>
            </a:extLst>
          </p:cNvPr>
          <p:cNvGrpSpPr/>
          <p:nvPr/>
        </p:nvGrpSpPr>
        <p:grpSpPr>
          <a:xfrm>
            <a:off x="7813641" y="173973"/>
            <a:ext cx="1279713" cy="1826586"/>
            <a:chOff x="1695778" y="1769707"/>
            <a:chExt cx="2479727" cy="2975473"/>
          </a:xfrm>
        </p:grpSpPr>
        <p:grpSp>
          <p:nvGrpSpPr>
            <p:cNvPr id="52" name="Google Shape;1014;p57">
              <a:extLst>
                <a:ext uri="{FF2B5EF4-FFF2-40B4-BE49-F238E27FC236}">
                  <a16:creationId xmlns:a16="http://schemas.microsoft.com/office/drawing/2014/main" xmlns="" id="{3A00941E-9FDC-4363-BE89-9BD35D123364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54" name="Google Shape;1015;p57">
                <a:extLst>
                  <a:ext uri="{FF2B5EF4-FFF2-40B4-BE49-F238E27FC236}">
                    <a16:creationId xmlns:a16="http://schemas.microsoft.com/office/drawing/2014/main" xmlns="" id="{85A607E1-5987-4996-BCC2-572DA3822F8A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" name="Google Shape;1016;p57">
                <a:extLst>
                  <a:ext uri="{FF2B5EF4-FFF2-40B4-BE49-F238E27FC236}">
                    <a16:creationId xmlns:a16="http://schemas.microsoft.com/office/drawing/2014/main" xmlns="" id="{E6BCACD0-8AD3-4E5F-969B-73039A89E663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81" name="Google Shape;1017;p57">
                  <a:extLst>
                    <a:ext uri="{FF2B5EF4-FFF2-40B4-BE49-F238E27FC236}">
                      <a16:creationId xmlns:a16="http://schemas.microsoft.com/office/drawing/2014/main" xmlns="" id="{1EECFEDD-60C7-4ECE-BCFC-16512B706801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018;p57">
                  <a:extLst>
                    <a:ext uri="{FF2B5EF4-FFF2-40B4-BE49-F238E27FC236}">
                      <a16:creationId xmlns:a16="http://schemas.microsoft.com/office/drawing/2014/main" xmlns="" id="{C429AA57-AC2F-4FB3-BF2A-16DB4ED4B69F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019;p57">
                  <a:extLst>
                    <a:ext uri="{FF2B5EF4-FFF2-40B4-BE49-F238E27FC236}">
                      <a16:creationId xmlns:a16="http://schemas.microsoft.com/office/drawing/2014/main" xmlns="" id="{FA19D29D-534B-4BAE-9B40-0F0D3C739FF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020;p57">
                  <a:extLst>
                    <a:ext uri="{FF2B5EF4-FFF2-40B4-BE49-F238E27FC236}">
                      <a16:creationId xmlns:a16="http://schemas.microsoft.com/office/drawing/2014/main" xmlns="" id="{0CB7D2DF-64A4-477D-93CD-0F466F6D8796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021;p57">
                  <a:extLst>
                    <a:ext uri="{FF2B5EF4-FFF2-40B4-BE49-F238E27FC236}">
                      <a16:creationId xmlns:a16="http://schemas.microsoft.com/office/drawing/2014/main" xmlns="" id="{90795DA2-E672-47AE-B122-2EDCB3D49A8B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022;p57">
                  <a:extLst>
                    <a:ext uri="{FF2B5EF4-FFF2-40B4-BE49-F238E27FC236}">
                      <a16:creationId xmlns:a16="http://schemas.microsoft.com/office/drawing/2014/main" xmlns="" id="{04D38921-1157-4D3E-912D-35FFDD9764A2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023;p57">
                  <a:extLst>
                    <a:ext uri="{FF2B5EF4-FFF2-40B4-BE49-F238E27FC236}">
                      <a16:creationId xmlns:a16="http://schemas.microsoft.com/office/drawing/2014/main" xmlns="" id="{7E2AD7E6-6E6C-4E48-8721-1CFFA60FBCE9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024;p57">
                  <a:extLst>
                    <a:ext uri="{FF2B5EF4-FFF2-40B4-BE49-F238E27FC236}">
                      <a16:creationId xmlns:a16="http://schemas.microsoft.com/office/drawing/2014/main" xmlns="" id="{0F54ECD6-1674-4B61-86EE-27CDF114855C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025;p57">
                  <a:extLst>
                    <a:ext uri="{FF2B5EF4-FFF2-40B4-BE49-F238E27FC236}">
                      <a16:creationId xmlns:a16="http://schemas.microsoft.com/office/drawing/2014/main" xmlns="" id="{9846DC71-79F6-41E7-B6A8-51106519C0A6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026;p57">
                  <a:extLst>
                    <a:ext uri="{FF2B5EF4-FFF2-40B4-BE49-F238E27FC236}">
                      <a16:creationId xmlns:a16="http://schemas.microsoft.com/office/drawing/2014/main" xmlns="" id="{F8377198-1113-4A4D-BE43-2E704932EE5D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027;p57">
                  <a:extLst>
                    <a:ext uri="{FF2B5EF4-FFF2-40B4-BE49-F238E27FC236}">
                      <a16:creationId xmlns:a16="http://schemas.microsoft.com/office/drawing/2014/main" xmlns="" id="{6AC3196E-68C2-4F68-B470-F12D84164487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028;p57">
                  <a:extLst>
                    <a:ext uri="{FF2B5EF4-FFF2-40B4-BE49-F238E27FC236}">
                      <a16:creationId xmlns:a16="http://schemas.microsoft.com/office/drawing/2014/main" xmlns="" id="{5BD1BF4F-892E-4836-91A5-71D08ACB32E4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6" name="Google Shape;1029;p57">
                <a:extLst>
                  <a:ext uri="{FF2B5EF4-FFF2-40B4-BE49-F238E27FC236}">
                    <a16:creationId xmlns:a16="http://schemas.microsoft.com/office/drawing/2014/main" xmlns="" id="{E9B88498-248F-4A8D-9189-34FF90680ED7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30;p57">
                <a:extLst>
                  <a:ext uri="{FF2B5EF4-FFF2-40B4-BE49-F238E27FC236}">
                    <a16:creationId xmlns:a16="http://schemas.microsoft.com/office/drawing/2014/main" xmlns="" id="{06199675-5413-4994-BFFB-FB4D6FEE23B2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31;p57">
                <a:extLst>
                  <a:ext uri="{FF2B5EF4-FFF2-40B4-BE49-F238E27FC236}">
                    <a16:creationId xmlns:a16="http://schemas.microsoft.com/office/drawing/2014/main" xmlns="" id="{18DDA0A8-C747-45AC-8F78-920A2B8AE989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32;p57">
                <a:extLst>
                  <a:ext uri="{FF2B5EF4-FFF2-40B4-BE49-F238E27FC236}">
                    <a16:creationId xmlns:a16="http://schemas.microsoft.com/office/drawing/2014/main" xmlns="" id="{279E186F-EC66-4C21-A908-46136A43D480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33;p57">
                <a:extLst>
                  <a:ext uri="{FF2B5EF4-FFF2-40B4-BE49-F238E27FC236}">
                    <a16:creationId xmlns:a16="http://schemas.microsoft.com/office/drawing/2014/main" xmlns="" id="{E01466B6-E302-4750-8174-3BF7A61D2005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34;p57">
                <a:extLst>
                  <a:ext uri="{FF2B5EF4-FFF2-40B4-BE49-F238E27FC236}">
                    <a16:creationId xmlns:a16="http://schemas.microsoft.com/office/drawing/2014/main" xmlns="" id="{31B56A87-79CC-4032-9E03-E8AEE5C0E189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35;p57">
                <a:extLst>
                  <a:ext uri="{FF2B5EF4-FFF2-40B4-BE49-F238E27FC236}">
                    <a16:creationId xmlns:a16="http://schemas.microsoft.com/office/drawing/2014/main" xmlns="" id="{2C6B9D12-E05F-4683-A23B-274D10234840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36;p57">
                <a:extLst>
                  <a:ext uri="{FF2B5EF4-FFF2-40B4-BE49-F238E27FC236}">
                    <a16:creationId xmlns:a16="http://schemas.microsoft.com/office/drawing/2014/main" xmlns="" id="{57E5D7AD-7743-4F97-AC54-5AA69DF9378E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37;p57">
                <a:extLst>
                  <a:ext uri="{FF2B5EF4-FFF2-40B4-BE49-F238E27FC236}">
                    <a16:creationId xmlns:a16="http://schemas.microsoft.com/office/drawing/2014/main" xmlns="" id="{04D552D5-8474-4FA8-82D9-3D33C319FBE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38;p57">
                <a:extLst>
                  <a:ext uri="{FF2B5EF4-FFF2-40B4-BE49-F238E27FC236}">
                    <a16:creationId xmlns:a16="http://schemas.microsoft.com/office/drawing/2014/main" xmlns="" id="{82B923F8-7A08-4CFD-BC48-45468E171A02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39;p57">
                <a:extLst>
                  <a:ext uri="{FF2B5EF4-FFF2-40B4-BE49-F238E27FC236}">
                    <a16:creationId xmlns:a16="http://schemas.microsoft.com/office/drawing/2014/main" xmlns="" id="{7661BC0A-AEF5-4FC1-BC57-CF757628EE70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40;p57">
                <a:extLst>
                  <a:ext uri="{FF2B5EF4-FFF2-40B4-BE49-F238E27FC236}">
                    <a16:creationId xmlns:a16="http://schemas.microsoft.com/office/drawing/2014/main" xmlns="" id="{8BB6EE38-493F-44B0-AE72-1D74EC6A3F83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41;p57">
                <a:extLst>
                  <a:ext uri="{FF2B5EF4-FFF2-40B4-BE49-F238E27FC236}">
                    <a16:creationId xmlns:a16="http://schemas.microsoft.com/office/drawing/2014/main" xmlns="" id="{B5300A14-C93A-498A-8C64-BE85D44BFFEA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42;p57">
                <a:extLst>
                  <a:ext uri="{FF2B5EF4-FFF2-40B4-BE49-F238E27FC236}">
                    <a16:creationId xmlns:a16="http://schemas.microsoft.com/office/drawing/2014/main" xmlns="" id="{D14F782F-B275-40F1-863E-860E1180B7A3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43;p57">
                <a:extLst>
                  <a:ext uri="{FF2B5EF4-FFF2-40B4-BE49-F238E27FC236}">
                    <a16:creationId xmlns:a16="http://schemas.microsoft.com/office/drawing/2014/main" xmlns="" id="{0275FB0E-535D-41A8-B6FB-633E970C85CE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44;p57">
                <a:extLst>
                  <a:ext uri="{FF2B5EF4-FFF2-40B4-BE49-F238E27FC236}">
                    <a16:creationId xmlns:a16="http://schemas.microsoft.com/office/drawing/2014/main" xmlns="" id="{66CD9F76-090D-48E3-8068-5B0897970236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45;p57">
                <a:extLst>
                  <a:ext uri="{FF2B5EF4-FFF2-40B4-BE49-F238E27FC236}">
                    <a16:creationId xmlns:a16="http://schemas.microsoft.com/office/drawing/2014/main" xmlns="" id="{D84DB187-4945-498F-B205-7EE4A4095B72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46;p57">
                <a:extLst>
                  <a:ext uri="{FF2B5EF4-FFF2-40B4-BE49-F238E27FC236}">
                    <a16:creationId xmlns:a16="http://schemas.microsoft.com/office/drawing/2014/main" xmlns="" id="{19FE5F94-F2D9-459D-A1E5-E8EA5B6F1A9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47;p57">
                <a:extLst>
                  <a:ext uri="{FF2B5EF4-FFF2-40B4-BE49-F238E27FC236}">
                    <a16:creationId xmlns:a16="http://schemas.microsoft.com/office/drawing/2014/main" xmlns="" id="{970F7DB3-C2D3-4E9E-AD01-3323E5022780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48;p57">
                <a:extLst>
                  <a:ext uri="{FF2B5EF4-FFF2-40B4-BE49-F238E27FC236}">
                    <a16:creationId xmlns:a16="http://schemas.microsoft.com/office/drawing/2014/main" xmlns="" id="{43821F34-A2AA-49FE-9583-15C484A121B7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49;p57">
                <a:extLst>
                  <a:ext uri="{FF2B5EF4-FFF2-40B4-BE49-F238E27FC236}">
                    <a16:creationId xmlns:a16="http://schemas.microsoft.com/office/drawing/2014/main" xmlns="" id="{E53E8EF8-68B7-4309-8341-64D3CEC22199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50;p57">
                <a:extLst>
                  <a:ext uri="{FF2B5EF4-FFF2-40B4-BE49-F238E27FC236}">
                    <a16:creationId xmlns:a16="http://schemas.microsoft.com/office/drawing/2014/main" xmlns="" id="{11367269-636D-4C10-BBC7-0DE775D238E4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51;p57">
                <a:extLst>
                  <a:ext uri="{FF2B5EF4-FFF2-40B4-BE49-F238E27FC236}">
                    <a16:creationId xmlns:a16="http://schemas.microsoft.com/office/drawing/2014/main" xmlns="" id="{5C047C74-BDAF-4D9B-AA05-C1427CA9BD1C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9" name="Google Shape;1052;p57">
                <a:extLst>
                  <a:ext uri="{FF2B5EF4-FFF2-40B4-BE49-F238E27FC236}">
                    <a16:creationId xmlns:a16="http://schemas.microsoft.com/office/drawing/2014/main" xmlns="" id="{B3B62B2E-8C37-4CFA-A75B-EBE532CC416A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0" name="Google Shape;1053;p57">
                <a:extLst>
                  <a:ext uri="{FF2B5EF4-FFF2-40B4-BE49-F238E27FC236}">
                    <a16:creationId xmlns:a16="http://schemas.microsoft.com/office/drawing/2014/main" xmlns="" id="{053E8035-9370-4825-BA38-AFCC2583E0B9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Google Shape;1054;p57">
              <a:extLst>
                <a:ext uri="{FF2B5EF4-FFF2-40B4-BE49-F238E27FC236}">
                  <a16:creationId xmlns:a16="http://schemas.microsoft.com/office/drawing/2014/main" xmlns="" id="{7DD7E560-1960-4949-8961-12617753527F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pic>
        <p:nvPicPr>
          <p:cNvPr id="95" name="그림 3" descr="A.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8D6C1349-D0B2-440B-80B4-EE54C16559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575" y="745823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그림 4" descr="B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EB9608-378B-4095-ADB6-F99DFCDB346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21" y="76998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5" descr="C.png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515A13C-BDF0-4F63-A2E9-1CCC0C6F0ED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317" y="82289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그림 6" descr="D.png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D0C50D5-B847-41E1-8C10-20896BD7EDE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043" y="1881324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7" descr="E.png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7F74D75-C046-49A1-8F61-9CF16DC515A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71" y="1897508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그림 8" descr="F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7538B57-CEAE-4527-B118-A50E587ADC8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169" y="2992661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그림 9" descr="G.png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D766824-0280-4CE6-A4AF-50BD0A5098C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296" y="3008845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그림 10" descr="H.png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39FEF38-45EC-4715-9976-5856678E01D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750" y="2885267"/>
            <a:ext cx="107989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Cloud 10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22E4C49F-1BF5-4C4B-980F-72D6FB6E2E8B}"/>
              </a:ext>
            </a:extLst>
          </p:cNvPr>
          <p:cNvSpPr/>
          <p:nvPr/>
        </p:nvSpPr>
        <p:spPr>
          <a:xfrm>
            <a:off x="1441260" y="77468"/>
            <a:ext cx="854730" cy="434534"/>
          </a:xfrm>
          <a:prstGeom prst="cloud">
            <a:avLst/>
          </a:prstGeom>
          <a:solidFill>
            <a:srgbClr val="F3F3F3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2" name="TextBox1" r:id="rId2" imgW="1019160" imgH="399960"/>
        </mc:Choice>
        <mc:Fallback>
          <p:control name="TextBox1" r:id="rId2" imgW="1019160" imgH="3999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638" y="3986213"/>
                  <a:ext cx="1022350" cy="401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name="TextBox2" r:id="rId3" imgW="1019160" imgH="399960"/>
        </mc:Choice>
        <mc:Fallback>
          <p:control name="TextBox2" r:id="rId3" imgW="1019160" imgH="39996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6075" y="2057400"/>
                  <a:ext cx="1022350" cy="401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88DF76-0B28-4DF7-9446-E80EB3BE6D28}"/>
              </a:ext>
            </a:extLst>
          </p:cNvPr>
          <p:cNvSpPr/>
          <p:nvPr/>
        </p:nvSpPr>
        <p:spPr>
          <a:xfrm>
            <a:off x="27094" y="1"/>
            <a:ext cx="9144000" cy="514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3" name="Oval 3">
            <a:extLst>
              <a:ext uri="{FF2B5EF4-FFF2-40B4-BE49-F238E27FC236}">
                <a16:creationId xmlns:a16="http://schemas.microsoft.com/office/drawing/2014/main" xmlns="" id="{74F06716-3703-4A47-A1EB-D3F8B28F9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xmlns="" id="{5D04D243-E215-4C91-B518-6E68E3B4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xmlns="" id="{20D3D08E-5E68-4DF4-BADC-39CC32A4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xmlns="" id="{077E7FDA-E698-4BF5-B305-BC454042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xmlns="" id="{CD9833E1-D49B-4C3A-8727-25A4EFE1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xmlns="" id="{13E7C52F-8C25-4E3A-A729-82DEB1E8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xmlns="" id="{1C9D3B14-87BA-46B8-8074-43B3E301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xmlns="" id="{86B2F6CB-8C16-4826-951B-E28834A2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5131" name="Oval 11">
            <a:extLst>
              <a:ext uri="{FF2B5EF4-FFF2-40B4-BE49-F238E27FC236}">
                <a16:creationId xmlns:a16="http://schemas.microsoft.com/office/drawing/2014/main" xmlns="" id="{75E210DD-2A30-47F9-8B2B-0F25B7907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xmlns="" id="{0FC0E993-36FA-43AE-A771-CE65E61E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xmlns="" id="{40758E03-A6F1-4036-8928-AE25DD37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5" name="Oval 15">
            <a:extLst>
              <a:ext uri="{FF2B5EF4-FFF2-40B4-BE49-F238E27FC236}">
                <a16:creationId xmlns:a16="http://schemas.microsoft.com/office/drawing/2014/main" xmlns="" id="{FAF02EAE-C9CE-413F-B10E-8A8D868A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5148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7E778FC6-ACF8-4B56-BFF5-353FB6FF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963" y="4604148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2" name="Oval 42">
            <a:extLst>
              <a:ext uri="{FF2B5EF4-FFF2-40B4-BE49-F238E27FC236}">
                <a16:creationId xmlns:a16="http://schemas.microsoft.com/office/drawing/2014/main" xmlns="" id="{D97038AD-4A42-4F6A-AA16-AFEE676C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9" name="Google Shape;1013;p57">
            <a:extLst>
              <a:ext uri="{FF2B5EF4-FFF2-40B4-BE49-F238E27FC236}">
                <a16:creationId xmlns:a16="http://schemas.microsoft.com/office/drawing/2014/main" xmlns="" id="{F53EBF41-B6A4-419A-847A-131BD8841E22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70" name="Google Shape;1014;p57">
              <a:extLst>
                <a:ext uri="{FF2B5EF4-FFF2-40B4-BE49-F238E27FC236}">
                  <a16:creationId xmlns:a16="http://schemas.microsoft.com/office/drawing/2014/main" xmlns="" id="{B5413078-A03A-4BD9-96F4-68C7A9921235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72" name="Google Shape;1015;p57">
                <a:extLst>
                  <a:ext uri="{FF2B5EF4-FFF2-40B4-BE49-F238E27FC236}">
                    <a16:creationId xmlns:a16="http://schemas.microsoft.com/office/drawing/2014/main" xmlns="" id="{7280A977-416D-4573-B85F-49707AE6DEAA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3" name="Google Shape;1016;p57">
                <a:extLst>
                  <a:ext uri="{FF2B5EF4-FFF2-40B4-BE49-F238E27FC236}">
                    <a16:creationId xmlns:a16="http://schemas.microsoft.com/office/drawing/2014/main" xmlns="" id="{D880B809-FC95-41D3-93F0-7750B5F87F99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99" name="Google Shape;1017;p57">
                  <a:extLst>
                    <a:ext uri="{FF2B5EF4-FFF2-40B4-BE49-F238E27FC236}">
                      <a16:creationId xmlns:a16="http://schemas.microsoft.com/office/drawing/2014/main" xmlns="" id="{F3C181F3-C566-4207-A075-90C16C6833CB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Google Shape;1018;p57">
                  <a:extLst>
                    <a:ext uri="{FF2B5EF4-FFF2-40B4-BE49-F238E27FC236}">
                      <a16:creationId xmlns:a16="http://schemas.microsoft.com/office/drawing/2014/main" xmlns="" id="{E7257D2C-B1F8-424E-AD3C-E39965E809CF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Google Shape;1019;p57">
                  <a:extLst>
                    <a:ext uri="{FF2B5EF4-FFF2-40B4-BE49-F238E27FC236}">
                      <a16:creationId xmlns:a16="http://schemas.microsoft.com/office/drawing/2014/main" xmlns="" id="{AF6E5560-0DDE-4BD9-8965-F56E861E3ED9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Google Shape;1020;p57">
                  <a:extLst>
                    <a:ext uri="{FF2B5EF4-FFF2-40B4-BE49-F238E27FC236}">
                      <a16:creationId xmlns:a16="http://schemas.microsoft.com/office/drawing/2014/main" xmlns="" id="{105F7FD7-68A7-40D0-8C61-B57DB6DCBC0F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Google Shape;1021;p57">
                  <a:extLst>
                    <a:ext uri="{FF2B5EF4-FFF2-40B4-BE49-F238E27FC236}">
                      <a16:creationId xmlns:a16="http://schemas.microsoft.com/office/drawing/2014/main" xmlns="" id="{B9ADAF78-76F4-43E1-922A-2A502D2C26D6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Google Shape;1022;p57">
                  <a:extLst>
                    <a:ext uri="{FF2B5EF4-FFF2-40B4-BE49-F238E27FC236}">
                      <a16:creationId xmlns:a16="http://schemas.microsoft.com/office/drawing/2014/main" xmlns="" id="{FDA35772-F6E0-4293-B31D-B88CAFD7BFE7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Google Shape;1023;p57">
                  <a:extLst>
                    <a:ext uri="{FF2B5EF4-FFF2-40B4-BE49-F238E27FC236}">
                      <a16:creationId xmlns:a16="http://schemas.microsoft.com/office/drawing/2014/main" xmlns="" id="{FFA2C83D-4FC3-4B4D-BF63-F6496A700FD3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Google Shape;1024;p57">
                  <a:extLst>
                    <a:ext uri="{FF2B5EF4-FFF2-40B4-BE49-F238E27FC236}">
                      <a16:creationId xmlns:a16="http://schemas.microsoft.com/office/drawing/2014/main" xmlns="" id="{960CEED8-E393-4B9B-8BEA-21047A9AA151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Google Shape;1025;p57">
                  <a:extLst>
                    <a:ext uri="{FF2B5EF4-FFF2-40B4-BE49-F238E27FC236}">
                      <a16:creationId xmlns:a16="http://schemas.microsoft.com/office/drawing/2014/main" xmlns="" id="{3F37720D-72C5-4C37-9DDF-256A867C6257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oogle Shape;1026;p57">
                  <a:extLst>
                    <a:ext uri="{FF2B5EF4-FFF2-40B4-BE49-F238E27FC236}">
                      <a16:creationId xmlns:a16="http://schemas.microsoft.com/office/drawing/2014/main" xmlns="" id="{474F66BE-A15C-405C-8D94-FD747D97A6F6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Google Shape;1027;p57">
                  <a:extLst>
                    <a:ext uri="{FF2B5EF4-FFF2-40B4-BE49-F238E27FC236}">
                      <a16:creationId xmlns:a16="http://schemas.microsoft.com/office/drawing/2014/main" xmlns="" id="{A87E04A6-0FAE-46AB-BEBD-03ACBE871413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oogle Shape;1028;p57">
                  <a:extLst>
                    <a:ext uri="{FF2B5EF4-FFF2-40B4-BE49-F238E27FC236}">
                      <a16:creationId xmlns:a16="http://schemas.microsoft.com/office/drawing/2014/main" xmlns="" id="{66951739-4C1B-4C9C-82F9-437B947FBA3F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4" name="Google Shape;1029;p57">
                <a:extLst>
                  <a:ext uri="{FF2B5EF4-FFF2-40B4-BE49-F238E27FC236}">
                    <a16:creationId xmlns:a16="http://schemas.microsoft.com/office/drawing/2014/main" xmlns="" id="{A7C86C42-865D-4352-88EE-D3B1118729C5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30;p57">
                <a:extLst>
                  <a:ext uri="{FF2B5EF4-FFF2-40B4-BE49-F238E27FC236}">
                    <a16:creationId xmlns:a16="http://schemas.microsoft.com/office/drawing/2014/main" xmlns="" id="{75E27A71-9717-4A1D-B770-8459B1F0B7E0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31;p57">
                <a:extLst>
                  <a:ext uri="{FF2B5EF4-FFF2-40B4-BE49-F238E27FC236}">
                    <a16:creationId xmlns:a16="http://schemas.microsoft.com/office/drawing/2014/main" xmlns="" id="{AC42A0F1-DC20-4E53-ADA8-8FA6907DC1B6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32;p57">
                <a:extLst>
                  <a:ext uri="{FF2B5EF4-FFF2-40B4-BE49-F238E27FC236}">
                    <a16:creationId xmlns:a16="http://schemas.microsoft.com/office/drawing/2014/main" xmlns="" id="{D7974A6D-ECB8-4662-BF2E-FBF209830409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33;p57">
                <a:extLst>
                  <a:ext uri="{FF2B5EF4-FFF2-40B4-BE49-F238E27FC236}">
                    <a16:creationId xmlns:a16="http://schemas.microsoft.com/office/drawing/2014/main" xmlns="" id="{14D78DFB-2567-46F6-9DA7-51CBFD4323D3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034;p57">
                <a:extLst>
                  <a:ext uri="{FF2B5EF4-FFF2-40B4-BE49-F238E27FC236}">
                    <a16:creationId xmlns:a16="http://schemas.microsoft.com/office/drawing/2014/main" xmlns="" id="{BEF4A1A0-31B1-41B7-8160-B745F2AEDEB0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1035;p57">
                <a:extLst>
                  <a:ext uri="{FF2B5EF4-FFF2-40B4-BE49-F238E27FC236}">
                    <a16:creationId xmlns:a16="http://schemas.microsoft.com/office/drawing/2014/main" xmlns="" id="{752DE1E0-70EE-43BA-A99F-86515D9F5CB0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1036;p57">
                <a:extLst>
                  <a:ext uri="{FF2B5EF4-FFF2-40B4-BE49-F238E27FC236}">
                    <a16:creationId xmlns:a16="http://schemas.microsoft.com/office/drawing/2014/main" xmlns="" id="{0EFD80BE-F793-4E00-B148-DB23E9148C71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1037;p57">
                <a:extLst>
                  <a:ext uri="{FF2B5EF4-FFF2-40B4-BE49-F238E27FC236}">
                    <a16:creationId xmlns:a16="http://schemas.microsoft.com/office/drawing/2014/main" xmlns="" id="{359832FC-F654-432E-9F86-63EEF531CFFC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1038;p57">
                <a:extLst>
                  <a:ext uri="{FF2B5EF4-FFF2-40B4-BE49-F238E27FC236}">
                    <a16:creationId xmlns:a16="http://schemas.microsoft.com/office/drawing/2014/main" xmlns="" id="{0CF3B6D5-34C6-44BD-8B88-EBE5EA1ED576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1039;p57">
                <a:extLst>
                  <a:ext uri="{FF2B5EF4-FFF2-40B4-BE49-F238E27FC236}">
                    <a16:creationId xmlns:a16="http://schemas.microsoft.com/office/drawing/2014/main" xmlns="" id="{0311BA78-4478-4D62-8957-C7EBE61C84A6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1040;p57">
                <a:extLst>
                  <a:ext uri="{FF2B5EF4-FFF2-40B4-BE49-F238E27FC236}">
                    <a16:creationId xmlns:a16="http://schemas.microsoft.com/office/drawing/2014/main" xmlns="" id="{11EB128D-A0C8-489A-920F-D8D4E763C7A2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1041;p57">
                <a:extLst>
                  <a:ext uri="{FF2B5EF4-FFF2-40B4-BE49-F238E27FC236}">
                    <a16:creationId xmlns:a16="http://schemas.microsoft.com/office/drawing/2014/main" xmlns="" id="{F2A3575D-7A93-4297-B872-7F204924623D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1042;p57">
                <a:extLst>
                  <a:ext uri="{FF2B5EF4-FFF2-40B4-BE49-F238E27FC236}">
                    <a16:creationId xmlns:a16="http://schemas.microsoft.com/office/drawing/2014/main" xmlns="" id="{47B5D65F-9EAB-4CFF-8685-DEFBC2943111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1043;p57">
                <a:extLst>
                  <a:ext uri="{FF2B5EF4-FFF2-40B4-BE49-F238E27FC236}">
                    <a16:creationId xmlns:a16="http://schemas.microsoft.com/office/drawing/2014/main" xmlns="" id="{F9163A47-9D30-4820-A71A-ADBC43C4C6F4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1044;p57">
                <a:extLst>
                  <a:ext uri="{FF2B5EF4-FFF2-40B4-BE49-F238E27FC236}">
                    <a16:creationId xmlns:a16="http://schemas.microsoft.com/office/drawing/2014/main" xmlns="" id="{96104DD8-0943-4BF7-8835-A8B402C27E4A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1045;p57">
                <a:extLst>
                  <a:ext uri="{FF2B5EF4-FFF2-40B4-BE49-F238E27FC236}">
                    <a16:creationId xmlns:a16="http://schemas.microsoft.com/office/drawing/2014/main" xmlns="" id="{4E2B3B0D-85B1-4BCF-A5AB-152D625FBF1E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1046;p57">
                <a:extLst>
                  <a:ext uri="{FF2B5EF4-FFF2-40B4-BE49-F238E27FC236}">
                    <a16:creationId xmlns:a16="http://schemas.microsoft.com/office/drawing/2014/main" xmlns="" id="{3FB70ADC-C04C-4AE6-ADC2-4B6E3645F54D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1047;p57">
                <a:extLst>
                  <a:ext uri="{FF2B5EF4-FFF2-40B4-BE49-F238E27FC236}">
                    <a16:creationId xmlns:a16="http://schemas.microsoft.com/office/drawing/2014/main" xmlns="" id="{4706083B-C3C9-44BB-BF7C-3D368C3B8A2D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1048;p57">
                <a:extLst>
                  <a:ext uri="{FF2B5EF4-FFF2-40B4-BE49-F238E27FC236}">
                    <a16:creationId xmlns:a16="http://schemas.microsoft.com/office/drawing/2014/main" xmlns="" id="{6875C8C7-0228-49BA-BDB1-2ADF4E4815A0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1049;p57">
                <a:extLst>
                  <a:ext uri="{FF2B5EF4-FFF2-40B4-BE49-F238E27FC236}">
                    <a16:creationId xmlns:a16="http://schemas.microsoft.com/office/drawing/2014/main" xmlns="" id="{89F821EA-ADCF-4C40-837C-91224DF98ED1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1050;p57">
                <a:extLst>
                  <a:ext uri="{FF2B5EF4-FFF2-40B4-BE49-F238E27FC236}">
                    <a16:creationId xmlns:a16="http://schemas.microsoft.com/office/drawing/2014/main" xmlns="" id="{298693C5-7DBA-46AE-ABF6-F4154D97AF3A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1051;p57">
                <a:extLst>
                  <a:ext uri="{FF2B5EF4-FFF2-40B4-BE49-F238E27FC236}">
                    <a16:creationId xmlns:a16="http://schemas.microsoft.com/office/drawing/2014/main" xmlns="" id="{D7DC0B14-F443-4B76-B64A-DBC42FFD1049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7" name="Google Shape;1052;p57">
                <a:extLst>
                  <a:ext uri="{FF2B5EF4-FFF2-40B4-BE49-F238E27FC236}">
                    <a16:creationId xmlns:a16="http://schemas.microsoft.com/office/drawing/2014/main" xmlns="" id="{944F5718-056A-482C-BEFF-600794914556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8" name="Google Shape;1053;p57">
                <a:extLst>
                  <a:ext uri="{FF2B5EF4-FFF2-40B4-BE49-F238E27FC236}">
                    <a16:creationId xmlns:a16="http://schemas.microsoft.com/office/drawing/2014/main" xmlns="" id="{FD71DCA9-6893-45E0-98DF-217492A3E450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Google Shape;1054;p57">
              <a:extLst>
                <a:ext uri="{FF2B5EF4-FFF2-40B4-BE49-F238E27FC236}">
                  <a16:creationId xmlns:a16="http://schemas.microsoft.com/office/drawing/2014/main" xmlns="" id="{09D69894-1C28-4FDC-A2E9-3DA02949F869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111" name="Rounded Rectangular Callout 8">
            <a:extLst>
              <a:ext uri="{FF2B5EF4-FFF2-40B4-BE49-F238E27FC236}">
                <a16:creationId xmlns:a16="http://schemas.microsoft.com/office/drawing/2014/main" xmlns="" id="{1E960FE4-43FB-4F8B-9686-ADAF4482ED38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112" name="Google Shape;1063;p58">
            <a:extLst>
              <a:ext uri="{FF2B5EF4-FFF2-40B4-BE49-F238E27FC236}">
                <a16:creationId xmlns:a16="http://schemas.microsoft.com/office/drawing/2014/main" xmlns="" id="{D11C2357-88FA-475A-ACC5-6E5F9E777A9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113" name="Google Shape;1064;p58">
              <a:extLst>
                <a:ext uri="{FF2B5EF4-FFF2-40B4-BE49-F238E27FC236}">
                  <a16:creationId xmlns:a16="http://schemas.microsoft.com/office/drawing/2014/main" xmlns="" id="{A302D944-B6F3-4F4D-8959-81FDBE2B86B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oogle Shape;1065;p58">
              <a:extLst>
                <a:ext uri="{FF2B5EF4-FFF2-40B4-BE49-F238E27FC236}">
                  <a16:creationId xmlns:a16="http://schemas.microsoft.com/office/drawing/2014/main" xmlns="" id="{F7C7B8ED-0A81-412E-BCF1-4D7646F7022A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43" name="Google Shape;1066;p58">
                <a:extLst>
                  <a:ext uri="{FF2B5EF4-FFF2-40B4-BE49-F238E27FC236}">
                    <a16:creationId xmlns:a16="http://schemas.microsoft.com/office/drawing/2014/main" xmlns="" id="{7B6142BC-7FA6-461E-892F-3E4D8CE11732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067;p58">
                <a:extLst>
                  <a:ext uri="{FF2B5EF4-FFF2-40B4-BE49-F238E27FC236}">
                    <a16:creationId xmlns:a16="http://schemas.microsoft.com/office/drawing/2014/main" xmlns="" id="{45D5582B-24E5-4D88-96BC-8F90B09888A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068;p58">
                <a:extLst>
                  <a:ext uri="{FF2B5EF4-FFF2-40B4-BE49-F238E27FC236}">
                    <a16:creationId xmlns:a16="http://schemas.microsoft.com/office/drawing/2014/main" xmlns="" id="{A353E139-68FF-45CE-ADDA-627BDF2A219D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1069;p58">
                <a:extLst>
                  <a:ext uri="{FF2B5EF4-FFF2-40B4-BE49-F238E27FC236}">
                    <a16:creationId xmlns:a16="http://schemas.microsoft.com/office/drawing/2014/main" xmlns="" id="{46D98EA0-7DF7-4D8A-A816-2EDA46C8281D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1070;p58">
                <a:extLst>
                  <a:ext uri="{FF2B5EF4-FFF2-40B4-BE49-F238E27FC236}">
                    <a16:creationId xmlns:a16="http://schemas.microsoft.com/office/drawing/2014/main" xmlns="" id="{2A943D08-B1D0-45C7-AA72-DD27A2393A14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1071;p58">
                <a:extLst>
                  <a:ext uri="{FF2B5EF4-FFF2-40B4-BE49-F238E27FC236}">
                    <a16:creationId xmlns:a16="http://schemas.microsoft.com/office/drawing/2014/main" xmlns="" id="{EE6551A3-2346-4F00-B1CE-B76149EEA878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1072;p58">
                <a:extLst>
                  <a:ext uri="{FF2B5EF4-FFF2-40B4-BE49-F238E27FC236}">
                    <a16:creationId xmlns:a16="http://schemas.microsoft.com/office/drawing/2014/main" xmlns="" id="{14BED8FF-FB1A-4E02-AC84-E08AE615B1F6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1073;p58">
                <a:extLst>
                  <a:ext uri="{FF2B5EF4-FFF2-40B4-BE49-F238E27FC236}">
                    <a16:creationId xmlns:a16="http://schemas.microsoft.com/office/drawing/2014/main" xmlns="" id="{571105B1-1E14-40F2-B886-6E80F22147A5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1074;p58">
                <a:extLst>
                  <a:ext uri="{FF2B5EF4-FFF2-40B4-BE49-F238E27FC236}">
                    <a16:creationId xmlns:a16="http://schemas.microsoft.com/office/drawing/2014/main" xmlns="" id="{100F3536-3E3E-4699-A9BA-39F75A337073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Google Shape;1075;p58">
                <a:extLst>
                  <a:ext uri="{FF2B5EF4-FFF2-40B4-BE49-F238E27FC236}">
                    <a16:creationId xmlns:a16="http://schemas.microsoft.com/office/drawing/2014/main" xmlns="" id="{2F977BD2-5819-4EBC-BA80-1935FFA6A199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Google Shape;1076;p58">
                <a:extLst>
                  <a:ext uri="{FF2B5EF4-FFF2-40B4-BE49-F238E27FC236}">
                    <a16:creationId xmlns:a16="http://schemas.microsoft.com/office/drawing/2014/main" xmlns="" id="{EE02E8B1-B140-4274-B03E-31DA73C66888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Google Shape;1077;p58">
                <a:extLst>
                  <a:ext uri="{FF2B5EF4-FFF2-40B4-BE49-F238E27FC236}">
                    <a16:creationId xmlns:a16="http://schemas.microsoft.com/office/drawing/2014/main" xmlns="" id="{D911A950-20F5-4163-8386-93D207450F84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Google Shape;1078;p58">
              <a:extLst>
                <a:ext uri="{FF2B5EF4-FFF2-40B4-BE49-F238E27FC236}">
                  <a16:creationId xmlns:a16="http://schemas.microsoft.com/office/drawing/2014/main" xmlns="" id="{0F5EEAA1-ECE3-4A1C-89B1-344D58A1172A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79;p58">
              <a:extLst>
                <a:ext uri="{FF2B5EF4-FFF2-40B4-BE49-F238E27FC236}">
                  <a16:creationId xmlns:a16="http://schemas.microsoft.com/office/drawing/2014/main" xmlns="" id="{CE756301-C63B-42F8-8C03-872F090BF529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80;p58">
              <a:extLst>
                <a:ext uri="{FF2B5EF4-FFF2-40B4-BE49-F238E27FC236}">
                  <a16:creationId xmlns:a16="http://schemas.microsoft.com/office/drawing/2014/main" xmlns="" id="{B4557CF5-95BF-4FD4-9D8A-0360693637ED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081;p58">
              <a:extLst>
                <a:ext uri="{FF2B5EF4-FFF2-40B4-BE49-F238E27FC236}">
                  <a16:creationId xmlns:a16="http://schemas.microsoft.com/office/drawing/2014/main" xmlns="" id="{6E4C8B0C-D019-417A-B115-531FF932BCD0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082;p58">
              <a:extLst>
                <a:ext uri="{FF2B5EF4-FFF2-40B4-BE49-F238E27FC236}">
                  <a16:creationId xmlns:a16="http://schemas.microsoft.com/office/drawing/2014/main" xmlns="" id="{E181B22A-080A-4A1E-B290-8A0B3EE6F6CE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083;p58">
              <a:extLst>
                <a:ext uri="{FF2B5EF4-FFF2-40B4-BE49-F238E27FC236}">
                  <a16:creationId xmlns:a16="http://schemas.microsoft.com/office/drawing/2014/main" xmlns="" id="{75958782-4CD3-43EC-A706-D7D74C3A99B1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084;p58">
              <a:extLst>
                <a:ext uri="{FF2B5EF4-FFF2-40B4-BE49-F238E27FC236}">
                  <a16:creationId xmlns:a16="http://schemas.microsoft.com/office/drawing/2014/main" xmlns="" id="{F382424E-EA49-4F7C-8B2F-F0658E0E3873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085;p58">
              <a:extLst>
                <a:ext uri="{FF2B5EF4-FFF2-40B4-BE49-F238E27FC236}">
                  <a16:creationId xmlns:a16="http://schemas.microsoft.com/office/drawing/2014/main" xmlns="" id="{9CC77489-F8DB-4DFB-95DE-34A21FAE9DC4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086;p58">
              <a:extLst>
                <a:ext uri="{FF2B5EF4-FFF2-40B4-BE49-F238E27FC236}">
                  <a16:creationId xmlns:a16="http://schemas.microsoft.com/office/drawing/2014/main" xmlns="" id="{52F6C2BD-5F08-4BAE-9905-38FB05C1C63B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087;p58">
              <a:extLst>
                <a:ext uri="{FF2B5EF4-FFF2-40B4-BE49-F238E27FC236}">
                  <a16:creationId xmlns:a16="http://schemas.microsoft.com/office/drawing/2014/main" xmlns="" id="{D906EDB2-601F-4057-B2EB-288EF1E31B30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088;p58">
              <a:extLst>
                <a:ext uri="{FF2B5EF4-FFF2-40B4-BE49-F238E27FC236}">
                  <a16:creationId xmlns:a16="http://schemas.microsoft.com/office/drawing/2014/main" xmlns="" id="{BADC67CD-646B-4917-A50D-5895DD2AF954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6" name="Google Shape;1089;p58">
              <a:extLst>
                <a:ext uri="{FF2B5EF4-FFF2-40B4-BE49-F238E27FC236}">
                  <a16:creationId xmlns:a16="http://schemas.microsoft.com/office/drawing/2014/main" xmlns="" id="{A17A2A5C-4111-44FC-9F04-0439E51100E0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7" name="Google Shape;1090;p58">
              <a:extLst>
                <a:ext uri="{FF2B5EF4-FFF2-40B4-BE49-F238E27FC236}">
                  <a16:creationId xmlns:a16="http://schemas.microsoft.com/office/drawing/2014/main" xmlns="" id="{A6355811-CEA1-423B-9028-C0C6A5ADD364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91;p58">
              <a:extLst>
                <a:ext uri="{FF2B5EF4-FFF2-40B4-BE49-F238E27FC236}">
                  <a16:creationId xmlns:a16="http://schemas.microsoft.com/office/drawing/2014/main" xmlns="" id="{ABC8BB21-76DE-4CEE-B427-B8F1DDD04F57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92;p58">
              <a:extLst>
                <a:ext uri="{FF2B5EF4-FFF2-40B4-BE49-F238E27FC236}">
                  <a16:creationId xmlns:a16="http://schemas.microsoft.com/office/drawing/2014/main" xmlns="" id="{AA715557-43AD-4AD4-9A6A-D2A36B44EF9D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93;p58">
              <a:extLst>
                <a:ext uri="{FF2B5EF4-FFF2-40B4-BE49-F238E27FC236}">
                  <a16:creationId xmlns:a16="http://schemas.microsoft.com/office/drawing/2014/main" xmlns="" id="{CB1B69F7-F4B5-41D3-8828-7B3F7ADEC96E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94;p58">
              <a:extLst>
                <a:ext uri="{FF2B5EF4-FFF2-40B4-BE49-F238E27FC236}">
                  <a16:creationId xmlns:a16="http://schemas.microsoft.com/office/drawing/2014/main" xmlns="" id="{BEC7BEAF-570D-4E11-BFE8-476D8DACD458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95;p58">
              <a:extLst>
                <a:ext uri="{FF2B5EF4-FFF2-40B4-BE49-F238E27FC236}">
                  <a16:creationId xmlns:a16="http://schemas.microsoft.com/office/drawing/2014/main" xmlns="" id="{654C032C-76C7-435E-B44E-873F56B4D979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6;p58">
              <a:extLst>
                <a:ext uri="{FF2B5EF4-FFF2-40B4-BE49-F238E27FC236}">
                  <a16:creationId xmlns:a16="http://schemas.microsoft.com/office/drawing/2014/main" xmlns="" id="{BED5028F-10BA-49FB-86EA-F3FB40440B6F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097;p58">
              <a:extLst>
                <a:ext uri="{FF2B5EF4-FFF2-40B4-BE49-F238E27FC236}">
                  <a16:creationId xmlns:a16="http://schemas.microsoft.com/office/drawing/2014/main" xmlns="" id="{48E385BC-80B5-4907-98AB-A9137B76C12A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098;p58">
              <a:extLst>
                <a:ext uri="{FF2B5EF4-FFF2-40B4-BE49-F238E27FC236}">
                  <a16:creationId xmlns:a16="http://schemas.microsoft.com/office/drawing/2014/main" xmlns="" id="{BA008710-7190-43C6-83DD-9FA521D34448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099;p58">
              <a:extLst>
                <a:ext uri="{FF2B5EF4-FFF2-40B4-BE49-F238E27FC236}">
                  <a16:creationId xmlns:a16="http://schemas.microsoft.com/office/drawing/2014/main" xmlns="" id="{7CF4DB27-B8A2-46CC-90FA-42512C06FEE0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100;p58">
              <a:extLst>
                <a:ext uri="{FF2B5EF4-FFF2-40B4-BE49-F238E27FC236}">
                  <a16:creationId xmlns:a16="http://schemas.microsoft.com/office/drawing/2014/main" xmlns="" id="{ABBC26FE-6B10-4BDB-803D-E36D633FF944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101;p58">
              <a:extLst>
                <a:ext uri="{FF2B5EF4-FFF2-40B4-BE49-F238E27FC236}">
                  <a16:creationId xmlns:a16="http://schemas.microsoft.com/office/drawing/2014/main" xmlns="" id="{3DAF225D-BA95-4A41-9344-A4E3BC6FE6C4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02;p58">
              <a:extLst>
                <a:ext uri="{FF2B5EF4-FFF2-40B4-BE49-F238E27FC236}">
                  <a16:creationId xmlns:a16="http://schemas.microsoft.com/office/drawing/2014/main" xmlns="" id="{6942461B-002E-43B0-85E0-D03169140874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03;p58">
              <a:extLst>
                <a:ext uri="{FF2B5EF4-FFF2-40B4-BE49-F238E27FC236}">
                  <a16:creationId xmlns:a16="http://schemas.microsoft.com/office/drawing/2014/main" xmlns="" id="{DC5DE3C6-B1A0-417D-A1F9-5898E44016ED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04;p58">
              <a:extLst>
                <a:ext uri="{FF2B5EF4-FFF2-40B4-BE49-F238E27FC236}">
                  <a16:creationId xmlns:a16="http://schemas.microsoft.com/office/drawing/2014/main" xmlns="" id="{72583AA8-9B76-4B76-98ED-F011353E8F4A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05;p58">
              <a:extLst>
                <a:ext uri="{FF2B5EF4-FFF2-40B4-BE49-F238E27FC236}">
                  <a16:creationId xmlns:a16="http://schemas.microsoft.com/office/drawing/2014/main" xmlns="" id="{C738157A-BD18-4329-912C-0EFC852CF58E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5" name="Rounded Rectangular Callout 8">
            <a:extLst>
              <a:ext uri="{FF2B5EF4-FFF2-40B4-BE49-F238E27FC236}">
                <a16:creationId xmlns:a16="http://schemas.microsoft.com/office/drawing/2014/main" xmlns="" id="{98123FAC-903D-4EDB-AAC9-7DA8AC51ADB7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F565B2F8-1695-43CA-A494-C8F6C8279D76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3E481F-70F2-4BCD-8924-9A1892CB76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2954588"/>
            <a:ext cx="1236063" cy="1187692"/>
          </a:xfrm>
          <a:prstGeom prst="rect">
            <a:avLst/>
          </a:prstGeom>
        </p:spPr>
      </p:pic>
      <p:pic>
        <p:nvPicPr>
          <p:cNvPr id="157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060155CB-B161-4D4F-A318-A3DB091D2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" y="50136"/>
            <a:ext cx="1416573" cy="15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2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3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3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C -0.00035 0.00432 -0.00156 0.02808 -0.00556 0.03426 C -0.00816 0.03796 -0.01615 0.03919 -0.01962 0.04074 C -0.02101 0.04228 -0.02222 0.04382 -0.02378 0.04506 C -0.025 0.04598 -0.02674 0.04598 -0.02795 0.04722 C -0.02917 0.04814 -0.02986 0.05 -0.0309 0.05154 C -0.03229 0.05308 -0.03351 0.05493 -0.03507 0.05586 C -0.0467 0.06574 -0.0434 0.06358 -0.05469 0.06635 C -0.06163 0.07376 -0.06892 0.07438 -0.07691 0.07716 C -0.09132 0.08271 -0.10417 0.09012 -0.1191 0.09228 C -0.13038 0.09691 -0.13125 0.10926 -0.13576 0.12469 C -0.13663 0.12777 -0.13785 0.13024 -0.13872 0.13333 C -0.13976 0.13765 -0.14149 0.14629 -0.14149 0.1466 C -0.14045 0.16234 -0.14132 0.19105 -0.13437 0.20679 C -0.13351 0.21234 -0.13056 0.22531 -0.12882 0.23024 C -0.12743 0.23518 -0.12639 0.24166 -0.12326 0.24321 C -0.12049 0.24444 -0.11753 0.24598 -0.11476 0.24722 C -0.11181 0.25031 -0.10799 0.25339 -0.10799 0.26049 C -0.10799 0.27808 -0.11892 0.30061 -0.12187 0.31852 C -0.12309 0.35833 -0.18628 0.5145 -0.19358 0.54969 L -0.12361 0.55432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8" grpId="1" animBg="1"/>
      <p:bldP spid="5129" grpId="0" animBg="1"/>
      <p:bldP spid="5130" grpId="0" animBg="1"/>
      <p:bldP spid="5131" grpId="0" animBg="1"/>
      <p:bldP spid="5132" grpId="0" animBg="1"/>
      <p:bldP spid="155" grpId="0" animBg="1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C53216-7AB0-4DDF-8EDA-7F2F577D0D3D}"/>
              </a:ext>
            </a:extLst>
          </p:cNvPr>
          <p:cNvSpPr/>
          <p:nvPr/>
        </p:nvSpPr>
        <p:spPr>
          <a:xfrm>
            <a:off x="0" y="0"/>
            <a:ext cx="9144000" cy="5097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xmlns="" id="{BACC639B-E416-446C-B8AD-63E8F583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xmlns="" id="{858FB4A9-0E1B-423A-8EAE-25865DC4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xmlns="" id="{9ABB3698-C65C-4FB7-AB29-05168BEE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xmlns="" id="{C9B082B9-A693-4D3E-85A9-EE56CADC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xmlns="" id="{9B90F10E-3953-4686-87E3-970C9F48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xmlns="" id="{8E634CA4-DAB4-4825-990F-96C222B6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xmlns="" id="{179BA640-581E-4AD8-8772-780EC487F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xmlns="" id="{3067CBE9-3926-4B12-9814-6CC08D70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xmlns="" id="{0E043FC7-9AE2-4439-B982-35623A905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xmlns="" id="{C8241D48-90AF-463C-A531-3CEB1CB4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xmlns="" id="{ECBD7B06-B7B5-428F-96DD-C92B7041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Oval 14">
            <a:extLst>
              <a:ext uri="{FF2B5EF4-FFF2-40B4-BE49-F238E27FC236}">
                <a16:creationId xmlns:a16="http://schemas.microsoft.com/office/drawing/2014/main" xmlns="" id="{621B2078-391C-4B24-B14B-7A9871CA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6171" name="AutoShape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6530BE0-2006-4A0A-932D-E8399028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338" y="4427892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6" name="Oval 42">
            <a:extLst>
              <a:ext uri="{FF2B5EF4-FFF2-40B4-BE49-F238E27FC236}">
                <a16:creationId xmlns:a16="http://schemas.microsoft.com/office/drawing/2014/main" xmlns="" id="{71A71006-964F-419A-861B-0FB5F992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oogle Shape;1013;p57">
            <a:extLst>
              <a:ext uri="{FF2B5EF4-FFF2-40B4-BE49-F238E27FC236}">
                <a16:creationId xmlns:a16="http://schemas.microsoft.com/office/drawing/2014/main" xmlns="" id="{76836B0C-1148-49AE-A899-D3DCAA23A2CE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1" name="Google Shape;1014;p57">
              <a:extLst>
                <a:ext uri="{FF2B5EF4-FFF2-40B4-BE49-F238E27FC236}">
                  <a16:creationId xmlns:a16="http://schemas.microsoft.com/office/drawing/2014/main" xmlns="" id="{B93DA53F-A328-4C47-B152-8769325EAC0D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3" name="Google Shape;1015;p57">
                <a:extLst>
                  <a:ext uri="{FF2B5EF4-FFF2-40B4-BE49-F238E27FC236}">
                    <a16:creationId xmlns:a16="http://schemas.microsoft.com/office/drawing/2014/main" xmlns="" id="{F633BB2B-6183-4DEC-9F63-86E81FADF3F3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" name="Google Shape;1016;p57">
                <a:extLst>
                  <a:ext uri="{FF2B5EF4-FFF2-40B4-BE49-F238E27FC236}">
                    <a16:creationId xmlns:a16="http://schemas.microsoft.com/office/drawing/2014/main" xmlns="" id="{375A2DF7-2348-40A0-88B1-BB96B0C02290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0" name="Google Shape;1017;p57">
                  <a:extLst>
                    <a:ext uri="{FF2B5EF4-FFF2-40B4-BE49-F238E27FC236}">
                      <a16:creationId xmlns:a16="http://schemas.microsoft.com/office/drawing/2014/main" xmlns="" id="{D4308087-1D08-4146-A5F1-6F5F6493E74D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018;p57">
                  <a:extLst>
                    <a:ext uri="{FF2B5EF4-FFF2-40B4-BE49-F238E27FC236}">
                      <a16:creationId xmlns:a16="http://schemas.microsoft.com/office/drawing/2014/main" xmlns="" id="{EBF92AA5-A973-4217-BCC4-F4B164C0854A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9;p57">
                  <a:extLst>
                    <a:ext uri="{FF2B5EF4-FFF2-40B4-BE49-F238E27FC236}">
                      <a16:creationId xmlns:a16="http://schemas.microsoft.com/office/drawing/2014/main" xmlns="" id="{380F9BB7-57EE-4422-9488-719154B79F6D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20;p57">
                  <a:extLst>
                    <a:ext uri="{FF2B5EF4-FFF2-40B4-BE49-F238E27FC236}">
                      <a16:creationId xmlns:a16="http://schemas.microsoft.com/office/drawing/2014/main" xmlns="" id="{DB11C412-F3CB-48C2-BB89-DDFC24857877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1;p57">
                  <a:extLst>
                    <a:ext uri="{FF2B5EF4-FFF2-40B4-BE49-F238E27FC236}">
                      <a16:creationId xmlns:a16="http://schemas.microsoft.com/office/drawing/2014/main" xmlns="" id="{AEF70109-FBE0-4C72-A6D2-B1F25ECBB636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2;p57">
                  <a:extLst>
                    <a:ext uri="{FF2B5EF4-FFF2-40B4-BE49-F238E27FC236}">
                      <a16:creationId xmlns:a16="http://schemas.microsoft.com/office/drawing/2014/main" xmlns="" id="{28424E45-CF53-404D-82B1-DA79682FC2BD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3;p57">
                  <a:extLst>
                    <a:ext uri="{FF2B5EF4-FFF2-40B4-BE49-F238E27FC236}">
                      <a16:creationId xmlns:a16="http://schemas.microsoft.com/office/drawing/2014/main" xmlns="" id="{9F7261AA-E352-4AAB-91A4-49E84C1DB05E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4;p57">
                  <a:extLst>
                    <a:ext uri="{FF2B5EF4-FFF2-40B4-BE49-F238E27FC236}">
                      <a16:creationId xmlns:a16="http://schemas.microsoft.com/office/drawing/2014/main" xmlns="" id="{2DD09401-06FC-4C04-B1FD-ECAE84E00B6E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5;p57">
                  <a:extLst>
                    <a:ext uri="{FF2B5EF4-FFF2-40B4-BE49-F238E27FC236}">
                      <a16:creationId xmlns:a16="http://schemas.microsoft.com/office/drawing/2014/main" xmlns="" id="{FAA77979-5229-4260-983C-8C26250BE206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6;p57">
                  <a:extLst>
                    <a:ext uri="{FF2B5EF4-FFF2-40B4-BE49-F238E27FC236}">
                      <a16:creationId xmlns:a16="http://schemas.microsoft.com/office/drawing/2014/main" xmlns="" id="{129125AF-26AA-4DD2-A5E3-745EC9173B64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7;p57">
                  <a:extLst>
                    <a:ext uri="{FF2B5EF4-FFF2-40B4-BE49-F238E27FC236}">
                      <a16:creationId xmlns:a16="http://schemas.microsoft.com/office/drawing/2014/main" xmlns="" id="{3DA9F0A2-1FCD-424F-8579-9AF0D469530C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8;p57">
                  <a:extLst>
                    <a:ext uri="{FF2B5EF4-FFF2-40B4-BE49-F238E27FC236}">
                      <a16:creationId xmlns:a16="http://schemas.microsoft.com/office/drawing/2014/main" xmlns="" id="{934FC197-9A6D-4D90-8D09-C20B7DC4C37E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Google Shape;1029;p57">
                <a:extLst>
                  <a:ext uri="{FF2B5EF4-FFF2-40B4-BE49-F238E27FC236}">
                    <a16:creationId xmlns:a16="http://schemas.microsoft.com/office/drawing/2014/main" xmlns="" id="{2776E9F4-6D03-420F-B3FA-83E5A198A840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1030;p57">
                <a:extLst>
                  <a:ext uri="{FF2B5EF4-FFF2-40B4-BE49-F238E27FC236}">
                    <a16:creationId xmlns:a16="http://schemas.microsoft.com/office/drawing/2014/main" xmlns="" id="{38746B79-31FD-4103-8EAA-9243833D0EC9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1;p57">
                <a:extLst>
                  <a:ext uri="{FF2B5EF4-FFF2-40B4-BE49-F238E27FC236}">
                    <a16:creationId xmlns:a16="http://schemas.microsoft.com/office/drawing/2014/main" xmlns="" id="{B41F146A-F94F-42E8-BA01-4E6AA5F1EAAA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2;p57">
                <a:extLst>
                  <a:ext uri="{FF2B5EF4-FFF2-40B4-BE49-F238E27FC236}">
                    <a16:creationId xmlns:a16="http://schemas.microsoft.com/office/drawing/2014/main" xmlns="" id="{CD4EA48E-BBC3-4B35-921D-9CE602219784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3;p57">
                <a:extLst>
                  <a:ext uri="{FF2B5EF4-FFF2-40B4-BE49-F238E27FC236}">
                    <a16:creationId xmlns:a16="http://schemas.microsoft.com/office/drawing/2014/main" xmlns="" id="{59115694-2148-49FB-847C-C3A63159E9B9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4;p57">
                <a:extLst>
                  <a:ext uri="{FF2B5EF4-FFF2-40B4-BE49-F238E27FC236}">
                    <a16:creationId xmlns:a16="http://schemas.microsoft.com/office/drawing/2014/main" xmlns="" id="{67A17136-BB23-46DE-BB40-4F8BD2DE7584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5;p57">
                <a:extLst>
                  <a:ext uri="{FF2B5EF4-FFF2-40B4-BE49-F238E27FC236}">
                    <a16:creationId xmlns:a16="http://schemas.microsoft.com/office/drawing/2014/main" xmlns="" id="{7FBCDFBC-6F41-484A-B07D-E62486DE0F1C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6;p57">
                <a:extLst>
                  <a:ext uri="{FF2B5EF4-FFF2-40B4-BE49-F238E27FC236}">
                    <a16:creationId xmlns:a16="http://schemas.microsoft.com/office/drawing/2014/main" xmlns="" id="{6A56373F-83B8-4FA3-9AED-BB33A6BA58A5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7;p57">
                <a:extLst>
                  <a:ext uri="{FF2B5EF4-FFF2-40B4-BE49-F238E27FC236}">
                    <a16:creationId xmlns:a16="http://schemas.microsoft.com/office/drawing/2014/main" xmlns="" id="{1B619186-888A-46A5-9D63-FD022E11F041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8;p57">
                <a:extLst>
                  <a:ext uri="{FF2B5EF4-FFF2-40B4-BE49-F238E27FC236}">
                    <a16:creationId xmlns:a16="http://schemas.microsoft.com/office/drawing/2014/main" xmlns="" id="{F70BFBFB-E15B-431B-8034-24F194642A4C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9;p57">
                <a:extLst>
                  <a:ext uri="{FF2B5EF4-FFF2-40B4-BE49-F238E27FC236}">
                    <a16:creationId xmlns:a16="http://schemas.microsoft.com/office/drawing/2014/main" xmlns="" id="{C776F07A-80B5-408E-A54E-AEF5BB16A5AF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40;p57">
                <a:extLst>
                  <a:ext uri="{FF2B5EF4-FFF2-40B4-BE49-F238E27FC236}">
                    <a16:creationId xmlns:a16="http://schemas.microsoft.com/office/drawing/2014/main" xmlns="" id="{11F0DC85-75BC-4FFE-B655-FDF9B52A7064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1;p57">
                <a:extLst>
                  <a:ext uri="{FF2B5EF4-FFF2-40B4-BE49-F238E27FC236}">
                    <a16:creationId xmlns:a16="http://schemas.microsoft.com/office/drawing/2014/main" xmlns="" id="{6ED1CEEB-138C-41D3-ADF7-963BF1C9333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2;p57">
                <a:extLst>
                  <a:ext uri="{FF2B5EF4-FFF2-40B4-BE49-F238E27FC236}">
                    <a16:creationId xmlns:a16="http://schemas.microsoft.com/office/drawing/2014/main" xmlns="" id="{D1D8CF6E-2288-4DB3-9027-AEA3F0EFBE2B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3;p57">
                <a:extLst>
                  <a:ext uri="{FF2B5EF4-FFF2-40B4-BE49-F238E27FC236}">
                    <a16:creationId xmlns:a16="http://schemas.microsoft.com/office/drawing/2014/main" xmlns="" id="{9F83A724-38FD-401E-A2FC-A8906BF591C9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4;p57">
                <a:extLst>
                  <a:ext uri="{FF2B5EF4-FFF2-40B4-BE49-F238E27FC236}">
                    <a16:creationId xmlns:a16="http://schemas.microsoft.com/office/drawing/2014/main" xmlns="" id="{1A5B3F25-C780-43A2-BD85-C20DA2B5D504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5;p57">
                <a:extLst>
                  <a:ext uri="{FF2B5EF4-FFF2-40B4-BE49-F238E27FC236}">
                    <a16:creationId xmlns:a16="http://schemas.microsoft.com/office/drawing/2014/main" xmlns="" id="{ABC5CF10-A535-439B-B8AE-7B8B553698A9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6;p57">
                <a:extLst>
                  <a:ext uri="{FF2B5EF4-FFF2-40B4-BE49-F238E27FC236}">
                    <a16:creationId xmlns:a16="http://schemas.microsoft.com/office/drawing/2014/main" xmlns="" id="{FE15BB7F-9BAA-4ABB-BCDD-94273C114F93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7;p57">
                <a:extLst>
                  <a:ext uri="{FF2B5EF4-FFF2-40B4-BE49-F238E27FC236}">
                    <a16:creationId xmlns:a16="http://schemas.microsoft.com/office/drawing/2014/main" xmlns="" id="{0D7143B6-B4E0-46FB-8C69-5C2CD72DDD3B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8;p57">
                <a:extLst>
                  <a:ext uri="{FF2B5EF4-FFF2-40B4-BE49-F238E27FC236}">
                    <a16:creationId xmlns:a16="http://schemas.microsoft.com/office/drawing/2014/main" xmlns="" id="{743F8297-486E-45CC-84F4-7EA2E72F42FD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9;p57">
                <a:extLst>
                  <a:ext uri="{FF2B5EF4-FFF2-40B4-BE49-F238E27FC236}">
                    <a16:creationId xmlns:a16="http://schemas.microsoft.com/office/drawing/2014/main" xmlns="" id="{3DCCECF6-E674-4C3B-AA26-46B15E6A1277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50;p57">
                <a:extLst>
                  <a:ext uri="{FF2B5EF4-FFF2-40B4-BE49-F238E27FC236}">
                    <a16:creationId xmlns:a16="http://schemas.microsoft.com/office/drawing/2014/main" xmlns="" id="{FC5F1DEA-655A-41B3-8731-F908F3C40E02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1;p57">
                <a:extLst>
                  <a:ext uri="{FF2B5EF4-FFF2-40B4-BE49-F238E27FC236}">
                    <a16:creationId xmlns:a16="http://schemas.microsoft.com/office/drawing/2014/main" xmlns="" id="{8F75B664-35A8-4386-BB5C-75094067FF6B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8" name="Google Shape;1052;p57">
                <a:extLst>
                  <a:ext uri="{FF2B5EF4-FFF2-40B4-BE49-F238E27FC236}">
                    <a16:creationId xmlns:a16="http://schemas.microsoft.com/office/drawing/2014/main" xmlns="" id="{095A263B-01E6-4D5D-B294-F4524AE8CD9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3;p57">
                <a:extLst>
                  <a:ext uri="{FF2B5EF4-FFF2-40B4-BE49-F238E27FC236}">
                    <a16:creationId xmlns:a16="http://schemas.microsoft.com/office/drawing/2014/main" xmlns="" id="{42C6E5E5-0ACC-4631-8E63-B3584D29911F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Google Shape;1054;p57">
              <a:extLst>
                <a:ext uri="{FF2B5EF4-FFF2-40B4-BE49-F238E27FC236}">
                  <a16:creationId xmlns:a16="http://schemas.microsoft.com/office/drawing/2014/main" xmlns="" id="{FABAC56F-455E-4876-8E06-B44DA6788388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2" name="Rounded Rectangular Callout 8">
            <a:extLst>
              <a:ext uri="{FF2B5EF4-FFF2-40B4-BE49-F238E27FC236}">
                <a16:creationId xmlns:a16="http://schemas.microsoft.com/office/drawing/2014/main" xmlns="" id="{2195E32D-6BCC-449D-A3BC-FA7EEA8792C5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3" name="Google Shape;1063;p58">
            <a:extLst>
              <a:ext uri="{FF2B5EF4-FFF2-40B4-BE49-F238E27FC236}">
                <a16:creationId xmlns:a16="http://schemas.microsoft.com/office/drawing/2014/main" xmlns="" id="{A5423C5A-C2F9-48E6-8F73-E9A79F7EA3E3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4" name="Google Shape;1064;p58">
              <a:extLst>
                <a:ext uri="{FF2B5EF4-FFF2-40B4-BE49-F238E27FC236}">
                  <a16:creationId xmlns:a16="http://schemas.microsoft.com/office/drawing/2014/main" xmlns="" id="{74EA7394-3270-4045-8EB9-54D22F1CAE68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oogle Shape;1065;p58">
              <a:extLst>
                <a:ext uri="{FF2B5EF4-FFF2-40B4-BE49-F238E27FC236}">
                  <a16:creationId xmlns:a16="http://schemas.microsoft.com/office/drawing/2014/main" xmlns="" id="{A5416CEA-5847-4E0A-A2CF-2F529EE2893E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4" name="Google Shape;1066;p58">
                <a:extLst>
                  <a:ext uri="{FF2B5EF4-FFF2-40B4-BE49-F238E27FC236}">
                    <a16:creationId xmlns:a16="http://schemas.microsoft.com/office/drawing/2014/main" xmlns="" id="{2BA33CA7-3A40-4C48-A84D-E923C9BEC1DB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067;p58">
                <a:extLst>
                  <a:ext uri="{FF2B5EF4-FFF2-40B4-BE49-F238E27FC236}">
                    <a16:creationId xmlns:a16="http://schemas.microsoft.com/office/drawing/2014/main" xmlns="" id="{76107BB7-6379-46D9-AA0E-E101594197F5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8;p58">
                <a:extLst>
                  <a:ext uri="{FF2B5EF4-FFF2-40B4-BE49-F238E27FC236}">
                    <a16:creationId xmlns:a16="http://schemas.microsoft.com/office/drawing/2014/main" xmlns="" id="{3EF721B8-004F-41DC-BF1A-F616B308E5E7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9;p58">
                <a:extLst>
                  <a:ext uri="{FF2B5EF4-FFF2-40B4-BE49-F238E27FC236}">
                    <a16:creationId xmlns:a16="http://schemas.microsoft.com/office/drawing/2014/main" xmlns="" id="{DE82B152-40B8-41C0-AC55-309990A821A1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70;p58">
                <a:extLst>
                  <a:ext uri="{FF2B5EF4-FFF2-40B4-BE49-F238E27FC236}">
                    <a16:creationId xmlns:a16="http://schemas.microsoft.com/office/drawing/2014/main" xmlns="" id="{816326BF-6D3D-4D34-B18E-DD2FA959193B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1;p58">
                <a:extLst>
                  <a:ext uri="{FF2B5EF4-FFF2-40B4-BE49-F238E27FC236}">
                    <a16:creationId xmlns:a16="http://schemas.microsoft.com/office/drawing/2014/main" xmlns="" id="{43829B1F-7384-4DE8-996A-17F4DA62CCC1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2;p58">
                <a:extLst>
                  <a:ext uri="{FF2B5EF4-FFF2-40B4-BE49-F238E27FC236}">
                    <a16:creationId xmlns:a16="http://schemas.microsoft.com/office/drawing/2014/main" xmlns="" id="{A21171E7-74ED-46F2-918D-786C776D07A0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3;p58">
                <a:extLst>
                  <a:ext uri="{FF2B5EF4-FFF2-40B4-BE49-F238E27FC236}">
                    <a16:creationId xmlns:a16="http://schemas.microsoft.com/office/drawing/2014/main" xmlns="" id="{6CE2C5F4-F106-46A7-922D-87D56CE1AC61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4;p58">
                <a:extLst>
                  <a:ext uri="{FF2B5EF4-FFF2-40B4-BE49-F238E27FC236}">
                    <a16:creationId xmlns:a16="http://schemas.microsoft.com/office/drawing/2014/main" xmlns="" id="{A1D6E976-C09D-4B77-A248-664E23CF3C20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5;p58">
                <a:extLst>
                  <a:ext uri="{FF2B5EF4-FFF2-40B4-BE49-F238E27FC236}">
                    <a16:creationId xmlns:a16="http://schemas.microsoft.com/office/drawing/2014/main" xmlns="" id="{318F9F4F-884E-4ECD-B026-8705D346FF67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6;p58">
                <a:extLst>
                  <a:ext uri="{FF2B5EF4-FFF2-40B4-BE49-F238E27FC236}">
                    <a16:creationId xmlns:a16="http://schemas.microsoft.com/office/drawing/2014/main" xmlns="" id="{9D51AD0F-C3A6-48CB-9850-E5E33CF76818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7;p58">
                <a:extLst>
                  <a:ext uri="{FF2B5EF4-FFF2-40B4-BE49-F238E27FC236}">
                    <a16:creationId xmlns:a16="http://schemas.microsoft.com/office/drawing/2014/main" xmlns="" id="{8C59CAA0-9F76-4825-9D4F-B14E25ABE30A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6" name="Google Shape;1078;p58">
              <a:extLst>
                <a:ext uri="{FF2B5EF4-FFF2-40B4-BE49-F238E27FC236}">
                  <a16:creationId xmlns:a16="http://schemas.microsoft.com/office/drawing/2014/main" xmlns="" id="{A2D4D0FB-CEFF-4671-8BDB-3E18E5513C70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079;p58">
              <a:extLst>
                <a:ext uri="{FF2B5EF4-FFF2-40B4-BE49-F238E27FC236}">
                  <a16:creationId xmlns:a16="http://schemas.microsoft.com/office/drawing/2014/main" xmlns="" id="{AC4E6E50-D923-43F7-BAA8-0076A8672098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80;p58">
              <a:extLst>
                <a:ext uri="{FF2B5EF4-FFF2-40B4-BE49-F238E27FC236}">
                  <a16:creationId xmlns:a16="http://schemas.microsoft.com/office/drawing/2014/main" xmlns="" id="{36BAF564-9DC5-4AB9-A652-669CF6E58EB3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1;p58">
              <a:extLst>
                <a:ext uri="{FF2B5EF4-FFF2-40B4-BE49-F238E27FC236}">
                  <a16:creationId xmlns:a16="http://schemas.microsoft.com/office/drawing/2014/main" xmlns="" id="{45CEE9FE-FB78-4DA0-9675-E629BA539FF7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2;p58">
              <a:extLst>
                <a:ext uri="{FF2B5EF4-FFF2-40B4-BE49-F238E27FC236}">
                  <a16:creationId xmlns:a16="http://schemas.microsoft.com/office/drawing/2014/main" xmlns="" id="{1688BDCD-D0C4-4985-92AA-FC04E3916777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3;p58">
              <a:extLst>
                <a:ext uri="{FF2B5EF4-FFF2-40B4-BE49-F238E27FC236}">
                  <a16:creationId xmlns:a16="http://schemas.microsoft.com/office/drawing/2014/main" xmlns="" id="{CE3BC2B6-8854-4CED-B1A4-9DF3384BC65B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4;p58">
              <a:extLst>
                <a:ext uri="{FF2B5EF4-FFF2-40B4-BE49-F238E27FC236}">
                  <a16:creationId xmlns:a16="http://schemas.microsoft.com/office/drawing/2014/main" xmlns="" id="{62A3BFC7-20FE-4024-9C46-FAA2FA6E7891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5;p58">
              <a:extLst>
                <a:ext uri="{FF2B5EF4-FFF2-40B4-BE49-F238E27FC236}">
                  <a16:creationId xmlns:a16="http://schemas.microsoft.com/office/drawing/2014/main" xmlns="" id="{94E40A88-CF26-4179-A38F-7F492DDE8D43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6;p58">
              <a:extLst>
                <a:ext uri="{FF2B5EF4-FFF2-40B4-BE49-F238E27FC236}">
                  <a16:creationId xmlns:a16="http://schemas.microsoft.com/office/drawing/2014/main" xmlns="" id="{0D746F7B-3007-4B62-98D1-83C3429077A8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7;p58">
              <a:extLst>
                <a:ext uri="{FF2B5EF4-FFF2-40B4-BE49-F238E27FC236}">
                  <a16:creationId xmlns:a16="http://schemas.microsoft.com/office/drawing/2014/main" xmlns="" id="{B13CF227-E8ED-40A6-87BA-D4A64E57F915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8;p58">
              <a:extLst>
                <a:ext uri="{FF2B5EF4-FFF2-40B4-BE49-F238E27FC236}">
                  <a16:creationId xmlns:a16="http://schemas.microsoft.com/office/drawing/2014/main" xmlns="" id="{B5C1C929-A443-4670-A0C0-26027C65F7DC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1089;p58">
              <a:extLst>
                <a:ext uri="{FF2B5EF4-FFF2-40B4-BE49-F238E27FC236}">
                  <a16:creationId xmlns:a16="http://schemas.microsoft.com/office/drawing/2014/main" xmlns="" id="{57210AA9-36C4-4FAD-83F2-02FF76F7FF80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90;p58">
              <a:extLst>
                <a:ext uri="{FF2B5EF4-FFF2-40B4-BE49-F238E27FC236}">
                  <a16:creationId xmlns:a16="http://schemas.microsoft.com/office/drawing/2014/main" xmlns="" id="{F88C8561-29FA-46BE-8529-675B889DE33A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091;p58">
              <a:extLst>
                <a:ext uri="{FF2B5EF4-FFF2-40B4-BE49-F238E27FC236}">
                  <a16:creationId xmlns:a16="http://schemas.microsoft.com/office/drawing/2014/main" xmlns="" id="{FED68A62-1B97-45D6-8A09-E12654E95F48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2;p58">
              <a:extLst>
                <a:ext uri="{FF2B5EF4-FFF2-40B4-BE49-F238E27FC236}">
                  <a16:creationId xmlns:a16="http://schemas.microsoft.com/office/drawing/2014/main" xmlns="" id="{2E29DDBA-30BD-4509-8CD3-0FE2B6B20A40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3;p58">
              <a:extLst>
                <a:ext uri="{FF2B5EF4-FFF2-40B4-BE49-F238E27FC236}">
                  <a16:creationId xmlns:a16="http://schemas.microsoft.com/office/drawing/2014/main" xmlns="" id="{3D9014D2-196C-473E-87C2-BE16CAFD2CEF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4;p58">
              <a:extLst>
                <a:ext uri="{FF2B5EF4-FFF2-40B4-BE49-F238E27FC236}">
                  <a16:creationId xmlns:a16="http://schemas.microsoft.com/office/drawing/2014/main" xmlns="" id="{EEC5E850-AE7E-485A-BF91-377C450E62EB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5;p58">
              <a:extLst>
                <a:ext uri="{FF2B5EF4-FFF2-40B4-BE49-F238E27FC236}">
                  <a16:creationId xmlns:a16="http://schemas.microsoft.com/office/drawing/2014/main" xmlns="" id="{BFE35651-6D89-4CD5-90FA-3713CC65FCF3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6;p58">
              <a:extLst>
                <a:ext uri="{FF2B5EF4-FFF2-40B4-BE49-F238E27FC236}">
                  <a16:creationId xmlns:a16="http://schemas.microsoft.com/office/drawing/2014/main" xmlns="" id="{FC635D34-AB5C-4E0C-8ECA-83BEB01ACD04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7;p58">
              <a:extLst>
                <a:ext uri="{FF2B5EF4-FFF2-40B4-BE49-F238E27FC236}">
                  <a16:creationId xmlns:a16="http://schemas.microsoft.com/office/drawing/2014/main" xmlns="" id="{A20D7E6E-C533-43EF-BEB8-AEBFF4B7A803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8;p58">
              <a:extLst>
                <a:ext uri="{FF2B5EF4-FFF2-40B4-BE49-F238E27FC236}">
                  <a16:creationId xmlns:a16="http://schemas.microsoft.com/office/drawing/2014/main" xmlns="" id="{33F639A2-E66A-4A1B-B174-E44F8E27831A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9;p58">
              <a:extLst>
                <a:ext uri="{FF2B5EF4-FFF2-40B4-BE49-F238E27FC236}">
                  <a16:creationId xmlns:a16="http://schemas.microsoft.com/office/drawing/2014/main" xmlns="" id="{9D2398A7-9BEA-4448-B528-FF433C090626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100;p58">
              <a:extLst>
                <a:ext uri="{FF2B5EF4-FFF2-40B4-BE49-F238E27FC236}">
                  <a16:creationId xmlns:a16="http://schemas.microsoft.com/office/drawing/2014/main" xmlns="" id="{7FC39451-4364-4C92-869F-7AFD703F329D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1;p58">
              <a:extLst>
                <a:ext uri="{FF2B5EF4-FFF2-40B4-BE49-F238E27FC236}">
                  <a16:creationId xmlns:a16="http://schemas.microsoft.com/office/drawing/2014/main" xmlns="" id="{937BD764-CAC6-4F97-BFD6-FABE858CDFB5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2;p58">
              <a:extLst>
                <a:ext uri="{FF2B5EF4-FFF2-40B4-BE49-F238E27FC236}">
                  <a16:creationId xmlns:a16="http://schemas.microsoft.com/office/drawing/2014/main" xmlns="" id="{460839C5-B82E-4AAF-B52B-07802E391F83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3;p58">
              <a:extLst>
                <a:ext uri="{FF2B5EF4-FFF2-40B4-BE49-F238E27FC236}">
                  <a16:creationId xmlns:a16="http://schemas.microsoft.com/office/drawing/2014/main" xmlns="" id="{9127D4E2-DCA0-4527-B3C7-7E0D02FBF6CF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4;p58">
              <a:extLst>
                <a:ext uri="{FF2B5EF4-FFF2-40B4-BE49-F238E27FC236}">
                  <a16:creationId xmlns:a16="http://schemas.microsoft.com/office/drawing/2014/main" xmlns="" id="{F0239115-D961-4174-8078-989F3FB8ECF0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5;p58">
              <a:extLst>
                <a:ext uri="{FF2B5EF4-FFF2-40B4-BE49-F238E27FC236}">
                  <a16:creationId xmlns:a16="http://schemas.microsoft.com/office/drawing/2014/main" xmlns="" id="{86666024-C525-4891-A1E4-550306A7965F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Rounded Rectangular Callout 8">
            <a:extLst>
              <a:ext uri="{FF2B5EF4-FFF2-40B4-BE49-F238E27FC236}">
                <a16:creationId xmlns:a16="http://schemas.microsoft.com/office/drawing/2014/main" xmlns="" id="{7E686E1E-F260-429F-AD07-D119F63732D8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6887EAEA-AD1D-4684-B2FE-0BFC531F5BFA}"/>
              </a:ext>
            </a:extLst>
          </p:cNvPr>
          <p:cNvSpPr/>
          <p:nvPr/>
        </p:nvSpPr>
        <p:spPr>
          <a:xfrm>
            <a:off x="5399903" y="4211029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10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8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C2734F98-1807-49A7-9CD9-67D842BA6D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44578" y="37190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23AAD467-DE80-41CC-B4F0-E3C08D8E6F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431780" y="77169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542FE507-5F0E-426C-866B-B196F57E0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393">
            <a:off x="919246" y="-11042"/>
            <a:ext cx="872433" cy="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299535-DCFE-4E61-A83B-6315678E4C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98" y="2633080"/>
            <a:ext cx="1845607" cy="197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3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89017E-7 C -0.00052 -0.01618 0.00052 -0.03283 -0.00156 -0.04879 C -0.00277 -0.0585 -0.01007 -0.06474 -0.01597 -0.06775 C -0.03194 -0.07561 -0.04357 -0.07977 -0.06041 -0.08254 C -0.0625 -0.08324 -0.06458 -0.08416 -0.06666 -0.08462 C -0.07934 -0.08694 -0.09236 -0.08694 -0.10486 -0.09087 C -0.11302 -0.09341 -0.11753 -0.1059 -0.12534 -0.11006 C -0.13455 -0.11491 -0.14288 -0.12185 -0.15243 -0.12486 C -0.15486 -0.12046 -0.1585 -0.11699 -0.16041 -0.11214 C -0.16145 -0.1096 -0.16111 -0.10636 -0.16198 -0.10358 C -0.16267 -0.10127 -0.16406 -0.09942 -0.1651 -0.09734 C -0.17118 -0.06381 -0.16857 -0.08254 -0.16198 -0.00855 C -0.16128 -0.00046 -0.15347 0.01179 -0.15086 0.01688 C -0.14982 0.01896 -0.14757 0.02312 -0.14757 0.02335 C -0.1434 0.04 -0.14496 0.03145 -0.14288 0.04856 C -0.14392 0.08 -0.18507 0.1933 -0.17899 0.2222 L -0.1059 0.2222 " pathEditMode="relative" rAng="0" ptsTypes="fffffffffffffffAf">
                                      <p:cBhvr>
                                        <p:cTn id="4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6" grpId="1" animBg="1"/>
      <p:bldP spid="116" grpId="0" animBg="1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D36BFE-F64F-400A-986F-CB667DAF0F68}"/>
              </a:ext>
            </a:extLst>
          </p:cNvPr>
          <p:cNvSpPr/>
          <p:nvPr/>
        </p:nvSpPr>
        <p:spPr>
          <a:xfrm>
            <a:off x="6484" y="-5715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xmlns="" id="{711B36C3-7426-441D-AC24-CABF35F9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572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xmlns="" id="{89AAB6FC-055D-4469-AA47-2B511682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628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xmlns="" id="{D137A809-B3DF-4354-99DD-2F6F16C65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xmlns="" id="{9AC26C33-6A0D-4127-9A23-4C58753C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71650"/>
            <a:ext cx="800100" cy="74295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xmlns="" id="{FAAE114F-4EDD-4B51-978C-FCAF490D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28600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xmlns="" id="{1FE131C7-3C48-46B6-9DC6-D13E1F88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257300"/>
            <a:ext cx="800100" cy="74295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xmlns="" id="{756281ED-DF32-4C90-B169-95BC80AD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4550"/>
            <a:ext cx="800100" cy="7429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xmlns="" id="{90C8FA55-398B-4F04-8E43-1BA94765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86050"/>
            <a:ext cx="800100" cy="742950"/>
          </a:xfrm>
          <a:prstGeom prst="ellipse">
            <a:avLst/>
          </a:prstGeom>
          <a:gradFill rotWithShape="1">
            <a:gsLst>
              <a:gs pos="0">
                <a:srgbClr val="4D4D4D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1275" name="Oval 11">
            <a:extLst>
              <a:ext uri="{FF2B5EF4-FFF2-40B4-BE49-F238E27FC236}">
                <a16:creationId xmlns:a16="http://schemas.microsoft.com/office/drawing/2014/main" xmlns="" id="{3F6F2C57-2F9F-41FE-976C-480DD13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00400"/>
            <a:ext cx="800100" cy="74295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xmlns="" id="{D9657A79-FDC4-4EA4-8EEC-D906EE32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14650"/>
            <a:ext cx="8001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4050" b="1" kern="120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xmlns="" id="{234BCA1A-2C8B-42FA-B8FA-BB7D2454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56" y="3754042"/>
            <a:ext cx="1382316" cy="1107281"/>
          </a:xfrm>
          <a:prstGeom prst="flowChartMagneticDis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5000"/>
                </a:schemeClr>
              </a:gs>
              <a:gs pos="50000">
                <a:schemeClr val="accent1">
                  <a:alpha val="16000"/>
                </a:schemeClr>
              </a:gs>
              <a:gs pos="100000">
                <a:schemeClr val="accent1">
                  <a:gamma/>
                  <a:shade val="46275"/>
                  <a:invGamma/>
                  <a:alpha val="25000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9" name="Oval 15">
            <a:extLst>
              <a:ext uri="{FF2B5EF4-FFF2-40B4-BE49-F238E27FC236}">
                <a16:creationId xmlns:a16="http://schemas.microsoft.com/office/drawing/2014/main" xmlns="" id="{A82E36E2-178E-4F3F-AB6F-96888A54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57650"/>
            <a:ext cx="1143000" cy="685800"/>
          </a:xfrm>
          <a:prstGeom prst="ellipse">
            <a:avLst/>
          </a:prstGeom>
          <a:solidFill>
            <a:srgbClr val="9900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400" b="1" kern="1200">
                <a:solidFill>
                  <a:srgbClr val="FFFF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+mn-cs"/>
              </a:rPr>
              <a:t>START</a:t>
            </a:r>
          </a:p>
        </p:txBody>
      </p:sp>
      <p:sp>
        <p:nvSpPr>
          <p:cNvPr id="11292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041867-A2F6-472C-B077-AE591F5A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79" y="4486275"/>
            <a:ext cx="628650" cy="514350"/>
          </a:xfrm>
          <a:prstGeom prst="rightArrow">
            <a:avLst>
              <a:gd name="adj1" fmla="val 50000"/>
              <a:gd name="adj2" fmla="val 56019"/>
            </a:avLst>
          </a:prstGeom>
          <a:solidFill>
            <a:srgbClr val="9900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06" name="Oval 42">
            <a:extLst>
              <a:ext uri="{FF2B5EF4-FFF2-40B4-BE49-F238E27FC236}">
                <a16:creationId xmlns:a16="http://schemas.microsoft.com/office/drawing/2014/main" xmlns="" id="{8C8A2178-23BE-4268-BDD0-CCA9EFE3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57200"/>
            <a:ext cx="3657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28999"/>
                </a:schemeClr>
              </a:gs>
              <a:gs pos="5000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28999"/>
                </a:schemeClr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1" name="Google Shape;1013;p57">
            <a:extLst>
              <a:ext uri="{FF2B5EF4-FFF2-40B4-BE49-F238E27FC236}">
                <a16:creationId xmlns:a16="http://schemas.microsoft.com/office/drawing/2014/main" xmlns="" id="{335746E8-AAB0-4C00-9060-CC2E67508346}"/>
              </a:ext>
            </a:extLst>
          </p:cNvPr>
          <p:cNvGrpSpPr/>
          <p:nvPr/>
        </p:nvGrpSpPr>
        <p:grpSpPr>
          <a:xfrm>
            <a:off x="7740939" y="1258407"/>
            <a:ext cx="1279713" cy="1826586"/>
            <a:chOff x="1695778" y="1769707"/>
            <a:chExt cx="2479727" cy="2975473"/>
          </a:xfrm>
        </p:grpSpPr>
        <p:grpSp>
          <p:nvGrpSpPr>
            <p:cNvPr id="32" name="Google Shape;1014;p57">
              <a:extLst>
                <a:ext uri="{FF2B5EF4-FFF2-40B4-BE49-F238E27FC236}">
                  <a16:creationId xmlns:a16="http://schemas.microsoft.com/office/drawing/2014/main" xmlns="" id="{B4A5849D-B5DD-4E0A-B596-B860FF00DD90}"/>
                </a:ext>
              </a:extLst>
            </p:cNvPr>
            <p:cNvGrpSpPr/>
            <p:nvPr/>
          </p:nvGrpSpPr>
          <p:grpSpPr>
            <a:xfrm>
              <a:off x="1695778" y="1769707"/>
              <a:ext cx="2479727" cy="2975473"/>
              <a:chOff x="1197503" y="1769707"/>
              <a:chExt cx="2479727" cy="2975473"/>
            </a:xfrm>
          </p:grpSpPr>
          <p:sp>
            <p:nvSpPr>
              <p:cNvPr id="34" name="Google Shape;1015;p57">
                <a:extLst>
                  <a:ext uri="{FF2B5EF4-FFF2-40B4-BE49-F238E27FC236}">
                    <a16:creationId xmlns:a16="http://schemas.microsoft.com/office/drawing/2014/main" xmlns="" id="{FD24AEC3-0DA3-4F63-9A7A-A4855A2A0DE9}"/>
                  </a:ext>
                </a:extLst>
              </p:cNvPr>
              <p:cNvSpPr/>
              <p:nvPr/>
            </p:nvSpPr>
            <p:spPr>
              <a:xfrm rot="-26441">
                <a:off x="2367216" y="3541899"/>
                <a:ext cx="115604" cy="14515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937" extrusionOk="0">
                    <a:moveTo>
                      <a:pt x="267" y="1"/>
                    </a:moveTo>
                    <a:lnTo>
                      <a:pt x="0" y="2436"/>
                    </a:lnTo>
                    <a:cubicBezTo>
                      <a:pt x="0" y="2436"/>
                      <a:pt x="467" y="2936"/>
                      <a:pt x="1201" y="2936"/>
                    </a:cubicBezTo>
                    <a:cubicBezTo>
                      <a:pt x="2001" y="2936"/>
                      <a:pt x="2435" y="2436"/>
                      <a:pt x="2435" y="2436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5" name="Google Shape;1016;p57">
                <a:extLst>
                  <a:ext uri="{FF2B5EF4-FFF2-40B4-BE49-F238E27FC236}">
                    <a16:creationId xmlns:a16="http://schemas.microsoft.com/office/drawing/2014/main" xmlns="" id="{F5BD0DB3-F65A-46FC-83DA-D15265209280}"/>
                  </a:ext>
                </a:extLst>
              </p:cNvPr>
              <p:cNvGrpSpPr/>
              <p:nvPr/>
            </p:nvGrpSpPr>
            <p:grpSpPr>
              <a:xfrm rot="-258878">
                <a:off x="1892674" y="3980328"/>
                <a:ext cx="957830" cy="729855"/>
                <a:chOff x="7727608" y="3064125"/>
                <a:chExt cx="2476317" cy="1886925"/>
              </a:xfrm>
            </p:grpSpPr>
            <p:sp>
              <p:nvSpPr>
                <p:cNvPr id="61" name="Google Shape;1017;p57">
                  <a:extLst>
                    <a:ext uri="{FF2B5EF4-FFF2-40B4-BE49-F238E27FC236}">
                      <a16:creationId xmlns:a16="http://schemas.microsoft.com/office/drawing/2014/main" xmlns="" id="{0917F5DB-49AF-4665-B52C-9EF89643B313}"/>
                    </a:ext>
                  </a:extLst>
                </p:cNvPr>
                <p:cNvSpPr/>
                <p:nvPr/>
              </p:nvSpPr>
              <p:spPr>
                <a:xfrm>
                  <a:off x="7802368" y="3064125"/>
                  <a:ext cx="1222932" cy="174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5" h="13243" extrusionOk="0">
                      <a:moveTo>
                        <a:pt x="5872" y="0"/>
                      </a:moveTo>
                      <a:lnTo>
                        <a:pt x="2536" y="10374"/>
                      </a:lnTo>
                      <a:lnTo>
                        <a:pt x="1" y="11308"/>
                      </a:lnTo>
                      <a:lnTo>
                        <a:pt x="7540" y="13243"/>
                      </a:lnTo>
                      <a:lnTo>
                        <a:pt x="9274" y="867"/>
                      </a:lnTo>
                      <a:lnTo>
                        <a:pt x="5872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018;p57">
                  <a:extLst>
                    <a:ext uri="{FF2B5EF4-FFF2-40B4-BE49-F238E27FC236}">
                      <a16:creationId xmlns:a16="http://schemas.microsoft.com/office/drawing/2014/main" xmlns="" id="{3F0F25AE-251C-4935-A1A0-7EEFD624F1A6}"/>
                    </a:ext>
                  </a:extLst>
                </p:cNvPr>
                <p:cNvSpPr/>
                <p:nvPr/>
              </p:nvSpPr>
              <p:spPr>
                <a:xfrm>
                  <a:off x="7802368" y="4427467"/>
                  <a:ext cx="1020538" cy="3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2870" extrusionOk="0">
                      <a:moveTo>
                        <a:pt x="2503" y="1"/>
                      </a:moveTo>
                      <a:lnTo>
                        <a:pt x="1" y="968"/>
                      </a:lnTo>
                      <a:lnTo>
                        <a:pt x="7540" y="2870"/>
                      </a:lnTo>
                      <a:lnTo>
                        <a:pt x="7673" y="1835"/>
                      </a:lnTo>
                      <a:lnTo>
                        <a:pt x="7740" y="1368"/>
                      </a:lnTo>
                      <a:lnTo>
                        <a:pt x="250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019;p57">
                  <a:extLst>
                    <a:ext uri="{FF2B5EF4-FFF2-40B4-BE49-F238E27FC236}">
                      <a16:creationId xmlns:a16="http://schemas.microsoft.com/office/drawing/2014/main" xmlns="" id="{D9CA7B6C-1DAE-48DE-8F3E-FCC9AE97B900}"/>
                    </a:ext>
                  </a:extLst>
                </p:cNvPr>
                <p:cNvSpPr/>
                <p:nvPr/>
              </p:nvSpPr>
              <p:spPr>
                <a:xfrm>
                  <a:off x="8004761" y="4453838"/>
                  <a:ext cx="149653" cy="10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2" extrusionOk="0">
                      <a:moveTo>
                        <a:pt x="292" y="1"/>
                      </a:moveTo>
                      <a:cubicBezTo>
                        <a:pt x="215" y="1"/>
                        <a:pt x="134" y="45"/>
                        <a:pt x="67" y="134"/>
                      </a:cubicBezTo>
                      <a:cubicBezTo>
                        <a:pt x="0" y="268"/>
                        <a:pt x="34" y="368"/>
                        <a:pt x="167" y="468"/>
                      </a:cubicBezTo>
                      <a:lnTo>
                        <a:pt x="701" y="768"/>
                      </a:lnTo>
                      <a:cubicBezTo>
                        <a:pt x="745" y="790"/>
                        <a:pt x="790" y="802"/>
                        <a:pt x="832" y="802"/>
                      </a:cubicBezTo>
                      <a:cubicBezTo>
                        <a:pt x="916" y="802"/>
                        <a:pt x="990" y="757"/>
                        <a:pt x="1034" y="668"/>
                      </a:cubicBezTo>
                      <a:cubicBezTo>
                        <a:pt x="1134" y="535"/>
                        <a:pt x="1068" y="368"/>
                        <a:pt x="968" y="335"/>
                      </a:cubicBezTo>
                      <a:lnTo>
                        <a:pt x="401" y="34"/>
                      </a:lnTo>
                      <a:cubicBezTo>
                        <a:pt x="367" y="12"/>
                        <a:pt x="330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020;p57">
                  <a:extLst>
                    <a:ext uri="{FF2B5EF4-FFF2-40B4-BE49-F238E27FC236}">
                      <a16:creationId xmlns:a16="http://schemas.microsoft.com/office/drawing/2014/main" xmlns="" id="{1773B818-BA57-44C1-82C3-DB8FE3BEB4A9}"/>
                    </a:ext>
                  </a:extLst>
                </p:cNvPr>
                <p:cNvSpPr/>
                <p:nvPr/>
              </p:nvSpPr>
              <p:spPr>
                <a:xfrm>
                  <a:off x="8079521" y="4409931"/>
                  <a:ext cx="149653" cy="105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01" extrusionOk="0">
                      <a:moveTo>
                        <a:pt x="303" y="0"/>
                      </a:moveTo>
                      <a:cubicBezTo>
                        <a:pt x="219" y="0"/>
                        <a:pt x="145" y="45"/>
                        <a:pt x="100" y="134"/>
                      </a:cubicBezTo>
                      <a:cubicBezTo>
                        <a:pt x="0" y="267"/>
                        <a:pt x="67" y="367"/>
                        <a:pt x="167" y="467"/>
                      </a:cubicBezTo>
                      <a:lnTo>
                        <a:pt x="734" y="768"/>
                      </a:lnTo>
                      <a:cubicBezTo>
                        <a:pt x="768" y="790"/>
                        <a:pt x="805" y="801"/>
                        <a:pt x="843" y="801"/>
                      </a:cubicBezTo>
                      <a:cubicBezTo>
                        <a:pt x="920" y="801"/>
                        <a:pt x="1001" y="756"/>
                        <a:pt x="1068" y="668"/>
                      </a:cubicBezTo>
                      <a:cubicBezTo>
                        <a:pt x="1135" y="534"/>
                        <a:pt x="1101" y="367"/>
                        <a:pt x="968" y="334"/>
                      </a:cubicBezTo>
                      <a:lnTo>
                        <a:pt x="434" y="34"/>
                      </a:lnTo>
                      <a:cubicBezTo>
                        <a:pt x="390" y="11"/>
                        <a:pt x="34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021;p57">
                  <a:extLst>
                    <a:ext uri="{FF2B5EF4-FFF2-40B4-BE49-F238E27FC236}">
                      <a16:creationId xmlns:a16="http://schemas.microsoft.com/office/drawing/2014/main" xmlns="" id="{DA0FC287-1922-4D3D-8635-21A50899CFB3}"/>
                    </a:ext>
                  </a:extLst>
                </p:cNvPr>
                <p:cNvSpPr/>
                <p:nvPr/>
              </p:nvSpPr>
              <p:spPr>
                <a:xfrm>
                  <a:off x="8576471" y="4662031"/>
                  <a:ext cx="242081" cy="143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091" extrusionOk="0">
                      <a:moveTo>
                        <a:pt x="1385" y="1"/>
                      </a:moveTo>
                      <a:cubicBezTo>
                        <a:pt x="998" y="1"/>
                        <a:pt x="435" y="118"/>
                        <a:pt x="1" y="690"/>
                      </a:cubicBezTo>
                      <a:lnTo>
                        <a:pt x="1669" y="1091"/>
                      </a:lnTo>
                      <a:lnTo>
                        <a:pt x="1835" y="56"/>
                      </a:lnTo>
                      <a:cubicBezTo>
                        <a:pt x="1835" y="56"/>
                        <a:pt x="1652" y="1"/>
                        <a:pt x="1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022;p57">
                  <a:extLst>
                    <a:ext uri="{FF2B5EF4-FFF2-40B4-BE49-F238E27FC236}">
                      <a16:creationId xmlns:a16="http://schemas.microsoft.com/office/drawing/2014/main" xmlns="" id="{4A112FB8-DF55-4EB0-A38B-5218C5D55FC8}"/>
                    </a:ext>
                  </a:extLst>
                </p:cNvPr>
                <p:cNvSpPr/>
                <p:nvPr/>
              </p:nvSpPr>
              <p:spPr>
                <a:xfrm>
                  <a:off x="7727608" y="4555627"/>
                  <a:ext cx="1108484" cy="3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2880" extrusionOk="0">
                      <a:moveTo>
                        <a:pt x="493" y="0"/>
                      </a:moveTo>
                      <a:cubicBezTo>
                        <a:pt x="304" y="0"/>
                        <a:pt x="128" y="150"/>
                        <a:pt x="101" y="363"/>
                      </a:cubicBezTo>
                      <a:lnTo>
                        <a:pt x="101" y="430"/>
                      </a:lnTo>
                      <a:cubicBezTo>
                        <a:pt x="1" y="697"/>
                        <a:pt x="168" y="930"/>
                        <a:pt x="434" y="997"/>
                      </a:cubicBezTo>
                      <a:lnTo>
                        <a:pt x="7806" y="2865"/>
                      </a:lnTo>
                      <a:cubicBezTo>
                        <a:pt x="7847" y="2875"/>
                        <a:pt x="7886" y="2880"/>
                        <a:pt x="7924" y="2880"/>
                      </a:cubicBezTo>
                      <a:cubicBezTo>
                        <a:pt x="8139" y="2880"/>
                        <a:pt x="8312" y="2730"/>
                        <a:pt x="8340" y="2531"/>
                      </a:cubicBezTo>
                      <a:lnTo>
                        <a:pt x="8340" y="2431"/>
                      </a:lnTo>
                      <a:cubicBezTo>
                        <a:pt x="8407" y="2198"/>
                        <a:pt x="8273" y="1931"/>
                        <a:pt x="8007" y="1898"/>
                      </a:cubicBezTo>
                      <a:lnTo>
                        <a:pt x="635" y="30"/>
                      </a:lnTo>
                      <a:cubicBezTo>
                        <a:pt x="588" y="10"/>
                        <a:pt x="54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023;p57">
                  <a:extLst>
                    <a:ext uri="{FF2B5EF4-FFF2-40B4-BE49-F238E27FC236}">
                      <a16:creationId xmlns:a16="http://schemas.microsoft.com/office/drawing/2014/main" xmlns="" id="{D7B31D1F-0958-40B7-8DCC-525199E9F2EC}"/>
                    </a:ext>
                  </a:extLst>
                </p:cNvPr>
                <p:cNvSpPr/>
                <p:nvPr/>
              </p:nvSpPr>
              <p:spPr>
                <a:xfrm>
                  <a:off x="9126294" y="3178440"/>
                  <a:ext cx="1029241" cy="16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6" h="12443" extrusionOk="0">
                      <a:moveTo>
                        <a:pt x="1468" y="0"/>
                      </a:moveTo>
                      <a:lnTo>
                        <a:pt x="0" y="12443"/>
                      </a:lnTo>
                      <a:lnTo>
                        <a:pt x="7806" y="12443"/>
                      </a:lnTo>
                      <a:lnTo>
                        <a:pt x="5571" y="10875"/>
                      </a:lnTo>
                      <a:lnTo>
                        <a:pt x="500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024;p57">
                  <a:extLst>
                    <a:ext uri="{FF2B5EF4-FFF2-40B4-BE49-F238E27FC236}">
                      <a16:creationId xmlns:a16="http://schemas.microsoft.com/office/drawing/2014/main" xmlns="" id="{CB2029AC-01BF-4249-8DDC-777CDA6DC6B8}"/>
                    </a:ext>
                  </a:extLst>
                </p:cNvPr>
                <p:cNvSpPr/>
                <p:nvPr/>
              </p:nvSpPr>
              <p:spPr>
                <a:xfrm>
                  <a:off x="9130645" y="4607840"/>
                  <a:ext cx="1024889" cy="21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3" h="1602" extrusionOk="0">
                      <a:moveTo>
                        <a:pt x="168" y="0"/>
                      </a:moveTo>
                      <a:lnTo>
                        <a:pt x="134" y="501"/>
                      </a:lnTo>
                      <a:lnTo>
                        <a:pt x="1" y="1535"/>
                      </a:lnTo>
                      <a:lnTo>
                        <a:pt x="7773" y="1602"/>
                      </a:lnTo>
                      <a:lnTo>
                        <a:pt x="5605" y="34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025;p57">
                  <a:extLst>
                    <a:ext uri="{FF2B5EF4-FFF2-40B4-BE49-F238E27FC236}">
                      <a16:creationId xmlns:a16="http://schemas.microsoft.com/office/drawing/2014/main" xmlns="" id="{4E39E3DE-FB72-4EAF-BC43-22E9B4B774B3}"/>
                    </a:ext>
                  </a:extLst>
                </p:cNvPr>
                <p:cNvSpPr/>
                <p:nvPr/>
              </p:nvSpPr>
              <p:spPr>
                <a:xfrm>
                  <a:off x="9816802" y="4655306"/>
                  <a:ext cx="154004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650" extrusionOk="0">
                      <a:moveTo>
                        <a:pt x="888" y="1"/>
                      </a:moveTo>
                      <a:cubicBezTo>
                        <a:pt x="870" y="1"/>
                        <a:pt x="852" y="3"/>
                        <a:pt x="834" y="7"/>
                      </a:cubicBezTo>
                      <a:lnTo>
                        <a:pt x="234" y="174"/>
                      </a:lnTo>
                      <a:cubicBezTo>
                        <a:pt x="101" y="241"/>
                        <a:pt x="0" y="341"/>
                        <a:pt x="67" y="474"/>
                      </a:cubicBezTo>
                      <a:cubicBezTo>
                        <a:pt x="95" y="585"/>
                        <a:pt x="191" y="650"/>
                        <a:pt x="280" y="650"/>
                      </a:cubicBezTo>
                      <a:cubicBezTo>
                        <a:pt x="299" y="650"/>
                        <a:pt x="317" y="647"/>
                        <a:pt x="334" y="641"/>
                      </a:cubicBezTo>
                      <a:lnTo>
                        <a:pt x="968" y="474"/>
                      </a:lnTo>
                      <a:cubicBezTo>
                        <a:pt x="1101" y="441"/>
                        <a:pt x="1168" y="308"/>
                        <a:pt x="1135" y="174"/>
                      </a:cubicBezTo>
                      <a:cubicBezTo>
                        <a:pt x="1106" y="88"/>
                        <a:pt x="1002" y="1"/>
                        <a:pt x="888" y="1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026;p57">
                  <a:extLst>
                    <a:ext uri="{FF2B5EF4-FFF2-40B4-BE49-F238E27FC236}">
                      <a16:creationId xmlns:a16="http://schemas.microsoft.com/office/drawing/2014/main" xmlns="" id="{267D985B-BBB2-4FF4-89E4-F455FD71D6D9}"/>
                    </a:ext>
                  </a:extLst>
                </p:cNvPr>
                <p:cNvSpPr/>
                <p:nvPr/>
              </p:nvSpPr>
              <p:spPr>
                <a:xfrm>
                  <a:off x="9759579" y="4589381"/>
                  <a:ext cx="154136" cy="8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650" extrusionOk="0">
                      <a:moveTo>
                        <a:pt x="876" y="0"/>
                      </a:moveTo>
                      <a:cubicBezTo>
                        <a:pt x="862" y="0"/>
                        <a:pt x="848" y="3"/>
                        <a:pt x="835" y="7"/>
                      </a:cubicBezTo>
                      <a:lnTo>
                        <a:pt x="201" y="174"/>
                      </a:lnTo>
                      <a:cubicBezTo>
                        <a:pt x="68" y="241"/>
                        <a:pt x="1" y="341"/>
                        <a:pt x="34" y="474"/>
                      </a:cubicBezTo>
                      <a:cubicBezTo>
                        <a:pt x="62" y="585"/>
                        <a:pt x="158" y="649"/>
                        <a:pt x="266" y="649"/>
                      </a:cubicBezTo>
                      <a:cubicBezTo>
                        <a:pt x="289" y="649"/>
                        <a:pt x="311" y="647"/>
                        <a:pt x="334" y="641"/>
                      </a:cubicBezTo>
                      <a:lnTo>
                        <a:pt x="935" y="474"/>
                      </a:lnTo>
                      <a:cubicBezTo>
                        <a:pt x="1068" y="441"/>
                        <a:pt x="1168" y="307"/>
                        <a:pt x="1102" y="174"/>
                      </a:cubicBezTo>
                      <a:cubicBezTo>
                        <a:pt x="1073" y="87"/>
                        <a:pt x="969" y="0"/>
                        <a:pt x="876" y="0"/>
                      </a:cubicBezTo>
                      <a:close/>
                    </a:path>
                  </a:pathLst>
                </a:custGeom>
                <a:solidFill>
                  <a:srgbClr val="407E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027;p57">
                  <a:extLst>
                    <a:ext uri="{FF2B5EF4-FFF2-40B4-BE49-F238E27FC236}">
                      <a16:creationId xmlns:a16="http://schemas.microsoft.com/office/drawing/2014/main" xmlns="" id="{D60A39BF-7118-4D55-9D51-4C7872C36E29}"/>
                    </a:ext>
                  </a:extLst>
                </p:cNvPr>
                <p:cNvSpPr/>
                <p:nvPr/>
              </p:nvSpPr>
              <p:spPr>
                <a:xfrm>
                  <a:off x="9130645" y="4673766"/>
                  <a:ext cx="233247" cy="136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035" extrusionOk="0">
                      <a:moveTo>
                        <a:pt x="205" y="0"/>
                      </a:moveTo>
                      <a:cubicBezTo>
                        <a:pt x="181" y="0"/>
                        <a:pt x="168" y="1"/>
                        <a:pt x="168" y="1"/>
                      </a:cubicBezTo>
                      <a:lnTo>
                        <a:pt x="1" y="1035"/>
                      </a:lnTo>
                      <a:lnTo>
                        <a:pt x="1769" y="1035"/>
                      </a:lnTo>
                      <a:cubicBezTo>
                        <a:pt x="1352" y="53"/>
                        <a:pt x="405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028;p57">
                  <a:extLst>
                    <a:ext uri="{FF2B5EF4-FFF2-40B4-BE49-F238E27FC236}">
                      <a16:creationId xmlns:a16="http://schemas.microsoft.com/office/drawing/2014/main" xmlns="" id="{1A042970-8595-431E-ACA8-1D42E97265A6}"/>
                    </a:ext>
                  </a:extLst>
                </p:cNvPr>
                <p:cNvSpPr/>
                <p:nvPr/>
              </p:nvSpPr>
              <p:spPr>
                <a:xfrm>
                  <a:off x="9077904" y="4810100"/>
                  <a:ext cx="112602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" h="1069" extrusionOk="0">
                      <a:moveTo>
                        <a:pt x="434" y="1"/>
                      </a:moveTo>
                      <a:cubicBezTo>
                        <a:pt x="201" y="1"/>
                        <a:pt x="0" y="168"/>
                        <a:pt x="0" y="468"/>
                      </a:cubicBezTo>
                      <a:lnTo>
                        <a:pt x="0" y="568"/>
                      </a:lnTo>
                      <a:cubicBezTo>
                        <a:pt x="0" y="801"/>
                        <a:pt x="201" y="1002"/>
                        <a:pt x="434" y="1002"/>
                      </a:cubicBezTo>
                      <a:lnTo>
                        <a:pt x="8073" y="1068"/>
                      </a:lnTo>
                      <a:cubicBezTo>
                        <a:pt x="8340" y="1068"/>
                        <a:pt x="8540" y="835"/>
                        <a:pt x="8540" y="601"/>
                      </a:cubicBezTo>
                      <a:lnTo>
                        <a:pt x="8540" y="501"/>
                      </a:lnTo>
                      <a:cubicBezTo>
                        <a:pt x="8540" y="268"/>
                        <a:pt x="8340" y="68"/>
                        <a:pt x="8073" y="68"/>
                      </a:cubicBezTo>
                      <a:lnTo>
                        <a:pt x="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407E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" name="Google Shape;1029;p57">
                <a:extLst>
                  <a:ext uri="{FF2B5EF4-FFF2-40B4-BE49-F238E27FC236}">
                    <a16:creationId xmlns:a16="http://schemas.microsoft.com/office/drawing/2014/main" xmlns="" id="{D89870F8-829D-49B0-9591-C93E8142ADA9}"/>
                  </a:ext>
                </a:extLst>
              </p:cNvPr>
              <p:cNvSpPr/>
              <p:nvPr/>
            </p:nvSpPr>
            <p:spPr>
              <a:xfrm rot="-26441">
                <a:off x="1204971" y="1779156"/>
                <a:ext cx="2464791" cy="1952148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39498" extrusionOk="0">
                    <a:moveTo>
                      <a:pt x="21750" y="1"/>
                    </a:moveTo>
                    <a:cubicBezTo>
                      <a:pt x="18840" y="1"/>
                      <a:pt x="14903" y="639"/>
                      <a:pt x="11509" y="3405"/>
                    </a:cubicBezTo>
                    <a:cubicBezTo>
                      <a:pt x="5204" y="8476"/>
                      <a:pt x="5504" y="17916"/>
                      <a:pt x="5504" y="17916"/>
                    </a:cubicBezTo>
                    <a:cubicBezTo>
                      <a:pt x="5504" y="17916"/>
                      <a:pt x="0" y="25321"/>
                      <a:pt x="134" y="33160"/>
                    </a:cubicBezTo>
                    <a:cubicBezTo>
                      <a:pt x="134" y="33160"/>
                      <a:pt x="1201" y="33727"/>
                      <a:pt x="3103" y="34494"/>
                    </a:cubicBezTo>
                    <a:lnTo>
                      <a:pt x="4370" y="30458"/>
                    </a:lnTo>
                    <a:lnTo>
                      <a:pt x="4370" y="35061"/>
                    </a:lnTo>
                    <a:cubicBezTo>
                      <a:pt x="5371" y="35428"/>
                      <a:pt x="6538" y="35895"/>
                      <a:pt x="7839" y="36296"/>
                    </a:cubicBezTo>
                    <a:lnTo>
                      <a:pt x="8940" y="33627"/>
                    </a:lnTo>
                    <a:lnTo>
                      <a:pt x="8807" y="36596"/>
                    </a:lnTo>
                    <a:cubicBezTo>
                      <a:pt x="10341" y="37096"/>
                      <a:pt x="12042" y="37597"/>
                      <a:pt x="13877" y="37997"/>
                    </a:cubicBezTo>
                    <a:lnTo>
                      <a:pt x="15211" y="32793"/>
                    </a:lnTo>
                    <a:lnTo>
                      <a:pt x="15211" y="38297"/>
                    </a:lnTo>
                    <a:cubicBezTo>
                      <a:pt x="18547" y="38998"/>
                      <a:pt x="22216" y="39498"/>
                      <a:pt x="25986" y="39498"/>
                    </a:cubicBezTo>
                    <a:cubicBezTo>
                      <a:pt x="29988" y="39498"/>
                      <a:pt x="33891" y="38931"/>
                      <a:pt x="37460" y="38130"/>
                    </a:cubicBezTo>
                    <a:lnTo>
                      <a:pt x="36727" y="32726"/>
                    </a:lnTo>
                    <a:lnTo>
                      <a:pt x="38795" y="37830"/>
                    </a:lnTo>
                    <a:cubicBezTo>
                      <a:pt x="39829" y="37597"/>
                      <a:pt x="40796" y="37330"/>
                      <a:pt x="41730" y="37063"/>
                    </a:cubicBezTo>
                    <a:lnTo>
                      <a:pt x="41063" y="33594"/>
                    </a:lnTo>
                    <a:lnTo>
                      <a:pt x="42898" y="36729"/>
                    </a:lnTo>
                    <a:cubicBezTo>
                      <a:pt x="44499" y="36229"/>
                      <a:pt x="45966" y="35662"/>
                      <a:pt x="47167" y="35228"/>
                    </a:cubicBezTo>
                    <a:lnTo>
                      <a:pt x="45966" y="31259"/>
                    </a:lnTo>
                    <a:lnTo>
                      <a:pt x="48168" y="34828"/>
                    </a:lnTo>
                    <a:cubicBezTo>
                      <a:pt x="50470" y="33927"/>
                      <a:pt x="51837" y="33227"/>
                      <a:pt x="51837" y="33160"/>
                    </a:cubicBezTo>
                    <a:cubicBezTo>
                      <a:pt x="51937" y="25321"/>
                      <a:pt x="46433" y="17916"/>
                      <a:pt x="46433" y="17916"/>
                    </a:cubicBezTo>
                    <a:cubicBezTo>
                      <a:pt x="46433" y="17916"/>
                      <a:pt x="46734" y="8542"/>
                      <a:pt x="40429" y="3405"/>
                    </a:cubicBezTo>
                    <a:cubicBezTo>
                      <a:pt x="37057" y="646"/>
                      <a:pt x="33109" y="12"/>
                      <a:pt x="30194" y="12"/>
                    </a:cubicBezTo>
                    <a:cubicBezTo>
                      <a:pt x="27717" y="12"/>
                      <a:pt x="25986" y="470"/>
                      <a:pt x="25986" y="470"/>
                    </a:cubicBezTo>
                    <a:cubicBezTo>
                      <a:pt x="25986" y="470"/>
                      <a:pt x="24245" y="1"/>
                      <a:pt x="21750" y="1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1030;p57">
                <a:extLst>
                  <a:ext uri="{FF2B5EF4-FFF2-40B4-BE49-F238E27FC236}">
                    <a16:creationId xmlns:a16="http://schemas.microsoft.com/office/drawing/2014/main" xmlns="" id="{E26D8C84-05A4-469A-A753-6DE8CA4E6BA4}"/>
                  </a:ext>
                </a:extLst>
              </p:cNvPr>
              <p:cNvSpPr/>
              <p:nvPr/>
            </p:nvSpPr>
            <p:spPr>
              <a:xfrm rot="-26441">
                <a:off x="1549966" y="1884900"/>
                <a:ext cx="1742931" cy="1711403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34627" extrusionOk="0">
                    <a:moveTo>
                      <a:pt x="18247" y="1"/>
                    </a:moveTo>
                    <a:cubicBezTo>
                      <a:pt x="17379" y="1"/>
                      <a:pt x="16178" y="68"/>
                      <a:pt x="14844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8"/>
                      <a:pt x="14444" y="268"/>
                    </a:cubicBezTo>
                    <a:lnTo>
                      <a:pt x="14410" y="268"/>
                    </a:lnTo>
                    <a:cubicBezTo>
                      <a:pt x="14377" y="268"/>
                      <a:pt x="14277" y="301"/>
                      <a:pt x="14210" y="301"/>
                    </a:cubicBezTo>
                    <a:cubicBezTo>
                      <a:pt x="10741" y="801"/>
                      <a:pt x="6438" y="2136"/>
                      <a:pt x="3269" y="5571"/>
                    </a:cubicBezTo>
                    <a:cubicBezTo>
                      <a:pt x="834" y="8173"/>
                      <a:pt x="0" y="12943"/>
                      <a:pt x="167" y="17680"/>
                    </a:cubicBezTo>
                    <a:cubicBezTo>
                      <a:pt x="200" y="18748"/>
                      <a:pt x="267" y="19815"/>
                      <a:pt x="400" y="20816"/>
                    </a:cubicBezTo>
                    <a:cubicBezTo>
                      <a:pt x="701" y="23384"/>
                      <a:pt x="1268" y="25853"/>
                      <a:pt x="1935" y="27787"/>
                    </a:cubicBezTo>
                    <a:cubicBezTo>
                      <a:pt x="2502" y="29255"/>
                      <a:pt x="3069" y="30423"/>
                      <a:pt x="3703" y="31123"/>
                    </a:cubicBezTo>
                    <a:cubicBezTo>
                      <a:pt x="4837" y="32457"/>
                      <a:pt x="7005" y="33291"/>
                      <a:pt x="9340" y="33792"/>
                    </a:cubicBezTo>
                    <a:cubicBezTo>
                      <a:pt x="13001" y="34576"/>
                      <a:pt x="17066" y="34627"/>
                      <a:pt x="18055" y="34627"/>
                    </a:cubicBezTo>
                    <a:cubicBezTo>
                      <a:pt x="18201" y="34627"/>
                      <a:pt x="18280" y="34626"/>
                      <a:pt x="18280" y="34626"/>
                    </a:cubicBezTo>
                    <a:cubicBezTo>
                      <a:pt x="18280" y="34626"/>
                      <a:pt x="18359" y="34627"/>
                      <a:pt x="18507" y="34627"/>
                    </a:cubicBezTo>
                    <a:cubicBezTo>
                      <a:pt x="19501" y="34627"/>
                      <a:pt x="23592" y="34576"/>
                      <a:pt x="27253" y="33792"/>
                    </a:cubicBezTo>
                    <a:cubicBezTo>
                      <a:pt x="29555" y="33225"/>
                      <a:pt x="31723" y="32457"/>
                      <a:pt x="32890" y="31123"/>
                    </a:cubicBezTo>
                    <a:cubicBezTo>
                      <a:pt x="33524" y="30423"/>
                      <a:pt x="34125" y="29255"/>
                      <a:pt x="34625" y="27787"/>
                    </a:cubicBezTo>
                    <a:cubicBezTo>
                      <a:pt x="34958" y="26820"/>
                      <a:pt x="35292" y="25686"/>
                      <a:pt x="35559" y="24518"/>
                    </a:cubicBezTo>
                    <a:cubicBezTo>
                      <a:pt x="35759" y="23484"/>
                      <a:pt x="35959" y="22450"/>
                      <a:pt x="36093" y="21316"/>
                    </a:cubicBezTo>
                    <a:cubicBezTo>
                      <a:pt x="36193" y="20649"/>
                      <a:pt x="36259" y="20015"/>
                      <a:pt x="36293" y="19348"/>
                    </a:cubicBezTo>
                    <a:cubicBezTo>
                      <a:pt x="36726" y="14078"/>
                      <a:pt x="36059" y="8474"/>
                      <a:pt x="33291" y="5571"/>
                    </a:cubicBezTo>
                    <a:cubicBezTo>
                      <a:pt x="29388" y="1335"/>
                      <a:pt x="23684" y="301"/>
                      <a:pt x="20048" y="68"/>
                    </a:cubicBezTo>
                    <a:lnTo>
                      <a:pt x="20014" y="68"/>
                    </a:lnTo>
                    <a:cubicBezTo>
                      <a:pt x="19447" y="1"/>
                      <a:pt x="19014" y="1"/>
                      <a:pt x="18580" y="1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1031;p57">
                <a:extLst>
                  <a:ext uri="{FF2B5EF4-FFF2-40B4-BE49-F238E27FC236}">
                    <a16:creationId xmlns:a16="http://schemas.microsoft.com/office/drawing/2014/main" xmlns="" id="{0D7A4D1D-1751-43DD-93BA-91BF41965E7C}"/>
                  </a:ext>
                </a:extLst>
              </p:cNvPr>
              <p:cNvSpPr/>
              <p:nvPr/>
            </p:nvSpPr>
            <p:spPr>
              <a:xfrm rot="-26441">
                <a:off x="1302256" y="2884883"/>
                <a:ext cx="400580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7084" extrusionOk="0">
                    <a:moveTo>
                      <a:pt x="3672" y="0"/>
                    </a:moveTo>
                    <a:cubicBezTo>
                      <a:pt x="3312" y="0"/>
                      <a:pt x="2932" y="68"/>
                      <a:pt x="2536" y="227"/>
                    </a:cubicBezTo>
                    <a:cubicBezTo>
                      <a:pt x="1" y="1261"/>
                      <a:pt x="434" y="5231"/>
                      <a:pt x="2769" y="6465"/>
                    </a:cubicBezTo>
                    <a:cubicBezTo>
                      <a:pt x="3562" y="6907"/>
                      <a:pt x="4320" y="7083"/>
                      <a:pt x="5001" y="7083"/>
                    </a:cubicBezTo>
                    <a:cubicBezTo>
                      <a:pt x="6328" y="7083"/>
                      <a:pt x="7366" y="6414"/>
                      <a:pt x="7806" y="5731"/>
                    </a:cubicBezTo>
                    <a:cubicBezTo>
                      <a:pt x="8440" y="4697"/>
                      <a:pt x="7006" y="2029"/>
                      <a:pt x="7006" y="2029"/>
                    </a:cubicBezTo>
                    <a:cubicBezTo>
                      <a:pt x="7006" y="2029"/>
                      <a:pt x="5646" y="0"/>
                      <a:pt x="3672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1032;p57">
                <a:extLst>
                  <a:ext uri="{FF2B5EF4-FFF2-40B4-BE49-F238E27FC236}">
                    <a16:creationId xmlns:a16="http://schemas.microsoft.com/office/drawing/2014/main" xmlns="" id="{B0C582B1-F3AB-4FD7-94AB-2D28CC7AAB0E}"/>
                  </a:ext>
                </a:extLst>
              </p:cNvPr>
              <p:cNvSpPr/>
              <p:nvPr/>
            </p:nvSpPr>
            <p:spPr>
              <a:xfrm rot="-26441">
                <a:off x="3132192" y="2870782"/>
                <a:ext cx="400532" cy="350119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7084" extrusionOk="0">
                    <a:moveTo>
                      <a:pt x="4769" y="0"/>
                    </a:moveTo>
                    <a:cubicBezTo>
                      <a:pt x="2795" y="0"/>
                      <a:pt x="1435" y="2029"/>
                      <a:pt x="1435" y="2029"/>
                    </a:cubicBezTo>
                    <a:cubicBezTo>
                      <a:pt x="1435" y="2029"/>
                      <a:pt x="1" y="4697"/>
                      <a:pt x="634" y="5731"/>
                    </a:cubicBezTo>
                    <a:cubicBezTo>
                      <a:pt x="1075" y="6414"/>
                      <a:pt x="2113" y="7083"/>
                      <a:pt x="3440" y="7083"/>
                    </a:cubicBezTo>
                    <a:cubicBezTo>
                      <a:pt x="4121" y="7083"/>
                      <a:pt x="4879" y="6907"/>
                      <a:pt x="5671" y="6465"/>
                    </a:cubicBezTo>
                    <a:cubicBezTo>
                      <a:pt x="8006" y="5231"/>
                      <a:pt x="8440" y="1261"/>
                      <a:pt x="5905" y="227"/>
                    </a:cubicBezTo>
                    <a:cubicBezTo>
                      <a:pt x="5509" y="68"/>
                      <a:pt x="5128" y="0"/>
                      <a:pt x="4769" y="0"/>
                    </a:cubicBezTo>
                    <a:close/>
                  </a:path>
                </a:pathLst>
              </a:custGeom>
              <a:solidFill>
                <a:srgbClr val="FFE4CD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1033;p57">
                <a:extLst>
                  <a:ext uri="{FF2B5EF4-FFF2-40B4-BE49-F238E27FC236}">
                    <a16:creationId xmlns:a16="http://schemas.microsoft.com/office/drawing/2014/main" xmlns="" id="{15A8EE06-3A26-438E-9AD2-AA1367B191FE}"/>
                  </a:ext>
                </a:extLst>
              </p:cNvPr>
              <p:cNvSpPr/>
              <p:nvPr/>
            </p:nvSpPr>
            <p:spPr>
              <a:xfrm rot="-26441">
                <a:off x="1646523" y="3167116"/>
                <a:ext cx="406891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907" extrusionOk="0">
                    <a:moveTo>
                      <a:pt x="3804" y="1"/>
                    </a:moveTo>
                    <a:cubicBezTo>
                      <a:pt x="2269" y="1"/>
                      <a:pt x="902" y="768"/>
                      <a:pt x="1" y="1902"/>
                    </a:cubicBezTo>
                    <a:cubicBezTo>
                      <a:pt x="568" y="3336"/>
                      <a:pt x="1135" y="4504"/>
                      <a:pt x="1769" y="5238"/>
                    </a:cubicBezTo>
                    <a:cubicBezTo>
                      <a:pt x="2903" y="6572"/>
                      <a:pt x="5071" y="7406"/>
                      <a:pt x="7406" y="7906"/>
                    </a:cubicBezTo>
                    <a:cubicBezTo>
                      <a:pt x="8107" y="7072"/>
                      <a:pt x="8574" y="5972"/>
                      <a:pt x="8574" y="4771"/>
                    </a:cubicBezTo>
                    <a:cubicBezTo>
                      <a:pt x="8574" y="2136"/>
                      <a:pt x="6439" y="1"/>
                      <a:pt x="3804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034;p57">
                <a:extLst>
                  <a:ext uri="{FF2B5EF4-FFF2-40B4-BE49-F238E27FC236}">
                    <a16:creationId xmlns:a16="http://schemas.microsoft.com/office/drawing/2014/main" xmlns="" id="{AEFE30EE-17A3-46E2-A316-1F23E90434B3}"/>
                  </a:ext>
                </a:extLst>
              </p:cNvPr>
              <p:cNvSpPr/>
              <p:nvPr/>
            </p:nvSpPr>
            <p:spPr>
              <a:xfrm rot="-26441">
                <a:off x="2792623" y="3158290"/>
                <a:ext cx="405278" cy="390795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7907" extrusionOk="0">
                    <a:moveTo>
                      <a:pt x="4771" y="1"/>
                    </a:moveTo>
                    <a:cubicBezTo>
                      <a:pt x="2135" y="1"/>
                      <a:pt x="0" y="2136"/>
                      <a:pt x="0" y="4771"/>
                    </a:cubicBezTo>
                    <a:cubicBezTo>
                      <a:pt x="0" y="5972"/>
                      <a:pt x="434" y="7072"/>
                      <a:pt x="1168" y="7906"/>
                    </a:cubicBezTo>
                    <a:cubicBezTo>
                      <a:pt x="3470" y="7339"/>
                      <a:pt x="5638" y="6539"/>
                      <a:pt x="6805" y="5238"/>
                    </a:cubicBezTo>
                    <a:cubicBezTo>
                      <a:pt x="7439" y="4504"/>
                      <a:pt x="8040" y="3336"/>
                      <a:pt x="8540" y="1902"/>
                    </a:cubicBezTo>
                    <a:cubicBezTo>
                      <a:pt x="7673" y="735"/>
                      <a:pt x="6305" y="1"/>
                      <a:pt x="4771" y="1"/>
                    </a:cubicBezTo>
                    <a:close/>
                  </a:path>
                </a:pathLst>
              </a:custGeom>
              <a:solidFill>
                <a:srgbClr val="FF99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035;p57">
                <a:extLst>
                  <a:ext uri="{FF2B5EF4-FFF2-40B4-BE49-F238E27FC236}">
                    <a16:creationId xmlns:a16="http://schemas.microsoft.com/office/drawing/2014/main" xmlns="" id="{9615A2CE-B38A-4202-AC79-9202D4FD4217}"/>
                  </a:ext>
                </a:extLst>
              </p:cNvPr>
              <p:cNvSpPr/>
              <p:nvPr/>
            </p:nvSpPr>
            <p:spPr>
              <a:xfrm rot="-26441">
                <a:off x="1639929" y="2785085"/>
                <a:ext cx="533505" cy="254682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5153" extrusionOk="0">
                    <a:moveTo>
                      <a:pt x="6195" y="1"/>
                    </a:moveTo>
                    <a:cubicBezTo>
                      <a:pt x="4305" y="1"/>
                      <a:pt x="3152" y="891"/>
                      <a:pt x="2836" y="1049"/>
                    </a:cubicBezTo>
                    <a:cubicBezTo>
                      <a:pt x="2797" y="1067"/>
                      <a:pt x="2753" y="1075"/>
                      <a:pt x="2704" y="1075"/>
                    </a:cubicBezTo>
                    <a:cubicBezTo>
                      <a:pt x="2312" y="1075"/>
                      <a:pt x="1596" y="581"/>
                      <a:pt x="1091" y="581"/>
                    </a:cubicBezTo>
                    <a:cubicBezTo>
                      <a:pt x="936" y="581"/>
                      <a:pt x="801" y="628"/>
                      <a:pt x="701" y="749"/>
                    </a:cubicBezTo>
                    <a:cubicBezTo>
                      <a:pt x="0" y="1650"/>
                      <a:pt x="2035" y="2017"/>
                      <a:pt x="1902" y="2550"/>
                    </a:cubicBezTo>
                    <a:cubicBezTo>
                      <a:pt x="1835" y="2984"/>
                      <a:pt x="67" y="2717"/>
                      <a:pt x="67" y="3518"/>
                    </a:cubicBezTo>
                    <a:cubicBezTo>
                      <a:pt x="46" y="4052"/>
                      <a:pt x="805" y="4148"/>
                      <a:pt x="1354" y="4148"/>
                    </a:cubicBezTo>
                    <a:cubicBezTo>
                      <a:pt x="1661" y="4148"/>
                      <a:pt x="1902" y="4118"/>
                      <a:pt x="1902" y="4118"/>
                    </a:cubicBezTo>
                    <a:cubicBezTo>
                      <a:pt x="2461" y="1962"/>
                      <a:pt x="4548" y="747"/>
                      <a:pt x="6585" y="747"/>
                    </a:cubicBezTo>
                    <a:cubicBezTo>
                      <a:pt x="6975" y="747"/>
                      <a:pt x="7364" y="791"/>
                      <a:pt x="7739" y="882"/>
                    </a:cubicBezTo>
                    <a:cubicBezTo>
                      <a:pt x="10841" y="1650"/>
                      <a:pt x="11242" y="5152"/>
                      <a:pt x="11242" y="5152"/>
                    </a:cubicBezTo>
                    <a:cubicBezTo>
                      <a:pt x="11242" y="5152"/>
                      <a:pt x="11175" y="1049"/>
                      <a:pt x="7839" y="215"/>
                    </a:cubicBezTo>
                    <a:cubicBezTo>
                      <a:pt x="7241" y="62"/>
                      <a:pt x="6693" y="1"/>
                      <a:pt x="6195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036;p57">
                <a:extLst>
                  <a:ext uri="{FF2B5EF4-FFF2-40B4-BE49-F238E27FC236}">
                    <a16:creationId xmlns:a16="http://schemas.microsoft.com/office/drawing/2014/main" xmlns="" id="{10CEBC50-734F-47AB-AC9E-E6DA9D923DE0}"/>
                  </a:ext>
                </a:extLst>
              </p:cNvPr>
              <p:cNvSpPr/>
              <p:nvPr/>
            </p:nvSpPr>
            <p:spPr>
              <a:xfrm rot="-26441">
                <a:off x="2629547" y="2704327"/>
                <a:ext cx="451215" cy="469874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507" extrusionOk="0">
                    <a:moveTo>
                      <a:pt x="4737" y="0"/>
                    </a:moveTo>
                    <a:cubicBezTo>
                      <a:pt x="2135" y="0"/>
                      <a:pt x="0" y="2135"/>
                      <a:pt x="0" y="4770"/>
                    </a:cubicBezTo>
                    <a:cubicBezTo>
                      <a:pt x="0" y="7372"/>
                      <a:pt x="2135" y="9507"/>
                      <a:pt x="4737" y="9507"/>
                    </a:cubicBezTo>
                    <a:cubicBezTo>
                      <a:pt x="7372" y="9507"/>
                      <a:pt x="9507" y="7372"/>
                      <a:pt x="9507" y="4770"/>
                    </a:cubicBezTo>
                    <a:cubicBezTo>
                      <a:pt x="9507" y="2135"/>
                      <a:pt x="7372" y="0"/>
                      <a:pt x="4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037;p57">
                <a:extLst>
                  <a:ext uri="{FF2B5EF4-FFF2-40B4-BE49-F238E27FC236}">
                    <a16:creationId xmlns:a16="http://schemas.microsoft.com/office/drawing/2014/main" xmlns="" id="{F1C502E9-7DFA-440C-B47B-62E9CDD7A569}"/>
                  </a:ext>
                </a:extLst>
              </p:cNvPr>
              <p:cNvSpPr/>
              <p:nvPr/>
            </p:nvSpPr>
            <p:spPr>
              <a:xfrm rot="-26441">
                <a:off x="2638030" y="2670826"/>
                <a:ext cx="558847" cy="27415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5547" extrusionOk="0">
                    <a:moveTo>
                      <a:pt x="4537" y="1"/>
                    </a:moveTo>
                    <a:cubicBezTo>
                      <a:pt x="1135" y="1"/>
                      <a:pt x="1" y="3937"/>
                      <a:pt x="1" y="3937"/>
                    </a:cubicBezTo>
                    <a:cubicBezTo>
                      <a:pt x="1" y="3937"/>
                      <a:pt x="1268" y="668"/>
                      <a:pt x="4437" y="668"/>
                    </a:cubicBezTo>
                    <a:cubicBezTo>
                      <a:pt x="6839" y="668"/>
                      <a:pt x="9274" y="2569"/>
                      <a:pt x="9274" y="5271"/>
                    </a:cubicBezTo>
                    <a:cubicBezTo>
                      <a:pt x="9274" y="5271"/>
                      <a:pt x="9955" y="5547"/>
                      <a:pt x="10513" y="5547"/>
                    </a:cubicBezTo>
                    <a:cubicBezTo>
                      <a:pt x="10846" y="5547"/>
                      <a:pt x="11134" y="5449"/>
                      <a:pt x="11209" y="5138"/>
                    </a:cubicBezTo>
                    <a:cubicBezTo>
                      <a:pt x="11375" y="4371"/>
                      <a:pt x="9674" y="4171"/>
                      <a:pt x="9674" y="3737"/>
                    </a:cubicBezTo>
                    <a:cubicBezTo>
                      <a:pt x="9674" y="3203"/>
                      <a:pt x="11776" y="3337"/>
                      <a:pt x="11309" y="2303"/>
                    </a:cubicBezTo>
                    <a:cubicBezTo>
                      <a:pt x="11204" y="2069"/>
                      <a:pt x="10951" y="2003"/>
                      <a:pt x="10654" y="2003"/>
                    </a:cubicBezTo>
                    <a:cubicBezTo>
                      <a:pt x="10267" y="2003"/>
                      <a:pt x="9803" y="2115"/>
                      <a:pt x="9485" y="2115"/>
                    </a:cubicBezTo>
                    <a:cubicBezTo>
                      <a:pt x="9348" y="2115"/>
                      <a:pt x="9239" y="2094"/>
                      <a:pt x="9174" y="2036"/>
                    </a:cubicBezTo>
                    <a:cubicBezTo>
                      <a:pt x="8807" y="1735"/>
                      <a:pt x="7506" y="1"/>
                      <a:pt x="4537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038;p57">
                <a:extLst>
                  <a:ext uri="{FF2B5EF4-FFF2-40B4-BE49-F238E27FC236}">
                    <a16:creationId xmlns:a16="http://schemas.microsoft.com/office/drawing/2014/main" xmlns="" id="{545543B4-D7B0-48C0-A9D6-55DCCE8B8FD3}"/>
                  </a:ext>
                </a:extLst>
              </p:cNvPr>
              <p:cNvSpPr/>
              <p:nvPr/>
            </p:nvSpPr>
            <p:spPr>
              <a:xfrm rot="-26441">
                <a:off x="2688141" y="2770269"/>
                <a:ext cx="332480" cy="346264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7006" extrusionOk="0">
                    <a:moveTo>
                      <a:pt x="3503" y="0"/>
                    </a:moveTo>
                    <a:cubicBezTo>
                      <a:pt x="1568" y="0"/>
                      <a:pt x="1" y="1568"/>
                      <a:pt x="1" y="3503"/>
                    </a:cubicBezTo>
                    <a:cubicBezTo>
                      <a:pt x="1" y="5438"/>
                      <a:pt x="1568" y="7005"/>
                      <a:pt x="3503" y="7005"/>
                    </a:cubicBezTo>
                    <a:cubicBezTo>
                      <a:pt x="5438" y="7005"/>
                      <a:pt x="7006" y="5438"/>
                      <a:pt x="7006" y="3503"/>
                    </a:cubicBezTo>
                    <a:cubicBezTo>
                      <a:pt x="7006" y="1568"/>
                      <a:pt x="5438" y="0"/>
                      <a:pt x="35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039;p57">
                <a:extLst>
                  <a:ext uri="{FF2B5EF4-FFF2-40B4-BE49-F238E27FC236}">
                    <a16:creationId xmlns:a16="http://schemas.microsoft.com/office/drawing/2014/main" xmlns="" id="{C4502B29-D80A-4B92-AC89-EA686ACBF819}"/>
                  </a:ext>
                </a:extLst>
              </p:cNvPr>
              <p:cNvSpPr/>
              <p:nvPr/>
            </p:nvSpPr>
            <p:spPr>
              <a:xfrm rot="-26441">
                <a:off x="2721408" y="2804868"/>
                <a:ext cx="265993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605" extrusionOk="0">
                    <a:moveTo>
                      <a:pt x="2802" y="1"/>
                    </a:moveTo>
                    <a:cubicBezTo>
                      <a:pt x="1268" y="1"/>
                      <a:pt x="0" y="1268"/>
                      <a:pt x="0" y="2803"/>
                    </a:cubicBezTo>
                    <a:cubicBezTo>
                      <a:pt x="0" y="4337"/>
                      <a:pt x="1268" y="5605"/>
                      <a:pt x="2802" y="5605"/>
                    </a:cubicBezTo>
                    <a:cubicBezTo>
                      <a:pt x="4370" y="5605"/>
                      <a:pt x="5604" y="4337"/>
                      <a:pt x="5604" y="2803"/>
                    </a:cubicBezTo>
                    <a:cubicBezTo>
                      <a:pt x="5604" y="1268"/>
                      <a:pt x="4370" y="1"/>
                      <a:pt x="280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040;p57">
                <a:extLst>
                  <a:ext uri="{FF2B5EF4-FFF2-40B4-BE49-F238E27FC236}">
                    <a16:creationId xmlns:a16="http://schemas.microsoft.com/office/drawing/2014/main" xmlns="" id="{E6A57E8D-8F30-45BD-B1E5-684FFED83FA9}"/>
                  </a:ext>
                </a:extLst>
              </p:cNvPr>
              <p:cNvSpPr/>
              <p:nvPr/>
            </p:nvSpPr>
            <p:spPr>
              <a:xfrm rot="-26441">
                <a:off x="2804524" y="2795218"/>
                <a:ext cx="174165" cy="18138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cubicBezTo>
                      <a:pt x="1" y="2836"/>
                      <a:pt x="834" y="3670"/>
                      <a:pt x="1835" y="3670"/>
                    </a:cubicBezTo>
                    <a:cubicBezTo>
                      <a:pt x="2836" y="3670"/>
                      <a:pt x="3670" y="2836"/>
                      <a:pt x="3670" y="1835"/>
                    </a:cubicBezTo>
                    <a:cubicBezTo>
                      <a:pt x="3670" y="834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041;p57">
                <a:extLst>
                  <a:ext uri="{FF2B5EF4-FFF2-40B4-BE49-F238E27FC236}">
                    <a16:creationId xmlns:a16="http://schemas.microsoft.com/office/drawing/2014/main" xmlns="" id="{260178F9-8D32-4054-A37D-C16D2F72B185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042;p57">
                <a:extLst>
                  <a:ext uri="{FF2B5EF4-FFF2-40B4-BE49-F238E27FC236}">
                    <a16:creationId xmlns:a16="http://schemas.microsoft.com/office/drawing/2014/main" xmlns="" id="{D00E17C6-F58B-4AC5-A670-F4E33BADCD26}"/>
                  </a:ext>
                </a:extLst>
              </p:cNvPr>
              <p:cNvSpPr/>
              <p:nvPr/>
            </p:nvSpPr>
            <p:spPr>
              <a:xfrm rot="-26441">
                <a:off x="1767244" y="2501251"/>
                <a:ext cx="319809" cy="17763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594" extrusionOk="0">
                    <a:moveTo>
                      <a:pt x="1159" y="0"/>
                    </a:moveTo>
                    <a:cubicBezTo>
                      <a:pt x="696" y="0"/>
                      <a:pt x="293" y="346"/>
                      <a:pt x="234" y="851"/>
                    </a:cubicBezTo>
                    <a:lnTo>
                      <a:pt x="101" y="1785"/>
                    </a:lnTo>
                    <a:cubicBezTo>
                      <a:pt x="0" y="2352"/>
                      <a:pt x="401" y="2852"/>
                      <a:pt x="934" y="2919"/>
                    </a:cubicBezTo>
                    <a:lnTo>
                      <a:pt x="5404" y="3586"/>
                    </a:lnTo>
                    <a:cubicBezTo>
                      <a:pt x="5446" y="3591"/>
                      <a:pt x="5488" y="3594"/>
                      <a:pt x="5530" y="3594"/>
                    </a:cubicBezTo>
                    <a:cubicBezTo>
                      <a:pt x="6014" y="3594"/>
                      <a:pt x="6444" y="3244"/>
                      <a:pt x="6505" y="2752"/>
                    </a:cubicBezTo>
                    <a:lnTo>
                      <a:pt x="6639" y="1785"/>
                    </a:lnTo>
                    <a:cubicBezTo>
                      <a:pt x="6739" y="1251"/>
                      <a:pt x="6338" y="751"/>
                      <a:pt x="5805" y="684"/>
                    </a:cubicBezTo>
                    <a:lnTo>
                      <a:pt x="1335" y="17"/>
                    </a:lnTo>
                    <a:cubicBezTo>
                      <a:pt x="1276" y="6"/>
                      <a:pt x="1217" y="0"/>
                      <a:pt x="115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043;p57">
                <a:extLst>
                  <a:ext uri="{FF2B5EF4-FFF2-40B4-BE49-F238E27FC236}">
                    <a16:creationId xmlns:a16="http://schemas.microsoft.com/office/drawing/2014/main" xmlns="" id="{3D4E6DD9-B746-4E2C-844C-651329B1936F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044;p57">
                <a:extLst>
                  <a:ext uri="{FF2B5EF4-FFF2-40B4-BE49-F238E27FC236}">
                    <a16:creationId xmlns:a16="http://schemas.microsoft.com/office/drawing/2014/main" xmlns="" id="{4856548E-2D39-432B-A7FA-4993E80137D3}"/>
                  </a:ext>
                </a:extLst>
              </p:cNvPr>
              <p:cNvSpPr/>
              <p:nvPr/>
            </p:nvSpPr>
            <p:spPr>
              <a:xfrm rot="-26441">
                <a:off x="2784672" y="2425731"/>
                <a:ext cx="322941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3984" extrusionOk="0">
                    <a:moveTo>
                      <a:pt x="1344" y="0"/>
                    </a:moveTo>
                    <a:cubicBezTo>
                      <a:pt x="879" y="0"/>
                      <a:pt x="451" y="315"/>
                      <a:pt x="334" y="785"/>
                    </a:cubicBezTo>
                    <a:lnTo>
                      <a:pt x="134" y="1753"/>
                    </a:lnTo>
                    <a:cubicBezTo>
                      <a:pt x="0" y="2286"/>
                      <a:pt x="334" y="2820"/>
                      <a:pt x="867" y="2953"/>
                    </a:cubicBezTo>
                    <a:lnTo>
                      <a:pt x="5237" y="3954"/>
                    </a:lnTo>
                    <a:cubicBezTo>
                      <a:pt x="5317" y="3974"/>
                      <a:pt x="5397" y="3984"/>
                      <a:pt x="5477" y="3984"/>
                    </a:cubicBezTo>
                    <a:cubicBezTo>
                      <a:pt x="5931" y="3984"/>
                      <a:pt x="6358" y="3674"/>
                      <a:pt x="6471" y="3220"/>
                    </a:cubicBezTo>
                    <a:lnTo>
                      <a:pt x="6672" y="2253"/>
                    </a:lnTo>
                    <a:cubicBezTo>
                      <a:pt x="6805" y="1686"/>
                      <a:pt x="6471" y="1152"/>
                      <a:pt x="5904" y="1052"/>
                    </a:cubicBezTo>
                    <a:lnTo>
                      <a:pt x="1535" y="18"/>
                    </a:lnTo>
                    <a:cubicBezTo>
                      <a:pt x="1471" y="6"/>
                      <a:pt x="1407" y="0"/>
                      <a:pt x="134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045;p57">
                <a:extLst>
                  <a:ext uri="{FF2B5EF4-FFF2-40B4-BE49-F238E27FC236}">
                    <a16:creationId xmlns:a16="http://schemas.microsoft.com/office/drawing/2014/main" xmlns="" id="{20F62A64-2F74-4EE0-A062-4F5D4066662C}"/>
                  </a:ext>
                </a:extLst>
              </p:cNvPr>
              <p:cNvSpPr/>
              <p:nvPr/>
            </p:nvSpPr>
            <p:spPr>
              <a:xfrm rot="-26441">
                <a:off x="2260108" y="2981564"/>
                <a:ext cx="357821" cy="18104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3663" extrusionOk="0">
                    <a:moveTo>
                      <a:pt x="6116" y="1"/>
                    </a:moveTo>
                    <a:cubicBezTo>
                      <a:pt x="5381" y="1"/>
                      <a:pt x="4641" y="761"/>
                      <a:pt x="3770" y="761"/>
                    </a:cubicBezTo>
                    <a:cubicBezTo>
                      <a:pt x="3047" y="761"/>
                      <a:pt x="2212" y="15"/>
                      <a:pt x="1418" y="15"/>
                    </a:cubicBezTo>
                    <a:cubicBezTo>
                      <a:pt x="1150" y="15"/>
                      <a:pt x="887" y="100"/>
                      <a:pt x="635" y="327"/>
                    </a:cubicBezTo>
                    <a:cubicBezTo>
                      <a:pt x="1" y="961"/>
                      <a:pt x="168" y="1828"/>
                      <a:pt x="835" y="2562"/>
                    </a:cubicBezTo>
                    <a:cubicBezTo>
                      <a:pt x="1469" y="3229"/>
                      <a:pt x="2503" y="3663"/>
                      <a:pt x="3770" y="3663"/>
                    </a:cubicBezTo>
                    <a:cubicBezTo>
                      <a:pt x="4871" y="3663"/>
                      <a:pt x="5972" y="3162"/>
                      <a:pt x="6606" y="2495"/>
                    </a:cubicBezTo>
                    <a:cubicBezTo>
                      <a:pt x="7306" y="1795"/>
                      <a:pt x="7540" y="961"/>
                      <a:pt x="6872" y="327"/>
                    </a:cubicBezTo>
                    <a:cubicBezTo>
                      <a:pt x="6618" y="89"/>
                      <a:pt x="6367" y="1"/>
                      <a:pt x="61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046;p57">
                <a:extLst>
                  <a:ext uri="{FF2B5EF4-FFF2-40B4-BE49-F238E27FC236}">
                    <a16:creationId xmlns:a16="http://schemas.microsoft.com/office/drawing/2014/main" xmlns="" id="{A291B32D-8894-401E-9273-E06DDA784C98}"/>
                  </a:ext>
                </a:extLst>
              </p:cNvPr>
              <p:cNvSpPr/>
              <p:nvPr/>
            </p:nvSpPr>
            <p:spPr>
              <a:xfrm rot="-26441">
                <a:off x="2299985" y="3058885"/>
                <a:ext cx="273918" cy="103741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2099" extrusionOk="0">
                    <a:moveTo>
                      <a:pt x="2921" y="1"/>
                    </a:moveTo>
                    <a:cubicBezTo>
                      <a:pt x="1883" y="1"/>
                      <a:pt x="851" y="335"/>
                      <a:pt x="1" y="998"/>
                    </a:cubicBezTo>
                    <a:cubicBezTo>
                      <a:pt x="635" y="1665"/>
                      <a:pt x="1669" y="2099"/>
                      <a:pt x="2936" y="2099"/>
                    </a:cubicBezTo>
                    <a:cubicBezTo>
                      <a:pt x="4037" y="2099"/>
                      <a:pt x="5138" y="1598"/>
                      <a:pt x="5772" y="931"/>
                    </a:cubicBezTo>
                    <a:cubicBezTo>
                      <a:pt x="4921" y="310"/>
                      <a:pt x="3918" y="1"/>
                      <a:pt x="292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047;p57">
                <a:extLst>
                  <a:ext uri="{FF2B5EF4-FFF2-40B4-BE49-F238E27FC236}">
                    <a16:creationId xmlns:a16="http://schemas.microsoft.com/office/drawing/2014/main" xmlns="" id="{D1A72718-B573-4A41-BBC0-06FF2652BE50}"/>
                  </a:ext>
                </a:extLst>
              </p:cNvPr>
              <p:cNvSpPr/>
              <p:nvPr/>
            </p:nvSpPr>
            <p:spPr>
              <a:xfrm rot="-26441">
                <a:off x="2505664" y="3296284"/>
                <a:ext cx="636438" cy="41560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8409" extrusionOk="0">
                    <a:moveTo>
                      <a:pt x="9699" y="0"/>
                    </a:moveTo>
                    <a:cubicBezTo>
                      <a:pt x="9691" y="0"/>
                      <a:pt x="9682" y="2"/>
                      <a:pt x="9674" y="4"/>
                    </a:cubicBezTo>
                    <a:cubicBezTo>
                      <a:pt x="9340" y="71"/>
                      <a:pt x="8873" y="1806"/>
                      <a:pt x="8873" y="1806"/>
                    </a:cubicBezTo>
                    <a:cubicBezTo>
                      <a:pt x="4704" y="3707"/>
                      <a:pt x="0" y="6976"/>
                      <a:pt x="401" y="8077"/>
                    </a:cubicBezTo>
                    <a:cubicBezTo>
                      <a:pt x="490" y="8309"/>
                      <a:pt x="770" y="8408"/>
                      <a:pt x="1183" y="8408"/>
                    </a:cubicBezTo>
                    <a:cubicBezTo>
                      <a:pt x="3556" y="8408"/>
                      <a:pt x="10308" y="5141"/>
                      <a:pt x="10308" y="5141"/>
                    </a:cubicBezTo>
                    <a:cubicBezTo>
                      <a:pt x="10308" y="5141"/>
                      <a:pt x="12810" y="5041"/>
                      <a:pt x="12943" y="4741"/>
                    </a:cubicBezTo>
                    <a:cubicBezTo>
                      <a:pt x="13076" y="4474"/>
                      <a:pt x="11976" y="3974"/>
                      <a:pt x="11976" y="3974"/>
                    </a:cubicBezTo>
                    <a:cubicBezTo>
                      <a:pt x="11976" y="3974"/>
                      <a:pt x="13410" y="3207"/>
                      <a:pt x="13377" y="2973"/>
                    </a:cubicBezTo>
                    <a:cubicBezTo>
                      <a:pt x="13310" y="2640"/>
                      <a:pt x="11442" y="2640"/>
                      <a:pt x="11442" y="2640"/>
                    </a:cubicBezTo>
                    <a:cubicBezTo>
                      <a:pt x="12109" y="1906"/>
                      <a:pt x="12409" y="1172"/>
                      <a:pt x="12276" y="1005"/>
                    </a:cubicBezTo>
                    <a:cubicBezTo>
                      <a:pt x="12266" y="984"/>
                      <a:pt x="12238" y="975"/>
                      <a:pt x="12196" y="975"/>
                    </a:cubicBezTo>
                    <a:cubicBezTo>
                      <a:pt x="11836" y="975"/>
                      <a:pt x="10441" y="1672"/>
                      <a:pt x="10441" y="1672"/>
                    </a:cubicBezTo>
                    <a:cubicBezTo>
                      <a:pt x="10441" y="1672"/>
                      <a:pt x="10000" y="0"/>
                      <a:pt x="9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048;p57">
                <a:extLst>
                  <a:ext uri="{FF2B5EF4-FFF2-40B4-BE49-F238E27FC236}">
                    <a16:creationId xmlns:a16="http://schemas.microsoft.com/office/drawing/2014/main" xmlns="" id="{328DF9EE-CB43-4221-BE1F-5BBE79907393}"/>
                  </a:ext>
                </a:extLst>
              </p:cNvPr>
              <p:cNvSpPr/>
              <p:nvPr/>
            </p:nvSpPr>
            <p:spPr>
              <a:xfrm rot="527287">
                <a:off x="1846482" y="3609761"/>
                <a:ext cx="507091" cy="614998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2455" extrusionOk="0">
                    <a:moveTo>
                      <a:pt x="8963" y="1"/>
                    </a:moveTo>
                    <a:cubicBezTo>
                      <a:pt x="7658" y="1"/>
                      <a:pt x="4236" y="4072"/>
                      <a:pt x="2002" y="7818"/>
                    </a:cubicBezTo>
                    <a:cubicBezTo>
                      <a:pt x="2002" y="7818"/>
                      <a:pt x="234" y="8051"/>
                      <a:pt x="100" y="8451"/>
                    </a:cubicBezTo>
                    <a:cubicBezTo>
                      <a:pt x="0" y="8785"/>
                      <a:pt x="1701" y="9385"/>
                      <a:pt x="1701" y="9385"/>
                    </a:cubicBezTo>
                    <a:cubicBezTo>
                      <a:pt x="1701" y="9385"/>
                      <a:pt x="667" y="10987"/>
                      <a:pt x="834" y="11153"/>
                    </a:cubicBezTo>
                    <a:cubicBezTo>
                      <a:pt x="867" y="11186"/>
                      <a:pt x="924" y="11203"/>
                      <a:pt x="1000" y="11203"/>
                    </a:cubicBezTo>
                    <a:cubicBezTo>
                      <a:pt x="1305" y="11203"/>
                      <a:pt x="1920" y="10941"/>
                      <a:pt x="2535" y="10486"/>
                    </a:cubicBezTo>
                    <a:lnTo>
                      <a:pt x="2535" y="10486"/>
                    </a:lnTo>
                    <a:cubicBezTo>
                      <a:pt x="2535" y="10486"/>
                      <a:pt x="2335" y="12354"/>
                      <a:pt x="2669" y="12454"/>
                    </a:cubicBezTo>
                    <a:cubicBezTo>
                      <a:pt x="2672" y="12455"/>
                      <a:pt x="2675" y="12455"/>
                      <a:pt x="2678" y="12455"/>
                    </a:cubicBezTo>
                    <a:cubicBezTo>
                      <a:pt x="2925" y="12455"/>
                      <a:pt x="3836" y="11153"/>
                      <a:pt x="3836" y="11153"/>
                    </a:cubicBezTo>
                    <a:cubicBezTo>
                      <a:pt x="3836" y="11153"/>
                      <a:pt x="4204" y="12194"/>
                      <a:pt x="4469" y="12194"/>
                    </a:cubicBezTo>
                    <a:cubicBezTo>
                      <a:pt x="4481" y="12194"/>
                      <a:pt x="4492" y="12192"/>
                      <a:pt x="4503" y="12187"/>
                    </a:cubicBezTo>
                    <a:cubicBezTo>
                      <a:pt x="4837" y="12054"/>
                      <a:pt x="5171" y="9619"/>
                      <a:pt x="5171" y="9619"/>
                    </a:cubicBezTo>
                    <a:cubicBezTo>
                      <a:pt x="5171" y="9619"/>
                      <a:pt x="10675" y="779"/>
                      <a:pt x="9173" y="45"/>
                    </a:cubicBezTo>
                    <a:cubicBezTo>
                      <a:pt x="9111" y="15"/>
                      <a:pt x="9041" y="1"/>
                      <a:pt x="89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049;p57">
                <a:extLst>
                  <a:ext uri="{FF2B5EF4-FFF2-40B4-BE49-F238E27FC236}">
                    <a16:creationId xmlns:a16="http://schemas.microsoft.com/office/drawing/2014/main" xmlns="" id="{1778D2E8-8AA7-49D3-B8C0-E79291C05E44}"/>
                  </a:ext>
                </a:extLst>
              </p:cNvPr>
              <p:cNvSpPr/>
              <p:nvPr/>
            </p:nvSpPr>
            <p:spPr>
              <a:xfrm rot="-26441">
                <a:off x="2093224" y="3520446"/>
                <a:ext cx="679196" cy="57707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11676" extrusionOk="0">
                    <a:moveTo>
                      <a:pt x="12310" y="0"/>
                    </a:moveTo>
                    <a:lnTo>
                      <a:pt x="8240" y="1768"/>
                    </a:lnTo>
                    <a:cubicBezTo>
                      <a:pt x="8240" y="1768"/>
                      <a:pt x="8240" y="1768"/>
                      <a:pt x="8240" y="1768"/>
                    </a:cubicBezTo>
                    <a:cubicBezTo>
                      <a:pt x="8238" y="1768"/>
                      <a:pt x="8130" y="3536"/>
                      <a:pt x="7006" y="3536"/>
                    </a:cubicBezTo>
                    <a:cubicBezTo>
                      <a:pt x="5938" y="3536"/>
                      <a:pt x="5805" y="1735"/>
                      <a:pt x="5805" y="1735"/>
                    </a:cubicBezTo>
                    <a:lnTo>
                      <a:pt x="3503" y="2068"/>
                    </a:lnTo>
                    <a:lnTo>
                      <a:pt x="1" y="4737"/>
                    </a:lnTo>
                    <a:lnTo>
                      <a:pt x="2303" y="8006"/>
                    </a:lnTo>
                    <a:lnTo>
                      <a:pt x="2803" y="6705"/>
                    </a:lnTo>
                    <a:lnTo>
                      <a:pt x="1135" y="11675"/>
                    </a:lnTo>
                    <a:lnTo>
                      <a:pt x="13010" y="11675"/>
                    </a:lnTo>
                    <a:lnTo>
                      <a:pt x="11242" y="4670"/>
                    </a:lnTo>
                    <a:lnTo>
                      <a:pt x="14311" y="4003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50;p57">
                <a:extLst>
                  <a:ext uri="{FF2B5EF4-FFF2-40B4-BE49-F238E27FC236}">
                    <a16:creationId xmlns:a16="http://schemas.microsoft.com/office/drawing/2014/main" xmlns="" id="{851F579F-799C-4880-92B4-E0629BED64FC}"/>
                  </a:ext>
                </a:extLst>
              </p:cNvPr>
              <p:cNvSpPr/>
              <p:nvPr/>
            </p:nvSpPr>
            <p:spPr>
              <a:xfrm rot="-26441">
                <a:off x="2291585" y="3779405"/>
                <a:ext cx="280230" cy="179656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635" extrusionOk="0">
                    <a:moveTo>
                      <a:pt x="1503" y="0"/>
                    </a:moveTo>
                    <a:cubicBezTo>
                      <a:pt x="1327" y="0"/>
                      <a:pt x="1146" y="48"/>
                      <a:pt x="968" y="165"/>
                    </a:cubicBezTo>
                    <a:cubicBezTo>
                      <a:pt x="1" y="799"/>
                      <a:pt x="634" y="2600"/>
                      <a:pt x="2969" y="3634"/>
                    </a:cubicBezTo>
                    <a:cubicBezTo>
                      <a:pt x="5338" y="2600"/>
                      <a:pt x="5905" y="732"/>
                      <a:pt x="4971" y="165"/>
                    </a:cubicBezTo>
                    <a:cubicBezTo>
                      <a:pt x="4813" y="66"/>
                      <a:pt x="4649" y="25"/>
                      <a:pt x="4486" y="25"/>
                    </a:cubicBezTo>
                    <a:cubicBezTo>
                      <a:pt x="3718" y="25"/>
                      <a:pt x="2969" y="932"/>
                      <a:pt x="2969" y="932"/>
                    </a:cubicBezTo>
                    <a:cubicBezTo>
                      <a:pt x="2969" y="932"/>
                      <a:pt x="2282" y="0"/>
                      <a:pt x="1503" y="0"/>
                    </a:cubicBezTo>
                    <a:close/>
                  </a:path>
                </a:pathLst>
              </a:custGeom>
              <a:solidFill>
                <a:srgbClr val="CC3399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51;p57">
                <a:extLst>
                  <a:ext uri="{FF2B5EF4-FFF2-40B4-BE49-F238E27FC236}">
                    <a16:creationId xmlns:a16="http://schemas.microsoft.com/office/drawing/2014/main" xmlns="" id="{28694D99-2454-4EAF-8371-04E18FAA8D9E}"/>
                  </a:ext>
                </a:extLst>
              </p:cNvPr>
              <p:cNvSpPr/>
              <p:nvPr/>
            </p:nvSpPr>
            <p:spPr>
              <a:xfrm rot="151658">
                <a:off x="1541609" y="2863665"/>
                <a:ext cx="205494" cy="36159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4464" extrusionOk="0">
                    <a:moveTo>
                      <a:pt x="3636" y="12646"/>
                    </a:moveTo>
                    <a:lnTo>
                      <a:pt x="4743" y="14464"/>
                    </a:lnTo>
                    <a:lnTo>
                      <a:pt x="8220" y="10117"/>
                    </a:lnTo>
                    <a:lnTo>
                      <a:pt x="2767" y="0"/>
                    </a:lnTo>
                    <a:lnTo>
                      <a:pt x="0" y="27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59" name="Google Shape;1052;p57">
                <a:extLst>
                  <a:ext uri="{FF2B5EF4-FFF2-40B4-BE49-F238E27FC236}">
                    <a16:creationId xmlns:a16="http://schemas.microsoft.com/office/drawing/2014/main" xmlns="" id="{A975156C-8845-45CB-9996-7787376DF524}"/>
                  </a:ext>
                </a:extLst>
              </p:cNvPr>
              <p:cNvSpPr/>
              <p:nvPr/>
            </p:nvSpPr>
            <p:spPr>
              <a:xfrm rot="151658">
                <a:off x="3113321" y="2905835"/>
                <a:ext cx="227219" cy="310242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2410" extrusionOk="0">
                    <a:moveTo>
                      <a:pt x="7430" y="238"/>
                    </a:moveTo>
                    <a:lnTo>
                      <a:pt x="3557" y="0"/>
                    </a:lnTo>
                    <a:lnTo>
                      <a:pt x="0" y="8774"/>
                    </a:lnTo>
                    <a:lnTo>
                      <a:pt x="3478" y="12410"/>
                    </a:lnTo>
                    <a:lnTo>
                      <a:pt x="5058" y="10275"/>
                    </a:lnTo>
                    <a:lnTo>
                      <a:pt x="9089" y="10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0" name="Google Shape;1053;p57">
                <a:extLst>
                  <a:ext uri="{FF2B5EF4-FFF2-40B4-BE49-F238E27FC236}">
                    <a16:creationId xmlns:a16="http://schemas.microsoft.com/office/drawing/2014/main" xmlns="" id="{159B8182-BDBA-4D59-B965-3000644F86BC}"/>
                  </a:ext>
                </a:extLst>
              </p:cNvPr>
              <p:cNvSpPr/>
              <p:nvPr/>
            </p:nvSpPr>
            <p:spPr>
              <a:xfrm rot="-26495">
                <a:off x="1533912" y="1874066"/>
                <a:ext cx="1769657" cy="1259619"/>
              </a:xfrm>
              <a:custGeom>
                <a:avLst/>
                <a:gdLst/>
                <a:ahLst/>
                <a:cxnLst/>
                <a:rect l="l" t="t" r="r" b="b"/>
                <a:pathLst>
                  <a:path w="36861" h="25486" extrusionOk="0">
                    <a:moveTo>
                      <a:pt x="18247" y="0"/>
                    </a:moveTo>
                    <a:cubicBezTo>
                      <a:pt x="17380" y="0"/>
                      <a:pt x="16179" y="67"/>
                      <a:pt x="14845" y="234"/>
                    </a:cubicBezTo>
                    <a:lnTo>
                      <a:pt x="14711" y="234"/>
                    </a:lnTo>
                    <a:cubicBezTo>
                      <a:pt x="14611" y="234"/>
                      <a:pt x="14544" y="267"/>
                      <a:pt x="14444" y="267"/>
                    </a:cubicBezTo>
                    <a:lnTo>
                      <a:pt x="14411" y="267"/>
                    </a:lnTo>
                    <a:cubicBezTo>
                      <a:pt x="14378" y="300"/>
                      <a:pt x="14278" y="300"/>
                      <a:pt x="14211" y="300"/>
                    </a:cubicBezTo>
                    <a:cubicBezTo>
                      <a:pt x="10742" y="801"/>
                      <a:pt x="6472" y="2135"/>
                      <a:pt x="3270" y="5571"/>
                    </a:cubicBezTo>
                    <a:cubicBezTo>
                      <a:pt x="835" y="8173"/>
                      <a:pt x="1" y="12943"/>
                      <a:pt x="168" y="17679"/>
                    </a:cubicBezTo>
                    <a:cubicBezTo>
                      <a:pt x="201" y="18747"/>
                      <a:pt x="268" y="19814"/>
                      <a:pt x="401" y="20815"/>
                    </a:cubicBezTo>
                    <a:cubicBezTo>
                      <a:pt x="901" y="23017"/>
                      <a:pt x="1935" y="25485"/>
                      <a:pt x="2869" y="25485"/>
                    </a:cubicBezTo>
                    <a:cubicBezTo>
                      <a:pt x="2869" y="25485"/>
                      <a:pt x="601" y="22750"/>
                      <a:pt x="3170" y="13076"/>
                    </a:cubicBezTo>
                    <a:cubicBezTo>
                      <a:pt x="3170" y="13076"/>
                      <a:pt x="3570" y="12843"/>
                      <a:pt x="4504" y="12576"/>
                    </a:cubicBezTo>
                    <a:lnTo>
                      <a:pt x="5204" y="8440"/>
                    </a:lnTo>
                    <a:lnTo>
                      <a:pt x="5605" y="12242"/>
                    </a:lnTo>
                    <a:cubicBezTo>
                      <a:pt x="6072" y="12109"/>
                      <a:pt x="6605" y="11975"/>
                      <a:pt x="7206" y="11842"/>
                    </a:cubicBezTo>
                    <a:lnTo>
                      <a:pt x="7506" y="8440"/>
                    </a:lnTo>
                    <a:lnTo>
                      <a:pt x="8040" y="11742"/>
                    </a:lnTo>
                    <a:cubicBezTo>
                      <a:pt x="10077" y="11374"/>
                      <a:pt x="12785" y="11078"/>
                      <a:pt x="16308" y="11078"/>
                    </a:cubicBezTo>
                    <a:cubicBezTo>
                      <a:pt x="16939" y="11078"/>
                      <a:pt x="17596" y="11088"/>
                      <a:pt x="18280" y="11108"/>
                    </a:cubicBezTo>
                    <a:cubicBezTo>
                      <a:pt x="18998" y="11091"/>
                      <a:pt x="19681" y="11083"/>
                      <a:pt x="20336" y="11083"/>
                    </a:cubicBezTo>
                    <a:cubicBezTo>
                      <a:pt x="20991" y="11083"/>
                      <a:pt x="21616" y="11091"/>
                      <a:pt x="22217" y="11108"/>
                    </a:cubicBezTo>
                    <a:lnTo>
                      <a:pt x="22217" y="7405"/>
                    </a:lnTo>
                    <a:lnTo>
                      <a:pt x="23051" y="11141"/>
                    </a:lnTo>
                    <a:cubicBezTo>
                      <a:pt x="23751" y="11175"/>
                      <a:pt x="24418" y="11242"/>
                      <a:pt x="25052" y="11275"/>
                    </a:cubicBezTo>
                    <a:lnTo>
                      <a:pt x="25052" y="8806"/>
                    </a:lnTo>
                    <a:lnTo>
                      <a:pt x="26119" y="11342"/>
                    </a:lnTo>
                    <a:cubicBezTo>
                      <a:pt x="28621" y="11608"/>
                      <a:pt x="30556" y="11975"/>
                      <a:pt x="31890" y="12309"/>
                    </a:cubicBezTo>
                    <a:lnTo>
                      <a:pt x="31590" y="9740"/>
                    </a:lnTo>
                    <a:lnTo>
                      <a:pt x="32657" y="12476"/>
                    </a:lnTo>
                    <a:cubicBezTo>
                      <a:pt x="33758" y="12776"/>
                      <a:pt x="34325" y="13009"/>
                      <a:pt x="34325" y="13009"/>
                    </a:cubicBezTo>
                    <a:cubicBezTo>
                      <a:pt x="36860" y="22683"/>
                      <a:pt x="34592" y="25452"/>
                      <a:pt x="34592" y="25452"/>
                    </a:cubicBezTo>
                    <a:cubicBezTo>
                      <a:pt x="34992" y="25452"/>
                      <a:pt x="35359" y="25085"/>
                      <a:pt x="35693" y="24484"/>
                    </a:cubicBezTo>
                    <a:cubicBezTo>
                      <a:pt x="35893" y="23450"/>
                      <a:pt x="36093" y="22416"/>
                      <a:pt x="36227" y="21282"/>
                    </a:cubicBezTo>
                    <a:cubicBezTo>
                      <a:pt x="36327" y="20615"/>
                      <a:pt x="36393" y="19981"/>
                      <a:pt x="36427" y="19314"/>
                    </a:cubicBezTo>
                    <a:cubicBezTo>
                      <a:pt x="36860" y="14044"/>
                      <a:pt x="36193" y="8440"/>
                      <a:pt x="33325" y="5571"/>
                    </a:cubicBezTo>
                    <a:cubicBezTo>
                      <a:pt x="29388" y="1334"/>
                      <a:pt x="23684" y="300"/>
                      <a:pt x="20048" y="67"/>
                    </a:cubicBezTo>
                    <a:lnTo>
                      <a:pt x="20015" y="67"/>
                    </a:lnTo>
                    <a:cubicBezTo>
                      <a:pt x="19481" y="0"/>
                      <a:pt x="19014" y="0"/>
                      <a:pt x="18581" y="0"/>
                    </a:cubicBezTo>
                    <a:close/>
                  </a:path>
                </a:pathLst>
              </a:custGeom>
              <a:solidFill>
                <a:srgbClr val="FFA012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Google Shape;1054;p57">
              <a:extLst>
                <a:ext uri="{FF2B5EF4-FFF2-40B4-BE49-F238E27FC236}">
                  <a16:creationId xmlns:a16="http://schemas.microsoft.com/office/drawing/2014/main" xmlns="" id="{2E87D0B8-88FF-4986-8768-EE97387D5D0B}"/>
                </a:ext>
              </a:extLst>
            </p:cNvPr>
            <p:cNvSpPr/>
            <p:nvPr/>
          </p:nvSpPr>
          <p:spPr>
            <a:xfrm>
              <a:off x="1997750" y="1829675"/>
              <a:ext cx="1832625" cy="1079500"/>
            </a:xfrm>
            <a:custGeom>
              <a:avLst/>
              <a:gdLst/>
              <a:ahLst/>
              <a:cxnLst/>
              <a:rect l="l" t="t" r="r" b="b"/>
              <a:pathLst>
                <a:path w="73305" h="43180" extrusionOk="0">
                  <a:moveTo>
                    <a:pt x="3615" y="43180"/>
                  </a:moveTo>
                  <a:lnTo>
                    <a:pt x="0" y="40670"/>
                  </a:lnTo>
                  <a:lnTo>
                    <a:pt x="903" y="24603"/>
                  </a:lnTo>
                  <a:lnTo>
                    <a:pt x="5422" y="12854"/>
                  </a:lnTo>
                  <a:lnTo>
                    <a:pt x="19481" y="1808"/>
                  </a:lnTo>
                  <a:lnTo>
                    <a:pt x="42577" y="0"/>
                  </a:lnTo>
                  <a:lnTo>
                    <a:pt x="60151" y="5322"/>
                  </a:lnTo>
                  <a:lnTo>
                    <a:pt x="66979" y="9942"/>
                  </a:lnTo>
                  <a:lnTo>
                    <a:pt x="72201" y="21992"/>
                  </a:lnTo>
                  <a:lnTo>
                    <a:pt x="73305" y="39465"/>
                  </a:lnTo>
                  <a:lnTo>
                    <a:pt x="72904" y="40569"/>
                  </a:lnTo>
                  <a:lnTo>
                    <a:pt x="72201" y="41373"/>
                  </a:lnTo>
                  <a:lnTo>
                    <a:pt x="70494" y="41975"/>
                  </a:lnTo>
                  <a:lnTo>
                    <a:pt x="67481" y="20586"/>
                  </a:lnTo>
                  <a:lnTo>
                    <a:pt x="41372" y="6226"/>
                  </a:lnTo>
                  <a:lnTo>
                    <a:pt x="22092" y="7933"/>
                  </a:lnTo>
                  <a:lnTo>
                    <a:pt x="8535" y="14561"/>
                  </a:lnTo>
                  <a:lnTo>
                    <a:pt x="4418" y="26611"/>
                  </a:lnTo>
                  <a:close/>
                </a:path>
              </a:pathLst>
            </a:custGeom>
            <a:solidFill>
              <a:srgbClr val="FFA012"/>
            </a:solidFill>
            <a:ln>
              <a:noFill/>
            </a:ln>
          </p:spPr>
        </p:sp>
      </p:grpSp>
      <p:sp>
        <p:nvSpPr>
          <p:cNvPr id="73" name="Rounded Rectangular Callout 8">
            <a:extLst>
              <a:ext uri="{FF2B5EF4-FFF2-40B4-BE49-F238E27FC236}">
                <a16:creationId xmlns:a16="http://schemas.microsoft.com/office/drawing/2014/main" xmlns="" id="{BAC62147-E0FB-4B77-B14F-D6B5C75121C3}"/>
              </a:ext>
            </a:extLst>
          </p:cNvPr>
          <p:cNvSpPr/>
          <p:nvPr/>
        </p:nvSpPr>
        <p:spPr>
          <a:xfrm>
            <a:off x="4438420" y="61811"/>
            <a:ext cx="4508481" cy="829760"/>
          </a:xfrm>
          <a:prstGeom prst="wedgeRoundRectCallout">
            <a:avLst>
              <a:gd name="adj1" fmla="val 29109"/>
              <a:gd name="adj2" fmla="val 9449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How old are you?</a:t>
            </a:r>
          </a:p>
        </p:txBody>
      </p:sp>
      <p:grpSp>
        <p:nvGrpSpPr>
          <p:cNvPr id="74" name="Google Shape;1063;p58">
            <a:extLst>
              <a:ext uri="{FF2B5EF4-FFF2-40B4-BE49-F238E27FC236}">
                <a16:creationId xmlns:a16="http://schemas.microsoft.com/office/drawing/2014/main" xmlns="" id="{2E4DFA90-8C5E-4059-84FB-1B6C31E3ECBB}"/>
              </a:ext>
            </a:extLst>
          </p:cNvPr>
          <p:cNvGrpSpPr/>
          <p:nvPr/>
        </p:nvGrpSpPr>
        <p:grpSpPr>
          <a:xfrm>
            <a:off x="-335691" y="3168994"/>
            <a:ext cx="1743127" cy="1837316"/>
            <a:chOff x="803003" y="1830511"/>
            <a:chExt cx="3624069" cy="2926891"/>
          </a:xfrm>
        </p:grpSpPr>
        <p:sp>
          <p:nvSpPr>
            <p:cNvPr id="75" name="Google Shape;1064;p58">
              <a:extLst>
                <a:ext uri="{FF2B5EF4-FFF2-40B4-BE49-F238E27FC236}">
                  <a16:creationId xmlns:a16="http://schemas.microsoft.com/office/drawing/2014/main" xmlns="" id="{3163E9D1-5D64-4094-98FF-F6B282BFB57D}"/>
                </a:ext>
              </a:extLst>
            </p:cNvPr>
            <p:cNvSpPr/>
            <p:nvPr/>
          </p:nvSpPr>
          <p:spPr>
            <a:xfrm rot="-92718">
              <a:off x="3308326" y="3440400"/>
              <a:ext cx="112237" cy="140155"/>
            </a:xfrm>
            <a:custGeom>
              <a:avLst/>
              <a:gdLst/>
              <a:ahLst/>
              <a:cxnLst/>
              <a:rect l="l" t="t" r="r" b="b"/>
              <a:pathLst>
                <a:path w="2436" h="2937" extrusionOk="0">
                  <a:moveTo>
                    <a:pt x="267" y="1"/>
                  </a:moveTo>
                  <a:lnTo>
                    <a:pt x="0" y="2436"/>
                  </a:lnTo>
                  <a:cubicBezTo>
                    <a:pt x="0" y="2436"/>
                    <a:pt x="467" y="2936"/>
                    <a:pt x="1201" y="2936"/>
                  </a:cubicBezTo>
                  <a:cubicBezTo>
                    <a:pt x="2001" y="2936"/>
                    <a:pt x="2435" y="2436"/>
                    <a:pt x="2435" y="2436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Google Shape;1065;p58">
              <a:extLst>
                <a:ext uri="{FF2B5EF4-FFF2-40B4-BE49-F238E27FC236}">
                  <a16:creationId xmlns:a16="http://schemas.microsoft.com/office/drawing/2014/main" xmlns="" id="{64CE1DF2-63F4-443F-A044-DC5F0A2CA00F}"/>
                </a:ext>
              </a:extLst>
            </p:cNvPr>
            <p:cNvGrpSpPr/>
            <p:nvPr/>
          </p:nvGrpSpPr>
          <p:grpSpPr>
            <a:xfrm rot="-324597">
              <a:off x="2873994" y="3863345"/>
              <a:ext cx="929789" cy="894057"/>
              <a:chOff x="7727608" y="3064125"/>
              <a:chExt cx="2476317" cy="1886925"/>
            </a:xfrm>
          </p:grpSpPr>
          <p:sp>
            <p:nvSpPr>
              <p:cNvPr id="105" name="Google Shape;1066;p58">
                <a:extLst>
                  <a:ext uri="{FF2B5EF4-FFF2-40B4-BE49-F238E27FC236}">
                    <a16:creationId xmlns:a16="http://schemas.microsoft.com/office/drawing/2014/main" xmlns="" id="{27C25711-AFCB-456D-89A0-673113EE82F8}"/>
                  </a:ext>
                </a:extLst>
              </p:cNvPr>
              <p:cNvSpPr/>
              <p:nvPr/>
            </p:nvSpPr>
            <p:spPr>
              <a:xfrm>
                <a:off x="7802368" y="3064125"/>
                <a:ext cx="1222932" cy="1746123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13243" extrusionOk="0">
                    <a:moveTo>
                      <a:pt x="5872" y="0"/>
                    </a:moveTo>
                    <a:lnTo>
                      <a:pt x="2536" y="10374"/>
                    </a:lnTo>
                    <a:lnTo>
                      <a:pt x="1" y="11308"/>
                    </a:lnTo>
                    <a:lnTo>
                      <a:pt x="7540" y="13243"/>
                    </a:lnTo>
                    <a:lnTo>
                      <a:pt x="9274" y="867"/>
                    </a:lnTo>
                    <a:lnTo>
                      <a:pt x="5872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067;p58">
                <a:extLst>
                  <a:ext uri="{FF2B5EF4-FFF2-40B4-BE49-F238E27FC236}">
                    <a16:creationId xmlns:a16="http://schemas.microsoft.com/office/drawing/2014/main" xmlns="" id="{7F781191-1B54-41EA-91CA-E8D3DF44A5C3}"/>
                  </a:ext>
                </a:extLst>
              </p:cNvPr>
              <p:cNvSpPr/>
              <p:nvPr/>
            </p:nvSpPr>
            <p:spPr>
              <a:xfrm>
                <a:off x="7802368" y="4427467"/>
                <a:ext cx="1020538" cy="378417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870" extrusionOk="0">
                    <a:moveTo>
                      <a:pt x="2503" y="1"/>
                    </a:moveTo>
                    <a:lnTo>
                      <a:pt x="1" y="968"/>
                    </a:lnTo>
                    <a:lnTo>
                      <a:pt x="7540" y="2870"/>
                    </a:lnTo>
                    <a:lnTo>
                      <a:pt x="7673" y="1835"/>
                    </a:lnTo>
                    <a:lnTo>
                      <a:pt x="7740" y="1368"/>
                    </a:lnTo>
                    <a:lnTo>
                      <a:pt x="25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068;p58">
                <a:extLst>
                  <a:ext uri="{FF2B5EF4-FFF2-40B4-BE49-F238E27FC236}">
                    <a16:creationId xmlns:a16="http://schemas.microsoft.com/office/drawing/2014/main" xmlns="" id="{7C9901D3-F09D-43C9-9962-C7DC40421C69}"/>
                  </a:ext>
                </a:extLst>
              </p:cNvPr>
              <p:cNvSpPr/>
              <p:nvPr/>
            </p:nvSpPr>
            <p:spPr>
              <a:xfrm>
                <a:off x="8004761" y="4453838"/>
                <a:ext cx="149653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2" extrusionOk="0">
                    <a:moveTo>
                      <a:pt x="292" y="1"/>
                    </a:moveTo>
                    <a:cubicBezTo>
                      <a:pt x="215" y="1"/>
                      <a:pt x="134" y="45"/>
                      <a:pt x="67" y="134"/>
                    </a:cubicBezTo>
                    <a:cubicBezTo>
                      <a:pt x="0" y="268"/>
                      <a:pt x="34" y="368"/>
                      <a:pt x="167" y="468"/>
                    </a:cubicBezTo>
                    <a:lnTo>
                      <a:pt x="701" y="768"/>
                    </a:lnTo>
                    <a:cubicBezTo>
                      <a:pt x="745" y="790"/>
                      <a:pt x="790" y="802"/>
                      <a:pt x="832" y="802"/>
                    </a:cubicBezTo>
                    <a:cubicBezTo>
                      <a:pt x="916" y="802"/>
                      <a:pt x="990" y="757"/>
                      <a:pt x="1034" y="668"/>
                    </a:cubicBezTo>
                    <a:cubicBezTo>
                      <a:pt x="1134" y="535"/>
                      <a:pt x="1068" y="368"/>
                      <a:pt x="968" y="335"/>
                    </a:cubicBezTo>
                    <a:lnTo>
                      <a:pt x="401" y="34"/>
                    </a:lnTo>
                    <a:cubicBezTo>
                      <a:pt x="367" y="12"/>
                      <a:pt x="330" y="1"/>
                      <a:pt x="292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069;p58">
                <a:extLst>
                  <a:ext uri="{FF2B5EF4-FFF2-40B4-BE49-F238E27FC236}">
                    <a16:creationId xmlns:a16="http://schemas.microsoft.com/office/drawing/2014/main" xmlns="" id="{F22E1947-A591-43FE-977E-3936061254C3}"/>
                  </a:ext>
                </a:extLst>
              </p:cNvPr>
              <p:cNvSpPr/>
              <p:nvPr/>
            </p:nvSpPr>
            <p:spPr>
              <a:xfrm>
                <a:off x="8079521" y="4409931"/>
                <a:ext cx="149653" cy="105614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1" extrusionOk="0">
                    <a:moveTo>
                      <a:pt x="303" y="0"/>
                    </a:moveTo>
                    <a:cubicBezTo>
                      <a:pt x="219" y="0"/>
                      <a:pt x="145" y="45"/>
                      <a:pt x="100" y="134"/>
                    </a:cubicBezTo>
                    <a:cubicBezTo>
                      <a:pt x="0" y="267"/>
                      <a:pt x="67" y="367"/>
                      <a:pt x="167" y="467"/>
                    </a:cubicBezTo>
                    <a:lnTo>
                      <a:pt x="734" y="768"/>
                    </a:lnTo>
                    <a:cubicBezTo>
                      <a:pt x="768" y="790"/>
                      <a:pt x="805" y="801"/>
                      <a:pt x="843" y="801"/>
                    </a:cubicBezTo>
                    <a:cubicBezTo>
                      <a:pt x="920" y="801"/>
                      <a:pt x="1001" y="756"/>
                      <a:pt x="1068" y="668"/>
                    </a:cubicBezTo>
                    <a:cubicBezTo>
                      <a:pt x="1135" y="534"/>
                      <a:pt x="1101" y="367"/>
                      <a:pt x="968" y="334"/>
                    </a:cubicBezTo>
                    <a:lnTo>
                      <a:pt x="434" y="34"/>
                    </a:lnTo>
                    <a:cubicBezTo>
                      <a:pt x="390" y="11"/>
                      <a:pt x="345" y="0"/>
                      <a:pt x="30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070;p58">
                <a:extLst>
                  <a:ext uri="{FF2B5EF4-FFF2-40B4-BE49-F238E27FC236}">
                    <a16:creationId xmlns:a16="http://schemas.microsoft.com/office/drawing/2014/main" xmlns="" id="{4C64C27F-94F1-4149-B1B5-17E9023AEF9F}"/>
                  </a:ext>
                </a:extLst>
              </p:cNvPr>
              <p:cNvSpPr/>
              <p:nvPr/>
            </p:nvSpPr>
            <p:spPr>
              <a:xfrm>
                <a:off x="8576471" y="4662031"/>
                <a:ext cx="242081" cy="14385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091" extrusionOk="0">
                    <a:moveTo>
                      <a:pt x="1385" y="1"/>
                    </a:moveTo>
                    <a:cubicBezTo>
                      <a:pt x="998" y="1"/>
                      <a:pt x="435" y="118"/>
                      <a:pt x="1" y="690"/>
                    </a:cubicBezTo>
                    <a:lnTo>
                      <a:pt x="1669" y="1091"/>
                    </a:lnTo>
                    <a:lnTo>
                      <a:pt x="1835" y="56"/>
                    </a:lnTo>
                    <a:cubicBezTo>
                      <a:pt x="1835" y="56"/>
                      <a:pt x="1652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071;p58">
                <a:extLst>
                  <a:ext uri="{FF2B5EF4-FFF2-40B4-BE49-F238E27FC236}">
                    <a16:creationId xmlns:a16="http://schemas.microsoft.com/office/drawing/2014/main" xmlns="" id="{3377F855-6AB2-4712-B987-E03421E3E41F}"/>
                  </a:ext>
                </a:extLst>
              </p:cNvPr>
              <p:cNvSpPr/>
              <p:nvPr/>
            </p:nvSpPr>
            <p:spPr>
              <a:xfrm>
                <a:off x="7727608" y="4555627"/>
                <a:ext cx="1108484" cy="3797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880" extrusionOk="0">
                    <a:moveTo>
                      <a:pt x="493" y="0"/>
                    </a:moveTo>
                    <a:cubicBezTo>
                      <a:pt x="304" y="0"/>
                      <a:pt x="128" y="150"/>
                      <a:pt x="101" y="363"/>
                    </a:cubicBezTo>
                    <a:lnTo>
                      <a:pt x="101" y="430"/>
                    </a:lnTo>
                    <a:cubicBezTo>
                      <a:pt x="1" y="697"/>
                      <a:pt x="168" y="930"/>
                      <a:pt x="434" y="997"/>
                    </a:cubicBezTo>
                    <a:lnTo>
                      <a:pt x="7806" y="2865"/>
                    </a:lnTo>
                    <a:cubicBezTo>
                      <a:pt x="7847" y="2875"/>
                      <a:pt x="7886" y="2880"/>
                      <a:pt x="7924" y="2880"/>
                    </a:cubicBezTo>
                    <a:cubicBezTo>
                      <a:pt x="8139" y="2880"/>
                      <a:pt x="8312" y="2730"/>
                      <a:pt x="8340" y="2531"/>
                    </a:cubicBezTo>
                    <a:lnTo>
                      <a:pt x="8340" y="2431"/>
                    </a:lnTo>
                    <a:cubicBezTo>
                      <a:pt x="8407" y="2198"/>
                      <a:pt x="8273" y="1931"/>
                      <a:pt x="8007" y="1898"/>
                    </a:cubicBezTo>
                    <a:lnTo>
                      <a:pt x="635" y="30"/>
                    </a:lnTo>
                    <a:cubicBezTo>
                      <a:pt x="588" y="10"/>
                      <a:pt x="540" y="0"/>
                      <a:pt x="493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072;p58">
                <a:extLst>
                  <a:ext uri="{FF2B5EF4-FFF2-40B4-BE49-F238E27FC236}">
                    <a16:creationId xmlns:a16="http://schemas.microsoft.com/office/drawing/2014/main" xmlns="" id="{658A0A50-2B5C-43CF-9588-690E9386C228}"/>
                  </a:ext>
                </a:extLst>
              </p:cNvPr>
              <p:cNvSpPr/>
              <p:nvPr/>
            </p:nvSpPr>
            <p:spPr>
              <a:xfrm>
                <a:off x="9126294" y="3178440"/>
                <a:ext cx="1029241" cy="1640641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12443" extrusionOk="0">
                    <a:moveTo>
                      <a:pt x="1468" y="0"/>
                    </a:moveTo>
                    <a:lnTo>
                      <a:pt x="0" y="12443"/>
                    </a:lnTo>
                    <a:lnTo>
                      <a:pt x="7806" y="12443"/>
                    </a:lnTo>
                    <a:lnTo>
                      <a:pt x="5571" y="10875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rgbClr val="FFC127">
                  <a:lumMod val="75000"/>
                </a:srgbClr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073;p58">
                <a:extLst>
                  <a:ext uri="{FF2B5EF4-FFF2-40B4-BE49-F238E27FC236}">
                    <a16:creationId xmlns:a16="http://schemas.microsoft.com/office/drawing/2014/main" xmlns="" id="{C7D4139A-243D-486A-95A2-A7B814E6A772}"/>
                  </a:ext>
                </a:extLst>
              </p:cNvPr>
              <p:cNvSpPr/>
              <p:nvPr/>
            </p:nvSpPr>
            <p:spPr>
              <a:xfrm>
                <a:off x="9130645" y="4607840"/>
                <a:ext cx="1024889" cy="211228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602" extrusionOk="0">
                    <a:moveTo>
                      <a:pt x="168" y="0"/>
                    </a:moveTo>
                    <a:lnTo>
                      <a:pt x="134" y="501"/>
                    </a:lnTo>
                    <a:lnTo>
                      <a:pt x="1" y="1535"/>
                    </a:lnTo>
                    <a:lnTo>
                      <a:pt x="7773" y="1602"/>
                    </a:lnTo>
                    <a:lnTo>
                      <a:pt x="5605" y="3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074;p58">
                <a:extLst>
                  <a:ext uri="{FF2B5EF4-FFF2-40B4-BE49-F238E27FC236}">
                    <a16:creationId xmlns:a16="http://schemas.microsoft.com/office/drawing/2014/main" xmlns="" id="{1CF2717E-DE03-4892-9FA6-5C99829C919D}"/>
                  </a:ext>
                </a:extLst>
              </p:cNvPr>
              <p:cNvSpPr/>
              <p:nvPr/>
            </p:nvSpPr>
            <p:spPr>
              <a:xfrm>
                <a:off x="9816802" y="4655306"/>
                <a:ext cx="154004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50" extrusionOk="0">
                    <a:moveTo>
                      <a:pt x="888" y="1"/>
                    </a:moveTo>
                    <a:cubicBezTo>
                      <a:pt x="870" y="1"/>
                      <a:pt x="852" y="3"/>
                      <a:pt x="834" y="7"/>
                    </a:cubicBezTo>
                    <a:lnTo>
                      <a:pt x="234" y="174"/>
                    </a:lnTo>
                    <a:cubicBezTo>
                      <a:pt x="101" y="241"/>
                      <a:pt x="0" y="341"/>
                      <a:pt x="67" y="474"/>
                    </a:cubicBezTo>
                    <a:cubicBezTo>
                      <a:pt x="95" y="585"/>
                      <a:pt x="191" y="650"/>
                      <a:pt x="280" y="650"/>
                    </a:cubicBezTo>
                    <a:cubicBezTo>
                      <a:pt x="299" y="650"/>
                      <a:pt x="317" y="647"/>
                      <a:pt x="334" y="641"/>
                    </a:cubicBezTo>
                    <a:lnTo>
                      <a:pt x="968" y="474"/>
                    </a:lnTo>
                    <a:cubicBezTo>
                      <a:pt x="1101" y="441"/>
                      <a:pt x="1168" y="308"/>
                      <a:pt x="1135" y="174"/>
                    </a:cubicBezTo>
                    <a:cubicBezTo>
                      <a:pt x="1106" y="88"/>
                      <a:pt x="1002" y="1"/>
                      <a:pt x="888" y="1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075;p58">
                <a:extLst>
                  <a:ext uri="{FF2B5EF4-FFF2-40B4-BE49-F238E27FC236}">
                    <a16:creationId xmlns:a16="http://schemas.microsoft.com/office/drawing/2014/main" xmlns="" id="{1D704FF5-AC77-4F25-9EB8-271D82D73795}"/>
                  </a:ext>
                </a:extLst>
              </p:cNvPr>
              <p:cNvSpPr/>
              <p:nvPr/>
            </p:nvSpPr>
            <p:spPr>
              <a:xfrm>
                <a:off x="9759579" y="4589381"/>
                <a:ext cx="154136" cy="85704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50" extrusionOk="0">
                    <a:moveTo>
                      <a:pt x="876" y="0"/>
                    </a:moveTo>
                    <a:cubicBezTo>
                      <a:pt x="862" y="0"/>
                      <a:pt x="848" y="3"/>
                      <a:pt x="835" y="7"/>
                    </a:cubicBezTo>
                    <a:lnTo>
                      <a:pt x="201" y="174"/>
                    </a:lnTo>
                    <a:cubicBezTo>
                      <a:pt x="68" y="241"/>
                      <a:pt x="1" y="341"/>
                      <a:pt x="34" y="474"/>
                    </a:cubicBezTo>
                    <a:cubicBezTo>
                      <a:pt x="62" y="585"/>
                      <a:pt x="158" y="649"/>
                      <a:pt x="266" y="649"/>
                    </a:cubicBezTo>
                    <a:cubicBezTo>
                      <a:pt x="289" y="649"/>
                      <a:pt x="311" y="647"/>
                      <a:pt x="334" y="641"/>
                    </a:cubicBezTo>
                    <a:lnTo>
                      <a:pt x="935" y="474"/>
                    </a:lnTo>
                    <a:cubicBezTo>
                      <a:pt x="1068" y="441"/>
                      <a:pt x="1168" y="307"/>
                      <a:pt x="1102" y="174"/>
                    </a:cubicBezTo>
                    <a:cubicBezTo>
                      <a:pt x="1073" y="87"/>
                      <a:pt x="969" y="0"/>
                      <a:pt x="876" y="0"/>
                    </a:cubicBez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076;p58">
                <a:extLst>
                  <a:ext uri="{FF2B5EF4-FFF2-40B4-BE49-F238E27FC236}">
                    <a16:creationId xmlns:a16="http://schemas.microsoft.com/office/drawing/2014/main" xmlns="" id="{2C5EF796-5450-4B83-8033-87F5A5F0758E}"/>
                  </a:ext>
                </a:extLst>
              </p:cNvPr>
              <p:cNvSpPr/>
              <p:nvPr/>
            </p:nvSpPr>
            <p:spPr>
              <a:xfrm>
                <a:off x="9130645" y="4673766"/>
                <a:ext cx="233247" cy="136467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35" extrusionOk="0">
                    <a:moveTo>
                      <a:pt x="205" y="0"/>
                    </a:moveTo>
                    <a:cubicBezTo>
                      <a:pt x="181" y="0"/>
                      <a:pt x="168" y="1"/>
                      <a:pt x="168" y="1"/>
                    </a:cubicBezTo>
                    <a:lnTo>
                      <a:pt x="1" y="1035"/>
                    </a:lnTo>
                    <a:lnTo>
                      <a:pt x="1769" y="1035"/>
                    </a:lnTo>
                    <a:cubicBezTo>
                      <a:pt x="1352" y="53"/>
                      <a:pt x="405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407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077;p58">
                <a:extLst>
                  <a:ext uri="{FF2B5EF4-FFF2-40B4-BE49-F238E27FC236}">
                    <a16:creationId xmlns:a16="http://schemas.microsoft.com/office/drawing/2014/main" xmlns="" id="{AA580374-158E-40F2-9B4F-647A5FBBB45B}"/>
                  </a:ext>
                </a:extLst>
              </p:cNvPr>
              <p:cNvSpPr/>
              <p:nvPr/>
            </p:nvSpPr>
            <p:spPr>
              <a:xfrm>
                <a:off x="9077904" y="4810100"/>
                <a:ext cx="112602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8540" h="1069" extrusionOk="0">
                    <a:moveTo>
                      <a:pt x="434" y="1"/>
                    </a:moveTo>
                    <a:cubicBezTo>
                      <a:pt x="201" y="1"/>
                      <a:pt x="0" y="168"/>
                      <a:pt x="0" y="468"/>
                    </a:cubicBezTo>
                    <a:lnTo>
                      <a:pt x="0" y="568"/>
                    </a:lnTo>
                    <a:cubicBezTo>
                      <a:pt x="0" y="801"/>
                      <a:pt x="201" y="1002"/>
                      <a:pt x="434" y="1002"/>
                    </a:cubicBezTo>
                    <a:lnTo>
                      <a:pt x="8073" y="1068"/>
                    </a:lnTo>
                    <a:cubicBezTo>
                      <a:pt x="8340" y="1068"/>
                      <a:pt x="8540" y="835"/>
                      <a:pt x="8540" y="601"/>
                    </a:cubicBezTo>
                    <a:lnTo>
                      <a:pt x="8540" y="501"/>
                    </a:lnTo>
                    <a:cubicBezTo>
                      <a:pt x="8540" y="268"/>
                      <a:pt x="8340" y="68"/>
                      <a:pt x="8073" y="68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407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7" name="Google Shape;1078;p58">
              <a:extLst>
                <a:ext uri="{FF2B5EF4-FFF2-40B4-BE49-F238E27FC236}">
                  <a16:creationId xmlns:a16="http://schemas.microsoft.com/office/drawing/2014/main" xmlns="" id="{26F21001-1E81-4962-88E5-27FBD794F0AF}"/>
                </a:ext>
              </a:extLst>
            </p:cNvPr>
            <p:cNvSpPr/>
            <p:nvPr/>
          </p:nvSpPr>
          <p:spPr>
            <a:xfrm rot="-92718">
              <a:off x="2495434" y="1840849"/>
              <a:ext cx="1692169" cy="1652411"/>
            </a:xfrm>
            <a:custGeom>
              <a:avLst/>
              <a:gdLst/>
              <a:ahLst/>
              <a:cxnLst/>
              <a:rect l="l" t="t" r="r" b="b"/>
              <a:pathLst>
                <a:path w="36727" h="34627" extrusionOk="0">
                  <a:moveTo>
                    <a:pt x="18247" y="1"/>
                  </a:moveTo>
                  <a:cubicBezTo>
                    <a:pt x="17379" y="1"/>
                    <a:pt x="16178" y="68"/>
                    <a:pt x="14844" y="234"/>
                  </a:cubicBezTo>
                  <a:lnTo>
                    <a:pt x="14711" y="234"/>
                  </a:lnTo>
                  <a:cubicBezTo>
                    <a:pt x="14611" y="234"/>
                    <a:pt x="14544" y="268"/>
                    <a:pt x="14444" y="268"/>
                  </a:cubicBezTo>
                  <a:lnTo>
                    <a:pt x="14410" y="268"/>
                  </a:lnTo>
                  <a:cubicBezTo>
                    <a:pt x="14377" y="268"/>
                    <a:pt x="14277" y="301"/>
                    <a:pt x="14210" y="301"/>
                  </a:cubicBezTo>
                  <a:cubicBezTo>
                    <a:pt x="10741" y="801"/>
                    <a:pt x="6438" y="2136"/>
                    <a:pt x="3269" y="5571"/>
                  </a:cubicBezTo>
                  <a:cubicBezTo>
                    <a:pt x="834" y="8173"/>
                    <a:pt x="0" y="12943"/>
                    <a:pt x="167" y="17680"/>
                  </a:cubicBezTo>
                  <a:cubicBezTo>
                    <a:pt x="200" y="18748"/>
                    <a:pt x="267" y="19815"/>
                    <a:pt x="400" y="20816"/>
                  </a:cubicBezTo>
                  <a:cubicBezTo>
                    <a:pt x="701" y="23384"/>
                    <a:pt x="1268" y="25853"/>
                    <a:pt x="1935" y="27787"/>
                  </a:cubicBezTo>
                  <a:cubicBezTo>
                    <a:pt x="2502" y="29255"/>
                    <a:pt x="3069" y="30423"/>
                    <a:pt x="3703" y="31123"/>
                  </a:cubicBezTo>
                  <a:cubicBezTo>
                    <a:pt x="4837" y="32457"/>
                    <a:pt x="7005" y="33291"/>
                    <a:pt x="9340" y="33792"/>
                  </a:cubicBezTo>
                  <a:cubicBezTo>
                    <a:pt x="13001" y="34576"/>
                    <a:pt x="17066" y="34627"/>
                    <a:pt x="18055" y="34627"/>
                  </a:cubicBezTo>
                  <a:cubicBezTo>
                    <a:pt x="18201" y="34627"/>
                    <a:pt x="18280" y="34626"/>
                    <a:pt x="18280" y="34626"/>
                  </a:cubicBezTo>
                  <a:cubicBezTo>
                    <a:pt x="18280" y="34626"/>
                    <a:pt x="18359" y="34627"/>
                    <a:pt x="18507" y="34627"/>
                  </a:cubicBezTo>
                  <a:cubicBezTo>
                    <a:pt x="19501" y="34627"/>
                    <a:pt x="23592" y="34576"/>
                    <a:pt x="27253" y="33792"/>
                  </a:cubicBezTo>
                  <a:cubicBezTo>
                    <a:pt x="29555" y="33225"/>
                    <a:pt x="31723" y="32457"/>
                    <a:pt x="32890" y="31123"/>
                  </a:cubicBezTo>
                  <a:cubicBezTo>
                    <a:pt x="33524" y="30423"/>
                    <a:pt x="34125" y="29255"/>
                    <a:pt x="34625" y="27787"/>
                  </a:cubicBezTo>
                  <a:cubicBezTo>
                    <a:pt x="34958" y="26820"/>
                    <a:pt x="35292" y="25686"/>
                    <a:pt x="35559" y="24518"/>
                  </a:cubicBezTo>
                  <a:cubicBezTo>
                    <a:pt x="35759" y="23484"/>
                    <a:pt x="35959" y="22450"/>
                    <a:pt x="36093" y="21316"/>
                  </a:cubicBezTo>
                  <a:cubicBezTo>
                    <a:pt x="36193" y="20649"/>
                    <a:pt x="36259" y="20015"/>
                    <a:pt x="36293" y="19348"/>
                  </a:cubicBezTo>
                  <a:cubicBezTo>
                    <a:pt x="36726" y="14078"/>
                    <a:pt x="36059" y="8474"/>
                    <a:pt x="33291" y="5571"/>
                  </a:cubicBezTo>
                  <a:cubicBezTo>
                    <a:pt x="29388" y="1335"/>
                    <a:pt x="23684" y="301"/>
                    <a:pt x="20048" y="68"/>
                  </a:cubicBezTo>
                  <a:lnTo>
                    <a:pt x="20014" y="68"/>
                  </a:lnTo>
                  <a:cubicBezTo>
                    <a:pt x="19447" y="1"/>
                    <a:pt x="19014" y="1"/>
                    <a:pt x="18580" y="1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079;p58">
              <a:extLst>
                <a:ext uri="{FF2B5EF4-FFF2-40B4-BE49-F238E27FC236}">
                  <a16:creationId xmlns:a16="http://schemas.microsoft.com/office/drawing/2014/main" xmlns="" id="{37C11A8A-0A59-47FD-82A2-5CBE1BE07A34}"/>
                </a:ext>
              </a:extLst>
            </p:cNvPr>
            <p:cNvSpPr/>
            <p:nvPr/>
          </p:nvSpPr>
          <p:spPr>
            <a:xfrm rot="-92718">
              <a:off x="2262155" y="2823513"/>
              <a:ext cx="388913" cy="338051"/>
            </a:xfrm>
            <a:custGeom>
              <a:avLst/>
              <a:gdLst/>
              <a:ahLst/>
              <a:cxnLst/>
              <a:rect l="l" t="t" r="r" b="b"/>
              <a:pathLst>
                <a:path w="8441" h="7084" extrusionOk="0">
                  <a:moveTo>
                    <a:pt x="3672" y="0"/>
                  </a:moveTo>
                  <a:cubicBezTo>
                    <a:pt x="3312" y="0"/>
                    <a:pt x="2932" y="68"/>
                    <a:pt x="2536" y="227"/>
                  </a:cubicBezTo>
                  <a:cubicBezTo>
                    <a:pt x="1" y="1261"/>
                    <a:pt x="434" y="5231"/>
                    <a:pt x="2769" y="6465"/>
                  </a:cubicBezTo>
                  <a:cubicBezTo>
                    <a:pt x="3562" y="6907"/>
                    <a:pt x="4320" y="7083"/>
                    <a:pt x="5001" y="7083"/>
                  </a:cubicBezTo>
                  <a:cubicBezTo>
                    <a:pt x="6328" y="7083"/>
                    <a:pt x="7366" y="6414"/>
                    <a:pt x="7806" y="5731"/>
                  </a:cubicBezTo>
                  <a:cubicBezTo>
                    <a:pt x="8440" y="4697"/>
                    <a:pt x="7006" y="2029"/>
                    <a:pt x="7006" y="2029"/>
                  </a:cubicBezTo>
                  <a:cubicBezTo>
                    <a:pt x="7006" y="2029"/>
                    <a:pt x="5646" y="0"/>
                    <a:pt x="3672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080;p58">
              <a:extLst>
                <a:ext uri="{FF2B5EF4-FFF2-40B4-BE49-F238E27FC236}">
                  <a16:creationId xmlns:a16="http://schemas.microsoft.com/office/drawing/2014/main" xmlns="" id="{0B1B6053-1901-415B-8E79-D56C4F42EFDB}"/>
                </a:ext>
              </a:extLst>
            </p:cNvPr>
            <p:cNvSpPr/>
            <p:nvPr/>
          </p:nvSpPr>
          <p:spPr>
            <a:xfrm rot="-92718">
              <a:off x="2402166" y="2915788"/>
              <a:ext cx="89154" cy="162392"/>
            </a:xfrm>
            <a:custGeom>
              <a:avLst/>
              <a:gdLst/>
              <a:ahLst/>
              <a:cxnLst/>
              <a:rect l="l" t="t" r="r" b="b"/>
              <a:pathLst>
                <a:path w="1935" h="3403" extrusionOk="0">
                  <a:moveTo>
                    <a:pt x="1935" y="1"/>
                  </a:moveTo>
                  <a:cubicBezTo>
                    <a:pt x="1668" y="234"/>
                    <a:pt x="1468" y="468"/>
                    <a:pt x="1234" y="768"/>
                  </a:cubicBezTo>
                  <a:cubicBezTo>
                    <a:pt x="1001" y="1001"/>
                    <a:pt x="834" y="1268"/>
                    <a:pt x="667" y="1568"/>
                  </a:cubicBezTo>
                  <a:cubicBezTo>
                    <a:pt x="501" y="1835"/>
                    <a:pt x="401" y="2135"/>
                    <a:pt x="267" y="2436"/>
                  </a:cubicBezTo>
                  <a:cubicBezTo>
                    <a:pt x="134" y="2736"/>
                    <a:pt x="67" y="3069"/>
                    <a:pt x="0" y="3403"/>
                  </a:cubicBezTo>
                  <a:cubicBezTo>
                    <a:pt x="300" y="3170"/>
                    <a:pt x="501" y="2936"/>
                    <a:pt x="701" y="2669"/>
                  </a:cubicBezTo>
                  <a:cubicBezTo>
                    <a:pt x="934" y="2402"/>
                    <a:pt x="1101" y="2135"/>
                    <a:pt x="1268" y="1835"/>
                  </a:cubicBezTo>
                  <a:cubicBezTo>
                    <a:pt x="1435" y="1568"/>
                    <a:pt x="1535" y="1268"/>
                    <a:pt x="1668" y="968"/>
                  </a:cubicBezTo>
                  <a:cubicBezTo>
                    <a:pt x="1802" y="668"/>
                    <a:pt x="1902" y="3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081;p58">
              <a:extLst>
                <a:ext uri="{FF2B5EF4-FFF2-40B4-BE49-F238E27FC236}">
                  <a16:creationId xmlns:a16="http://schemas.microsoft.com/office/drawing/2014/main" xmlns="" id="{3257EBC5-F7A0-414E-B56E-6480E3C37CA6}"/>
                </a:ext>
              </a:extLst>
            </p:cNvPr>
            <p:cNvSpPr/>
            <p:nvPr/>
          </p:nvSpPr>
          <p:spPr>
            <a:xfrm rot="-92718">
              <a:off x="2369890" y="2952373"/>
              <a:ext cx="155270" cy="90812"/>
            </a:xfrm>
            <a:custGeom>
              <a:avLst/>
              <a:gdLst/>
              <a:ahLst/>
              <a:cxnLst/>
              <a:rect l="l" t="t" r="r" b="b"/>
              <a:pathLst>
                <a:path w="3370" h="1903" extrusionOk="0">
                  <a:moveTo>
                    <a:pt x="1" y="1"/>
                  </a:moveTo>
                  <a:cubicBezTo>
                    <a:pt x="201" y="301"/>
                    <a:pt x="468" y="501"/>
                    <a:pt x="768" y="701"/>
                  </a:cubicBezTo>
                  <a:cubicBezTo>
                    <a:pt x="1001" y="901"/>
                    <a:pt x="1268" y="1068"/>
                    <a:pt x="1535" y="1235"/>
                  </a:cubicBezTo>
                  <a:cubicBezTo>
                    <a:pt x="1835" y="1402"/>
                    <a:pt x="2136" y="1535"/>
                    <a:pt x="2436" y="1669"/>
                  </a:cubicBezTo>
                  <a:cubicBezTo>
                    <a:pt x="2703" y="1802"/>
                    <a:pt x="3036" y="1869"/>
                    <a:pt x="3370" y="1902"/>
                  </a:cubicBezTo>
                  <a:cubicBezTo>
                    <a:pt x="3170" y="1635"/>
                    <a:pt x="2936" y="1402"/>
                    <a:pt x="2669" y="1202"/>
                  </a:cubicBezTo>
                  <a:cubicBezTo>
                    <a:pt x="2369" y="1002"/>
                    <a:pt x="2136" y="835"/>
                    <a:pt x="1835" y="668"/>
                  </a:cubicBezTo>
                  <a:cubicBezTo>
                    <a:pt x="1535" y="501"/>
                    <a:pt x="1268" y="368"/>
                    <a:pt x="968" y="234"/>
                  </a:cubicBezTo>
                  <a:cubicBezTo>
                    <a:pt x="668" y="134"/>
                    <a:pt x="334" y="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082;p58">
              <a:extLst>
                <a:ext uri="{FF2B5EF4-FFF2-40B4-BE49-F238E27FC236}">
                  <a16:creationId xmlns:a16="http://schemas.microsoft.com/office/drawing/2014/main" xmlns="" id="{DDA23510-1544-4364-8ECE-CB94DFCD0DD5}"/>
                </a:ext>
              </a:extLst>
            </p:cNvPr>
            <p:cNvSpPr/>
            <p:nvPr/>
          </p:nvSpPr>
          <p:spPr>
            <a:xfrm rot="-92718">
              <a:off x="4038205" y="2775544"/>
              <a:ext cx="388867" cy="338051"/>
            </a:xfrm>
            <a:custGeom>
              <a:avLst/>
              <a:gdLst/>
              <a:ahLst/>
              <a:cxnLst/>
              <a:rect l="l" t="t" r="r" b="b"/>
              <a:pathLst>
                <a:path w="8440" h="7084" extrusionOk="0">
                  <a:moveTo>
                    <a:pt x="4769" y="0"/>
                  </a:moveTo>
                  <a:cubicBezTo>
                    <a:pt x="2795" y="0"/>
                    <a:pt x="1435" y="2029"/>
                    <a:pt x="1435" y="2029"/>
                  </a:cubicBezTo>
                  <a:cubicBezTo>
                    <a:pt x="1435" y="2029"/>
                    <a:pt x="1" y="4697"/>
                    <a:pt x="634" y="5731"/>
                  </a:cubicBezTo>
                  <a:cubicBezTo>
                    <a:pt x="1075" y="6414"/>
                    <a:pt x="2113" y="7083"/>
                    <a:pt x="3440" y="7083"/>
                  </a:cubicBezTo>
                  <a:cubicBezTo>
                    <a:pt x="4121" y="7083"/>
                    <a:pt x="4879" y="6907"/>
                    <a:pt x="5671" y="6465"/>
                  </a:cubicBezTo>
                  <a:cubicBezTo>
                    <a:pt x="8006" y="5231"/>
                    <a:pt x="8440" y="1261"/>
                    <a:pt x="5905" y="227"/>
                  </a:cubicBezTo>
                  <a:cubicBezTo>
                    <a:pt x="5509" y="68"/>
                    <a:pt x="5128" y="0"/>
                    <a:pt x="4769" y="0"/>
                  </a:cubicBezTo>
                  <a:close/>
                </a:path>
              </a:pathLst>
            </a:custGeom>
            <a:solidFill>
              <a:srgbClr val="FFE4CD">
                <a:lumMod val="9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083;p58">
              <a:extLst>
                <a:ext uri="{FF2B5EF4-FFF2-40B4-BE49-F238E27FC236}">
                  <a16:creationId xmlns:a16="http://schemas.microsoft.com/office/drawing/2014/main" xmlns="" id="{EAB8B258-32CD-4A36-97EA-C75ADCBF799B}"/>
                </a:ext>
              </a:extLst>
            </p:cNvPr>
            <p:cNvSpPr/>
            <p:nvPr/>
          </p:nvSpPr>
          <p:spPr>
            <a:xfrm rot="-92718">
              <a:off x="4172713" y="2903701"/>
              <a:ext cx="153704" cy="90812"/>
            </a:xfrm>
            <a:custGeom>
              <a:avLst/>
              <a:gdLst/>
              <a:ahLst/>
              <a:cxnLst/>
              <a:rect l="l" t="t" r="r" b="b"/>
              <a:pathLst>
                <a:path w="3336" h="1903" extrusionOk="0">
                  <a:moveTo>
                    <a:pt x="3336" y="1"/>
                  </a:moveTo>
                  <a:lnTo>
                    <a:pt x="3336" y="1"/>
                  </a:lnTo>
                  <a:cubicBezTo>
                    <a:pt x="3002" y="34"/>
                    <a:pt x="2702" y="168"/>
                    <a:pt x="2402" y="234"/>
                  </a:cubicBezTo>
                  <a:cubicBezTo>
                    <a:pt x="2102" y="368"/>
                    <a:pt x="1835" y="501"/>
                    <a:pt x="1535" y="668"/>
                  </a:cubicBezTo>
                  <a:cubicBezTo>
                    <a:pt x="1234" y="835"/>
                    <a:pt x="968" y="1002"/>
                    <a:pt x="701" y="1202"/>
                  </a:cubicBezTo>
                  <a:cubicBezTo>
                    <a:pt x="467" y="1402"/>
                    <a:pt x="200" y="1635"/>
                    <a:pt x="0" y="1902"/>
                  </a:cubicBezTo>
                  <a:cubicBezTo>
                    <a:pt x="334" y="1869"/>
                    <a:pt x="667" y="1802"/>
                    <a:pt x="968" y="1669"/>
                  </a:cubicBezTo>
                  <a:cubicBezTo>
                    <a:pt x="1234" y="1535"/>
                    <a:pt x="1535" y="1402"/>
                    <a:pt x="1835" y="1235"/>
                  </a:cubicBezTo>
                  <a:cubicBezTo>
                    <a:pt x="2068" y="1068"/>
                    <a:pt x="2369" y="901"/>
                    <a:pt x="2635" y="701"/>
                  </a:cubicBezTo>
                  <a:cubicBezTo>
                    <a:pt x="2869" y="501"/>
                    <a:pt x="3136" y="30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084;p58">
              <a:extLst>
                <a:ext uri="{FF2B5EF4-FFF2-40B4-BE49-F238E27FC236}">
                  <a16:creationId xmlns:a16="http://schemas.microsoft.com/office/drawing/2014/main" xmlns="" id="{399253A9-FCA6-45C6-ADAB-BB0FEAAFA0F0}"/>
                </a:ext>
              </a:extLst>
            </p:cNvPr>
            <p:cNvSpPr/>
            <p:nvPr/>
          </p:nvSpPr>
          <p:spPr>
            <a:xfrm rot="-92718">
              <a:off x="2586638" y="2719611"/>
              <a:ext cx="517967" cy="245903"/>
            </a:xfrm>
            <a:custGeom>
              <a:avLst/>
              <a:gdLst/>
              <a:ahLst/>
              <a:cxnLst/>
              <a:rect l="l" t="t" r="r" b="b"/>
              <a:pathLst>
                <a:path w="11242" h="5153" extrusionOk="0">
                  <a:moveTo>
                    <a:pt x="6195" y="1"/>
                  </a:moveTo>
                  <a:cubicBezTo>
                    <a:pt x="4305" y="1"/>
                    <a:pt x="3152" y="891"/>
                    <a:pt x="2836" y="1049"/>
                  </a:cubicBezTo>
                  <a:cubicBezTo>
                    <a:pt x="2797" y="1067"/>
                    <a:pt x="2753" y="1075"/>
                    <a:pt x="2704" y="1075"/>
                  </a:cubicBezTo>
                  <a:cubicBezTo>
                    <a:pt x="2312" y="1075"/>
                    <a:pt x="1596" y="581"/>
                    <a:pt x="1091" y="581"/>
                  </a:cubicBezTo>
                  <a:cubicBezTo>
                    <a:pt x="936" y="581"/>
                    <a:pt x="801" y="628"/>
                    <a:pt x="701" y="749"/>
                  </a:cubicBezTo>
                  <a:cubicBezTo>
                    <a:pt x="0" y="1650"/>
                    <a:pt x="2035" y="2017"/>
                    <a:pt x="1902" y="2550"/>
                  </a:cubicBezTo>
                  <a:cubicBezTo>
                    <a:pt x="1835" y="2984"/>
                    <a:pt x="67" y="2717"/>
                    <a:pt x="67" y="3518"/>
                  </a:cubicBezTo>
                  <a:cubicBezTo>
                    <a:pt x="46" y="4052"/>
                    <a:pt x="805" y="4148"/>
                    <a:pt x="1354" y="4148"/>
                  </a:cubicBezTo>
                  <a:cubicBezTo>
                    <a:pt x="1661" y="4148"/>
                    <a:pt x="1902" y="4118"/>
                    <a:pt x="1902" y="4118"/>
                  </a:cubicBezTo>
                  <a:cubicBezTo>
                    <a:pt x="2461" y="1962"/>
                    <a:pt x="4548" y="747"/>
                    <a:pt x="6585" y="747"/>
                  </a:cubicBezTo>
                  <a:cubicBezTo>
                    <a:pt x="6975" y="747"/>
                    <a:pt x="7364" y="791"/>
                    <a:pt x="7739" y="882"/>
                  </a:cubicBezTo>
                  <a:cubicBezTo>
                    <a:pt x="10841" y="1650"/>
                    <a:pt x="11242" y="5152"/>
                    <a:pt x="11242" y="5152"/>
                  </a:cubicBezTo>
                  <a:cubicBezTo>
                    <a:pt x="11242" y="5152"/>
                    <a:pt x="11175" y="1049"/>
                    <a:pt x="7839" y="215"/>
                  </a:cubicBezTo>
                  <a:cubicBezTo>
                    <a:pt x="7241" y="62"/>
                    <a:pt x="6693" y="1"/>
                    <a:pt x="6195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085;p58">
              <a:extLst>
                <a:ext uri="{FF2B5EF4-FFF2-40B4-BE49-F238E27FC236}">
                  <a16:creationId xmlns:a16="http://schemas.microsoft.com/office/drawing/2014/main" xmlns="" id="{3CFEBC7A-4720-4D61-B800-8A3F2994DDE9}"/>
                </a:ext>
              </a:extLst>
            </p:cNvPr>
            <p:cNvSpPr/>
            <p:nvPr/>
          </p:nvSpPr>
          <p:spPr>
            <a:xfrm rot="-92718">
              <a:off x="3547897" y="2623820"/>
              <a:ext cx="438074" cy="453677"/>
            </a:xfrm>
            <a:custGeom>
              <a:avLst/>
              <a:gdLst/>
              <a:ahLst/>
              <a:cxnLst/>
              <a:rect l="l" t="t" r="r" b="b"/>
              <a:pathLst>
                <a:path w="9508" h="9507" extrusionOk="0">
                  <a:moveTo>
                    <a:pt x="4737" y="0"/>
                  </a:moveTo>
                  <a:cubicBezTo>
                    <a:pt x="2135" y="0"/>
                    <a:pt x="0" y="2135"/>
                    <a:pt x="0" y="4770"/>
                  </a:cubicBezTo>
                  <a:cubicBezTo>
                    <a:pt x="0" y="7372"/>
                    <a:pt x="2135" y="9507"/>
                    <a:pt x="4737" y="9507"/>
                  </a:cubicBezTo>
                  <a:cubicBezTo>
                    <a:pt x="7372" y="9507"/>
                    <a:pt x="9507" y="7372"/>
                    <a:pt x="9507" y="4770"/>
                  </a:cubicBezTo>
                  <a:cubicBezTo>
                    <a:pt x="9507" y="2135"/>
                    <a:pt x="7372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086;p58">
              <a:extLst>
                <a:ext uri="{FF2B5EF4-FFF2-40B4-BE49-F238E27FC236}">
                  <a16:creationId xmlns:a16="http://schemas.microsoft.com/office/drawing/2014/main" xmlns="" id="{CA15FED8-938A-4731-9F2C-D163C6AEFEDA}"/>
                </a:ext>
              </a:extLst>
            </p:cNvPr>
            <p:cNvSpPr/>
            <p:nvPr/>
          </p:nvSpPr>
          <p:spPr>
            <a:xfrm rot="-92718">
              <a:off x="3553186" y="2590343"/>
              <a:ext cx="542570" cy="264705"/>
            </a:xfrm>
            <a:custGeom>
              <a:avLst/>
              <a:gdLst/>
              <a:ahLst/>
              <a:cxnLst/>
              <a:rect l="l" t="t" r="r" b="b"/>
              <a:pathLst>
                <a:path w="11776" h="5547" extrusionOk="0">
                  <a:moveTo>
                    <a:pt x="4537" y="1"/>
                  </a:moveTo>
                  <a:cubicBezTo>
                    <a:pt x="1135" y="1"/>
                    <a:pt x="1" y="3937"/>
                    <a:pt x="1" y="3937"/>
                  </a:cubicBezTo>
                  <a:cubicBezTo>
                    <a:pt x="1" y="3937"/>
                    <a:pt x="1268" y="668"/>
                    <a:pt x="4437" y="668"/>
                  </a:cubicBezTo>
                  <a:cubicBezTo>
                    <a:pt x="6839" y="668"/>
                    <a:pt x="9274" y="2569"/>
                    <a:pt x="9274" y="5271"/>
                  </a:cubicBezTo>
                  <a:cubicBezTo>
                    <a:pt x="9274" y="5271"/>
                    <a:pt x="9955" y="5547"/>
                    <a:pt x="10513" y="5547"/>
                  </a:cubicBezTo>
                  <a:cubicBezTo>
                    <a:pt x="10846" y="5547"/>
                    <a:pt x="11134" y="5449"/>
                    <a:pt x="11209" y="5138"/>
                  </a:cubicBezTo>
                  <a:cubicBezTo>
                    <a:pt x="11375" y="4371"/>
                    <a:pt x="9674" y="4171"/>
                    <a:pt x="9674" y="3737"/>
                  </a:cubicBezTo>
                  <a:cubicBezTo>
                    <a:pt x="9674" y="3203"/>
                    <a:pt x="11776" y="3337"/>
                    <a:pt x="11309" y="2303"/>
                  </a:cubicBezTo>
                  <a:cubicBezTo>
                    <a:pt x="11204" y="2069"/>
                    <a:pt x="10951" y="2003"/>
                    <a:pt x="10654" y="2003"/>
                  </a:cubicBezTo>
                  <a:cubicBezTo>
                    <a:pt x="10267" y="2003"/>
                    <a:pt x="9803" y="2115"/>
                    <a:pt x="9485" y="2115"/>
                  </a:cubicBezTo>
                  <a:cubicBezTo>
                    <a:pt x="9348" y="2115"/>
                    <a:pt x="9239" y="2094"/>
                    <a:pt x="9174" y="2036"/>
                  </a:cubicBezTo>
                  <a:cubicBezTo>
                    <a:pt x="8807" y="1735"/>
                    <a:pt x="7506" y="1"/>
                    <a:pt x="4537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087;p58">
              <a:extLst>
                <a:ext uri="{FF2B5EF4-FFF2-40B4-BE49-F238E27FC236}">
                  <a16:creationId xmlns:a16="http://schemas.microsoft.com/office/drawing/2014/main" xmlns="" id="{7659FD42-1BA1-4D4D-98CA-86EEF2756583}"/>
                </a:ext>
              </a:extLst>
            </p:cNvPr>
            <p:cNvSpPr/>
            <p:nvPr/>
          </p:nvSpPr>
          <p:spPr>
            <a:xfrm rot="-92718">
              <a:off x="3604873" y="2687501"/>
              <a:ext cx="322796" cy="334328"/>
            </a:xfrm>
            <a:custGeom>
              <a:avLst/>
              <a:gdLst/>
              <a:ahLst/>
              <a:cxnLst/>
              <a:rect l="l" t="t" r="r" b="b"/>
              <a:pathLst>
                <a:path w="7006" h="7006" extrusionOk="0">
                  <a:moveTo>
                    <a:pt x="3503" y="0"/>
                  </a:moveTo>
                  <a:cubicBezTo>
                    <a:pt x="1568" y="0"/>
                    <a:pt x="1" y="1568"/>
                    <a:pt x="1" y="3503"/>
                  </a:cubicBezTo>
                  <a:cubicBezTo>
                    <a:pt x="1" y="5438"/>
                    <a:pt x="1568" y="7005"/>
                    <a:pt x="3503" y="7005"/>
                  </a:cubicBezTo>
                  <a:cubicBezTo>
                    <a:pt x="5438" y="7005"/>
                    <a:pt x="7006" y="5438"/>
                    <a:pt x="7006" y="3503"/>
                  </a:cubicBezTo>
                  <a:cubicBezTo>
                    <a:pt x="7006" y="1568"/>
                    <a:pt x="5438" y="0"/>
                    <a:pt x="3503" y="0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088;p58">
              <a:extLst>
                <a:ext uri="{FF2B5EF4-FFF2-40B4-BE49-F238E27FC236}">
                  <a16:creationId xmlns:a16="http://schemas.microsoft.com/office/drawing/2014/main" xmlns="" id="{98EDAAB3-1601-4F79-B9AE-4330D92CBFB2}"/>
                </a:ext>
              </a:extLst>
            </p:cNvPr>
            <p:cNvSpPr/>
            <p:nvPr/>
          </p:nvSpPr>
          <p:spPr>
            <a:xfrm>
              <a:off x="2486801" y="2857794"/>
              <a:ext cx="204894" cy="292220"/>
            </a:xfrm>
            <a:custGeom>
              <a:avLst/>
              <a:gdLst/>
              <a:ahLst/>
              <a:cxnLst/>
              <a:rect l="l" t="t" r="r" b="b"/>
              <a:pathLst>
                <a:path w="7595" h="10832" extrusionOk="0">
                  <a:moveTo>
                    <a:pt x="0" y="405"/>
                  </a:moveTo>
                  <a:lnTo>
                    <a:pt x="4856" y="0"/>
                  </a:lnTo>
                  <a:lnTo>
                    <a:pt x="7595" y="6537"/>
                  </a:lnTo>
                  <a:lnTo>
                    <a:pt x="5105" y="10832"/>
                  </a:lnTo>
                  <a:lnTo>
                    <a:pt x="4202" y="10396"/>
                  </a:lnTo>
                  <a:lnTo>
                    <a:pt x="2553" y="88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1089;p58">
              <a:extLst>
                <a:ext uri="{FF2B5EF4-FFF2-40B4-BE49-F238E27FC236}">
                  <a16:creationId xmlns:a16="http://schemas.microsoft.com/office/drawing/2014/main" xmlns="" id="{BDA90F52-DC8B-4BFA-B72C-06C563E0DBDB}"/>
                </a:ext>
              </a:extLst>
            </p:cNvPr>
            <p:cNvSpPr/>
            <p:nvPr/>
          </p:nvSpPr>
          <p:spPr>
            <a:xfrm>
              <a:off x="3999933" y="2806591"/>
              <a:ext cx="160381" cy="312372"/>
            </a:xfrm>
            <a:custGeom>
              <a:avLst/>
              <a:gdLst/>
              <a:ahLst/>
              <a:cxnLst/>
              <a:rect l="l" t="t" r="r" b="b"/>
              <a:pathLst>
                <a:path w="5945" h="11579" extrusionOk="0">
                  <a:moveTo>
                    <a:pt x="4544" y="0"/>
                  </a:moveTo>
                  <a:lnTo>
                    <a:pt x="5945" y="1743"/>
                  </a:lnTo>
                  <a:lnTo>
                    <a:pt x="5229" y="8124"/>
                  </a:lnTo>
                  <a:lnTo>
                    <a:pt x="4669" y="10147"/>
                  </a:lnTo>
                  <a:lnTo>
                    <a:pt x="3175" y="11579"/>
                  </a:lnTo>
                  <a:lnTo>
                    <a:pt x="0" y="7501"/>
                  </a:lnTo>
                  <a:lnTo>
                    <a:pt x="1152" y="3984"/>
                  </a:lnTo>
                  <a:lnTo>
                    <a:pt x="2988" y="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1090;p58">
              <a:extLst>
                <a:ext uri="{FF2B5EF4-FFF2-40B4-BE49-F238E27FC236}">
                  <a16:creationId xmlns:a16="http://schemas.microsoft.com/office/drawing/2014/main" xmlns="" id="{7BA4D7CB-410C-402F-9AE9-A6C091AC9237}"/>
                </a:ext>
              </a:extLst>
            </p:cNvPr>
            <p:cNvSpPr/>
            <p:nvPr/>
          </p:nvSpPr>
          <p:spPr>
            <a:xfrm rot="-92718">
              <a:off x="3706069" y="2724293"/>
              <a:ext cx="169093" cy="17513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cubicBezTo>
                    <a:pt x="1" y="2836"/>
                    <a:pt x="834" y="3670"/>
                    <a:pt x="1835" y="3670"/>
                  </a:cubicBezTo>
                  <a:cubicBezTo>
                    <a:pt x="2836" y="3670"/>
                    <a:pt x="3670" y="2836"/>
                    <a:pt x="3670" y="1835"/>
                  </a:cubicBezTo>
                  <a:cubicBezTo>
                    <a:pt x="3670" y="834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091;p58">
              <a:extLst>
                <a:ext uri="{FF2B5EF4-FFF2-40B4-BE49-F238E27FC236}">
                  <a16:creationId xmlns:a16="http://schemas.microsoft.com/office/drawing/2014/main" xmlns="" id="{E85C2E43-2ECC-4B85-9834-469C2E5AD0B4}"/>
                </a:ext>
              </a:extLst>
            </p:cNvPr>
            <p:cNvSpPr/>
            <p:nvPr/>
          </p:nvSpPr>
          <p:spPr>
            <a:xfrm rot="-92755">
              <a:off x="2474550" y="1830511"/>
              <a:ext cx="1718164" cy="1216200"/>
            </a:xfrm>
            <a:custGeom>
              <a:avLst/>
              <a:gdLst/>
              <a:ahLst/>
              <a:cxnLst/>
              <a:rect l="l" t="t" r="r" b="b"/>
              <a:pathLst>
                <a:path w="36861" h="25486" extrusionOk="0">
                  <a:moveTo>
                    <a:pt x="18247" y="0"/>
                  </a:moveTo>
                  <a:cubicBezTo>
                    <a:pt x="17380" y="0"/>
                    <a:pt x="16179" y="67"/>
                    <a:pt x="14845" y="234"/>
                  </a:cubicBezTo>
                  <a:lnTo>
                    <a:pt x="14711" y="234"/>
                  </a:lnTo>
                  <a:cubicBezTo>
                    <a:pt x="14611" y="234"/>
                    <a:pt x="14544" y="267"/>
                    <a:pt x="14444" y="267"/>
                  </a:cubicBezTo>
                  <a:lnTo>
                    <a:pt x="14411" y="267"/>
                  </a:lnTo>
                  <a:cubicBezTo>
                    <a:pt x="14378" y="300"/>
                    <a:pt x="14278" y="300"/>
                    <a:pt x="14211" y="300"/>
                  </a:cubicBezTo>
                  <a:cubicBezTo>
                    <a:pt x="10742" y="801"/>
                    <a:pt x="6472" y="2135"/>
                    <a:pt x="3270" y="5571"/>
                  </a:cubicBezTo>
                  <a:cubicBezTo>
                    <a:pt x="835" y="8173"/>
                    <a:pt x="1" y="12943"/>
                    <a:pt x="168" y="17679"/>
                  </a:cubicBezTo>
                  <a:cubicBezTo>
                    <a:pt x="201" y="18747"/>
                    <a:pt x="268" y="19814"/>
                    <a:pt x="401" y="20815"/>
                  </a:cubicBezTo>
                  <a:cubicBezTo>
                    <a:pt x="901" y="23017"/>
                    <a:pt x="1935" y="25485"/>
                    <a:pt x="2869" y="25485"/>
                  </a:cubicBezTo>
                  <a:cubicBezTo>
                    <a:pt x="2869" y="25485"/>
                    <a:pt x="601" y="22750"/>
                    <a:pt x="3170" y="13076"/>
                  </a:cubicBezTo>
                  <a:cubicBezTo>
                    <a:pt x="3170" y="13076"/>
                    <a:pt x="3570" y="12843"/>
                    <a:pt x="4504" y="12576"/>
                  </a:cubicBezTo>
                  <a:lnTo>
                    <a:pt x="5204" y="8440"/>
                  </a:lnTo>
                  <a:lnTo>
                    <a:pt x="5605" y="12242"/>
                  </a:lnTo>
                  <a:cubicBezTo>
                    <a:pt x="6072" y="12109"/>
                    <a:pt x="6605" y="11975"/>
                    <a:pt x="7206" y="11842"/>
                  </a:cubicBezTo>
                  <a:lnTo>
                    <a:pt x="7506" y="8440"/>
                  </a:lnTo>
                  <a:lnTo>
                    <a:pt x="8040" y="11742"/>
                  </a:lnTo>
                  <a:cubicBezTo>
                    <a:pt x="10077" y="11374"/>
                    <a:pt x="12785" y="11078"/>
                    <a:pt x="16308" y="11078"/>
                  </a:cubicBezTo>
                  <a:cubicBezTo>
                    <a:pt x="16939" y="11078"/>
                    <a:pt x="17596" y="11088"/>
                    <a:pt x="18280" y="11108"/>
                  </a:cubicBezTo>
                  <a:cubicBezTo>
                    <a:pt x="18998" y="11091"/>
                    <a:pt x="19681" y="11083"/>
                    <a:pt x="20336" y="11083"/>
                  </a:cubicBezTo>
                  <a:cubicBezTo>
                    <a:pt x="20991" y="11083"/>
                    <a:pt x="21616" y="11091"/>
                    <a:pt x="22217" y="11108"/>
                  </a:cubicBezTo>
                  <a:lnTo>
                    <a:pt x="22217" y="7405"/>
                  </a:lnTo>
                  <a:lnTo>
                    <a:pt x="23051" y="11141"/>
                  </a:lnTo>
                  <a:cubicBezTo>
                    <a:pt x="23751" y="11175"/>
                    <a:pt x="24418" y="11242"/>
                    <a:pt x="25052" y="11275"/>
                  </a:cubicBezTo>
                  <a:lnTo>
                    <a:pt x="25052" y="8806"/>
                  </a:lnTo>
                  <a:lnTo>
                    <a:pt x="26119" y="11342"/>
                  </a:lnTo>
                  <a:cubicBezTo>
                    <a:pt x="28621" y="11608"/>
                    <a:pt x="30556" y="11975"/>
                    <a:pt x="31890" y="12309"/>
                  </a:cubicBezTo>
                  <a:lnTo>
                    <a:pt x="31590" y="9740"/>
                  </a:lnTo>
                  <a:lnTo>
                    <a:pt x="32657" y="12476"/>
                  </a:lnTo>
                  <a:cubicBezTo>
                    <a:pt x="33758" y="12776"/>
                    <a:pt x="34325" y="13009"/>
                    <a:pt x="34325" y="13009"/>
                  </a:cubicBezTo>
                  <a:cubicBezTo>
                    <a:pt x="36860" y="22683"/>
                    <a:pt x="34592" y="25452"/>
                    <a:pt x="34592" y="25452"/>
                  </a:cubicBezTo>
                  <a:cubicBezTo>
                    <a:pt x="34992" y="25452"/>
                    <a:pt x="35359" y="25085"/>
                    <a:pt x="35693" y="24484"/>
                  </a:cubicBezTo>
                  <a:cubicBezTo>
                    <a:pt x="35893" y="23450"/>
                    <a:pt x="36093" y="22416"/>
                    <a:pt x="36227" y="21282"/>
                  </a:cubicBezTo>
                  <a:cubicBezTo>
                    <a:pt x="36327" y="20615"/>
                    <a:pt x="36393" y="19981"/>
                    <a:pt x="36427" y="19314"/>
                  </a:cubicBezTo>
                  <a:cubicBezTo>
                    <a:pt x="36860" y="14044"/>
                    <a:pt x="36193" y="8440"/>
                    <a:pt x="33325" y="5571"/>
                  </a:cubicBezTo>
                  <a:cubicBezTo>
                    <a:pt x="29388" y="1334"/>
                    <a:pt x="23684" y="300"/>
                    <a:pt x="20048" y="67"/>
                  </a:cubicBezTo>
                  <a:lnTo>
                    <a:pt x="20015" y="67"/>
                  </a:lnTo>
                  <a:cubicBezTo>
                    <a:pt x="19481" y="0"/>
                    <a:pt x="19014" y="0"/>
                    <a:pt x="18581" y="0"/>
                  </a:cubicBezTo>
                  <a:close/>
                </a:path>
              </a:pathLst>
            </a:custGeom>
            <a:solidFill>
              <a:srgbClr val="FFA012">
                <a:lumMod val="5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092;p58">
              <a:extLst>
                <a:ext uri="{FF2B5EF4-FFF2-40B4-BE49-F238E27FC236}">
                  <a16:creationId xmlns:a16="http://schemas.microsoft.com/office/drawing/2014/main" xmlns="" id="{5A16C583-A035-4CBD-8D8B-FB580E9584C6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093;p58">
              <a:extLst>
                <a:ext uri="{FF2B5EF4-FFF2-40B4-BE49-F238E27FC236}">
                  <a16:creationId xmlns:a16="http://schemas.microsoft.com/office/drawing/2014/main" xmlns="" id="{F0E7E356-4ACE-4750-B60B-5490D7F3B063}"/>
                </a:ext>
              </a:extLst>
            </p:cNvPr>
            <p:cNvSpPr/>
            <p:nvPr/>
          </p:nvSpPr>
          <p:spPr>
            <a:xfrm rot="-92718">
              <a:off x="2703047" y="2445267"/>
              <a:ext cx="310494" cy="171507"/>
            </a:xfrm>
            <a:custGeom>
              <a:avLst/>
              <a:gdLst/>
              <a:ahLst/>
              <a:cxnLst/>
              <a:rect l="l" t="t" r="r" b="b"/>
              <a:pathLst>
                <a:path w="6739" h="3594" extrusionOk="0">
                  <a:moveTo>
                    <a:pt x="1159" y="0"/>
                  </a:moveTo>
                  <a:cubicBezTo>
                    <a:pt x="696" y="0"/>
                    <a:pt x="293" y="346"/>
                    <a:pt x="234" y="851"/>
                  </a:cubicBezTo>
                  <a:lnTo>
                    <a:pt x="101" y="1785"/>
                  </a:lnTo>
                  <a:cubicBezTo>
                    <a:pt x="0" y="2352"/>
                    <a:pt x="401" y="2852"/>
                    <a:pt x="934" y="2919"/>
                  </a:cubicBezTo>
                  <a:lnTo>
                    <a:pt x="5404" y="3586"/>
                  </a:lnTo>
                  <a:cubicBezTo>
                    <a:pt x="5446" y="3591"/>
                    <a:pt x="5488" y="3594"/>
                    <a:pt x="5530" y="3594"/>
                  </a:cubicBezTo>
                  <a:cubicBezTo>
                    <a:pt x="6014" y="3594"/>
                    <a:pt x="6444" y="3244"/>
                    <a:pt x="6505" y="2752"/>
                  </a:cubicBezTo>
                  <a:lnTo>
                    <a:pt x="6639" y="1785"/>
                  </a:lnTo>
                  <a:cubicBezTo>
                    <a:pt x="6739" y="1251"/>
                    <a:pt x="6338" y="751"/>
                    <a:pt x="5805" y="684"/>
                  </a:cubicBezTo>
                  <a:lnTo>
                    <a:pt x="1335" y="17"/>
                  </a:lnTo>
                  <a:cubicBezTo>
                    <a:pt x="1276" y="6"/>
                    <a:pt x="1217" y="0"/>
                    <a:pt x="1159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094;p58">
              <a:extLst>
                <a:ext uri="{FF2B5EF4-FFF2-40B4-BE49-F238E27FC236}">
                  <a16:creationId xmlns:a16="http://schemas.microsoft.com/office/drawing/2014/main" xmlns="" id="{3C3B11B6-A442-45AB-B4A0-F0273605428B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095;p58">
              <a:extLst>
                <a:ext uri="{FF2B5EF4-FFF2-40B4-BE49-F238E27FC236}">
                  <a16:creationId xmlns:a16="http://schemas.microsoft.com/office/drawing/2014/main" xmlns="" id="{A5835560-91A2-473B-8B0F-64E9DEAA445C}"/>
                </a:ext>
              </a:extLst>
            </p:cNvPr>
            <p:cNvSpPr/>
            <p:nvPr/>
          </p:nvSpPr>
          <p:spPr>
            <a:xfrm rot="-92718">
              <a:off x="3689221" y="2353237"/>
              <a:ext cx="313535" cy="190118"/>
            </a:xfrm>
            <a:custGeom>
              <a:avLst/>
              <a:gdLst/>
              <a:ahLst/>
              <a:cxnLst/>
              <a:rect l="l" t="t" r="r" b="b"/>
              <a:pathLst>
                <a:path w="6805" h="3984" extrusionOk="0">
                  <a:moveTo>
                    <a:pt x="1344" y="0"/>
                  </a:moveTo>
                  <a:cubicBezTo>
                    <a:pt x="879" y="0"/>
                    <a:pt x="451" y="315"/>
                    <a:pt x="334" y="785"/>
                  </a:cubicBezTo>
                  <a:lnTo>
                    <a:pt x="134" y="1753"/>
                  </a:lnTo>
                  <a:cubicBezTo>
                    <a:pt x="0" y="2286"/>
                    <a:pt x="334" y="2820"/>
                    <a:pt x="867" y="2953"/>
                  </a:cubicBezTo>
                  <a:lnTo>
                    <a:pt x="5237" y="3954"/>
                  </a:lnTo>
                  <a:cubicBezTo>
                    <a:pt x="5317" y="3974"/>
                    <a:pt x="5397" y="3984"/>
                    <a:pt x="5477" y="3984"/>
                  </a:cubicBezTo>
                  <a:cubicBezTo>
                    <a:pt x="5931" y="3984"/>
                    <a:pt x="6358" y="3674"/>
                    <a:pt x="6471" y="3220"/>
                  </a:cubicBezTo>
                  <a:lnTo>
                    <a:pt x="6672" y="2253"/>
                  </a:lnTo>
                  <a:cubicBezTo>
                    <a:pt x="6805" y="1686"/>
                    <a:pt x="6471" y="1152"/>
                    <a:pt x="5904" y="1052"/>
                  </a:cubicBezTo>
                  <a:lnTo>
                    <a:pt x="1535" y="18"/>
                  </a:lnTo>
                  <a:cubicBezTo>
                    <a:pt x="1471" y="6"/>
                    <a:pt x="1407" y="0"/>
                    <a:pt x="1344" y="0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096;p58">
              <a:extLst>
                <a:ext uri="{FF2B5EF4-FFF2-40B4-BE49-F238E27FC236}">
                  <a16:creationId xmlns:a16="http://schemas.microsoft.com/office/drawing/2014/main" xmlns="" id="{B2C69D2F-5DED-4B41-93DC-37E70CFC5A9C}"/>
                </a:ext>
              </a:extLst>
            </p:cNvPr>
            <p:cNvSpPr/>
            <p:nvPr/>
          </p:nvSpPr>
          <p:spPr>
            <a:xfrm rot="636072">
              <a:off x="3477862" y="3155595"/>
              <a:ext cx="709652" cy="503750"/>
            </a:xfrm>
            <a:custGeom>
              <a:avLst/>
              <a:gdLst/>
              <a:ahLst/>
              <a:cxnLst/>
              <a:rect l="l" t="t" r="r" b="b"/>
              <a:pathLst>
                <a:path w="13411" h="8409" extrusionOk="0">
                  <a:moveTo>
                    <a:pt x="9699" y="0"/>
                  </a:moveTo>
                  <a:cubicBezTo>
                    <a:pt x="9691" y="0"/>
                    <a:pt x="9682" y="2"/>
                    <a:pt x="9674" y="4"/>
                  </a:cubicBezTo>
                  <a:cubicBezTo>
                    <a:pt x="9340" y="71"/>
                    <a:pt x="8873" y="1806"/>
                    <a:pt x="8873" y="1806"/>
                  </a:cubicBezTo>
                  <a:cubicBezTo>
                    <a:pt x="4704" y="3707"/>
                    <a:pt x="0" y="6976"/>
                    <a:pt x="401" y="8077"/>
                  </a:cubicBezTo>
                  <a:cubicBezTo>
                    <a:pt x="490" y="8309"/>
                    <a:pt x="770" y="8408"/>
                    <a:pt x="1183" y="8408"/>
                  </a:cubicBezTo>
                  <a:cubicBezTo>
                    <a:pt x="3556" y="8408"/>
                    <a:pt x="10308" y="5141"/>
                    <a:pt x="10308" y="5141"/>
                  </a:cubicBezTo>
                  <a:cubicBezTo>
                    <a:pt x="10308" y="5141"/>
                    <a:pt x="12810" y="5041"/>
                    <a:pt x="12943" y="4741"/>
                  </a:cubicBezTo>
                  <a:cubicBezTo>
                    <a:pt x="13076" y="4474"/>
                    <a:pt x="11976" y="3974"/>
                    <a:pt x="11976" y="3974"/>
                  </a:cubicBezTo>
                  <a:cubicBezTo>
                    <a:pt x="11976" y="3974"/>
                    <a:pt x="13410" y="3207"/>
                    <a:pt x="13377" y="2973"/>
                  </a:cubicBezTo>
                  <a:cubicBezTo>
                    <a:pt x="13310" y="2640"/>
                    <a:pt x="11442" y="2640"/>
                    <a:pt x="11442" y="2640"/>
                  </a:cubicBezTo>
                  <a:cubicBezTo>
                    <a:pt x="12109" y="1906"/>
                    <a:pt x="12409" y="1172"/>
                    <a:pt x="12276" y="1005"/>
                  </a:cubicBezTo>
                  <a:cubicBezTo>
                    <a:pt x="12266" y="984"/>
                    <a:pt x="12238" y="975"/>
                    <a:pt x="12196" y="975"/>
                  </a:cubicBezTo>
                  <a:cubicBezTo>
                    <a:pt x="11836" y="975"/>
                    <a:pt x="10441" y="1672"/>
                    <a:pt x="10441" y="1672"/>
                  </a:cubicBezTo>
                  <a:cubicBezTo>
                    <a:pt x="10441" y="1672"/>
                    <a:pt x="10000" y="0"/>
                    <a:pt x="969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097;p58">
              <a:extLst>
                <a:ext uri="{FF2B5EF4-FFF2-40B4-BE49-F238E27FC236}">
                  <a16:creationId xmlns:a16="http://schemas.microsoft.com/office/drawing/2014/main" xmlns="" id="{92F31DDD-B09B-4CF7-AE4B-42F4C7E5D0B2}"/>
                </a:ext>
              </a:extLst>
            </p:cNvPr>
            <p:cNvSpPr/>
            <p:nvPr/>
          </p:nvSpPr>
          <p:spPr>
            <a:xfrm rot="457704">
              <a:off x="2693467" y="3528589"/>
              <a:ext cx="628448" cy="676177"/>
            </a:xfrm>
            <a:custGeom>
              <a:avLst/>
              <a:gdLst/>
              <a:ahLst/>
              <a:cxnLst/>
              <a:rect l="l" t="t" r="r" b="b"/>
              <a:pathLst>
                <a:path w="10675" h="12455" extrusionOk="0">
                  <a:moveTo>
                    <a:pt x="8963" y="1"/>
                  </a:moveTo>
                  <a:cubicBezTo>
                    <a:pt x="7658" y="1"/>
                    <a:pt x="4236" y="4072"/>
                    <a:pt x="2002" y="7818"/>
                  </a:cubicBezTo>
                  <a:cubicBezTo>
                    <a:pt x="2002" y="7818"/>
                    <a:pt x="234" y="8051"/>
                    <a:pt x="100" y="8451"/>
                  </a:cubicBezTo>
                  <a:cubicBezTo>
                    <a:pt x="0" y="8785"/>
                    <a:pt x="1701" y="9385"/>
                    <a:pt x="1701" y="9385"/>
                  </a:cubicBezTo>
                  <a:cubicBezTo>
                    <a:pt x="1701" y="9385"/>
                    <a:pt x="667" y="10987"/>
                    <a:pt x="834" y="11153"/>
                  </a:cubicBezTo>
                  <a:cubicBezTo>
                    <a:pt x="867" y="11186"/>
                    <a:pt x="924" y="11203"/>
                    <a:pt x="1000" y="11203"/>
                  </a:cubicBezTo>
                  <a:cubicBezTo>
                    <a:pt x="1305" y="11203"/>
                    <a:pt x="1920" y="10941"/>
                    <a:pt x="2535" y="10486"/>
                  </a:cubicBezTo>
                  <a:lnTo>
                    <a:pt x="2535" y="10486"/>
                  </a:lnTo>
                  <a:cubicBezTo>
                    <a:pt x="2535" y="10486"/>
                    <a:pt x="2335" y="12354"/>
                    <a:pt x="2669" y="12454"/>
                  </a:cubicBezTo>
                  <a:cubicBezTo>
                    <a:pt x="2672" y="12455"/>
                    <a:pt x="2675" y="12455"/>
                    <a:pt x="2678" y="12455"/>
                  </a:cubicBezTo>
                  <a:cubicBezTo>
                    <a:pt x="2925" y="12455"/>
                    <a:pt x="3836" y="11153"/>
                    <a:pt x="3836" y="11153"/>
                  </a:cubicBezTo>
                  <a:cubicBezTo>
                    <a:pt x="3836" y="11153"/>
                    <a:pt x="4204" y="12194"/>
                    <a:pt x="4469" y="12194"/>
                  </a:cubicBezTo>
                  <a:cubicBezTo>
                    <a:pt x="4481" y="12194"/>
                    <a:pt x="4492" y="12192"/>
                    <a:pt x="4503" y="12187"/>
                  </a:cubicBezTo>
                  <a:cubicBezTo>
                    <a:pt x="4837" y="12054"/>
                    <a:pt x="5171" y="9619"/>
                    <a:pt x="5171" y="9619"/>
                  </a:cubicBezTo>
                  <a:cubicBezTo>
                    <a:pt x="5171" y="9619"/>
                    <a:pt x="10675" y="779"/>
                    <a:pt x="9173" y="45"/>
                  </a:cubicBezTo>
                  <a:cubicBezTo>
                    <a:pt x="9111" y="15"/>
                    <a:pt x="9041" y="1"/>
                    <a:pt x="896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098;p58">
              <a:extLst>
                <a:ext uri="{FF2B5EF4-FFF2-40B4-BE49-F238E27FC236}">
                  <a16:creationId xmlns:a16="http://schemas.microsoft.com/office/drawing/2014/main" xmlns="" id="{0A422096-CC92-4BC7-AEF4-584F235C69CF}"/>
                </a:ext>
              </a:extLst>
            </p:cNvPr>
            <p:cNvSpPr/>
            <p:nvPr/>
          </p:nvSpPr>
          <p:spPr>
            <a:xfrm rot="-92718">
              <a:off x="3127586" y="3510361"/>
              <a:ext cx="487235" cy="439409"/>
            </a:xfrm>
            <a:custGeom>
              <a:avLst/>
              <a:gdLst/>
              <a:ahLst/>
              <a:cxnLst/>
              <a:rect l="l" t="t" r="r" b="b"/>
              <a:pathLst>
                <a:path w="10575" h="9208" extrusionOk="0">
                  <a:moveTo>
                    <a:pt x="5271" y="1"/>
                  </a:moveTo>
                  <a:cubicBezTo>
                    <a:pt x="3536" y="1"/>
                    <a:pt x="2702" y="334"/>
                    <a:pt x="2202" y="501"/>
                  </a:cubicBezTo>
                  <a:cubicBezTo>
                    <a:pt x="1702" y="634"/>
                    <a:pt x="0" y="9207"/>
                    <a:pt x="0" y="9207"/>
                  </a:cubicBezTo>
                  <a:lnTo>
                    <a:pt x="10575" y="9207"/>
                  </a:lnTo>
                  <a:cubicBezTo>
                    <a:pt x="10575" y="9207"/>
                    <a:pt x="8873" y="634"/>
                    <a:pt x="8373" y="501"/>
                  </a:cubicBezTo>
                  <a:cubicBezTo>
                    <a:pt x="7873" y="334"/>
                    <a:pt x="7039" y="1"/>
                    <a:pt x="527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099;p58">
              <a:extLst>
                <a:ext uri="{FF2B5EF4-FFF2-40B4-BE49-F238E27FC236}">
                  <a16:creationId xmlns:a16="http://schemas.microsoft.com/office/drawing/2014/main" xmlns="" id="{336558D8-F287-431E-8A2E-7ED5B21061F6}"/>
                </a:ext>
              </a:extLst>
            </p:cNvPr>
            <p:cNvSpPr/>
            <p:nvPr/>
          </p:nvSpPr>
          <p:spPr>
            <a:xfrm rot="-92718">
              <a:off x="3046666" y="3419490"/>
              <a:ext cx="659415" cy="557182"/>
            </a:xfrm>
            <a:custGeom>
              <a:avLst/>
              <a:gdLst/>
              <a:ahLst/>
              <a:cxnLst/>
              <a:rect l="l" t="t" r="r" b="b"/>
              <a:pathLst>
                <a:path w="14312" h="11676" extrusionOk="0">
                  <a:moveTo>
                    <a:pt x="12310" y="0"/>
                  </a:moveTo>
                  <a:lnTo>
                    <a:pt x="8240" y="1768"/>
                  </a:lnTo>
                  <a:cubicBezTo>
                    <a:pt x="8240" y="1768"/>
                    <a:pt x="8240" y="1768"/>
                    <a:pt x="8240" y="1768"/>
                  </a:cubicBezTo>
                  <a:cubicBezTo>
                    <a:pt x="8238" y="1768"/>
                    <a:pt x="8130" y="3536"/>
                    <a:pt x="7006" y="3536"/>
                  </a:cubicBezTo>
                  <a:cubicBezTo>
                    <a:pt x="5938" y="3536"/>
                    <a:pt x="5805" y="1735"/>
                    <a:pt x="5805" y="1735"/>
                  </a:cubicBezTo>
                  <a:lnTo>
                    <a:pt x="3503" y="2068"/>
                  </a:lnTo>
                  <a:lnTo>
                    <a:pt x="1" y="4737"/>
                  </a:lnTo>
                  <a:lnTo>
                    <a:pt x="2303" y="8006"/>
                  </a:lnTo>
                  <a:lnTo>
                    <a:pt x="2803" y="6705"/>
                  </a:lnTo>
                  <a:lnTo>
                    <a:pt x="1135" y="11675"/>
                  </a:lnTo>
                  <a:lnTo>
                    <a:pt x="13010" y="11675"/>
                  </a:lnTo>
                  <a:lnTo>
                    <a:pt x="11242" y="4670"/>
                  </a:lnTo>
                  <a:lnTo>
                    <a:pt x="14311" y="4003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100;p58">
              <a:extLst>
                <a:ext uri="{FF2B5EF4-FFF2-40B4-BE49-F238E27FC236}">
                  <a16:creationId xmlns:a16="http://schemas.microsoft.com/office/drawing/2014/main" xmlns="" id="{95B30F40-E447-429D-B782-6F790E9A1F0C}"/>
                </a:ext>
              </a:extLst>
            </p:cNvPr>
            <p:cNvSpPr/>
            <p:nvPr/>
          </p:nvSpPr>
          <p:spPr>
            <a:xfrm>
              <a:off x="3260078" y="2946790"/>
              <a:ext cx="162275" cy="76343"/>
            </a:xfrm>
            <a:custGeom>
              <a:avLst/>
              <a:gdLst/>
              <a:ahLst/>
              <a:cxnLst/>
              <a:rect l="l" t="t" r="r" b="b"/>
              <a:pathLst>
                <a:path w="4835" h="2275" extrusionOk="0">
                  <a:moveTo>
                    <a:pt x="648" y="1"/>
                  </a:moveTo>
                  <a:cubicBezTo>
                    <a:pt x="318" y="1"/>
                    <a:pt x="0" y="258"/>
                    <a:pt x="121" y="661"/>
                  </a:cubicBezTo>
                  <a:cubicBezTo>
                    <a:pt x="503" y="1741"/>
                    <a:pt x="1440" y="2275"/>
                    <a:pt x="2383" y="2275"/>
                  </a:cubicBezTo>
                  <a:cubicBezTo>
                    <a:pt x="3333" y="2275"/>
                    <a:pt x="4289" y="1733"/>
                    <a:pt x="4691" y="661"/>
                  </a:cubicBezTo>
                  <a:cubicBezTo>
                    <a:pt x="4834" y="273"/>
                    <a:pt x="4502" y="10"/>
                    <a:pt x="4176" y="10"/>
                  </a:cubicBezTo>
                  <a:cubicBezTo>
                    <a:pt x="3972" y="10"/>
                    <a:pt x="3771" y="114"/>
                    <a:pt x="3692" y="356"/>
                  </a:cubicBezTo>
                  <a:lnTo>
                    <a:pt x="3692" y="356"/>
                  </a:lnTo>
                  <a:cubicBezTo>
                    <a:pt x="3672" y="388"/>
                    <a:pt x="3510" y="679"/>
                    <a:pt x="3423" y="794"/>
                  </a:cubicBezTo>
                  <a:cubicBezTo>
                    <a:pt x="3190" y="1061"/>
                    <a:pt x="2790" y="1295"/>
                    <a:pt x="2423" y="1295"/>
                  </a:cubicBezTo>
                  <a:cubicBezTo>
                    <a:pt x="1856" y="1295"/>
                    <a:pt x="1289" y="828"/>
                    <a:pt x="1189" y="361"/>
                  </a:cubicBezTo>
                  <a:cubicBezTo>
                    <a:pt x="1083" y="110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407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101;p58">
              <a:extLst>
                <a:ext uri="{FF2B5EF4-FFF2-40B4-BE49-F238E27FC236}">
                  <a16:creationId xmlns:a16="http://schemas.microsoft.com/office/drawing/2014/main" xmlns="" id="{112FB213-F7A6-4626-8677-3E156C00614A}"/>
                </a:ext>
              </a:extLst>
            </p:cNvPr>
            <p:cNvSpPr/>
            <p:nvPr/>
          </p:nvSpPr>
          <p:spPr>
            <a:xfrm>
              <a:off x="803003" y="2171251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102;p58">
              <a:extLst>
                <a:ext uri="{FF2B5EF4-FFF2-40B4-BE49-F238E27FC236}">
                  <a16:creationId xmlns:a16="http://schemas.microsoft.com/office/drawing/2014/main" xmlns="" id="{C2040AD3-846A-4459-8DAA-CEAB7E9538D4}"/>
                </a:ext>
              </a:extLst>
            </p:cNvPr>
            <p:cNvSpPr/>
            <p:nvPr/>
          </p:nvSpPr>
          <p:spPr>
            <a:xfrm>
              <a:off x="855803" y="1872956"/>
              <a:ext cx="105600" cy="1056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103;p58">
              <a:extLst>
                <a:ext uri="{FF2B5EF4-FFF2-40B4-BE49-F238E27FC236}">
                  <a16:creationId xmlns:a16="http://schemas.microsoft.com/office/drawing/2014/main" xmlns="" id="{D148267E-A530-4DA7-9FBD-C0EE5EE254B6}"/>
                </a:ext>
              </a:extLst>
            </p:cNvPr>
            <p:cNvSpPr/>
            <p:nvPr/>
          </p:nvSpPr>
          <p:spPr>
            <a:xfrm>
              <a:off x="2552855" y="2530489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104;p58">
              <a:extLst>
                <a:ext uri="{FF2B5EF4-FFF2-40B4-BE49-F238E27FC236}">
                  <a16:creationId xmlns:a16="http://schemas.microsoft.com/office/drawing/2014/main" xmlns="" id="{5B38B6C5-DE43-4815-8DAF-0D03DB8872C5}"/>
                </a:ext>
              </a:extLst>
            </p:cNvPr>
            <p:cNvSpPr/>
            <p:nvPr/>
          </p:nvSpPr>
          <p:spPr>
            <a:xfrm rot="-2700000">
              <a:off x="3118352" y="2674428"/>
              <a:ext cx="411960" cy="41196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FFDC8D">
                <a:lumMod val="20000"/>
                <a:lumOff val="80000"/>
              </a:srgbClr>
            </a:solidFill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105;p58">
              <a:extLst>
                <a:ext uri="{FF2B5EF4-FFF2-40B4-BE49-F238E27FC236}">
                  <a16:creationId xmlns:a16="http://schemas.microsoft.com/office/drawing/2014/main" xmlns="" id="{A1E8CDEA-0CDA-48E8-897C-583F27C4F838}"/>
                </a:ext>
              </a:extLst>
            </p:cNvPr>
            <p:cNvSpPr/>
            <p:nvPr/>
          </p:nvSpPr>
          <p:spPr>
            <a:xfrm>
              <a:off x="3445776" y="2536586"/>
              <a:ext cx="642300" cy="642300"/>
            </a:xfrm>
            <a:prstGeom prst="ellipse">
              <a:avLst/>
            </a:prstGeom>
            <a:noFill/>
            <a:ln w="28575" cap="flat" cmpd="sng">
              <a:solidFill>
                <a:srgbClr val="407E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Rounded Rectangular Callout 8">
            <a:extLst>
              <a:ext uri="{FF2B5EF4-FFF2-40B4-BE49-F238E27FC236}">
                <a16:creationId xmlns:a16="http://schemas.microsoft.com/office/drawing/2014/main" xmlns="" id="{573329C1-7590-4139-A743-56F4051E5F60}"/>
              </a:ext>
            </a:extLst>
          </p:cNvPr>
          <p:cNvSpPr/>
          <p:nvPr/>
        </p:nvSpPr>
        <p:spPr>
          <a:xfrm>
            <a:off x="4208797" y="4224998"/>
            <a:ext cx="4212167" cy="829760"/>
          </a:xfrm>
          <a:prstGeom prst="wedgeRoundRectCallout">
            <a:avLst>
              <a:gd name="adj1" fmla="val -80756"/>
              <a:gd name="adj2" fmla="val 41883"/>
              <a:gd name="adj3" fmla="val 16667"/>
            </a:avLst>
          </a:prstGeom>
          <a:noFill/>
          <a:ln w="25400" cap="flat" cmpd="sng" algn="ctr">
            <a:solidFill>
              <a:srgbClr val="4C9A93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I’m …....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</a:rPr>
              <a:t>years old.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671DEF8E-619E-47AC-B8F1-FF307D3714A4}"/>
              </a:ext>
            </a:extLst>
          </p:cNvPr>
          <p:cNvSpPr/>
          <p:nvPr/>
        </p:nvSpPr>
        <p:spPr>
          <a:xfrm>
            <a:off x="5500090" y="4211029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8</a:t>
            </a:r>
            <a:endParaRPr lang="en-US" sz="400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19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37387BA7-F253-46E9-A60F-4EA9D41A9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75995" y="187649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0BE4539C-AF76-4F75-8C3E-ABAF1CB3C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909489" y="22549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5BAB4B-C8FA-4969-B39E-6C268808A4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832" y="2393157"/>
            <a:ext cx="2381250" cy="1914525"/>
          </a:xfrm>
          <a:prstGeom prst="rect">
            <a:avLst/>
          </a:prstGeom>
        </p:spPr>
      </p:pic>
      <p:pic>
        <p:nvPicPr>
          <p:cNvPr id="123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F73BD1D2-F575-4EDA-AC8D-8668EAD888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51920" y="164757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hristmas star Sticker by Re Modernist for iOS &amp;amp; Android | GIPHY | Love  heart gif, Heart gif, Love gif">
            <a:extLst>
              <a:ext uri="{FF2B5EF4-FFF2-40B4-BE49-F238E27FC236}">
                <a16:creationId xmlns:a16="http://schemas.microsoft.com/office/drawing/2014/main" xmlns="" id="{96DCDD1B-9528-4975-A670-81F472F936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839">
            <a:off x="885414" y="-343"/>
            <a:ext cx="902129" cy="9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0.10671 C 0.09236 0.11203 0.03437 0.04537 0.03038 -0.04398 C 0.02534 -0.1294 0.07031 -0.20926 0.13541 -0.21459 C 0.19531 -0.2213 0.25139 -0.16528 0.25538 -0.08519 C 0.25833 -0.01204 0.22135 0.0574 0.16545 0.06273 C 0.11441 0.06805 0.06632 0.02129 0.06232 -0.04653 C 0.05937 -0.10926 0.09045 -0.16806 0.13732 -0.17199 C 0.17934 -0.17593 0.22031 -0.13866 0.22239 -0.08264 C 0.22534 -0.03195 0.20139 0.01597 0.16336 0.02014 C 0.12934 0.02268 0.09635 -0.00533 0.09444 -0.04931 C 0.09236 -0.08797 0.11041 -0.12662 0.13941 -0.1294 C 0.16441 -0.13195 0.18836 -0.11204 0.19045 -0.07986 C 0.19236 -0.05324 0.18142 -0.02523 0.16146 -0.02385 C 0.14531 -0.0213 0.1283 -0.03195 0.12639 -0.05186 C 0.12639 -0.06806 0.13038 -0.08403 0.14132 -0.08658 C 0.14843 -0.08797 0.15538 -0.08519 0.15833 -0.07732 C 0.15937 -0.07338 0.15937 -0.07061 0.15833 -0.06667 " pathEditMode="relative" rAng="16200000" ptsTypes="fffffffffffffffff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6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7778 C 0.0507 -0.1051 0.01337 -0.19792 0.03369 -0.28611 C 0.05365 -0.37361 0.12379 -0.42408 0.18959 -0.39723 C 0.25556 -0.36991 0.29271 -0.27616 0.27292 -0.18866 C 0.25226 -0.10047 0.18264 -0.0507 0.11667 -0.07778 Z " pathEditMode="relative" rAng="11823003" ptsTypes="fffff">
                                      <p:cBhvr>
                                        <p:cTn id="3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159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3889 -0.07315 0.11406 -0.09121 0.16893 -0.03959 C 0.22188 0.00879 0.24028 0.10555 0.20278 0.17639 C 0.1691 0.24282 0.10122 0.26574 0.05191 0.21991 C 0.00747 0.17662 -0.01007 0.09514 0.02205 0.03403 C 0.0507 -0.02246 0.10816 -0.04306 0.15018 -0.00486 C 0.18889 0.03148 0.20365 0.10046 0.17656 0.15162 C 0.15261 0.19791 0.10521 0.2169 0.07101 0.18403 C 0.03958 0.15509 0.02656 0.10023 0.04809 0.05833 C 0.06788 0.02153 0.10504 0.00463 0.13177 0.03032 C 0.15573 0.05231 0.16702 0.09537 0.15035 0.12731 C 0.13629 0.15486 0.10955 0.1669 0.08958 0.14907 C 0.07274 0.13449 0.06337 0.10532 0.075 0.08379 C 0.08368 0.06551 0.10052 0.05463 0.11302 0.06504 C 0.12274 0.07523 0.12952 0.08912 0.12396 0.10231 C 0.12049 0.11018 0.11476 0.11597 0.10816 0.11412 C 0.10521 0.11273 0.10365 0.11088 0.10191 0.10764 " pathEditMode="relative" rAng="2332230" ptsTypes="fffffffffffffffff">
                                      <p:cBhvr>
                                        <p:cTn id="4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8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23426 C 0.08628 0.31829 0.01233 0.35625 -0.05069 0.31899 C -0.11372 0.28172 -0.14219 0.18311 -0.11424 0.09908 C -0.08628 0.01505 -0.01233 -0.02291 0.05069 0.01436 C 0.11372 0.05162 0.14219 0.15024 0.11424 0.23426 Z " pathEditMode="relative" rAng="6837750" ptsTypes="fffff">
                                      <p:cBhvr>
                                        <p:cTn id="4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675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06134 C -0.24566 -0.02801 -0.19566 -0.10533 -0.12865 -0.11065 C -0.06458 -0.11736 -0.00469 -0.05741 -0.00069 0.0294 C 0.00434 0.10926 -0.03767 0.18403 -0.09774 0.18935 C -0.1526 0.19329 -0.20469 0.14398 -0.20868 0.06944 C -0.21267 0.00139 -0.1776 -0.06273 -0.12674 -0.06806 C -0.07969 -0.07199 -0.03559 -0.03056 -0.03264 0.03194 C -0.02969 0.08796 -0.05764 0.14259 -0.09965 0.14537 C -0.13767 0.1493 -0.17361 0.11736 -0.17674 0.06667 C -0.17865 0.0213 -0.15764 -0.02269 -0.12465 -0.02523 C -0.09566 -0.02801 -0.06667 -0.00394 -0.06458 0.03472 C -0.06267 0.06805 -0.0776 0.1 -0.10174 0.10278 C -0.1217 0.10532 -0.14271 0.09074 -0.14375 0.06412 C -0.14566 0.04259 -0.13767 0.01991 -0.12274 0.01736 C -0.11059 0.01736 -0.09861 0.02268 -0.0967 0.03727 C -0.09566 0.04676 -0.09774 0.05602 -0.10365 0.05995 C -0.1066 0.06134 -0.10868 0.06134 -0.11163 0.05995 " pathEditMode="relative" rAng="0" ptsTypes="fffffffffffffffff">
                                      <p:cBhvr>
                                        <p:cTn id="4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33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0532 C -0.14219 -0.1787 -0.06354 -0.19398 -0.00851 -0.13889 C 0.04652 -0.08402 0.05798 0.02084 0.01666 0.09422 C -0.02448 0.1676 -0.10313 0.18287 -0.15816 0.12778 C -0.2132 0.07292 -0.22466 -0.03194 -0.18334 -0.10532 Z " pathEditMode="relative" rAng="-3190668" ptsTypes="fffff">
                                      <p:cBhvr>
                                        <p:cTn id="4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7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-0.07824 C -0.00764 -0.02107 -0.08402 -0.02894 -0.12691 -0.09792 C -0.16892 -0.16273 -0.16823 -0.2625 -0.11805 -0.31829 C -0.07274 -0.37107 -0.00277 -0.37014 0.03611 -0.3088 C 0.07101 -0.25208 0.07205 -0.1669 0.02934 -0.11852 C -0.00937 -0.07384 -0.06892 -0.07361 -0.10208 -0.12523 C -0.13246 -0.17338 -0.13368 -0.24537 -0.09757 -0.28542 C -0.06545 -0.32176 -0.01597 -0.32408 0.01059 -0.28056 C 0.03559 -0.24213 0.0375 -0.18449 0.00868 -0.15116 C -0.01753 -0.12222 -0.05659 -0.11875 -0.0776 -0.15278 C -0.09652 -0.18218 -0.09913 -0.22755 -0.07708 -0.25278 C -0.05798 -0.27454 -0.02986 -0.27755 -0.01389 -0.25324 C -0.00052 -0.2331 0.00313 -0.20208 -0.01232 -0.18519 C -0.0243 -0.17037 -0.0427 -0.16551 -0.05312 -0.18009 C -0.06024 -0.19306 -0.06406 -0.20903 -0.05642 -0.21968 C -0.05139 -0.22662 -0.04444 -0.22986 -0.03854 -0.2257 C -0.03611 -0.22338 -0.03472 -0.22107 -0.03385 -0.21713 " pathEditMode="relative" rAng="14023668" ptsTypes="fffffffffffffffff">
                                      <p:cBhvr>
                                        <p:cTn id="4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162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4444 C 0.06059 -0.34444 0.11667 -0.26967 0.11667 -0.17777 C 0.11667 -0.08588 0.06059 -0.01111 -0.00833 -0.01111 C -0.07726 -0.01111 -0.13333 -0.08588 -0.13333 -0.17777 C -0.13333 -0.26967 -0.07726 -0.34444 -0.00833 -0.34444 Z " pathEditMode="relative" rAng="0" ptsTypes="fffff">
                                      <p:cBhvr>
                                        <p:cTn id="5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48148E-6 L 0.14236 -0.11389 L 0.0658 0.00247 L 0.19861 -0.00247 L 0.05399 0.19167 L 0.17309 0.19167 L 0.08698 0.25741 L 0.15504 0.28272 L 0.08698 0.49475 L 0.12795 0.4963 " pathEditMode="relative" rAng="0" ptsTypes="AAAAAAAAAA">
                                      <p:cBhvr>
                                        <p:cTn id="5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0" grpId="1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7" grpId="0" animBg="1"/>
      <p:bldP spid="118" grpId="0"/>
    </p:bld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Josefin Sans Light</vt:lpstr>
      <vt:lpstr>Montserrat</vt:lpstr>
      <vt:lpstr>Muli</vt:lpstr>
      <vt:lpstr>宋体</vt:lpstr>
      <vt:lpstr>Pangolin</vt:lpstr>
      <vt:lpstr>Comfortaa</vt:lpstr>
      <vt:lpstr>Arial Rounded MT Bold</vt:lpstr>
      <vt:lpstr>Delius Swash Caps</vt:lpstr>
      <vt:lpstr>Coming Soon</vt:lpstr>
      <vt:lpstr>Script MT Bold</vt:lpstr>
      <vt:lpstr>Sport Day</vt:lpstr>
      <vt:lpstr>Hammersmith One</vt:lpstr>
      <vt:lpstr>Morning Greetings with Social DIstancing by Slidesgo</vt:lpstr>
      <vt:lpstr>Default Design</vt:lpstr>
      <vt:lpstr>1_Morning Greetings with Social DIstancing by Slidesgo</vt:lpstr>
      <vt:lpstr>Our names</vt:lpstr>
      <vt:lpstr>TABLE OF CONTENTS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</vt:lpstr>
      <vt:lpstr>PowerPoint Presentation</vt:lpstr>
      <vt:lpstr>ACTIVITY 5</vt:lpstr>
      <vt:lpstr>PowerPoint Presentation</vt:lpstr>
      <vt:lpstr>ACTIVITY 6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2022-07-21T13:43:50Z</dcterms:modified>
</cp:coreProperties>
</file>