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84" r:id="rId1"/>
    <p:sldMasterId id="2147483685" r:id="rId2"/>
  </p:sldMasterIdLst>
  <p:notesMasterIdLst>
    <p:notesMasterId r:id="rId28"/>
  </p:notesMasterIdLst>
  <p:sldIdLst>
    <p:sldId id="351" r:id="rId3"/>
    <p:sldId id="291" r:id="rId4"/>
    <p:sldId id="279" r:id="rId5"/>
    <p:sldId id="259" r:id="rId6"/>
    <p:sldId id="355" r:id="rId7"/>
    <p:sldId id="333" r:id="rId8"/>
    <p:sldId id="334" r:id="rId9"/>
    <p:sldId id="335" r:id="rId10"/>
    <p:sldId id="338" r:id="rId11"/>
    <p:sldId id="340" r:id="rId12"/>
    <p:sldId id="336" r:id="rId13"/>
    <p:sldId id="337" r:id="rId14"/>
    <p:sldId id="256" r:id="rId15"/>
    <p:sldId id="258" r:id="rId16"/>
    <p:sldId id="339" r:id="rId17"/>
    <p:sldId id="347" r:id="rId18"/>
    <p:sldId id="346" r:id="rId19"/>
    <p:sldId id="345" r:id="rId20"/>
    <p:sldId id="344" r:id="rId21"/>
    <p:sldId id="343" r:id="rId22"/>
    <p:sldId id="342" r:id="rId23"/>
    <p:sldId id="348" r:id="rId24"/>
    <p:sldId id="349" r:id="rId25"/>
    <p:sldId id="332" r:id="rId26"/>
    <p:sldId id="350" r:id="rId27"/>
  </p:sldIdLst>
  <p:sldSz cx="9144000" cy="5143500" type="screen16x9"/>
  <p:notesSz cx="6858000" cy="9144000"/>
  <p:embeddedFontLst>
    <p:embeddedFont>
      <p:font typeface="Barlow" charset="0"/>
      <p:regular r:id="rId29"/>
      <p:bold r:id="rId30"/>
      <p:italic r:id="rId31"/>
      <p:boldItalic r:id="rId32"/>
    </p:embeddedFont>
    <p:embeddedFont>
      <p:font typeface="Fira Sans Extra Condensed Medium" charset="-122"/>
      <p:regular r:id="rId33"/>
      <p:bold r:id="rId34"/>
      <p:italic r:id="rId35"/>
      <p:boldItalic r:id="rId36"/>
    </p:embeddedFont>
    <p:embeddedFont>
      <p:font typeface="Hind" charset="0"/>
      <p:regular r:id="rId37"/>
      <p:bold r:id="rId38"/>
    </p:embeddedFont>
    <p:embeddedFont>
      <p:font typeface="Delius Swash Caps" charset="0"/>
      <p:regular r:id="rId39"/>
    </p:embeddedFont>
    <p:embeddedFont>
      <p:font typeface="Montserrat" pitchFamily="2" charset="0"/>
      <p:regular r:id="rId40"/>
    </p:embeddedFont>
    <p:embeddedFont>
      <p:font typeface="Coming Soon" charset="0"/>
      <p:regular r:id="rId41"/>
    </p:embeddedFont>
    <p:embeddedFont>
      <p:font typeface="#9Slide07 SVNAppleberry" charset="0"/>
      <p:regular r:id="rId42"/>
    </p:embeddedFont>
    <p:embeddedFont>
      <p:font typeface="Script MT Bold" charset="0"/>
      <p:bold r:id="rId43"/>
    </p:embeddedFont>
    <p:embeddedFont>
      <p:font typeface="Pangolin" charset="0"/>
      <p:regular r:id="rId44"/>
    </p:embeddedFont>
    <p:embeddedFont>
      <p:font typeface="Comfortaa" charset="0"/>
      <p:regular r:id="rId45"/>
      <p:bold r:id="rId46"/>
    </p:embeddedFont>
    <p:embeddedFont>
      <p:font typeface="Sport Day" charset="0"/>
      <p:regular r:id="rId47"/>
      <p:bold r:id="rId48"/>
      <p:italic r:id="rId49"/>
      <p:boldItalic r:id="rId50"/>
    </p:embeddedFont>
    <p:embeddedFont>
      <p:font typeface="Cambria" pitchFamily="18" charset="0"/>
      <p:regular r:id="rId51"/>
      <p:bold r:id="rId52"/>
      <p:italic r:id="rId53"/>
      <p:boldItalic r:id="rId54"/>
    </p:embeddedFont>
    <p:embeddedFont>
      <p:font typeface="Hammersmith One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2F4"/>
    <a:srgbClr val="40807A"/>
    <a:srgbClr val="FFFFFF"/>
    <a:srgbClr val="FF33CC"/>
    <a:srgbClr val="9900CC"/>
    <a:srgbClr val="FF0066"/>
    <a:srgbClr val="0000CC"/>
    <a:srgbClr val="808000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35" autoAdjust="0"/>
  </p:normalViewPr>
  <p:slideViewPr>
    <p:cSldViewPr snapToGrid="0">
      <p:cViewPr varScale="1">
        <p:scale>
          <a:sx n="86" d="100"/>
          <a:sy n="86" d="100"/>
        </p:scale>
        <p:origin x="-90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85423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 Let each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choose a balloon by its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colour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Pupil(s) answer the question(s). If their answer(s) are correct, they get points (behind each balloon) for their teams. The winning team is the team with more points. 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78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845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6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27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662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af111183c5_1_1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af111183c5_1_1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65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87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Youtube</a:t>
            </a:r>
            <a:r>
              <a:rPr lang="en-US" baseline="0" dirty="0" smtClean="0"/>
              <a:t> link: </a:t>
            </a:r>
            <a:r>
              <a:rPr lang="en-US" dirty="0" smtClean="0"/>
              <a:t>https</a:t>
            </a:r>
            <a:r>
              <a:rPr lang="en-US" dirty="0"/>
              <a:t>://www.youtube.com/watch?v=tVlcKp3bWH8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4" r:id="rId7"/>
    <p:sldLayoutId id="2147483677" r:id="rId8"/>
    <p:sldLayoutId id="2147483678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20.xml"/><Relationship Id="rId3" Type="http://schemas.openxmlformats.org/officeDocument/2006/relationships/slide" Target="slide15.xml"/><Relationship Id="rId7" Type="http://schemas.openxmlformats.org/officeDocument/2006/relationships/slide" Target="slide18.xml"/><Relationship Id="rId12" Type="http://schemas.openxmlformats.org/officeDocument/2006/relationships/image" Target="../media/image42.jpeg"/><Relationship Id="rId17" Type="http://schemas.openxmlformats.org/officeDocument/2006/relationships/slide" Target="slide22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5" Type="http://schemas.openxmlformats.org/officeDocument/2006/relationships/slide" Target="slide21.xm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slide" Target="slide17.xml"/><Relationship Id="rId1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tVlcKp3bWH8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1299"/>
            <a:ext cx="8982075" cy="3474818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9355" y="1373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xmlns="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xmlns="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xmlns="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xmlns="" id="{DF45677C-F27A-42CD-8925-1A12AAA251DC}"/>
              </a:ext>
            </a:extLst>
          </p:cNvPr>
          <p:cNvSpPr/>
          <p:nvPr/>
        </p:nvSpPr>
        <p:spPr>
          <a:xfrm>
            <a:off x="2320078" y="1826467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My name’s Lucy.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49" y="2670277"/>
            <a:ext cx="1960929" cy="2064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199" y="2586265"/>
            <a:ext cx="1944915" cy="22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xmlns="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Minh.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xmlns="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My 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name’s _____.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CEDB0C-ED87-4FBD-82BE-E75F1CAFABB1}"/>
              </a:ext>
            </a:extLst>
          </p:cNvPr>
          <p:cNvSpPr/>
          <p:nvPr/>
        </p:nvSpPr>
        <p:spPr>
          <a:xfrm>
            <a:off x="4974187" y="3755464"/>
            <a:ext cx="1159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7571F56-633D-4F0B-AA41-5A65FAD84DFB}"/>
              </a:ext>
            </a:extLst>
          </p:cNvPr>
          <p:cNvSpPr/>
          <p:nvPr/>
        </p:nvSpPr>
        <p:spPr>
          <a:xfrm>
            <a:off x="4996180" y="3757456"/>
            <a:ext cx="1204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Ben</a:t>
            </a:r>
            <a:endParaRPr lang="en-US" sz="48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" y="2073755"/>
            <a:ext cx="1960929" cy="2064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flipH="1">
            <a:off x="7209646" y="2612158"/>
            <a:ext cx="1970861" cy="243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071" y="2939821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>
            <a:spLocks noGrp="1"/>
          </p:cNvSpPr>
          <p:nvPr>
            <p:ph type="ctrTitle"/>
          </p:nvPr>
        </p:nvSpPr>
        <p:spPr>
          <a:xfrm>
            <a:off x="758107" y="1643941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0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Blow up balloons</a:t>
            </a:r>
            <a:endParaRPr sz="5200" b="0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6154450" y="3771975"/>
            <a:ext cx="373882" cy="405670"/>
          </a:xfrm>
          <a:custGeom>
            <a:avLst/>
            <a:gdLst/>
            <a:ahLst/>
            <a:cxnLst/>
            <a:rect l="l" t="t" r="r" b="b"/>
            <a:pathLst>
              <a:path w="14652" h="16106" extrusionOk="0">
                <a:moveTo>
                  <a:pt x="2845" y="0"/>
                </a:moveTo>
                <a:lnTo>
                  <a:pt x="0" y="1272"/>
                </a:lnTo>
                <a:lnTo>
                  <a:pt x="6357" y="6358"/>
                </a:lnTo>
                <a:lnTo>
                  <a:pt x="8900" y="14652"/>
                </a:lnTo>
                <a:lnTo>
                  <a:pt x="10474" y="16106"/>
                </a:lnTo>
                <a:lnTo>
                  <a:pt x="14652" y="10535"/>
                </a:lnTo>
                <a:lnTo>
                  <a:pt x="9081" y="7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0" name="Google Shape;420;p39"/>
          <p:cNvSpPr/>
          <p:nvPr/>
        </p:nvSpPr>
        <p:spPr>
          <a:xfrm>
            <a:off x="7587850" y="4367800"/>
            <a:ext cx="52975" cy="54175"/>
          </a:xfrm>
          <a:custGeom>
            <a:avLst/>
            <a:gdLst/>
            <a:ahLst/>
            <a:cxnLst/>
            <a:rect l="l" t="t" r="r" b="b"/>
            <a:pathLst>
              <a:path w="2119" h="2167" extrusionOk="0">
                <a:moveTo>
                  <a:pt x="0" y="0"/>
                </a:moveTo>
                <a:lnTo>
                  <a:pt x="595" y="143"/>
                </a:lnTo>
                <a:lnTo>
                  <a:pt x="1310" y="119"/>
                </a:lnTo>
                <a:lnTo>
                  <a:pt x="1762" y="310"/>
                </a:lnTo>
                <a:lnTo>
                  <a:pt x="1834" y="667"/>
                </a:lnTo>
                <a:lnTo>
                  <a:pt x="2119" y="2167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21" name="Google Shape;421;p39"/>
          <p:cNvGrpSpPr/>
          <p:nvPr/>
        </p:nvGrpSpPr>
        <p:grpSpPr>
          <a:xfrm>
            <a:off x="5357134" y="-963723"/>
            <a:ext cx="5484194" cy="6853920"/>
            <a:chOff x="5216007" y="-171161"/>
            <a:chExt cx="5484194" cy="6853920"/>
          </a:xfrm>
        </p:grpSpPr>
        <p:grpSp>
          <p:nvGrpSpPr>
            <p:cNvPr id="422" name="Google Shape;422;p39"/>
            <p:cNvGrpSpPr/>
            <p:nvPr/>
          </p:nvGrpSpPr>
          <p:grpSpPr>
            <a:xfrm rot="-1019196" flipH="1">
              <a:off x="5824427" y="1371951"/>
              <a:ext cx="3339144" cy="4663814"/>
              <a:chOff x="300616" y="3146154"/>
              <a:chExt cx="821217" cy="1130719"/>
            </a:xfrm>
          </p:grpSpPr>
          <p:sp>
            <p:nvSpPr>
              <p:cNvPr id="423" name="Google Shape;423;p39"/>
              <p:cNvSpPr/>
              <p:nvPr/>
            </p:nvSpPr>
            <p:spPr>
              <a:xfrm>
                <a:off x="393289" y="3273230"/>
                <a:ext cx="641136" cy="604479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9"/>
              <p:cNvSpPr/>
              <p:nvPr/>
            </p:nvSpPr>
            <p:spPr>
              <a:xfrm>
                <a:off x="300616" y="3624790"/>
                <a:ext cx="147485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9"/>
              <p:cNvSpPr/>
              <p:nvPr/>
            </p:nvSpPr>
            <p:spPr>
              <a:xfrm>
                <a:off x="353662" y="3659070"/>
                <a:ext cx="33809" cy="59459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9"/>
              <p:cNvSpPr/>
              <p:nvPr/>
            </p:nvSpPr>
            <p:spPr>
              <a:xfrm>
                <a:off x="341414" y="3671895"/>
                <a:ext cx="58882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9"/>
              <p:cNvSpPr/>
              <p:nvPr/>
            </p:nvSpPr>
            <p:spPr>
              <a:xfrm>
                <a:off x="974366" y="3624790"/>
                <a:ext cx="147468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9"/>
              <p:cNvSpPr/>
              <p:nvPr/>
            </p:nvSpPr>
            <p:spPr>
              <a:xfrm>
                <a:off x="1034977" y="3659070"/>
                <a:ext cx="3382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9"/>
              <p:cNvSpPr/>
              <p:nvPr/>
            </p:nvSpPr>
            <p:spPr>
              <a:xfrm>
                <a:off x="1022746" y="3671895"/>
                <a:ext cx="58288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9"/>
              <p:cNvSpPr/>
              <p:nvPr/>
            </p:nvSpPr>
            <p:spPr>
              <a:xfrm>
                <a:off x="46847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9"/>
              <p:cNvSpPr/>
              <p:nvPr/>
            </p:nvSpPr>
            <p:spPr>
              <a:xfrm>
                <a:off x="483621" y="3587521"/>
                <a:ext cx="134661" cy="1227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9"/>
              <p:cNvSpPr/>
              <p:nvPr/>
            </p:nvSpPr>
            <p:spPr>
              <a:xfrm>
                <a:off x="536851" y="3598912"/>
                <a:ext cx="64142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9"/>
              <p:cNvSpPr/>
              <p:nvPr/>
            </p:nvSpPr>
            <p:spPr>
              <a:xfrm>
                <a:off x="78961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805356" y="3588098"/>
                <a:ext cx="134066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9"/>
              <p:cNvSpPr/>
              <p:nvPr/>
            </p:nvSpPr>
            <p:spPr>
              <a:xfrm>
                <a:off x="857992" y="3598912"/>
                <a:ext cx="64124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9"/>
              <p:cNvSpPr/>
              <p:nvPr/>
            </p:nvSpPr>
            <p:spPr>
              <a:xfrm>
                <a:off x="675380" y="3666059"/>
                <a:ext cx="88603" cy="64718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684710" y="3689961"/>
                <a:ext cx="69942" cy="40816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312864" y="3146154"/>
                <a:ext cx="794999" cy="491362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457989" y="3467382"/>
                <a:ext cx="118324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47901" y="3467382"/>
                <a:ext cx="118900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571052" y="4047811"/>
                <a:ext cx="136408" cy="21741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571052" y="4232563"/>
                <a:ext cx="135237" cy="2683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594955" y="4238242"/>
                <a:ext cx="20408" cy="1139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603114" y="4230117"/>
                <a:ext cx="20408" cy="1135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676550" y="4241299"/>
                <a:ext cx="29738" cy="18102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563469" y="4259383"/>
                <a:ext cx="150386" cy="1749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29002" y="4023332"/>
                <a:ext cx="188266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781454" y="4188847"/>
                <a:ext cx="132896" cy="63547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67715" y="4190962"/>
                <a:ext cx="18084" cy="1499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58" extrusionOk="0">
                    <a:moveTo>
                      <a:pt x="775" y="0"/>
                    </a:moveTo>
                    <a:cubicBezTo>
                      <a:pt x="721" y="0"/>
                      <a:pt x="661" y="17"/>
                      <a:pt x="601" y="47"/>
                    </a:cubicBezTo>
                    <a:lnTo>
                      <a:pt x="100" y="414"/>
                    </a:lnTo>
                    <a:cubicBezTo>
                      <a:pt x="0" y="514"/>
                      <a:pt x="0" y="647"/>
                      <a:pt x="67" y="747"/>
                    </a:cubicBezTo>
                    <a:cubicBezTo>
                      <a:pt x="106" y="825"/>
                      <a:pt x="168" y="858"/>
                      <a:pt x="240" y="858"/>
                    </a:cubicBezTo>
                    <a:cubicBezTo>
                      <a:pt x="290" y="858"/>
                      <a:pt x="345" y="842"/>
                      <a:pt x="401" y="814"/>
                    </a:cubicBezTo>
                    <a:lnTo>
                      <a:pt x="901" y="414"/>
                    </a:lnTo>
                    <a:cubicBezTo>
                      <a:pt x="1034" y="347"/>
                      <a:pt x="1034" y="213"/>
                      <a:pt x="934" y="80"/>
                    </a:cubicBezTo>
                    <a:cubicBezTo>
                      <a:pt x="898" y="25"/>
                      <a:pt x="841" y="0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56637" y="4186436"/>
                <a:ext cx="18084" cy="1534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78" extrusionOk="0">
                    <a:moveTo>
                      <a:pt x="788" y="1"/>
                    </a:moveTo>
                    <a:cubicBezTo>
                      <a:pt x="734" y="1"/>
                      <a:pt x="681" y="26"/>
                      <a:pt x="634" y="72"/>
                    </a:cubicBezTo>
                    <a:lnTo>
                      <a:pt x="134" y="439"/>
                    </a:lnTo>
                    <a:cubicBezTo>
                      <a:pt x="0" y="506"/>
                      <a:pt x="0" y="639"/>
                      <a:pt x="67" y="773"/>
                    </a:cubicBezTo>
                    <a:cubicBezTo>
                      <a:pt x="121" y="844"/>
                      <a:pt x="174" y="877"/>
                      <a:pt x="233" y="877"/>
                    </a:cubicBezTo>
                    <a:cubicBezTo>
                      <a:pt x="284" y="877"/>
                      <a:pt x="339" y="852"/>
                      <a:pt x="401" y="806"/>
                    </a:cubicBezTo>
                    <a:lnTo>
                      <a:pt x="901" y="439"/>
                    </a:lnTo>
                    <a:cubicBezTo>
                      <a:pt x="1035" y="339"/>
                      <a:pt x="1035" y="239"/>
                      <a:pt x="968" y="106"/>
                    </a:cubicBezTo>
                    <a:cubicBezTo>
                      <a:pt x="914" y="34"/>
                      <a:pt x="851" y="1"/>
                      <a:pt x="7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784372" y="4232301"/>
                <a:ext cx="32656" cy="20093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50" extrusionOk="0">
                    <a:moveTo>
                      <a:pt x="709" y="0"/>
                    </a:moveTo>
                    <a:cubicBezTo>
                      <a:pt x="298" y="0"/>
                      <a:pt x="0" y="149"/>
                      <a:pt x="0" y="149"/>
                    </a:cubicBezTo>
                    <a:lnTo>
                      <a:pt x="300" y="1150"/>
                    </a:lnTo>
                    <a:lnTo>
                      <a:pt x="1868" y="483"/>
                    </a:lnTo>
                    <a:cubicBezTo>
                      <a:pt x="1474" y="104"/>
                      <a:pt x="1052" y="0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784372" y="4198667"/>
                <a:ext cx="140479" cy="69558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691122" y="3861888"/>
                <a:ext cx="42563" cy="5072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 rot="-184051">
                <a:off x="620017" y="3887532"/>
                <a:ext cx="184772" cy="160883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271" y="0"/>
                    </a:moveTo>
                    <a:cubicBezTo>
                      <a:pt x="3536" y="0"/>
                      <a:pt x="2702" y="334"/>
                      <a:pt x="2202" y="501"/>
                    </a:cubicBezTo>
                    <a:cubicBezTo>
                      <a:pt x="1702" y="601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67"/>
                      <a:pt x="8373" y="501"/>
                    </a:cubicBezTo>
                    <a:cubicBezTo>
                      <a:pt x="7873" y="334"/>
                      <a:pt x="7039" y="0"/>
                      <a:pt x="5271" y="0"/>
                    </a:cubicBez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459736" y="3896361"/>
                <a:ext cx="236648" cy="156152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749218" y="3849605"/>
                <a:ext cx="247323" cy="100205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559975" y="3872966"/>
                <a:ext cx="300754" cy="210421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39"/>
            <p:cNvGrpSpPr/>
            <p:nvPr/>
          </p:nvGrpSpPr>
          <p:grpSpPr>
            <a:xfrm rot="792631" flipH="1">
              <a:off x="7039701" y="84890"/>
              <a:ext cx="2975220" cy="6341819"/>
              <a:chOff x="6796575" y="1335188"/>
              <a:chExt cx="1802082" cy="3841221"/>
            </a:xfrm>
          </p:grpSpPr>
          <p:sp>
            <p:nvSpPr>
              <p:cNvPr id="459" name="Google Shape;459;p39"/>
              <p:cNvSpPr/>
              <p:nvPr/>
            </p:nvSpPr>
            <p:spPr>
              <a:xfrm>
                <a:off x="6796575" y="2156463"/>
                <a:ext cx="1146028" cy="3019946"/>
              </a:xfrm>
              <a:custGeom>
                <a:avLst/>
                <a:gdLst/>
                <a:ahLst/>
                <a:cxnLst/>
                <a:rect l="l" t="t" r="r" b="b"/>
                <a:pathLst>
                  <a:path w="19720" h="51965" extrusionOk="0">
                    <a:moveTo>
                      <a:pt x="19574" y="0"/>
                    </a:moveTo>
                    <a:cubicBezTo>
                      <a:pt x="19517" y="0"/>
                      <a:pt x="19455" y="39"/>
                      <a:pt x="19455" y="117"/>
                    </a:cubicBezTo>
                    <a:cubicBezTo>
                      <a:pt x="19548" y="3957"/>
                      <a:pt x="17543" y="7409"/>
                      <a:pt x="15210" y="10286"/>
                    </a:cubicBezTo>
                    <a:cubicBezTo>
                      <a:pt x="13002" y="13023"/>
                      <a:pt x="11183" y="15697"/>
                      <a:pt x="10748" y="19273"/>
                    </a:cubicBezTo>
                    <a:cubicBezTo>
                      <a:pt x="10234" y="23207"/>
                      <a:pt x="11245" y="27250"/>
                      <a:pt x="11370" y="31169"/>
                    </a:cubicBezTo>
                    <a:cubicBezTo>
                      <a:pt x="11478" y="34854"/>
                      <a:pt x="11183" y="38601"/>
                      <a:pt x="9877" y="42084"/>
                    </a:cubicBezTo>
                    <a:cubicBezTo>
                      <a:pt x="8197" y="46640"/>
                      <a:pt x="4621" y="49937"/>
                      <a:pt x="127" y="51725"/>
                    </a:cubicBezTo>
                    <a:cubicBezTo>
                      <a:pt x="0" y="51767"/>
                      <a:pt x="40" y="51964"/>
                      <a:pt x="154" y="51964"/>
                    </a:cubicBezTo>
                    <a:cubicBezTo>
                      <a:pt x="165" y="51964"/>
                      <a:pt x="177" y="51962"/>
                      <a:pt x="190" y="51958"/>
                    </a:cubicBezTo>
                    <a:cubicBezTo>
                      <a:pt x="3828" y="50496"/>
                      <a:pt x="6907" y="48117"/>
                      <a:pt x="8897" y="44728"/>
                    </a:cubicBezTo>
                    <a:cubicBezTo>
                      <a:pt x="10685" y="41664"/>
                      <a:pt x="11370" y="38119"/>
                      <a:pt x="11556" y="34620"/>
                    </a:cubicBezTo>
                    <a:cubicBezTo>
                      <a:pt x="11758" y="31122"/>
                      <a:pt x="11385" y="27639"/>
                      <a:pt x="10996" y="24156"/>
                    </a:cubicBezTo>
                    <a:cubicBezTo>
                      <a:pt x="10716" y="21730"/>
                      <a:pt x="10763" y="19258"/>
                      <a:pt x="11447" y="16910"/>
                    </a:cubicBezTo>
                    <a:cubicBezTo>
                      <a:pt x="11945" y="15153"/>
                      <a:pt x="12893" y="13629"/>
                      <a:pt x="13966" y="12183"/>
                    </a:cubicBezTo>
                    <a:cubicBezTo>
                      <a:pt x="15614" y="9990"/>
                      <a:pt x="17449" y="8047"/>
                      <a:pt x="18538" y="5481"/>
                    </a:cubicBezTo>
                    <a:cubicBezTo>
                      <a:pt x="19237" y="3848"/>
                      <a:pt x="19720" y="1920"/>
                      <a:pt x="19657" y="117"/>
                    </a:cubicBezTo>
                    <a:cubicBezTo>
                      <a:pt x="19681" y="39"/>
                      <a:pt x="19630" y="0"/>
                      <a:pt x="19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99137" y="1335188"/>
                <a:ext cx="999520" cy="1063679"/>
              </a:xfrm>
              <a:custGeom>
                <a:avLst/>
                <a:gdLst/>
                <a:ahLst/>
                <a:cxnLst/>
                <a:rect l="l" t="t" r="r" b="b"/>
                <a:pathLst>
                  <a:path w="17199" h="18303" extrusionOk="0">
                    <a:moveTo>
                      <a:pt x="9277" y="0"/>
                    </a:moveTo>
                    <a:cubicBezTo>
                      <a:pt x="6057" y="0"/>
                      <a:pt x="2880" y="2346"/>
                      <a:pt x="1556" y="5992"/>
                    </a:cubicBezTo>
                    <a:cubicBezTo>
                      <a:pt x="1" y="10268"/>
                      <a:pt x="1571" y="14808"/>
                      <a:pt x="5101" y="16441"/>
                    </a:cubicBezTo>
                    <a:cubicBezTo>
                      <a:pt x="4479" y="16970"/>
                      <a:pt x="3857" y="17747"/>
                      <a:pt x="5101" y="18198"/>
                    </a:cubicBezTo>
                    <a:cubicBezTo>
                      <a:pt x="5303" y="18271"/>
                      <a:pt x="5470" y="18303"/>
                      <a:pt x="5609" y="18303"/>
                    </a:cubicBezTo>
                    <a:cubicBezTo>
                      <a:pt x="6304" y="18303"/>
                      <a:pt x="6267" y="17488"/>
                      <a:pt x="6112" y="16814"/>
                    </a:cubicBezTo>
                    <a:lnTo>
                      <a:pt x="6112" y="16814"/>
                    </a:lnTo>
                    <a:cubicBezTo>
                      <a:pt x="6680" y="16970"/>
                      <a:pt x="7257" y="17045"/>
                      <a:pt x="7834" y="17045"/>
                    </a:cubicBezTo>
                    <a:cubicBezTo>
                      <a:pt x="11058" y="17045"/>
                      <a:pt x="14246" y="14702"/>
                      <a:pt x="15566" y="11061"/>
                    </a:cubicBezTo>
                    <a:cubicBezTo>
                      <a:pt x="17198" y="6567"/>
                      <a:pt x="15379" y="1778"/>
                      <a:pt x="11507" y="394"/>
                    </a:cubicBezTo>
                    <a:cubicBezTo>
                      <a:pt x="10777" y="127"/>
                      <a:pt x="10026" y="0"/>
                      <a:pt x="9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8279601" y="1491691"/>
                <a:ext cx="137384" cy="120531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1181" y="0"/>
                    </a:moveTo>
                    <a:cubicBezTo>
                      <a:pt x="815" y="0"/>
                      <a:pt x="458" y="203"/>
                      <a:pt x="265" y="547"/>
                    </a:cubicBezTo>
                    <a:cubicBezTo>
                      <a:pt x="0" y="1060"/>
                      <a:pt x="187" y="1682"/>
                      <a:pt x="700" y="1946"/>
                    </a:cubicBezTo>
                    <a:cubicBezTo>
                      <a:pt x="854" y="2033"/>
                      <a:pt x="1019" y="2073"/>
                      <a:pt x="1183" y="2073"/>
                    </a:cubicBezTo>
                    <a:cubicBezTo>
                      <a:pt x="1549" y="2073"/>
                      <a:pt x="1906" y="1870"/>
                      <a:pt x="2100" y="1526"/>
                    </a:cubicBezTo>
                    <a:cubicBezTo>
                      <a:pt x="2364" y="1013"/>
                      <a:pt x="2177" y="391"/>
                      <a:pt x="1664" y="127"/>
                    </a:cubicBezTo>
                    <a:cubicBezTo>
                      <a:pt x="1511" y="40"/>
                      <a:pt x="1345" y="0"/>
                      <a:pt x="1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39"/>
            <p:cNvSpPr/>
            <p:nvPr/>
          </p:nvSpPr>
          <p:spPr>
            <a:xfrm rot="-538747">
              <a:off x="8120662" y="3597492"/>
              <a:ext cx="549364" cy="508644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 rot="-911522" flipH="1">
              <a:off x="6480106" y="4040462"/>
              <a:ext cx="549362" cy="508642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464" name="Google Shape;464;p39"/>
          <p:cNvSpPr/>
          <p:nvPr/>
        </p:nvSpPr>
        <p:spPr>
          <a:xfrm rot="-929691">
            <a:off x="7638356" y="4383040"/>
            <a:ext cx="125771" cy="43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9"/>
          <p:cNvSpPr/>
          <p:nvPr/>
        </p:nvSpPr>
        <p:spPr>
          <a:xfrm rot="-1007485">
            <a:off x="7580594" y="4263156"/>
            <a:ext cx="178616" cy="84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9"/>
          <p:cNvSpPr/>
          <p:nvPr/>
        </p:nvSpPr>
        <p:spPr>
          <a:xfrm>
            <a:off x="6162755" y="3776325"/>
            <a:ext cx="357324" cy="405656"/>
          </a:xfrm>
          <a:custGeom>
            <a:avLst/>
            <a:gdLst/>
            <a:ahLst/>
            <a:cxnLst/>
            <a:rect l="l" t="t" r="r" b="b"/>
            <a:pathLst>
              <a:path w="13108" h="16160" extrusionOk="0">
                <a:moveTo>
                  <a:pt x="1484" y="0"/>
                </a:moveTo>
                <a:lnTo>
                  <a:pt x="0" y="1237"/>
                </a:lnTo>
                <a:lnTo>
                  <a:pt x="7997" y="14263"/>
                </a:lnTo>
                <a:lnTo>
                  <a:pt x="9646" y="16160"/>
                </a:lnTo>
                <a:lnTo>
                  <a:pt x="13108" y="7750"/>
                </a:lnTo>
                <a:lnTo>
                  <a:pt x="6678" y="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67" name="Google Shape;467;p39"/>
          <p:cNvSpPr/>
          <p:nvPr/>
        </p:nvSpPr>
        <p:spPr>
          <a:xfrm>
            <a:off x="8458850" y="3033975"/>
            <a:ext cx="191675" cy="494675"/>
          </a:xfrm>
          <a:custGeom>
            <a:avLst/>
            <a:gdLst/>
            <a:ahLst/>
            <a:cxnLst/>
            <a:rect l="l" t="t" r="r" b="b"/>
            <a:pathLst>
              <a:path w="7667" h="19787" extrusionOk="0">
                <a:moveTo>
                  <a:pt x="4947" y="0"/>
                </a:moveTo>
                <a:lnTo>
                  <a:pt x="7502" y="1979"/>
                </a:lnTo>
                <a:lnTo>
                  <a:pt x="7667" y="16159"/>
                </a:lnTo>
                <a:lnTo>
                  <a:pt x="7173" y="19787"/>
                </a:lnTo>
                <a:lnTo>
                  <a:pt x="0" y="12779"/>
                </a:lnTo>
                <a:lnTo>
                  <a:pt x="165" y="4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xmlns="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743" y="-71594"/>
            <a:ext cx="5154547" cy="2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DCF37AD-2C4F-44E7-AB79-1DA70AF1B72F}"/>
              </a:ext>
            </a:extLst>
          </p:cNvPr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33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B1016182-09EF-42E9-BA96-F5D51B0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9449">
            <a:off x="373822" y="570911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E0BB67-A479-4A86-B95C-28CE221691A7}"/>
              </a:ext>
            </a:extLst>
          </p:cNvPr>
          <p:cNvSpPr txBox="1"/>
          <p:nvPr/>
        </p:nvSpPr>
        <p:spPr>
          <a:xfrm>
            <a:off x="2734243" y="620962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5" name="Picture 14" descr="http://www.clipartpal.com/_thumbs/pd/holiday/birthday/baloon1_01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6A4D1F44-43B3-45A7-93B5-1A4DCF62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716" y="354054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06FF8C5-F7E7-49BF-A214-E2E9A5F71607}"/>
              </a:ext>
            </a:extLst>
          </p:cNvPr>
          <p:cNvSpPr txBox="1"/>
          <p:nvPr/>
        </p:nvSpPr>
        <p:spPr>
          <a:xfrm>
            <a:off x="6761954" y="1335474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20</a:t>
            </a:r>
          </a:p>
        </p:txBody>
      </p:sp>
      <p:pic>
        <p:nvPicPr>
          <p:cNvPr id="37" name="Picture 36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5220EB-8D01-4264-A76D-7D999069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8138">
            <a:off x="6259846" y="1203154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2EDE9D6-0CF6-4393-8F21-4FFB2CAC8AD7}"/>
              </a:ext>
            </a:extLst>
          </p:cNvPr>
          <p:cNvSpPr txBox="1"/>
          <p:nvPr/>
        </p:nvSpPr>
        <p:spPr>
          <a:xfrm>
            <a:off x="4530413" y="125692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8" name="Picture 4" descr="Purple Balloon 2 clip art - vector clip art online, royalty free ... -  ClipArt Best - ClipArt Best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382680-4E13-400B-9A58-A299BA33F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4" r="37978"/>
          <a:stretch/>
        </p:blipFill>
        <p:spPr bwMode="auto">
          <a:xfrm>
            <a:off x="4144750" y="831449"/>
            <a:ext cx="1388314" cy="19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24E873E-409A-4ABA-84BD-E6ED25E18404}"/>
              </a:ext>
            </a:extLst>
          </p:cNvPr>
          <p:cNvSpPr txBox="1"/>
          <p:nvPr/>
        </p:nvSpPr>
        <p:spPr>
          <a:xfrm>
            <a:off x="1576221" y="2952594"/>
            <a:ext cx="82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41" name="Picture 14" descr="Clip Art Balloon Image Vector Graphics 藍色氣球, PNG, 426x593px, Balloon,  Birthday, Cartoon, Gas Balloon,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32E67A9-EACE-460F-9160-23C2BEC2F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7"/>
          <a:stretch/>
        </p:blipFill>
        <p:spPr bwMode="auto">
          <a:xfrm rot="459967">
            <a:off x="1096361" y="2500329"/>
            <a:ext cx="1284051" cy="16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A0E576-0FE6-4922-AA4D-2A32E13F2E82}"/>
              </a:ext>
            </a:extLst>
          </p:cNvPr>
          <p:cNvSpPr txBox="1"/>
          <p:nvPr/>
        </p:nvSpPr>
        <p:spPr>
          <a:xfrm>
            <a:off x="2990083" y="3368377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25</a:t>
            </a:r>
          </a:p>
        </p:txBody>
      </p:sp>
      <p:pic>
        <p:nvPicPr>
          <p:cNvPr id="43" name="Picture 8" descr="http://www.easyvectors.com/assets/images/vectors/afbig/helium-blue-balloon-clip-art.jpg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8C26343-0577-40A0-925B-D1868610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083" y="2860549"/>
            <a:ext cx="1218039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3BFD84-9AED-4B32-8C91-A29E68C05C59}"/>
              </a:ext>
            </a:extLst>
          </p:cNvPr>
          <p:cNvSpPr txBox="1"/>
          <p:nvPr/>
        </p:nvSpPr>
        <p:spPr>
          <a:xfrm>
            <a:off x="4757084" y="324197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10</a:t>
            </a:r>
          </a:p>
        </p:txBody>
      </p:sp>
      <p:pic>
        <p:nvPicPr>
          <p:cNvPr id="45" name="Picture 6" descr="Orange Balloon SVG Vector, Orange Balloon Clip art - SVG Clipart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DCC5D82-7449-43E7-9560-C4289F01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0929" y="2692291"/>
            <a:ext cx="1479481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loud 4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AAFEA64-302E-44C6-8141-270CB6930EAC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9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B2604E91-F724-4265-8D8E-40AFC1E8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218" y="998141"/>
            <a:ext cx="924387" cy="14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131DEF-9221-4E65-9859-CDCE9C5CD548}"/>
              </a:ext>
            </a:extLst>
          </p:cNvPr>
          <p:cNvSpPr/>
          <p:nvPr/>
        </p:nvSpPr>
        <p:spPr>
          <a:xfrm>
            <a:off x="6022794" y="3443486"/>
            <a:ext cx="1274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479" y="1703572"/>
            <a:ext cx="2164129" cy="227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447536" y="1591192"/>
            <a:ext cx="2430458" cy="22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903"/>
              <a:gd name="adj2" fmla="val 14995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http://www.clipartpal.com/_thumbs/pd/holiday/birthday/baloon1_01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F488D076-0F76-4B7B-8586-4015663C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7502" y="1086636"/>
            <a:ext cx="993642" cy="15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631644-456B-4037-AEC7-C39232F2E636}"/>
              </a:ext>
            </a:extLst>
          </p:cNvPr>
          <p:cNvSpPr/>
          <p:nvPr/>
        </p:nvSpPr>
        <p:spPr>
          <a:xfrm>
            <a:off x="5949857" y="3443486"/>
            <a:ext cx="14205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314" y="1417245"/>
            <a:ext cx="2154665" cy="226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291" y="1221353"/>
            <a:ext cx="2161629" cy="27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1437"/>
              <a:gd name="adj2" fmla="val 1286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4" descr="Purple Balloon 2 clip art - vector clip art online, royalty free ... -  ClipArt Best - ClipArt Best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BB117B-6B9C-43B2-90D0-57D1B8F86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4" r="37978"/>
          <a:stretch/>
        </p:blipFill>
        <p:spPr bwMode="auto">
          <a:xfrm rot="20772746">
            <a:off x="7343463" y="1037242"/>
            <a:ext cx="1123886" cy="15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65430F-8285-41FB-B4C9-C9AFA1D70979}"/>
              </a:ext>
            </a:extLst>
          </p:cNvPr>
          <p:cNvSpPr/>
          <p:nvPr/>
        </p:nvSpPr>
        <p:spPr>
          <a:xfrm>
            <a:off x="6146226" y="3443486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191" y="1289336"/>
            <a:ext cx="2379351" cy="2862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100" y="999629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4683"/>
              <a:gd name="adj2" fmla="val 1364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5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A5BE40-62CC-4B0B-9593-0406CA15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8138">
            <a:off x="7535046" y="1059438"/>
            <a:ext cx="959139" cy="149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99E62A-925B-4DCB-9E3A-82DCE7044F18}"/>
              </a:ext>
            </a:extLst>
          </p:cNvPr>
          <p:cNvSpPr/>
          <p:nvPr/>
        </p:nvSpPr>
        <p:spPr>
          <a:xfrm>
            <a:off x="6149075" y="3505547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061" y="722357"/>
            <a:ext cx="2411093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0" y="1227166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112"/>
              <a:gd name="adj2" fmla="val 13359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Clip Art Balloon Image Vector Graphics 藍色氣球, PNG, 426x593px, Balloon,  Birthday, Cartoon, Gas Balloon,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FA4EEC-D9CD-4F87-A212-DC07D9632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7"/>
          <a:stretch/>
        </p:blipFill>
        <p:spPr bwMode="auto">
          <a:xfrm rot="21338230">
            <a:off x="7393473" y="1056143"/>
            <a:ext cx="937570" cy="12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AAA2474-CFF4-43ED-9BC2-924F018E7A1D}"/>
              </a:ext>
            </a:extLst>
          </p:cNvPr>
          <p:cNvSpPr/>
          <p:nvPr/>
        </p:nvSpPr>
        <p:spPr>
          <a:xfrm>
            <a:off x="6129208" y="3453296"/>
            <a:ext cx="10070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100" y="1356344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196" y="1799578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35 0.03642 L 1.38889E-6 1.728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-18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3733126" cy="5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</a:t>
            </a:r>
            <a:r>
              <a:rPr lang="en-US" sz="3000" b="1" dirty="0" smtClean="0">
                <a:solidFill>
                  <a:schemeClr val="accent6"/>
                </a:solidFill>
                <a:latin typeface="Pangolin" panose="02010600030101010101" charset="0"/>
              </a:rPr>
              <a:t>1 – PERIOD 1</a:t>
            </a:r>
            <a:endParaRPr lang="en-US" sz="3000" b="1" dirty="0">
              <a:solidFill>
                <a:schemeClr val="accent6"/>
              </a:solidFill>
              <a:latin typeface="Pangolin" panose="0201060003010101010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322"/>
              <a:gd name="adj2" fmla="val 13715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8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11EBE7-0064-4A92-A49D-B1463BB4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1097">
            <a:off x="7341049" y="1082690"/>
            <a:ext cx="790555" cy="129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9C5E2B-7EB7-4D1C-AE0F-25F39DE0F79B}"/>
              </a:ext>
            </a:extLst>
          </p:cNvPr>
          <p:cNvSpPr/>
          <p:nvPr/>
        </p:nvSpPr>
        <p:spPr>
          <a:xfrm>
            <a:off x="6088332" y="3453296"/>
            <a:ext cx="10887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100" y="1340715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flipH="1">
            <a:off x="3790395" y="1541552"/>
            <a:ext cx="1970861" cy="24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38 0.05463 L -2.22222E-6 1.6049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8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798"/>
              <a:gd name="adj2" fmla="val 13857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6" descr="Orange Balloon SVG Vector, Orange Balloon Clip art - SVG Clipart">
            <a:hlinkClick r:id="rId3" action="ppaction://hlinksldjump"/>
            <a:extLst>
              <a:ext uri="{FF2B5EF4-FFF2-40B4-BE49-F238E27FC236}">
                <a16:creationId xmlns:a16="http://schemas.microsoft.com/office/drawing/2014/main" xmlns="" id="{2D59BAA7-CFDA-4456-9354-AA82BECF7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43159">
            <a:off x="7411067" y="991933"/>
            <a:ext cx="828698" cy="12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812B39-535D-4B41-86CB-6D40A7F3FBD6}"/>
              </a:ext>
            </a:extLst>
          </p:cNvPr>
          <p:cNvSpPr/>
          <p:nvPr/>
        </p:nvSpPr>
        <p:spPr>
          <a:xfrm>
            <a:off x="6016197" y="3453296"/>
            <a:ext cx="12330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556" y="1406029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39" y="1406029"/>
            <a:ext cx="2155237" cy="24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12 0.06913 L 2.22222E-6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15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xmlns="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xmlns="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76" y="265689"/>
            <a:ext cx="8310067" cy="45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xmlns="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xmlns="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xmlns="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9"/>
          <p:cNvSpPr/>
          <p:nvPr/>
        </p:nvSpPr>
        <p:spPr>
          <a:xfrm>
            <a:off x="2157985" y="1297600"/>
            <a:ext cx="5564776" cy="3551333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4" name="Google Shape;1594;p69"/>
          <p:cNvSpPr txBox="1">
            <a:spLocks noGrp="1"/>
          </p:cNvSpPr>
          <p:nvPr>
            <p:ph type="title"/>
          </p:nvPr>
        </p:nvSpPr>
        <p:spPr>
          <a:xfrm>
            <a:off x="-1008452" y="0"/>
            <a:ext cx="6959890" cy="2393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ask people around you!</a:t>
            </a:r>
            <a:endParaRPr sz="55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92268E9-7FDC-4901-8587-4A7033AAE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19875"/>
              </p:ext>
            </p:extLst>
          </p:nvPr>
        </p:nvGraphicFramePr>
        <p:xfrm>
          <a:off x="2174531" y="1316735"/>
          <a:ext cx="5548229" cy="3579251"/>
        </p:xfrm>
        <a:graphic>
          <a:graphicData uri="http://schemas.openxmlformats.org/drawingml/2006/table">
            <a:tbl>
              <a:tblPr firstRow="1" bandRow="1">
                <a:tableStyleId>{8062C725-335E-441B-ADA7-94C5EBDB45F5}</a:tableStyleId>
              </a:tblPr>
              <a:tblGrid>
                <a:gridCol w="2737103">
                  <a:extLst>
                    <a:ext uri="{9D8B030D-6E8A-4147-A177-3AD203B41FA5}">
                      <a16:colId xmlns:a16="http://schemas.microsoft.com/office/drawing/2014/main" xmlns="" val="2377903942"/>
                    </a:ext>
                  </a:extLst>
                </a:gridCol>
                <a:gridCol w="2811126">
                  <a:extLst>
                    <a:ext uri="{9D8B030D-6E8A-4147-A177-3AD203B41FA5}">
                      <a16:colId xmlns:a16="http://schemas.microsoft.com/office/drawing/2014/main" xmlns="" val="332194648"/>
                    </a:ext>
                  </a:extLst>
                </a:gridCol>
              </a:tblGrid>
              <a:tr h="63882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>
                          <a:solidFill>
                            <a:srgbClr val="9900CC"/>
                          </a:solidFill>
                          <a:latin typeface="#9Slide07 SVNAppleberry" panose="02040603050506020204" pitchFamily="18" charset="0"/>
                        </a:rPr>
                        <a:t>What’s your name?</a:t>
                      </a:r>
                      <a:endParaRPr lang="zh-CN" altLang="en-US" sz="3000" dirty="0">
                        <a:solidFill>
                          <a:srgbClr val="9900CC"/>
                        </a:solidFill>
                        <a:latin typeface="#9Slide07 SVNAppleberry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5490786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algn="ctr"/>
                      <a:r>
                        <a:rPr lang="en-US" altLang="zh-CN" dirty="0">
                          <a:latin typeface="Sport Day" pitchFamily="50" charset="0"/>
                        </a:rPr>
                        <a:t>NGUYÊN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3492145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friend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algn="ctr"/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6426692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grandma / grandpa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1155713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mom / dad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9260336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</a:t>
                      </a:r>
                      <a:r>
                        <a:rPr kumimoji="0" lang="en-US" altLang="zh-CN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Sport Day" pitchFamily="50" charset="0"/>
                          <a:cs typeface="Arial"/>
                          <a:sym typeface="Arial"/>
                        </a:rPr>
                        <a:t>sister/brother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447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6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321898" y="2871705"/>
            <a:ext cx="1618052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rPr>
              <a:t>EXPLORATION</a:t>
            </a: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215383" y="2829175"/>
            <a:ext cx="1391059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MODEL SENTENCES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xmlns="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xmlns="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xmlns="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xmlns="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xmlns="" id="{3FFE50FD-75FF-47C1-8273-D20A999A28B7}"/>
              </a:ext>
            </a:extLst>
          </p:cNvPr>
          <p:cNvSpPr txBox="1"/>
          <p:nvPr/>
        </p:nvSpPr>
        <p:spPr>
          <a:xfrm>
            <a:off x="3961993" y="1515230"/>
            <a:ext cx="122001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S</a:t>
            </a:r>
            <a:r>
              <a:rPr lang="en" sz="6000" dirty="0" smtClean="0"/>
              <a:t>ing with me!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xmlns="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524" y="1614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xmlns="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VlcKp3bWH8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5137" y="1096196"/>
            <a:ext cx="4919121" cy="27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73" y="222753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EXPLORATION</a:t>
            </a:r>
            <a:endParaRPr sz="54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xmlns="" id="{80A0EF12-9942-43A7-B0B7-C766A6805593}"/>
              </a:ext>
            </a:extLst>
          </p:cNvPr>
          <p:cNvSpPr txBox="1"/>
          <p:nvPr/>
        </p:nvSpPr>
        <p:spPr>
          <a:xfrm>
            <a:off x="4142578" y="1132752"/>
            <a:ext cx="96830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5">
            <a:hlinkClick r:id="" action="ppaction://media"/>
            <a:extLst>
              <a:ext uri="{FF2B5EF4-FFF2-40B4-BE49-F238E27FC236}">
                <a16:creationId xmlns:a16="http://schemas.microsoft.com/office/drawing/2014/main" xmlns="" id="{C533E318-ED0E-43FD-82BD-7D2655745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825" y="397564"/>
            <a:ext cx="508349" cy="508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" y="412063"/>
            <a:ext cx="4558006" cy="49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49" y="1310640"/>
            <a:ext cx="3909075" cy="273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840" y="1391960"/>
            <a:ext cx="4023360" cy="277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307" y="224197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MODEL SENTENCES</a:t>
            </a:r>
            <a:endParaRPr sz="54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xmlns="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xmlns="" id="{CAF0410F-CECD-4248-A055-2089F66633D2}"/>
              </a:ext>
            </a:extLst>
          </p:cNvPr>
          <p:cNvSpPr txBox="1"/>
          <p:nvPr/>
        </p:nvSpPr>
        <p:spPr>
          <a:xfrm>
            <a:off x="3953418" y="1293780"/>
            <a:ext cx="92119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Office PowerPoint</Application>
  <PresentationFormat>On-screen Show (16:9)</PresentationFormat>
  <Paragraphs>82</Paragraphs>
  <Slides>25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Barlow</vt:lpstr>
      <vt:lpstr>Fira Sans Extra Condensed Medium</vt:lpstr>
      <vt:lpstr>Hind</vt:lpstr>
      <vt:lpstr>Delius Swash Caps</vt:lpstr>
      <vt:lpstr>Montserrat</vt:lpstr>
      <vt:lpstr>Coming Soon</vt:lpstr>
      <vt:lpstr>#9Slide07 SVNAppleberry</vt:lpstr>
      <vt:lpstr>Script MT Bold</vt:lpstr>
      <vt:lpstr>Pangolin</vt:lpstr>
      <vt:lpstr>Comfortaa</vt:lpstr>
      <vt:lpstr>Sport Day</vt:lpstr>
      <vt:lpstr>Cambria</vt:lpstr>
      <vt:lpstr>Hammersmith One</vt:lpstr>
      <vt:lpstr>Morning Greetings with Social DIstancing by Slidesgo</vt:lpstr>
      <vt:lpstr>Over The Rainbow by Slidesgo</vt:lpstr>
      <vt:lpstr>PowerPoint Presentation</vt:lpstr>
      <vt:lpstr>Our names</vt:lpstr>
      <vt:lpstr>TABLE OF CONTENTS</vt:lpstr>
      <vt:lpstr>WARM-UP</vt:lpstr>
      <vt:lpstr>Sing with me!</vt:lpstr>
      <vt:lpstr>PowerPoint Presentation</vt:lpstr>
      <vt:lpstr>EXPLORATION</vt:lpstr>
      <vt:lpstr>PowerPoint Presentation</vt:lpstr>
      <vt:lpstr>MODEL SENTENCES</vt:lpstr>
      <vt:lpstr>PowerPoint Presentation</vt:lpstr>
      <vt:lpstr>PowerPoint Presentation</vt:lpstr>
      <vt:lpstr>PowerPoint Presentation</vt:lpstr>
      <vt:lpstr>Blow up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FUN TIME</vt:lpstr>
      <vt:lpstr>Let’s ask people around you!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2022-07-21T13:27:58Z</dcterms:modified>
</cp:coreProperties>
</file>