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ms-office.activeX"/>
  <Default Extension="svg" ContentType="image/svg+xml"/>
  <Default Extension="jpeg" ContentType="image/jpeg"/>
  <Default Extension="wmf" ContentType="image/x-wmf"/>
  <Default Extension="m4a" ContentType="audio/unknown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autoCompressPictures="0">
  <p:sldMasterIdLst>
    <p:sldMasterId id="2147483684" r:id="rId1"/>
    <p:sldMasterId id="2147483726" r:id="rId2"/>
    <p:sldMasterId id="2147483762" r:id="rId3"/>
  </p:sldMasterIdLst>
  <p:notesMasterIdLst>
    <p:notesMasterId r:id="rId48"/>
  </p:notesMasterIdLst>
  <p:sldIdLst>
    <p:sldId id="291" r:id="rId4"/>
    <p:sldId id="279" r:id="rId5"/>
    <p:sldId id="259" r:id="rId6"/>
    <p:sldId id="351" r:id="rId7"/>
    <p:sldId id="333" r:id="rId8"/>
    <p:sldId id="352" r:id="rId9"/>
    <p:sldId id="356" r:id="rId10"/>
    <p:sldId id="353" r:id="rId11"/>
    <p:sldId id="360" r:id="rId12"/>
    <p:sldId id="354" r:id="rId13"/>
    <p:sldId id="355" r:id="rId14"/>
    <p:sldId id="357" r:id="rId15"/>
    <p:sldId id="358" r:id="rId16"/>
    <p:sldId id="359" r:id="rId17"/>
    <p:sldId id="361" r:id="rId18"/>
    <p:sldId id="334" r:id="rId19"/>
    <p:sldId id="336" r:id="rId20"/>
    <p:sldId id="337" r:id="rId21"/>
    <p:sldId id="335" r:id="rId22"/>
    <p:sldId id="338" r:id="rId23"/>
    <p:sldId id="340" r:id="rId24"/>
    <p:sldId id="256" r:id="rId25"/>
    <p:sldId id="258" r:id="rId26"/>
    <p:sldId id="274" r:id="rId27"/>
    <p:sldId id="339" r:id="rId28"/>
    <p:sldId id="370" r:id="rId29"/>
    <p:sldId id="373" r:id="rId30"/>
    <p:sldId id="372" r:id="rId31"/>
    <p:sldId id="371" r:id="rId32"/>
    <p:sldId id="374" r:id="rId33"/>
    <p:sldId id="375" r:id="rId34"/>
    <p:sldId id="376" r:id="rId35"/>
    <p:sldId id="362" r:id="rId36"/>
    <p:sldId id="363" r:id="rId37"/>
    <p:sldId id="364" r:id="rId38"/>
    <p:sldId id="365" r:id="rId39"/>
    <p:sldId id="366" r:id="rId40"/>
    <p:sldId id="367" r:id="rId41"/>
    <p:sldId id="368" r:id="rId42"/>
    <p:sldId id="369" r:id="rId43"/>
    <p:sldId id="348" r:id="rId44"/>
    <p:sldId id="382" r:id="rId45"/>
    <p:sldId id="383" r:id="rId46"/>
    <p:sldId id="384" r:id="rId47"/>
  </p:sldIdLst>
  <p:sldSz cx="9144000" cy="5143500" type="screen16x9"/>
  <p:notesSz cx="6858000" cy="9144000"/>
  <p:embeddedFontLst>
    <p:embeddedFont>
      <p:font typeface="Sport Day" charset="0"/>
      <p:regular r:id="rId49"/>
      <p:bold r:id="rId50"/>
      <p:italic r:id="rId51"/>
      <p:boldItalic r:id="rId52"/>
    </p:embeddedFont>
    <p:embeddedFont>
      <p:font typeface="Calibri" pitchFamily="34" charset="0"/>
      <p:regular r:id="rId53"/>
      <p:bold r:id="rId54"/>
      <p:italic r:id="rId55"/>
      <p:boldItalic r:id="rId56"/>
    </p:embeddedFont>
    <p:embeddedFont>
      <p:font typeface="Montserrat" pitchFamily="2" charset="0"/>
      <p:regular r:id="rId57"/>
    </p:embeddedFont>
    <p:embeddedFont>
      <p:font typeface="Hammersmith One" charset="0"/>
      <p:regular r:id="rId58"/>
    </p:embeddedFont>
    <p:embeddedFont>
      <p:font typeface="Calibri Light" charset="0"/>
      <p:regular r:id="rId59"/>
      <p:italic r:id="rId60"/>
    </p:embeddedFont>
    <p:embeddedFont>
      <p:font typeface="Coming Soon" charset="0"/>
      <p:regular r:id="rId61"/>
    </p:embeddedFont>
    <p:embeddedFont>
      <p:font typeface="Comfortaa" charset="0"/>
      <p:regular r:id="rId62"/>
      <p:bold r:id="rId63"/>
    </p:embeddedFont>
    <p:embeddedFont>
      <p:font typeface="Pangolin" charset="0"/>
      <p:regular r:id="rId64"/>
    </p:embeddedFont>
    <p:embeddedFont>
      <p:font typeface="Century Gothic" pitchFamily="34" charset="0"/>
      <p:regular r:id="rId65"/>
      <p:bold r:id="rId66"/>
      <p:italic r:id="rId67"/>
      <p:boldItalic r:id="rId68"/>
    </p:embeddedFont>
    <p:embeddedFont>
      <p:font typeface="Josefin Sans Light" charset="0"/>
      <p:regular r:id="rId69"/>
    </p:embeddedFont>
    <p:embeddedFont>
      <p:font typeface="Script MT Bold" charset="0"/>
      <p:bold r:id="rId70"/>
    </p:embeddedFont>
    <p:embeddedFont>
      <p:font typeface="Cheri"/>
      <p:regular r:id="rId71"/>
    </p:embeddedFont>
    <p:embeddedFont>
      <p:font typeface="Delius Swash Caps" charset="0"/>
      <p:regular r:id="rId7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CC"/>
    <a:srgbClr val="A50021"/>
    <a:srgbClr val="660066"/>
    <a:srgbClr val="0000FF"/>
    <a:srgbClr val="9900CC"/>
    <a:srgbClr val="FF0066"/>
    <a:srgbClr val="0000CC"/>
    <a:srgbClr val="808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062C725-335E-441B-ADA7-94C5EBDB45F5}">
  <a:tblStyle styleId="{8062C725-335E-441B-ADA7-94C5EBDB45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font" Target="fonts/font15.fntdata"/><Relationship Id="rId68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font" Target="fonts/font18.fntdata"/><Relationship Id="rId74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font" Target="fonts/font13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schemas.openxmlformats.org/officeDocument/2006/relationships/font" Target="fonts/font16.fntdata"/><Relationship Id="rId69" Type="http://schemas.openxmlformats.org/officeDocument/2006/relationships/font" Target="fonts/font21.fntdata"/><Relationship Id="rId8" Type="http://schemas.openxmlformats.org/officeDocument/2006/relationships/slide" Target="slides/slide5.xml"/><Relationship Id="rId51" Type="http://schemas.openxmlformats.org/officeDocument/2006/relationships/font" Target="fonts/font3.fntdata"/><Relationship Id="rId72" Type="http://schemas.openxmlformats.org/officeDocument/2006/relationships/font" Target="fonts/font24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11.fntdata"/><Relationship Id="rId67" Type="http://schemas.openxmlformats.org/officeDocument/2006/relationships/font" Target="fonts/font19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6.fntdata"/><Relationship Id="rId62" Type="http://schemas.openxmlformats.org/officeDocument/2006/relationships/font" Target="fonts/font14.fntdata"/><Relationship Id="rId70" Type="http://schemas.openxmlformats.org/officeDocument/2006/relationships/font" Target="fonts/font22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font" Target="fonts/font17.fntdata"/><Relationship Id="rId73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6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font" Target="fonts/font23.fnt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93681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gaf111183c5_1_1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8" name="Google Shape;1748;gaf111183c5_1_1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2155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0386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589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8822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4418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28454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7387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5465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9153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6892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gaf111183c5_1_1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2" name="Google Shape;1232;gaf111183c5_1_1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3177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32379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a04d9405f5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a04d9405f5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af111183c5_1_1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af111183c5_1_1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THE CLOUD – GO TO PART 4</a:t>
            </a: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PINK AMONG US – GO TO THE POINTS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39668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PINK AMONG US – GO TO THE POINTS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5317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PINK AMONG US – GO TO THE POINTS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44066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PINK AMONG US – GO TO THE POINTS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01596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PINK AMONG US – GO TO THE POINTS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0137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PINK AMONG US – GO TO THE POINTS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40456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PINK AMONG US – GO TO THE POINTS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91763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PINK AMONG US – GO TO THE POINTS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91367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af111183c5_1_1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af111183c5_1_1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62581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3012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17873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9B328-75EF-4903-B932-E7F60FD8E0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331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6090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1716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7285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7675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708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af111183c5_1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af111183c5_1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6309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282702" y="1165627"/>
            <a:ext cx="4011523" cy="136290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129416">
            <a:off x="-1326702" y="-1426337"/>
            <a:ext cx="7874406" cy="585996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977551" y="3298225"/>
            <a:ext cx="2871796" cy="1480561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69900" y="820775"/>
            <a:ext cx="5985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None/>
              <a:defRPr sz="4600" b="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969900" y="2859500"/>
            <a:ext cx="3104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282702" y="1165627"/>
            <a:ext cx="4011523" cy="136290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129416">
            <a:off x="-1326702" y="-1426337"/>
            <a:ext cx="7874406" cy="585996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977551" y="3298225"/>
            <a:ext cx="2871796" cy="1480561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69900" y="820775"/>
            <a:ext cx="5985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None/>
              <a:defRPr sz="4600" b="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969900" y="2859500"/>
            <a:ext cx="3104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None/>
              <a:defRPr sz="23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975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 rot="753979">
            <a:off x="-858940" y="103947"/>
            <a:ext cx="4009089" cy="1957480"/>
            <a:chOff x="5598662" y="908706"/>
            <a:chExt cx="3226992" cy="1575613"/>
          </a:xfrm>
        </p:grpSpPr>
        <p:sp>
          <p:nvSpPr>
            <p:cNvPr id="16" name="Google Shape;16;p3"/>
            <p:cNvSpPr/>
            <p:nvPr/>
          </p:nvSpPr>
          <p:spPr>
            <a:xfrm>
              <a:off x="6210525" y="1542486"/>
              <a:ext cx="2004619" cy="941833"/>
            </a:xfrm>
            <a:custGeom>
              <a:avLst/>
              <a:gdLst/>
              <a:ahLst/>
              <a:cxnLst/>
              <a:rect l="l" t="t" r="r" b="b"/>
              <a:pathLst>
                <a:path w="25424" h="11945" extrusionOk="0">
                  <a:moveTo>
                    <a:pt x="12482" y="1"/>
                  </a:moveTo>
                  <a:cubicBezTo>
                    <a:pt x="5836" y="1"/>
                    <a:pt x="492" y="5516"/>
                    <a:pt x="0" y="11945"/>
                  </a:cubicBezTo>
                  <a:lnTo>
                    <a:pt x="2721" y="11945"/>
                  </a:lnTo>
                  <a:cubicBezTo>
                    <a:pt x="3203" y="6798"/>
                    <a:pt x="7433" y="2802"/>
                    <a:pt x="12704" y="2724"/>
                  </a:cubicBezTo>
                  <a:cubicBezTo>
                    <a:pt x="12751" y="2723"/>
                    <a:pt x="12799" y="2723"/>
                    <a:pt x="12846" y="2723"/>
                  </a:cubicBezTo>
                  <a:cubicBezTo>
                    <a:pt x="18051" y="2723"/>
                    <a:pt x="22209" y="6937"/>
                    <a:pt x="22702" y="11945"/>
                  </a:cubicBezTo>
                  <a:lnTo>
                    <a:pt x="25423" y="11945"/>
                  </a:lnTo>
                  <a:cubicBezTo>
                    <a:pt x="24910" y="5305"/>
                    <a:pt x="19452" y="112"/>
                    <a:pt x="12704" y="3"/>
                  </a:cubicBezTo>
                  <a:cubicBezTo>
                    <a:pt x="12630" y="1"/>
                    <a:pt x="12556" y="1"/>
                    <a:pt x="12482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5993456" y="1328020"/>
              <a:ext cx="2436230" cy="1156299"/>
            </a:xfrm>
            <a:custGeom>
              <a:avLst/>
              <a:gdLst/>
              <a:ahLst/>
              <a:cxnLst/>
              <a:rect l="l" t="t" r="r" b="b"/>
              <a:pathLst>
                <a:path w="30898" h="14665" extrusionOk="0">
                  <a:moveTo>
                    <a:pt x="15218" y="0"/>
                  </a:moveTo>
                  <a:cubicBezTo>
                    <a:pt x="7080" y="0"/>
                    <a:pt x="509" y="6729"/>
                    <a:pt x="1" y="14665"/>
                  </a:cubicBezTo>
                  <a:lnTo>
                    <a:pt x="2753" y="14665"/>
                  </a:lnTo>
                  <a:cubicBezTo>
                    <a:pt x="3235" y="8025"/>
                    <a:pt x="8708" y="2816"/>
                    <a:pt x="15457" y="2723"/>
                  </a:cubicBezTo>
                  <a:cubicBezTo>
                    <a:pt x="15522" y="2722"/>
                    <a:pt x="15588" y="2721"/>
                    <a:pt x="15653" y="2721"/>
                  </a:cubicBezTo>
                  <a:cubicBezTo>
                    <a:pt x="22311" y="2721"/>
                    <a:pt x="27683" y="8197"/>
                    <a:pt x="28176" y="14665"/>
                  </a:cubicBezTo>
                  <a:lnTo>
                    <a:pt x="30897" y="14665"/>
                  </a:lnTo>
                  <a:cubicBezTo>
                    <a:pt x="30369" y="6548"/>
                    <a:pt x="23682" y="111"/>
                    <a:pt x="15441" y="2"/>
                  </a:cubicBezTo>
                  <a:cubicBezTo>
                    <a:pt x="15367" y="1"/>
                    <a:pt x="15292" y="0"/>
                    <a:pt x="15218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5788766" y="1117180"/>
              <a:ext cx="2846868" cy="1367137"/>
            </a:xfrm>
            <a:custGeom>
              <a:avLst/>
              <a:gdLst/>
              <a:ahLst/>
              <a:cxnLst/>
              <a:rect l="l" t="t" r="r" b="b"/>
              <a:pathLst>
                <a:path w="36106" h="17339" extrusionOk="0">
                  <a:moveTo>
                    <a:pt x="17858" y="0"/>
                  </a:moveTo>
                  <a:cubicBezTo>
                    <a:pt x="8275" y="0"/>
                    <a:pt x="494" y="7964"/>
                    <a:pt x="0" y="17339"/>
                  </a:cubicBezTo>
                  <a:lnTo>
                    <a:pt x="2721" y="17339"/>
                  </a:lnTo>
                  <a:cubicBezTo>
                    <a:pt x="3188" y="9238"/>
                    <a:pt x="9858" y="2831"/>
                    <a:pt x="18053" y="2722"/>
                  </a:cubicBezTo>
                  <a:cubicBezTo>
                    <a:pt x="18109" y="2722"/>
                    <a:pt x="18165" y="2721"/>
                    <a:pt x="18221" y="2721"/>
                  </a:cubicBezTo>
                  <a:cubicBezTo>
                    <a:pt x="26354" y="2721"/>
                    <a:pt x="32921" y="9417"/>
                    <a:pt x="33384" y="17339"/>
                  </a:cubicBezTo>
                  <a:lnTo>
                    <a:pt x="36106" y="17339"/>
                  </a:lnTo>
                  <a:cubicBezTo>
                    <a:pt x="35624" y="7760"/>
                    <a:pt x="27740" y="126"/>
                    <a:pt x="18053" y="1"/>
                  </a:cubicBezTo>
                  <a:cubicBezTo>
                    <a:pt x="17988" y="1"/>
                    <a:pt x="17923" y="0"/>
                    <a:pt x="17858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5598662" y="908706"/>
              <a:ext cx="3226992" cy="1575610"/>
            </a:xfrm>
            <a:custGeom>
              <a:avLst/>
              <a:gdLst/>
              <a:ahLst/>
              <a:cxnLst/>
              <a:rect l="l" t="t" r="r" b="b"/>
              <a:pathLst>
                <a:path w="40927" h="19983" extrusionOk="0">
                  <a:moveTo>
                    <a:pt x="20270" y="1"/>
                  </a:moveTo>
                  <a:cubicBezTo>
                    <a:pt x="9303" y="1"/>
                    <a:pt x="356" y="9193"/>
                    <a:pt x="1" y="19983"/>
                  </a:cubicBezTo>
                  <a:lnTo>
                    <a:pt x="2722" y="19983"/>
                  </a:lnTo>
                  <a:cubicBezTo>
                    <a:pt x="3064" y="10467"/>
                    <a:pt x="10885" y="2816"/>
                    <a:pt x="20464" y="2723"/>
                  </a:cubicBezTo>
                  <a:cubicBezTo>
                    <a:pt x="20519" y="2722"/>
                    <a:pt x="20575" y="2722"/>
                    <a:pt x="20630" y="2722"/>
                  </a:cubicBezTo>
                  <a:cubicBezTo>
                    <a:pt x="30133" y="2722"/>
                    <a:pt x="37866" y="10645"/>
                    <a:pt x="38206" y="19983"/>
                  </a:cubicBezTo>
                  <a:lnTo>
                    <a:pt x="40927" y="19983"/>
                  </a:lnTo>
                  <a:cubicBezTo>
                    <a:pt x="40554" y="8989"/>
                    <a:pt x="31519" y="126"/>
                    <a:pt x="20464" y="2"/>
                  </a:cubicBezTo>
                  <a:cubicBezTo>
                    <a:pt x="20399" y="1"/>
                    <a:pt x="20335" y="1"/>
                    <a:pt x="20270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3"/>
          <p:cNvSpPr/>
          <p:nvPr/>
        </p:nvSpPr>
        <p:spPr>
          <a:xfrm rot="-245">
            <a:off x="1580950" y="429634"/>
            <a:ext cx="5869811" cy="4284240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6848849" y="2523500"/>
            <a:ext cx="2871796" cy="1480561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-2928723" y="914377"/>
            <a:ext cx="4011523" cy="136290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 rot="-21869">
            <a:off x="2992168" y="2259519"/>
            <a:ext cx="3159664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300"/>
              <a:buNone/>
              <a:defRPr sz="43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 rot="-21855">
            <a:off x="3423310" y="1529360"/>
            <a:ext cx="2076342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 rot="-22116">
            <a:off x="2869915" y="2893124"/>
            <a:ext cx="3404170" cy="741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5365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 rot="1129409">
            <a:off x="-5277489" y="2472975"/>
            <a:ext cx="6449898" cy="4799905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7425256" y="-1267887"/>
            <a:ext cx="3019087" cy="3025434"/>
            <a:chOff x="5169225" y="2868825"/>
            <a:chExt cx="1510450" cy="1513625"/>
          </a:xfrm>
        </p:grpSpPr>
        <p:sp>
          <p:nvSpPr>
            <p:cNvPr id="29" name="Google Shape;29;p4"/>
            <p:cNvSpPr/>
            <p:nvPr/>
          </p:nvSpPr>
          <p:spPr>
            <a:xfrm>
              <a:off x="5941175" y="2868825"/>
              <a:ext cx="47925" cy="276300"/>
            </a:xfrm>
            <a:custGeom>
              <a:avLst/>
              <a:gdLst/>
              <a:ahLst/>
              <a:cxnLst/>
              <a:rect l="l" t="t" r="r" b="b"/>
              <a:pathLst>
                <a:path w="1917" h="11052" extrusionOk="0">
                  <a:moveTo>
                    <a:pt x="1279" y="0"/>
                  </a:moveTo>
                  <a:cubicBezTo>
                    <a:pt x="990" y="0"/>
                    <a:pt x="700" y="181"/>
                    <a:pt x="671" y="558"/>
                  </a:cubicBezTo>
                  <a:lnTo>
                    <a:pt x="33" y="10416"/>
                  </a:lnTo>
                  <a:cubicBezTo>
                    <a:pt x="1" y="10832"/>
                    <a:pt x="327" y="11051"/>
                    <a:pt x="650" y="11051"/>
                  </a:cubicBezTo>
                  <a:cubicBezTo>
                    <a:pt x="942" y="11051"/>
                    <a:pt x="1231" y="10871"/>
                    <a:pt x="1246" y="10494"/>
                  </a:cubicBezTo>
                  <a:lnTo>
                    <a:pt x="1884" y="635"/>
                  </a:lnTo>
                  <a:cubicBezTo>
                    <a:pt x="1916" y="220"/>
                    <a:pt x="1598" y="0"/>
                    <a:pt x="1279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5860325" y="4106150"/>
              <a:ext cx="48300" cy="276300"/>
            </a:xfrm>
            <a:custGeom>
              <a:avLst/>
              <a:gdLst/>
              <a:ahLst/>
              <a:cxnLst/>
              <a:rect l="l" t="t" r="r" b="b"/>
              <a:pathLst>
                <a:path w="1932" h="11052" extrusionOk="0">
                  <a:moveTo>
                    <a:pt x="1280" y="1"/>
                  </a:moveTo>
                  <a:cubicBezTo>
                    <a:pt x="986" y="1"/>
                    <a:pt x="693" y="181"/>
                    <a:pt x="671" y="558"/>
                  </a:cubicBezTo>
                  <a:lnTo>
                    <a:pt x="33" y="10416"/>
                  </a:lnTo>
                  <a:cubicBezTo>
                    <a:pt x="0" y="10832"/>
                    <a:pt x="327" y="11051"/>
                    <a:pt x="652" y="11051"/>
                  </a:cubicBezTo>
                  <a:cubicBezTo>
                    <a:pt x="946" y="11051"/>
                    <a:pt x="1239" y="10871"/>
                    <a:pt x="1261" y="10494"/>
                  </a:cubicBezTo>
                  <a:lnTo>
                    <a:pt x="1899" y="636"/>
                  </a:lnTo>
                  <a:cubicBezTo>
                    <a:pt x="1932" y="220"/>
                    <a:pt x="1605" y="1"/>
                    <a:pt x="1280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6074925" y="3003250"/>
              <a:ext cx="84275" cy="170100"/>
            </a:xfrm>
            <a:custGeom>
              <a:avLst/>
              <a:gdLst/>
              <a:ahLst/>
              <a:cxnLst/>
              <a:rect l="l" t="t" r="r" b="b"/>
              <a:pathLst>
                <a:path w="3371" h="6804" extrusionOk="0">
                  <a:moveTo>
                    <a:pt x="2589" y="0"/>
                  </a:moveTo>
                  <a:cubicBezTo>
                    <a:pt x="2360" y="0"/>
                    <a:pt x="2137" y="117"/>
                    <a:pt x="2038" y="390"/>
                  </a:cubicBezTo>
                  <a:cubicBezTo>
                    <a:pt x="1416" y="2256"/>
                    <a:pt x="794" y="4122"/>
                    <a:pt x="157" y="5987"/>
                  </a:cubicBezTo>
                  <a:cubicBezTo>
                    <a:pt x="0" y="6466"/>
                    <a:pt x="402" y="6803"/>
                    <a:pt x="784" y="6803"/>
                  </a:cubicBezTo>
                  <a:cubicBezTo>
                    <a:pt x="1011" y="6803"/>
                    <a:pt x="1230" y="6685"/>
                    <a:pt x="1323" y="6407"/>
                  </a:cubicBezTo>
                  <a:cubicBezTo>
                    <a:pt x="1945" y="4541"/>
                    <a:pt x="2567" y="2675"/>
                    <a:pt x="3204" y="810"/>
                  </a:cubicBezTo>
                  <a:cubicBezTo>
                    <a:pt x="3370" y="332"/>
                    <a:pt x="2973" y="0"/>
                    <a:pt x="2589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686750" y="4077400"/>
              <a:ext cx="88200" cy="170125"/>
            </a:xfrm>
            <a:custGeom>
              <a:avLst/>
              <a:gdLst/>
              <a:ahLst/>
              <a:cxnLst/>
              <a:rect l="l" t="t" r="r" b="b"/>
              <a:pathLst>
                <a:path w="3528" h="6805" extrusionOk="0">
                  <a:moveTo>
                    <a:pt x="2755" y="1"/>
                  </a:moveTo>
                  <a:cubicBezTo>
                    <a:pt x="2523" y="1"/>
                    <a:pt x="2292" y="121"/>
                    <a:pt x="2187" y="402"/>
                  </a:cubicBezTo>
                  <a:cubicBezTo>
                    <a:pt x="1518" y="2268"/>
                    <a:pt x="850" y="4134"/>
                    <a:pt x="165" y="6000"/>
                  </a:cubicBezTo>
                  <a:cubicBezTo>
                    <a:pt x="1" y="6475"/>
                    <a:pt x="392" y="6805"/>
                    <a:pt x="774" y="6805"/>
                  </a:cubicBezTo>
                  <a:cubicBezTo>
                    <a:pt x="1005" y="6805"/>
                    <a:pt x="1232" y="6685"/>
                    <a:pt x="1332" y="6404"/>
                  </a:cubicBezTo>
                  <a:cubicBezTo>
                    <a:pt x="2016" y="4538"/>
                    <a:pt x="2684" y="2672"/>
                    <a:pt x="3353" y="806"/>
                  </a:cubicBezTo>
                  <a:cubicBezTo>
                    <a:pt x="3528" y="331"/>
                    <a:pt x="3140" y="1"/>
                    <a:pt x="2755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6189050" y="3003275"/>
              <a:ext cx="184250" cy="232075"/>
            </a:xfrm>
            <a:custGeom>
              <a:avLst/>
              <a:gdLst/>
              <a:ahLst/>
              <a:cxnLst/>
              <a:rect l="l" t="t" r="r" b="b"/>
              <a:pathLst>
                <a:path w="7370" h="9283" extrusionOk="0">
                  <a:moveTo>
                    <a:pt x="6498" y="0"/>
                  </a:moveTo>
                  <a:cubicBezTo>
                    <a:pt x="6322" y="0"/>
                    <a:pt x="6143" y="78"/>
                    <a:pt x="6010" y="264"/>
                  </a:cubicBezTo>
                  <a:cubicBezTo>
                    <a:pt x="4128" y="2939"/>
                    <a:pt x="2216" y="5644"/>
                    <a:pt x="334" y="8319"/>
                  </a:cubicBezTo>
                  <a:cubicBezTo>
                    <a:pt x="1" y="8797"/>
                    <a:pt x="430" y="9282"/>
                    <a:pt x="872" y="9282"/>
                  </a:cubicBezTo>
                  <a:cubicBezTo>
                    <a:pt x="1049" y="9282"/>
                    <a:pt x="1227" y="9205"/>
                    <a:pt x="1360" y="9019"/>
                  </a:cubicBezTo>
                  <a:cubicBezTo>
                    <a:pt x="3242" y="6344"/>
                    <a:pt x="5154" y="3639"/>
                    <a:pt x="7036" y="964"/>
                  </a:cubicBezTo>
                  <a:cubicBezTo>
                    <a:pt x="7369" y="486"/>
                    <a:pt x="6940" y="0"/>
                    <a:pt x="6498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5475725" y="4017325"/>
              <a:ext cx="184000" cy="232050"/>
            </a:xfrm>
            <a:custGeom>
              <a:avLst/>
              <a:gdLst/>
              <a:ahLst/>
              <a:cxnLst/>
              <a:rect l="l" t="t" r="r" b="b"/>
              <a:pathLst>
                <a:path w="7360" h="9282" extrusionOk="0">
                  <a:moveTo>
                    <a:pt x="6482" y="0"/>
                  </a:moveTo>
                  <a:cubicBezTo>
                    <a:pt x="6310" y="0"/>
                    <a:pt x="6137" y="75"/>
                    <a:pt x="6010" y="255"/>
                  </a:cubicBezTo>
                  <a:cubicBezTo>
                    <a:pt x="4128" y="2945"/>
                    <a:pt x="2216" y="5650"/>
                    <a:pt x="334" y="8325"/>
                  </a:cubicBezTo>
                  <a:cubicBezTo>
                    <a:pt x="0" y="8803"/>
                    <a:pt x="431" y="9282"/>
                    <a:pt x="874" y="9282"/>
                  </a:cubicBezTo>
                  <a:cubicBezTo>
                    <a:pt x="1050" y="9282"/>
                    <a:pt x="1228" y="9206"/>
                    <a:pt x="1360" y="9025"/>
                  </a:cubicBezTo>
                  <a:cubicBezTo>
                    <a:pt x="3242" y="6350"/>
                    <a:pt x="5154" y="3645"/>
                    <a:pt x="7036" y="955"/>
                  </a:cubicBezTo>
                  <a:cubicBezTo>
                    <a:pt x="7360" y="486"/>
                    <a:pt x="6922" y="0"/>
                    <a:pt x="6482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6289500" y="3205275"/>
              <a:ext cx="157500" cy="125950"/>
            </a:xfrm>
            <a:custGeom>
              <a:avLst/>
              <a:gdLst/>
              <a:ahLst/>
              <a:cxnLst/>
              <a:rect l="l" t="t" r="r" b="b"/>
              <a:pathLst>
                <a:path w="6300" h="5038" extrusionOk="0">
                  <a:moveTo>
                    <a:pt x="5391" y="1"/>
                  </a:moveTo>
                  <a:cubicBezTo>
                    <a:pt x="5264" y="1"/>
                    <a:pt x="5132" y="44"/>
                    <a:pt x="5008" y="146"/>
                  </a:cubicBezTo>
                  <a:cubicBezTo>
                    <a:pt x="3484" y="1405"/>
                    <a:pt x="1992" y="2680"/>
                    <a:pt x="483" y="3955"/>
                  </a:cubicBezTo>
                  <a:cubicBezTo>
                    <a:pt x="1" y="4363"/>
                    <a:pt x="414" y="5037"/>
                    <a:pt x="909" y="5037"/>
                  </a:cubicBezTo>
                  <a:cubicBezTo>
                    <a:pt x="1036" y="5037"/>
                    <a:pt x="1168" y="4993"/>
                    <a:pt x="1292" y="4888"/>
                  </a:cubicBezTo>
                  <a:cubicBezTo>
                    <a:pt x="2816" y="3629"/>
                    <a:pt x="4309" y="2369"/>
                    <a:pt x="5817" y="1079"/>
                  </a:cubicBezTo>
                  <a:cubicBezTo>
                    <a:pt x="6299" y="658"/>
                    <a:pt x="5886" y="1"/>
                    <a:pt x="5391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5398125" y="3922000"/>
              <a:ext cx="161700" cy="123775"/>
            </a:xfrm>
            <a:custGeom>
              <a:avLst/>
              <a:gdLst/>
              <a:ahLst/>
              <a:cxnLst/>
              <a:rect l="l" t="t" r="r" b="b"/>
              <a:pathLst>
                <a:path w="6468" h="4951" extrusionOk="0">
                  <a:moveTo>
                    <a:pt x="5541" y="0"/>
                  </a:moveTo>
                  <a:cubicBezTo>
                    <a:pt x="5411" y="0"/>
                    <a:pt x="5276" y="45"/>
                    <a:pt x="5149" y="149"/>
                  </a:cubicBezTo>
                  <a:cubicBezTo>
                    <a:pt x="3594" y="1393"/>
                    <a:pt x="2054" y="2637"/>
                    <a:pt x="499" y="3881"/>
                  </a:cubicBezTo>
                  <a:cubicBezTo>
                    <a:pt x="0" y="4281"/>
                    <a:pt x="432" y="4950"/>
                    <a:pt x="944" y="4950"/>
                  </a:cubicBezTo>
                  <a:cubicBezTo>
                    <a:pt x="1070" y="4950"/>
                    <a:pt x="1201" y="4909"/>
                    <a:pt x="1323" y="4814"/>
                  </a:cubicBezTo>
                  <a:cubicBezTo>
                    <a:pt x="2878" y="3570"/>
                    <a:pt x="4418" y="2326"/>
                    <a:pt x="5973" y="1082"/>
                  </a:cubicBezTo>
                  <a:cubicBezTo>
                    <a:pt x="6468" y="674"/>
                    <a:pt x="6047" y="0"/>
                    <a:pt x="5541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6358225" y="3322200"/>
              <a:ext cx="273475" cy="126775"/>
            </a:xfrm>
            <a:custGeom>
              <a:avLst/>
              <a:gdLst/>
              <a:ahLst/>
              <a:cxnLst/>
              <a:rect l="l" t="t" r="r" b="b"/>
              <a:pathLst>
                <a:path w="10939" h="5071" extrusionOk="0">
                  <a:moveTo>
                    <a:pt x="9999" y="1"/>
                  </a:moveTo>
                  <a:cubicBezTo>
                    <a:pt x="9917" y="1"/>
                    <a:pt x="9829" y="18"/>
                    <a:pt x="9739" y="56"/>
                  </a:cubicBezTo>
                  <a:lnTo>
                    <a:pt x="642" y="3912"/>
                  </a:lnTo>
                  <a:cubicBezTo>
                    <a:pt x="0" y="4185"/>
                    <a:pt x="354" y="5070"/>
                    <a:pt x="935" y="5070"/>
                  </a:cubicBezTo>
                  <a:cubicBezTo>
                    <a:pt x="1015" y="5070"/>
                    <a:pt x="1100" y="5054"/>
                    <a:pt x="1186" y="5016"/>
                  </a:cubicBezTo>
                  <a:lnTo>
                    <a:pt x="10283" y="1160"/>
                  </a:lnTo>
                  <a:cubicBezTo>
                    <a:pt x="10939" y="886"/>
                    <a:pt x="10598" y="1"/>
                    <a:pt x="9999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216450" y="3805775"/>
              <a:ext cx="273575" cy="126650"/>
            </a:xfrm>
            <a:custGeom>
              <a:avLst/>
              <a:gdLst/>
              <a:ahLst/>
              <a:cxnLst/>
              <a:rect l="l" t="t" r="r" b="b"/>
              <a:pathLst>
                <a:path w="10943" h="5066" extrusionOk="0">
                  <a:moveTo>
                    <a:pt x="10011" y="1"/>
                  </a:moveTo>
                  <a:cubicBezTo>
                    <a:pt x="9930" y="1"/>
                    <a:pt x="9844" y="18"/>
                    <a:pt x="9757" y="56"/>
                  </a:cubicBezTo>
                  <a:lnTo>
                    <a:pt x="660" y="3897"/>
                  </a:lnTo>
                  <a:cubicBezTo>
                    <a:pt x="1" y="4171"/>
                    <a:pt x="373" y="5066"/>
                    <a:pt x="963" y="5066"/>
                  </a:cubicBezTo>
                  <a:cubicBezTo>
                    <a:pt x="1040" y="5066"/>
                    <a:pt x="1121" y="5050"/>
                    <a:pt x="1205" y="5016"/>
                  </a:cubicBezTo>
                  <a:lnTo>
                    <a:pt x="10301" y="1160"/>
                  </a:lnTo>
                  <a:cubicBezTo>
                    <a:pt x="10942" y="873"/>
                    <a:pt x="10590" y="1"/>
                    <a:pt x="10011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6394975" y="3531775"/>
              <a:ext cx="190325" cy="51675"/>
            </a:xfrm>
            <a:custGeom>
              <a:avLst/>
              <a:gdLst/>
              <a:ahLst/>
              <a:cxnLst/>
              <a:rect l="l" t="t" r="r" b="b"/>
              <a:pathLst>
                <a:path w="7613" h="2067" extrusionOk="0">
                  <a:moveTo>
                    <a:pt x="6718" y="0"/>
                  </a:moveTo>
                  <a:cubicBezTo>
                    <a:pt x="6687" y="0"/>
                    <a:pt x="6654" y="2"/>
                    <a:pt x="6620" y="7"/>
                  </a:cubicBezTo>
                  <a:cubicBezTo>
                    <a:pt x="4677" y="287"/>
                    <a:pt x="2717" y="582"/>
                    <a:pt x="774" y="847"/>
                  </a:cubicBezTo>
                  <a:cubicBezTo>
                    <a:pt x="0" y="966"/>
                    <a:pt x="209" y="2067"/>
                    <a:pt x="922" y="2067"/>
                  </a:cubicBezTo>
                  <a:cubicBezTo>
                    <a:pt x="955" y="2067"/>
                    <a:pt x="988" y="2064"/>
                    <a:pt x="1023" y="2060"/>
                  </a:cubicBezTo>
                  <a:cubicBezTo>
                    <a:pt x="2966" y="1780"/>
                    <a:pt x="4925" y="1484"/>
                    <a:pt x="6869" y="1220"/>
                  </a:cubicBezTo>
                  <a:cubicBezTo>
                    <a:pt x="7613" y="1101"/>
                    <a:pt x="7417" y="0"/>
                    <a:pt x="6718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5261400" y="3670975"/>
              <a:ext cx="192025" cy="47750"/>
            </a:xfrm>
            <a:custGeom>
              <a:avLst/>
              <a:gdLst/>
              <a:ahLst/>
              <a:cxnLst/>
              <a:rect l="l" t="t" r="r" b="b"/>
              <a:pathLst>
                <a:path w="7681" h="1910" extrusionOk="0">
                  <a:moveTo>
                    <a:pt x="6753" y="0"/>
                  </a:moveTo>
                  <a:cubicBezTo>
                    <a:pt x="6726" y="0"/>
                    <a:pt x="6697" y="2"/>
                    <a:pt x="6668" y="6"/>
                  </a:cubicBezTo>
                  <a:cubicBezTo>
                    <a:pt x="4709" y="239"/>
                    <a:pt x="2734" y="472"/>
                    <a:pt x="759" y="705"/>
                  </a:cubicBezTo>
                  <a:cubicBezTo>
                    <a:pt x="0" y="795"/>
                    <a:pt x="196" y="1910"/>
                    <a:pt x="909" y="1910"/>
                  </a:cubicBezTo>
                  <a:cubicBezTo>
                    <a:pt x="941" y="1910"/>
                    <a:pt x="974" y="1907"/>
                    <a:pt x="1008" y="1903"/>
                  </a:cubicBezTo>
                  <a:cubicBezTo>
                    <a:pt x="2983" y="1669"/>
                    <a:pt x="4958" y="1436"/>
                    <a:pt x="6917" y="1203"/>
                  </a:cubicBezTo>
                  <a:cubicBezTo>
                    <a:pt x="7680" y="1113"/>
                    <a:pt x="7464" y="0"/>
                    <a:pt x="6753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6396075" y="3682975"/>
              <a:ext cx="283600" cy="66500"/>
            </a:xfrm>
            <a:custGeom>
              <a:avLst/>
              <a:gdLst/>
              <a:ahLst/>
              <a:cxnLst/>
              <a:rect l="l" t="t" r="r" b="b"/>
              <a:pathLst>
                <a:path w="11344" h="2660" extrusionOk="0">
                  <a:moveTo>
                    <a:pt x="727" y="1"/>
                  </a:moveTo>
                  <a:cubicBezTo>
                    <a:pt x="26" y="1"/>
                    <a:pt x="0" y="1147"/>
                    <a:pt x="745" y="1236"/>
                  </a:cubicBezTo>
                  <a:cubicBezTo>
                    <a:pt x="4011" y="1703"/>
                    <a:pt x="7245" y="2185"/>
                    <a:pt x="10526" y="2651"/>
                  </a:cubicBezTo>
                  <a:cubicBezTo>
                    <a:pt x="10563" y="2657"/>
                    <a:pt x="10599" y="2660"/>
                    <a:pt x="10633" y="2660"/>
                  </a:cubicBezTo>
                  <a:cubicBezTo>
                    <a:pt x="11309" y="2660"/>
                    <a:pt x="11344" y="1541"/>
                    <a:pt x="10604" y="1423"/>
                  </a:cubicBezTo>
                  <a:cubicBezTo>
                    <a:pt x="7338" y="956"/>
                    <a:pt x="4088" y="474"/>
                    <a:pt x="823" y="8"/>
                  </a:cubicBezTo>
                  <a:cubicBezTo>
                    <a:pt x="790" y="3"/>
                    <a:pt x="758" y="1"/>
                    <a:pt x="727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5169225" y="3504550"/>
              <a:ext cx="283225" cy="66500"/>
            </a:xfrm>
            <a:custGeom>
              <a:avLst/>
              <a:gdLst/>
              <a:ahLst/>
              <a:cxnLst/>
              <a:rect l="l" t="t" r="r" b="b"/>
              <a:pathLst>
                <a:path w="11329" h="2660" extrusionOk="0">
                  <a:moveTo>
                    <a:pt x="726" y="1"/>
                  </a:moveTo>
                  <a:cubicBezTo>
                    <a:pt x="12" y="1"/>
                    <a:pt x="1" y="1147"/>
                    <a:pt x="746" y="1236"/>
                  </a:cubicBezTo>
                  <a:cubicBezTo>
                    <a:pt x="4011" y="1702"/>
                    <a:pt x="7245" y="2184"/>
                    <a:pt x="10511" y="2651"/>
                  </a:cubicBezTo>
                  <a:cubicBezTo>
                    <a:pt x="10548" y="2657"/>
                    <a:pt x="10584" y="2660"/>
                    <a:pt x="10618" y="2660"/>
                  </a:cubicBezTo>
                  <a:cubicBezTo>
                    <a:pt x="11294" y="2660"/>
                    <a:pt x="11328" y="1542"/>
                    <a:pt x="10588" y="1438"/>
                  </a:cubicBezTo>
                  <a:cubicBezTo>
                    <a:pt x="7323" y="972"/>
                    <a:pt x="4089" y="474"/>
                    <a:pt x="823" y="8"/>
                  </a:cubicBezTo>
                  <a:cubicBezTo>
                    <a:pt x="790" y="3"/>
                    <a:pt x="757" y="1"/>
                    <a:pt x="726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6355400" y="3816350"/>
              <a:ext cx="178150" cy="89700"/>
            </a:xfrm>
            <a:custGeom>
              <a:avLst/>
              <a:gdLst/>
              <a:ahLst/>
              <a:cxnLst/>
              <a:rect l="l" t="t" r="r" b="b"/>
              <a:pathLst>
                <a:path w="7126" h="3588" extrusionOk="0">
                  <a:moveTo>
                    <a:pt x="807" y="1"/>
                  </a:moveTo>
                  <a:cubicBezTo>
                    <a:pt x="229" y="1"/>
                    <a:pt x="0" y="944"/>
                    <a:pt x="646" y="1219"/>
                  </a:cubicBezTo>
                  <a:cubicBezTo>
                    <a:pt x="2450" y="1996"/>
                    <a:pt x="4269" y="2758"/>
                    <a:pt x="6089" y="3536"/>
                  </a:cubicBezTo>
                  <a:cubicBezTo>
                    <a:pt x="6173" y="3572"/>
                    <a:pt x="6253" y="3588"/>
                    <a:pt x="6328" y="3588"/>
                  </a:cubicBezTo>
                  <a:cubicBezTo>
                    <a:pt x="6895" y="3588"/>
                    <a:pt x="7125" y="2645"/>
                    <a:pt x="6493" y="2370"/>
                  </a:cubicBezTo>
                  <a:cubicBezTo>
                    <a:pt x="4689" y="1592"/>
                    <a:pt x="2854" y="830"/>
                    <a:pt x="1051" y="53"/>
                  </a:cubicBezTo>
                  <a:cubicBezTo>
                    <a:pt x="964" y="17"/>
                    <a:pt x="882" y="1"/>
                    <a:pt x="807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5315175" y="3345075"/>
              <a:ext cx="177500" cy="93200"/>
            </a:xfrm>
            <a:custGeom>
              <a:avLst/>
              <a:gdLst/>
              <a:ahLst/>
              <a:cxnLst/>
              <a:rect l="l" t="t" r="r" b="b"/>
              <a:pathLst>
                <a:path w="7100" h="3728" extrusionOk="0">
                  <a:moveTo>
                    <a:pt x="790" y="1"/>
                  </a:moveTo>
                  <a:cubicBezTo>
                    <a:pt x="237" y="1"/>
                    <a:pt x="1" y="937"/>
                    <a:pt x="630" y="1224"/>
                  </a:cubicBezTo>
                  <a:lnTo>
                    <a:pt x="6056" y="3665"/>
                  </a:lnTo>
                  <a:cubicBezTo>
                    <a:pt x="6150" y="3708"/>
                    <a:pt x="6238" y="3728"/>
                    <a:pt x="6319" y="3728"/>
                  </a:cubicBezTo>
                  <a:cubicBezTo>
                    <a:pt x="6883" y="3728"/>
                    <a:pt x="7100" y="2798"/>
                    <a:pt x="6461" y="2499"/>
                  </a:cubicBezTo>
                  <a:lnTo>
                    <a:pt x="1034" y="58"/>
                  </a:lnTo>
                  <a:cubicBezTo>
                    <a:pt x="948" y="19"/>
                    <a:pt x="866" y="1"/>
                    <a:pt x="790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298975" y="3908975"/>
              <a:ext cx="240700" cy="179925"/>
            </a:xfrm>
            <a:custGeom>
              <a:avLst/>
              <a:gdLst/>
              <a:ahLst/>
              <a:cxnLst/>
              <a:rect l="l" t="t" r="r" b="b"/>
              <a:pathLst>
                <a:path w="9628" h="7197" extrusionOk="0">
                  <a:moveTo>
                    <a:pt x="863" y="1"/>
                  </a:moveTo>
                  <a:cubicBezTo>
                    <a:pt x="365" y="1"/>
                    <a:pt x="0" y="758"/>
                    <a:pt x="509" y="1152"/>
                  </a:cubicBezTo>
                  <a:cubicBezTo>
                    <a:pt x="3137" y="3143"/>
                    <a:pt x="5780" y="5102"/>
                    <a:pt x="8392" y="7077"/>
                  </a:cubicBezTo>
                  <a:cubicBezTo>
                    <a:pt x="8510" y="7161"/>
                    <a:pt x="8629" y="7197"/>
                    <a:pt x="8741" y="7197"/>
                  </a:cubicBezTo>
                  <a:cubicBezTo>
                    <a:pt x="9253" y="7197"/>
                    <a:pt x="9628" y="6446"/>
                    <a:pt x="9092" y="6050"/>
                  </a:cubicBezTo>
                  <a:cubicBezTo>
                    <a:pt x="6464" y="4060"/>
                    <a:pt x="3836" y="2101"/>
                    <a:pt x="1208" y="126"/>
                  </a:cubicBezTo>
                  <a:cubicBezTo>
                    <a:pt x="1092" y="38"/>
                    <a:pt x="974" y="1"/>
                    <a:pt x="863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5307700" y="3164550"/>
              <a:ext cx="240075" cy="179925"/>
            </a:xfrm>
            <a:custGeom>
              <a:avLst/>
              <a:gdLst/>
              <a:ahLst/>
              <a:cxnLst/>
              <a:rect l="l" t="t" r="r" b="b"/>
              <a:pathLst>
                <a:path w="9603" h="7197" extrusionOk="0">
                  <a:moveTo>
                    <a:pt x="863" y="1"/>
                  </a:moveTo>
                  <a:cubicBezTo>
                    <a:pt x="365" y="1"/>
                    <a:pt x="0" y="758"/>
                    <a:pt x="509" y="1153"/>
                  </a:cubicBezTo>
                  <a:cubicBezTo>
                    <a:pt x="3137" y="3143"/>
                    <a:pt x="5780" y="5102"/>
                    <a:pt x="8392" y="7077"/>
                  </a:cubicBezTo>
                  <a:cubicBezTo>
                    <a:pt x="8510" y="7161"/>
                    <a:pt x="8628" y="7197"/>
                    <a:pt x="8739" y="7197"/>
                  </a:cubicBezTo>
                  <a:cubicBezTo>
                    <a:pt x="9244" y="7197"/>
                    <a:pt x="9602" y="6446"/>
                    <a:pt x="9092" y="6051"/>
                  </a:cubicBezTo>
                  <a:cubicBezTo>
                    <a:pt x="6464" y="4076"/>
                    <a:pt x="3836" y="2101"/>
                    <a:pt x="1209" y="126"/>
                  </a:cubicBezTo>
                  <a:cubicBezTo>
                    <a:pt x="1092" y="38"/>
                    <a:pt x="974" y="1"/>
                    <a:pt x="863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6201625" y="4007600"/>
              <a:ext cx="132675" cy="147650"/>
            </a:xfrm>
            <a:custGeom>
              <a:avLst/>
              <a:gdLst/>
              <a:ahLst/>
              <a:cxnLst/>
              <a:rect l="l" t="t" r="r" b="b"/>
              <a:pathLst>
                <a:path w="5307" h="5906" extrusionOk="0">
                  <a:moveTo>
                    <a:pt x="869" y="0"/>
                  </a:moveTo>
                  <a:cubicBezTo>
                    <a:pt x="428" y="0"/>
                    <a:pt x="0" y="568"/>
                    <a:pt x="360" y="1033"/>
                  </a:cubicBezTo>
                  <a:cubicBezTo>
                    <a:pt x="1588" y="2588"/>
                    <a:pt x="2801" y="4127"/>
                    <a:pt x="4014" y="5682"/>
                  </a:cubicBezTo>
                  <a:cubicBezTo>
                    <a:pt x="4140" y="5840"/>
                    <a:pt x="4294" y="5905"/>
                    <a:pt x="4444" y="5905"/>
                  </a:cubicBezTo>
                  <a:cubicBezTo>
                    <a:pt x="4887" y="5905"/>
                    <a:pt x="5307" y="5337"/>
                    <a:pt x="4947" y="4873"/>
                  </a:cubicBezTo>
                  <a:cubicBezTo>
                    <a:pt x="3719" y="3318"/>
                    <a:pt x="2490" y="1779"/>
                    <a:pt x="1293" y="224"/>
                  </a:cubicBezTo>
                  <a:cubicBezTo>
                    <a:pt x="1171" y="66"/>
                    <a:pt x="1019" y="0"/>
                    <a:pt x="869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5514675" y="3095250"/>
              <a:ext cx="130700" cy="150750"/>
            </a:xfrm>
            <a:custGeom>
              <a:avLst/>
              <a:gdLst/>
              <a:ahLst/>
              <a:cxnLst/>
              <a:rect l="l" t="t" r="r" b="b"/>
              <a:pathLst>
                <a:path w="5228" h="6030" extrusionOk="0">
                  <a:moveTo>
                    <a:pt x="850" y="0"/>
                  </a:moveTo>
                  <a:cubicBezTo>
                    <a:pt x="415" y="0"/>
                    <a:pt x="1" y="575"/>
                    <a:pt x="347" y="1048"/>
                  </a:cubicBezTo>
                  <a:cubicBezTo>
                    <a:pt x="1544" y="2650"/>
                    <a:pt x="2741" y="4220"/>
                    <a:pt x="3923" y="5806"/>
                  </a:cubicBezTo>
                  <a:cubicBezTo>
                    <a:pt x="4045" y="5964"/>
                    <a:pt x="4198" y="6030"/>
                    <a:pt x="4349" y="6030"/>
                  </a:cubicBezTo>
                  <a:cubicBezTo>
                    <a:pt x="4793" y="6030"/>
                    <a:pt x="5227" y="5462"/>
                    <a:pt x="4856" y="4997"/>
                  </a:cubicBezTo>
                  <a:cubicBezTo>
                    <a:pt x="3674" y="3396"/>
                    <a:pt x="2477" y="1825"/>
                    <a:pt x="1280" y="239"/>
                  </a:cubicBezTo>
                  <a:cubicBezTo>
                    <a:pt x="1155" y="70"/>
                    <a:pt x="1001" y="0"/>
                    <a:pt x="850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6101225" y="4066650"/>
              <a:ext cx="136350" cy="257425"/>
            </a:xfrm>
            <a:custGeom>
              <a:avLst/>
              <a:gdLst/>
              <a:ahLst/>
              <a:cxnLst/>
              <a:rect l="l" t="t" r="r" b="b"/>
              <a:pathLst>
                <a:path w="5454" h="10297" extrusionOk="0">
                  <a:moveTo>
                    <a:pt x="829" y="0"/>
                  </a:moveTo>
                  <a:cubicBezTo>
                    <a:pt x="432" y="0"/>
                    <a:pt x="1" y="416"/>
                    <a:pt x="209" y="894"/>
                  </a:cubicBezTo>
                  <a:cubicBezTo>
                    <a:pt x="1515" y="3911"/>
                    <a:pt x="2836" y="6943"/>
                    <a:pt x="4143" y="9944"/>
                  </a:cubicBezTo>
                  <a:cubicBezTo>
                    <a:pt x="4247" y="10193"/>
                    <a:pt x="4439" y="10297"/>
                    <a:pt x="4638" y="10297"/>
                  </a:cubicBezTo>
                  <a:cubicBezTo>
                    <a:pt x="5034" y="10297"/>
                    <a:pt x="5454" y="9886"/>
                    <a:pt x="5247" y="9400"/>
                  </a:cubicBezTo>
                  <a:cubicBezTo>
                    <a:pt x="3941" y="6399"/>
                    <a:pt x="2619" y="3366"/>
                    <a:pt x="1313" y="350"/>
                  </a:cubicBezTo>
                  <a:cubicBezTo>
                    <a:pt x="1215" y="103"/>
                    <a:pt x="1026" y="0"/>
                    <a:pt x="829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5607550" y="2929125"/>
              <a:ext cx="136625" cy="257450"/>
            </a:xfrm>
            <a:custGeom>
              <a:avLst/>
              <a:gdLst/>
              <a:ahLst/>
              <a:cxnLst/>
              <a:rect l="l" t="t" r="r" b="b"/>
              <a:pathLst>
                <a:path w="5465" h="10298" extrusionOk="0">
                  <a:moveTo>
                    <a:pt x="828" y="1"/>
                  </a:moveTo>
                  <a:cubicBezTo>
                    <a:pt x="428" y="1"/>
                    <a:pt x="1" y="411"/>
                    <a:pt x="208" y="898"/>
                  </a:cubicBezTo>
                  <a:cubicBezTo>
                    <a:pt x="1514" y="3899"/>
                    <a:pt x="2836" y="6931"/>
                    <a:pt x="4142" y="9948"/>
                  </a:cubicBezTo>
                  <a:cubicBezTo>
                    <a:pt x="4250" y="10195"/>
                    <a:pt x="4444" y="10297"/>
                    <a:pt x="4643" y="10297"/>
                  </a:cubicBezTo>
                  <a:cubicBezTo>
                    <a:pt x="5043" y="10297"/>
                    <a:pt x="5464" y="9882"/>
                    <a:pt x="5246" y="9403"/>
                  </a:cubicBezTo>
                  <a:cubicBezTo>
                    <a:pt x="3940" y="6387"/>
                    <a:pt x="2618" y="3355"/>
                    <a:pt x="1328" y="354"/>
                  </a:cubicBezTo>
                  <a:cubicBezTo>
                    <a:pt x="1224" y="104"/>
                    <a:pt x="1029" y="1"/>
                    <a:pt x="828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5969350" y="4103850"/>
              <a:ext cx="55700" cy="176500"/>
            </a:xfrm>
            <a:custGeom>
              <a:avLst/>
              <a:gdLst/>
              <a:ahLst/>
              <a:cxnLst/>
              <a:rect l="l" t="t" r="r" b="b"/>
              <a:pathLst>
                <a:path w="2228" h="7060" extrusionOk="0">
                  <a:moveTo>
                    <a:pt x="720" y="1"/>
                  </a:moveTo>
                  <a:cubicBezTo>
                    <a:pt x="372" y="1"/>
                    <a:pt x="1" y="272"/>
                    <a:pt x="72" y="728"/>
                  </a:cubicBezTo>
                  <a:cubicBezTo>
                    <a:pt x="352" y="2671"/>
                    <a:pt x="648" y="4615"/>
                    <a:pt x="959" y="6574"/>
                  </a:cubicBezTo>
                  <a:cubicBezTo>
                    <a:pt x="1011" y="6910"/>
                    <a:pt x="1256" y="7059"/>
                    <a:pt x="1512" y="7059"/>
                  </a:cubicBezTo>
                  <a:cubicBezTo>
                    <a:pt x="1860" y="7059"/>
                    <a:pt x="2228" y="6783"/>
                    <a:pt x="2156" y="6326"/>
                  </a:cubicBezTo>
                  <a:cubicBezTo>
                    <a:pt x="1876" y="4382"/>
                    <a:pt x="1581" y="2438"/>
                    <a:pt x="1270" y="479"/>
                  </a:cubicBezTo>
                  <a:cubicBezTo>
                    <a:pt x="1224" y="149"/>
                    <a:pt x="978" y="1"/>
                    <a:pt x="720" y="1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5823800" y="2971325"/>
              <a:ext cx="52150" cy="177900"/>
            </a:xfrm>
            <a:custGeom>
              <a:avLst/>
              <a:gdLst/>
              <a:ahLst/>
              <a:cxnLst/>
              <a:rect l="l" t="t" r="r" b="b"/>
              <a:pathLst>
                <a:path w="2086" h="7116" extrusionOk="0">
                  <a:moveTo>
                    <a:pt x="725" y="0"/>
                  </a:moveTo>
                  <a:cubicBezTo>
                    <a:pt x="377" y="0"/>
                    <a:pt x="1" y="277"/>
                    <a:pt x="63" y="734"/>
                  </a:cubicBezTo>
                  <a:cubicBezTo>
                    <a:pt x="312" y="2709"/>
                    <a:pt x="561" y="4668"/>
                    <a:pt x="810" y="6642"/>
                  </a:cubicBezTo>
                  <a:cubicBezTo>
                    <a:pt x="856" y="6971"/>
                    <a:pt x="1098" y="7116"/>
                    <a:pt x="1355" y="7116"/>
                  </a:cubicBezTo>
                  <a:cubicBezTo>
                    <a:pt x="1707" y="7116"/>
                    <a:pt x="2086" y="6843"/>
                    <a:pt x="2023" y="6394"/>
                  </a:cubicBezTo>
                  <a:cubicBezTo>
                    <a:pt x="1774" y="4434"/>
                    <a:pt x="1510" y="2475"/>
                    <a:pt x="1261" y="485"/>
                  </a:cubicBezTo>
                  <a:cubicBezTo>
                    <a:pt x="1221" y="149"/>
                    <a:pt x="981" y="0"/>
                    <a:pt x="725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5448700" y="3179525"/>
              <a:ext cx="952425" cy="891500"/>
            </a:xfrm>
            <a:custGeom>
              <a:avLst/>
              <a:gdLst/>
              <a:ahLst/>
              <a:cxnLst/>
              <a:rect l="l" t="t" r="r" b="b"/>
              <a:pathLst>
                <a:path w="38097" h="35660" extrusionOk="0">
                  <a:moveTo>
                    <a:pt x="18954" y="0"/>
                  </a:moveTo>
                  <a:cubicBezTo>
                    <a:pt x="9323" y="0"/>
                    <a:pt x="1234" y="7208"/>
                    <a:pt x="622" y="16632"/>
                  </a:cubicBezTo>
                  <a:cubicBezTo>
                    <a:pt x="0" y="26459"/>
                    <a:pt x="7713" y="34964"/>
                    <a:pt x="17882" y="35617"/>
                  </a:cubicBezTo>
                  <a:cubicBezTo>
                    <a:pt x="18307" y="35645"/>
                    <a:pt x="18730" y="35659"/>
                    <a:pt x="19150" y="35659"/>
                  </a:cubicBezTo>
                  <a:cubicBezTo>
                    <a:pt x="28756" y="35659"/>
                    <a:pt x="36833" y="28442"/>
                    <a:pt x="37459" y="19042"/>
                  </a:cubicBezTo>
                  <a:cubicBezTo>
                    <a:pt x="38096" y="9230"/>
                    <a:pt x="30368" y="725"/>
                    <a:pt x="20199" y="40"/>
                  </a:cubicBezTo>
                  <a:cubicBezTo>
                    <a:pt x="19781" y="14"/>
                    <a:pt x="19366" y="0"/>
                    <a:pt x="18954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4"/>
          <p:cNvSpPr/>
          <p:nvPr/>
        </p:nvSpPr>
        <p:spPr>
          <a:xfrm>
            <a:off x="-1861298" y="-436623"/>
            <a:ext cx="4011523" cy="136290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7341174" y="3870150"/>
            <a:ext cx="2871796" cy="1480561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body" idx="1"/>
          </p:nvPr>
        </p:nvSpPr>
        <p:spPr>
          <a:xfrm>
            <a:off x="1100650" y="1206100"/>
            <a:ext cx="6477000" cy="30255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marL="457200" lvl="0" indent="-3175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rabicPeriod"/>
              <a:defRPr/>
            </a:lvl1pPr>
            <a:lvl2pPr marL="914400" lvl="1" indent="-3175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lphaLcPeriod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uli"/>
              <a:buAutoNum type="romanLcPeriod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AutoNum type="arabicPeriod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AutoNum type="alphaLcPeriod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AutoNum type="romanLcPeriod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AutoNum type="arabicPeriod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AutoNum type="alphaLcPeriod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Muli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7074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9242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"/>
          <p:cNvSpPr/>
          <p:nvPr/>
        </p:nvSpPr>
        <p:spPr>
          <a:xfrm rot="-1327417" flipH="1">
            <a:off x="8211826" y="140824"/>
            <a:ext cx="4857780" cy="3545398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/>
          <p:nvPr/>
        </p:nvSpPr>
        <p:spPr>
          <a:xfrm>
            <a:off x="-1638325" y="3926200"/>
            <a:ext cx="4011523" cy="1594953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7079425" y="279010"/>
            <a:ext cx="2326204" cy="1199279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title" idx="2"/>
          </p:nvPr>
        </p:nvSpPr>
        <p:spPr>
          <a:xfrm>
            <a:off x="1741015" y="280799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title" idx="3"/>
          </p:nvPr>
        </p:nvSpPr>
        <p:spPr>
          <a:xfrm>
            <a:off x="5076785" y="280786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5209924" y="3412130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4"/>
          </p:nvPr>
        </p:nvSpPr>
        <p:spPr>
          <a:xfrm>
            <a:off x="1874065" y="3412130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7013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1281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/>
          <p:nvPr/>
        </p:nvSpPr>
        <p:spPr>
          <a:xfrm>
            <a:off x="3720352" y="-232998"/>
            <a:ext cx="4011523" cy="136290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7"/>
          <p:cNvSpPr/>
          <p:nvPr/>
        </p:nvSpPr>
        <p:spPr>
          <a:xfrm>
            <a:off x="6483924" y="3184350"/>
            <a:ext cx="2871796" cy="1480561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 rot="-1327417" flipH="1">
            <a:off x="-1151849" y="4257399"/>
            <a:ext cx="4857780" cy="3545398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body" idx="1"/>
          </p:nvPr>
        </p:nvSpPr>
        <p:spPr>
          <a:xfrm>
            <a:off x="701600" y="1283675"/>
            <a:ext cx="3493200" cy="30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42438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6313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/>
          <p:nvPr/>
        </p:nvSpPr>
        <p:spPr>
          <a:xfrm rot="10110648" flipH="1">
            <a:off x="-1906327" y="-1100549"/>
            <a:ext cx="7023138" cy="512572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8"/>
          <p:cNvGrpSpPr/>
          <p:nvPr/>
        </p:nvGrpSpPr>
        <p:grpSpPr>
          <a:xfrm rot="844233">
            <a:off x="6899031" y="3181610"/>
            <a:ext cx="1399567" cy="4524577"/>
            <a:chOff x="5359700" y="4477450"/>
            <a:chExt cx="508075" cy="1642525"/>
          </a:xfrm>
        </p:grpSpPr>
        <p:sp>
          <p:nvSpPr>
            <p:cNvPr id="78" name="Google Shape;78;p8"/>
            <p:cNvSpPr/>
            <p:nvPr/>
          </p:nvSpPr>
          <p:spPr>
            <a:xfrm>
              <a:off x="5359700" y="4825400"/>
              <a:ext cx="286100" cy="1294575"/>
            </a:xfrm>
            <a:custGeom>
              <a:avLst/>
              <a:gdLst/>
              <a:ahLst/>
              <a:cxnLst/>
              <a:rect l="l" t="t" r="r" b="b"/>
              <a:pathLst>
                <a:path w="11444" h="51783" extrusionOk="0">
                  <a:moveTo>
                    <a:pt x="11323" y="0"/>
                  </a:moveTo>
                  <a:cubicBezTo>
                    <a:pt x="11261" y="0"/>
                    <a:pt x="11195" y="39"/>
                    <a:pt x="11195" y="117"/>
                  </a:cubicBezTo>
                  <a:cubicBezTo>
                    <a:pt x="11117" y="2916"/>
                    <a:pt x="10339" y="5777"/>
                    <a:pt x="9562" y="8451"/>
                  </a:cubicBezTo>
                  <a:cubicBezTo>
                    <a:pt x="8753" y="11297"/>
                    <a:pt x="7587" y="14002"/>
                    <a:pt x="6903" y="16879"/>
                  </a:cubicBezTo>
                  <a:cubicBezTo>
                    <a:pt x="6281" y="19476"/>
                    <a:pt x="5954" y="22166"/>
                    <a:pt x="5861" y="24840"/>
                  </a:cubicBezTo>
                  <a:cubicBezTo>
                    <a:pt x="5783" y="27173"/>
                    <a:pt x="5908" y="29505"/>
                    <a:pt x="6297" y="31806"/>
                  </a:cubicBezTo>
                  <a:cubicBezTo>
                    <a:pt x="6592" y="33548"/>
                    <a:pt x="7121" y="35227"/>
                    <a:pt x="7276" y="37000"/>
                  </a:cubicBezTo>
                  <a:cubicBezTo>
                    <a:pt x="7587" y="40763"/>
                    <a:pt x="6919" y="44759"/>
                    <a:pt x="4726" y="47884"/>
                  </a:cubicBezTo>
                  <a:cubicBezTo>
                    <a:pt x="3560" y="49517"/>
                    <a:pt x="1943" y="50745"/>
                    <a:pt x="123" y="51569"/>
                  </a:cubicBezTo>
                  <a:cubicBezTo>
                    <a:pt x="1" y="51610"/>
                    <a:pt x="69" y="51783"/>
                    <a:pt x="182" y="51783"/>
                  </a:cubicBezTo>
                  <a:cubicBezTo>
                    <a:pt x="198" y="51783"/>
                    <a:pt x="215" y="51779"/>
                    <a:pt x="232" y="51772"/>
                  </a:cubicBezTo>
                  <a:cubicBezTo>
                    <a:pt x="7074" y="48739"/>
                    <a:pt x="8691" y="40327"/>
                    <a:pt x="6965" y="33657"/>
                  </a:cubicBezTo>
                  <a:cubicBezTo>
                    <a:pt x="5675" y="28681"/>
                    <a:pt x="5877" y="23301"/>
                    <a:pt x="6841" y="18294"/>
                  </a:cubicBezTo>
                  <a:cubicBezTo>
                    <a:pt x="7416" y="15355"/>
                    <a:pt x="8505" y="12618"/>
                    <a:pt x="9406" y="9788"/>
                  </a:cubicBezTo>
                  <a:cubicBezTo>
                    <a:pt x="10106" y="7643"/>
                    <a:pt x="10681" y="5419"/>
                    <a:pt x="11070" y="3180"/>
                  </a:cubicBezTo>
                  <a:cubicBezTo>
                    <a:pt x="11241" y="2169"/>
                    <a:pt x="11412" y="1143"/>
                    <a:pt x="11428" y="117"/>
                  </a:cubicBezTo>
                  <a:cubicBezTo>
                    <a:pt x="11443" y="39"/>
                    <a:pt x="11385" y="0"/>
                    <a:pt x="11323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5462300" y="4477450"/>
              <a:ext cx="405475" cy="469825"/>
            </a:xfrm>
            <a:custGeom>
              <a:avLst/>
              <a:gdLst/>
              <a:ahLst/>
              <a:cxnLst/>
              <a:rect l="l" t="t" r="r" b="b"/>
              <a:pathLst>
                <a:path w="16219" h="18793" extrusionOk="0">
                  <a:moveTo>
                    <a:pt x="8431" y="1"/>
                  </a:moveTo>
                  <a:cubicBezTo>
                    <a:pt x="4771" y="1"/>
                    <a:pt x="1456" y="3111"/>
                    <a:pt x="746" y="7426"/>
                  </a:cubicBezTo>
                  <a:cubicBezTo>
                    <a:pt x="0" y="11920"/>
                    <a:pt x="2410" y="16103"/>
                    <a:pt x="6142" y="17051"/>
                  </a:cubicBezTo>
                  <a:cubicBezTo>
                    <a:pt x="5644" y="17673"/>
                    <a:pt x="5178" y="18560"/>
                    <a:pt x="6453" y="18762"/>
                  </a:cubicBezTo>
                  <a:cubicBezTo>
                    <a:pt x="6574" y="18783"/>
                    <a:pt x="6682" y="18792"/>
                    <a:pt x="6778" y="18792"/>
                  </a:cubicBezTo>
                  <a:cubicBezTo>
                    <a:pt x="7689" y="18792"/>
                    <a:pt x="7495" y="17912"/>
                    <a:pt x="7199" y="17222"/>
                  </a:cubicBezTo>
                  <a:lnTo>
                    <a:pt x="7199" y="17222"/>
                  </a:lnTo>
                  <a:cubicBezTo>
                    <a:pt x="7383" y="17238"/>
                    <a:pt x="7565" y="17245"/>
                    <a:pt x="7747" y="17245"/>
                  </a:cubicBezTo>
                  <a:cubicBezTo>
                    <a:pt x="11435" y="17245"/>
                    <a:pt x="14745" y="14133"/>
                    <a:pt x="15456" y="9821"/>
                  </a:cubicBezTo>
                  <a:cubicBezTo>
                    <a:pt x="16218" y="5094"/>
                    <a:pt x="13544" y="740"/>
                    <a:pt x="9485" y="87"/>
                  </a:cubicBezTo>
                  <a:cubicBezTo>
                    <a:pt x="9132" y="29"/>
                    <a:pt x="8780" y="1"/>
                    <a:pt x="843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5720400" y="4530150"/>
              <a:ext cx="57950" cy="51725"/>
            </a:xfrm>
            <a:custGeom>
              <a:avLst/>
              <a:gdLst/>
              <a:ahLst/>
              <a:cxnLst/>
              <a:rect l="l" t="t" r="r" b="b"/>
              <a:pathLst>
                <a:path w="2318" h="2069" extrusionOk="0">
                  <a:moveTo>
                    <a:pt x="1158" y="0"/>
                  </a:moveTo>
                  <a:cubicBezTo>
                    <a:pt x="718" y="0"/>
                    <a:pt x="311" y="289"/>
                    <a:pt x="172" y="731"/>
                  </a:cubicBezTo>
                  <a:cubicBezTo>
                    <a:pt x="1" y="1276"/>
                    <a:pt x="312" y="1835"/>
                    <a:pt x="856" y="2022"/>
                  </a:cubicBezTo>
                  <a:cubicBezTo>
                    <a:pt x="957" y="2054"/>
                    <a:pt x="1059" y="2069"/>
                    <a:pt x="1159" y="2069"/>
                  </a:cubicBezTo>
                  <a:cubicBezTo>
                    <a:pt x="1595" y="2069"/>
                    <a:pt x="1992" y="1781"/>
                    <a:pt x="2131" y="1338"/>
                  </a:cubicBezTo>
                  <a:cubicBezTo>
                    <a:pt x="2318" y="794"/>
                    <a:pt x="2007" y="203"/>
                    <a:pt x="1462" y="47"/>
                  </a:cubicBezTo>
                  <a:cubicBezTo>
                    <a:pt x="1361" y="15"/>
                    <a:pt x="1259" y="0"/>
                    <a:pt x="1158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8"/>
          <p:cNvSpPr/>
          <p:nvPr/>
        </p:nvSpPr>
        <p:spPr>
          <a:xfrm rot="-602453">
            <a:off x="7198979" y="1527458"/>
            <a:ext cx="3104674" cy="1589625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8"/>
          <p:cNvSpPr/>
          <p:nvPr/>
        </p:nvSpPr>
        <p:spPr>
          <a:xfrm>
            <a:off x="3600176" y="4192650"/>
            <a:ext cx="3233678" cy="1285599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" name="Google Shape;83;p8"/>
          <p:cNvGrpSpPr/>
          <p:nvPr/>
        </p:nvGrpSpPr>
        <p:grpSpPr>
          <a:xfrm>
            <a:off x="5703358" y="632417"/>
            <a:ext cx="2868342" cy="3726262"/>
            <a:chOff x="5703358" y="632417"/>
            <a:chExt cx="2868342" cy="3726262"/>
          </a:xfrm>
        </p:grpSpPr>
        <p:sp>
          <p:nvSpPr>
            <p:cNvPr id="84" name="Google Shape;84;p8"/>
            <p:cNvSpPr/>
            <p:nvPr/>
          </p:nvSpPr>
          <p:spPr>
            <a:xfrm>
              <a:off x="5985523" y="2381077"/>
              <a:ext cx="149874" cy="1170115"/>
            </a:xfrm>
            <a:custGeom>
              <a:avLst/>
              <a:gdLst/>
              <a:ahLst/>
              <a:cxnLst/>
              <a:rect l="l" t="t" r="r" b="b"/>
              <a:pathLst>
                <a:path w="1287" h="10048" extrusionOk="0">
                  <a:moveTo>
                    <a:pt x="215" y="0"/>
                  </a:moveTo>
                  <a:cubicBezTo>
                    <a:pt x="114" y="0"/>
                    <a:pt x="0" y="83"/>
                    <a:pt x="18" y="219"/>
                  </a:cubicBezTo>
                  <a:cubicBezTo>
                    <a:pt x="329" y="3438"/>
                    <a:pt x="609" y="6687"/>
                    <a:pt x="920" y="9906"/>
                  </a:cubicBezTo>
                  <a:cubicBezTo>
                    <a:pt x="933" y="10004"/>
                    <a:pt x="1001" y="10047"/>
                    <a:pt x="1074" y="10047"/>
                  </a:cubicBezTo>
                  <a:cubicBezTo>
                    <a:pt x="1175" y="10047"/>
                    <a:pt x="1287" y="9964"/>
                    <a:pt x="1278" y="9828"/>
                  </a:cubicBezTo>
                  <a:cubicBezTo>
                    <a:pt x="967" y="6610"/>
                    <a:pt x="671" y="3360"/>
                    <a:pt x="360" y="141"/>
                  </a:cubicBezTo>
                  <a:cubicBezTo>
                    <a:pt x="354" y="44"/>
                    <a:pt x="287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7018460" y="2939702"/>
              <a:ext cx="790363" cy="907514"/>
            </a:xfrm>
            <a:custGeom>
              <a:avLst/>
              <a:gdLst/>
              <a:ahLst/>
              <a:cxnLst/>
              <a:rect l="l" t="t" r="r" b="b"/>
              <a:pathLst>
                <a:path w="6787" h="7793" extrusionOk="0">
                  <a:moveTo>
                    <a:pt x="6539" y="1"/>
                  </a:moveTo>
                  <a:cubicBezTo>
                    <a:pt x="6502" y="1"/>
                    <a:pt x="6465" y="17"/>
                    <a:pt x="6433" y="56"/>
                  </a:cubicBezTo>
                  <a:cubicBezTo>
                    <a:pt x="4334" y="2528"/>
                    <a:pt x="2220" y="5000"/>
                    <a:pt x="120" y="7473"/>
                  </a:cubicBezTo>
                  <a:cubicBezTo>
                    <a:pt x="0" y="7605"/>
                    <a:pt x="121" y="7792"/>
                    <a:pt x="247" y="7792"/>
                  </a:cubicBezTo>
                  <a:cubicBezTo>
                    <a:pt x="284" y="7792"/>
                    <a:pt x="322" y="7776"/>
                    <a:pt x="354" y="7737"/>
                  </a:cubicBezTo>
                  <a:cubicBezTo>
                    <a:pt x="2453" y="5265"/>
                    <a:pt x="4567" y="2808"/>
                    <a:pt x="6667" y="336"/>
                  </a:cubicBezTo>
                  <a:cubicBezTo>
                    <a:pt x="6787" y="191"/>
                    <a:pt x="6665" y="1"/>
                    <a:pt x="6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5703358" y="632417"/>
              <a:ext cx="2868342" cy="2562188"/>
            </a:xfrm>
            <a:custGeom>
              <a:avLst/>
              <a:gdLst/>
              <a:ahLst/>
              <a:cxnLst/>
              <a:rect l="l" t="t" r="r" b="b"/>
              <a:pathLst>
                <a:path w="24631" h="22002" extrusionOk="0">
                  <a:moveTo>
                    <a:pt x="12322" y="0"/>
                  </a:moveTo>
                  <a:cubicBezTo>
                    <a:pt x="7651" y="0"/>
                    <a:pt x="3309" y="2995"/>
                    <a:pt x="1835" y="7694"/>
                  </a:cubicBezTo>
                  <a:cubicBezTo>
                    <a:pt x="0" y="13478"/>
                    <a:pt x="3219" y="19667"/>
                    <a:pt x="9003" y="21486"/>
                  </a:cubicBezTo>
                  <a:cubicBezTo>
                    <a:pt x="10108" y="21835"/>
                    <a:pt x="11226" y="22001"/>
                    <a:pt x="12325" y="22001"/>
                  </a:cubicBezTo>
                  <a:cubicBezTo>
                    <a:pt x="16997" y="22001"/>
                    <a:pt x="21326" y="19000"/>
                    <a:pt x="22811" y="14318"/>
                  </a:cubicBezTo>
                  <a:cubicBezTo>
                    <a:pt x="24630" y="8518"/>
                    <a:pt x="21427" y="2345"/>
                    <a:pt x="15627" y="510"/>
                  </a:cubicBezTo>
                  <a:cubicBezTo>
                    <a:pt x="14529" y="164"/>
                    <a:pt x="13417" y="0"/>
                    <a:pt x="12322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5984009" y="3529188"/>
              <a:ext cx="1010458" cy="829491"/>
            </a:xfrm>
            <a:custGeom>
              <a:avLst/>
              <a:gdLst/>
              <a:ahLst/>
              <a:cxnLst/>
              <a:rect l="l" t="t" r="r" b="b"/>
              <a:pathLst>
                <a:path w="8677" h="7123" extrusionOk="0">
                  <a:moveTo>
                    <a:pt x="2378" y="0"/>
                  </a:moveTo>
                  <a:cubicBezTo>
                    <a:pt x="1816" y="0"/>
                    <a:pt x="1275" y="363"/>
                    <a:pt x="1120" y="918"/>
                  </a:cubicBezTo>
                  <a:lnTo>
                    <a:pt x="202" y="3997"/>
                  </a:lnTo>
                  <a:cubicBezTo>
                    <a:pt x="0" y="4681"/>
                    <a:pt x="389" y="5396"/>
                    <a:pt x="1073" y="5614"/>
                  </a:cubicBezTo>
                  <a:lnTo>
                    <a:pt x="5956" y="7075"/>
                  </a:lnTo>
                  <a:cubicBezTo>
                    <a:pt x="6071" y="7107"/>
                    <a:pt x="6188" y="7122"/>
                    <a:pt x="6304" y="7122"/>
                  </a:cubicBezTo>
                  <a:cubicBezTo>
                    <a:pt x="6872" y="7122"/>
                    <a:pt x="7405" y="6758"/>
                    <a:pt x="7573" y="6189"/>
                  </a:cubicBezTo>
                  <a:lnTo>
                    <a:pt x="8475" y="3126"/>
                  </a:lnTo>
                  <a:cubicBezTo>
                    <a:pt x="8677" y="2442"/>
                    <a:pt x="8288" y="1727"/>
                    <a:pt x="7604" y="1509"/>
                  </a:cubicBezTo>
                  <a:lnTo>
                    <a:pt x="2721" y="47"/>
                  </a:lnTo>
                  <a:cubicBezTo>
                    <a:pt x="2608" y="16"/>
                    <a:pt x="2492" y="0"/>
                    <a:pt x="2378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263729" y="2950183"/>
              <a:ext cx="121576" cy="678569"/>
            </a:xfrm>
            <a:custGeom>
              <a:avLst/>
              <a:gdLst/>
              <a:ahLst/>
              <a:cxnLst/>
              <a:rect l="l" t="t" r="r" b="b"/>
              <a:pathLst>
                <a:path w="1044" h="5827" extrusionOk="0">
                  <a:moveTo>
                    <a:pt x="862" y="0"/>
                  </a:moveTo>
                  <a:cubicBezTo>
                    <a:pt x="776" y="0"/>
                    <a:pt x="685" y="55"/>
                    <a:pt x="677" y="168"/>
                  </a:cubicBezTo>
                  <a:cubicBezTo>
                    <a:pt x="459" y="1987"/>
                    <a:pt x="226" y="3822"/>
                    <a:pt x="8" y="5641"/>
                  </a:cubicBezTo>
                  <a:cubicBezTo>
                    <a:pt x="0" y="5764"/>
                    <a:pt x="95" y="5826"/>
                    <a:pt x="189" y="5826"/>
                  </a:cubicBezTo>
                  <a:cubicBezTo>
                    <a:pt x="274" y="5826"/>
                    <a:pt x="359" y="5775"/>
                    <a:pt x="366" y="5672"/>
                  </a:cubicBezTo>
                  <a:cubicBezTo>
                    <a:pt x="584" y="3837"/>
                    <a:pt x="817" y="2003"/>
                    <a:pt x="1019" y="183"/>
                  </a:cubicBezTo>
                  <a:cubicBezTo>
                    <a:pt x="1043" y="63"/>
                    <a:pt x="955" y="0"/>
                    <a:pt x="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6834697" y="3202537"/>
              <a:ext cx="355762" cy="608464"/>
            </a:xfrm>
            <a:custGeom>
              <a:avLst/>
              <a:gdLst/>
              <a:ahLst/>
              <a:cxnLst/>
              <a:rect l="l" t="t" r="r" b="b"/>
              <a:pathLst>
                <a:path w="3055" h="5225" extrusionOk="0">
                  <a:moveTo>
                    <a:pt x="2802" y="0"/>
                  </a:moveTo>
                  <a:cubicBezTo>
                    <a:pt x="2752" y="0"/>
                    <a:pt x="2706" y="25"/>
                    <a:pt x="2678" y="84"/>
                  </a:cubicBezTo>
                  <a:cubicBezTo>
                    <a:pt x="1792" y="1686"/>
                    <a:pt x="936" y="3319"/>
                    <a:pt x="66" y="4936"/>
                  </a:cubicBezTo>
                  <a:cubicBezTo>
                    <a:pt x="1" y="5088"/>
                    <a:pt x="125" y="5225"/>
                    <a:pt x="243" y="5225"/>
                  </a:cubicBezTo>
                  <a:cubicBezTo>
                    <a:pt x="294" y="5225"/>
                    <a:pt x="344" y="5199"/>
                    <a:pt x="377" y="5138"/>
                  </a:cubicBezTo>
                  <a:cubicBezTo>
                    <a:pt x="1247" y="3521"/>
                    <a:pt x="2103" y="1888"/>
                    <a:pt x="2989" y="271"/>
                  </a:cubicBezTo>
                  <a:cubicBezTo>
                    <a:pt x="3055" y="140"/>
                    <a:pt x="2920" y="0"/>
                    <a:pt x="2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6032919" y="3454309"/>
              <a:ext cx="1091975" cy="446828"/>
            </a:xfrm>
            <a:custGeom>
              <a:avLst/>
              <a:gdLst/>
              <a:ahLst/>
              <a:cxnLst/>
              <a:rect l="l" t="t" r="r" b="b"/>
              <a:pathLst>
                <a:path w="9377" h="3837" extrusionOk="0">
                  <a:moveTo>
                    <a:pt x="734" y="0"/>
                  </a:moveTo>
                  <a:cubicBezTo>
                    <a:pt x="456" y="0"/>
                    <a:pt x="208" y="184"/>
                    <a:pt x="109" y="457"/>
                  </a:cubicBezTo>
                  <a:cubicBezTo>
                    <a:pt x="0" y="815"/>
                    <a:pt x="187" y="1172"/>
                    <a:pt x="544" y="1297"/>
                  </a:cubicBezTo>
                  <a:lnTo>
                    <a:pt x="8443" y="3800"/>
                  </a:lnTo>
                  <a:cubicBezTo>
                    <a:pt x="8516" y="3825"/>
                    <a:pt x="8589" y="3837"/>
                    <a:pt x="8660" y="3837"/>
                  </a:cubicBezTo>
                  <a:cubicBezTo>
                    <a:pt x="8941" y="3837"/>
                    <a:pt x="9196" y="3653"/>
                    <a:pt x="9283" y="3380"/>
                  </a:cubicBezTo>
                  <a:cubicBezTo>
                    <a:pt x="9376" y="3007"/>
                    <a:pt x="9190" y="2634"/>
                    <a:pt x="8832" y="2525"/>
                  </a:cubicBezTo>
                  <a:lnTo>
                    <a:pt x="949" y="37"/>
                  </a:lnTo>
                  <a:cubicBezTo>
                    <a:pt x="876" y="12"/>
                    <a:pt x="804" y="0"/>
                    <a:pt x="734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6264661" y="2883921"/>
              <a:ext cx="999628" cy="415386"/>
            </a:xfrm>
            <a:custGeom>
              <a:avLst/>
              <a:gdLst/>
              <a:ahLst/>
              <a:cxnLst/>
              <a:rect l="l" t="t" r="r" b="b"/>
              <a:pathLst>
                <a:path w="8584" h="3567" extrusionOk="0">
                  <a:moveTo>
                    <a:pt x="748" y="0"/>
                  </a:moveTo>
                  <a:cubicBezTo>
                    <a:pt x="467" y="0"/>
                    <a:pt x="212" y="184"/>
                    <a:pt x="125" y="457"/>
                  </a:cubicBezTo>
                  <a:cubicBezTo>
                    <a:pt x="0" y="815"/>
                    <a:pt x="203" y="1188"/>
                    <a:pt x="545" y="1297"/>
                  </a:cubicBezTo>
                  <a:lnTo>
                    <a:pt x="7620" y="3536"/>
                  </a:lnTo>
                  <a:cubicBezTo>
                    <a:pt x="7688" y="3557"/>
                    <a:pt x="7757" y="3567"/>
                    <a:pt x="7825" y="3567"/>
                  </a:cubicBezTo>
                  <a:cubicBezTo>
                    <a:pt x="8111" y="3567"/>
                    <a:pt x="8371" y="3389"/>
                    <a:pt x="8459" y="3100"/>
                  </a:cubicBezTo>
                  <a:cubicBezTo>
                    <a:pt x="8584" y="2758"/>
                    <a:pt x="8382" y="2385"/>
                    <a:pt x="8039" y="2276"/>
                  </a:cubicBezTo>
                  <a:lnTo>
                    <a:pt x="964" y="37"/>
                  </a:lnTo>
                  <a:cubicBezTo>
                    <a:pt x="892" y="12"/>
                    <a:pt x="819" y="0"/>
                    <a:pt x="748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8"/>
          <p:cNvSpPr txBox="1">
            <a:spLocks noGrp="1"/>
          </p:cNvSpPr>
          <p:nvPr>
            <p:ph type="title"/>
          </p:nvPr>
        </p:nvSpPr>
        <p:spPr>
          <a:xfrm>
            <a:off x="753800" y="-159450"/>
            <a:ext cx="48033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sz="7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824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"/>
          <p:cNvSpPr/>
          <p:nvPr/>
        </p:nvSpPr>
        <p:spPr>
          <a:xfrm>
            <a:off x="7828773" y="3881209"/>
            <a:ext cx="1753434" cy="904029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9"/>
          <p:cNvSpPr/>
          <p:nvPr/>
        </p:nvSpPr>
        <p:spPr>
          <a:xfrm rot="8731690" flipH="1">
            <a:off x="-3589579" y="4350506"/>
            <a:ext cx="7023127" cy="5125712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9"/>
          <p:cNvSpPr/>
          <p:nvPr/>
        </p:nvSpPr>
        <p:spPr>
          <a:xfrm rot="-602453">
            <a:off x="-1630346" y="-42867"/>
            <a:ext cx="3104674" cy="1589625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title"/>
          </p:nvPr>
        </p:nvSpPr>
        <p:spPr>
          <a:xfrm>
            <a:off x="637925" y="2186550"/>
            <a:ext cx="43746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None/>
              <a:defRPr sz="4300">
                <a:solidFill>
                  <a:schemeClr val="lt2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200"/>
              <a:buNone/>
              <a:defRPr sz="6200">
                <a:solidFill>
                  <a:schemeClr val="lt2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200"/>
              <a:buNone/>
              <a:defRPr sz="6200">
                <a:solidFill>
                  <a:schemeClr val="lt2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200"/>
              <a:buNone/>
              <a:defRPr sz="6200">
                <a:solidFill>
                  <a:schemeClr val="lt2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200"/>
              <a:buNone/>
              <a:defRPr sz="6200">
                <a:solidFill>
                  <a:schemeClr val="lt2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200"/>
              <a:buNone/>
              <a:defRPr sz="6200">
                <a:solidFill>
                  <a:schemeClr val="lt2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200"/>
              <a:buNone/>
              <a:defRPr sz="6200">
                <a:solidFill>
                  <a:schemeClr val="lt2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200"/>
              <a:buNone/>
              <a:defRPr sz="6200">
                <a:solidFill>
                  <a:schemeClr val="lt2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200"/>
              <a:buNone/>
              <a:defRPr sz="6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ubTitle" idx="1"/>
          </p:nvPr>
        </p:nvSpPr>
        <p:spPr>
          <a:xfrm>
            <a:off x="714125" y="3413200"/>
            <a:ext cx="3081000" cy="46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Josefin Sans Light"/>
              <a:buNone/>
              <a:defRPr sz="1800">
                <a:latin typeface="Josefin Sans Light"/>
                <a:ea typeface="Josefin Sans Light"/>
                <a:cs typeface="Josefin Sans Light"/>
                <a:sym typeface="Josefin Sans Light"/>
              </a:defRPr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 idx="2" hasCustomPrompt="1"/>
          </p:nvPr>
        </p:nvSpPr>
        <p:spPr>
          <a:xfrm>
            <a:off x="714125" y="1805225"/>
            <a:ext cx="1076700" cy="541500"/>
          </a:xfrm>
          <a:prstGeom prst="rect">
            <a:avLst/>
          </a:prstGeom>
        </p:spPr>
        <p:txBody>
          <a:bodyPr spcFirstLastPara="1" wrap="square" lIns="0" tIns="0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82743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"/>
          <p:cNvSpPr/>
          <p:nvPr/>
        </p:nvSpPr>
        <p:spPr>
          <a:xfrm rot="8731690" flipH="1">
            <a:off x="-2080916" y="-1974219"/>
            <a:ext cx="7023127" cy="5125712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0"/>
          <p:cNvSpPr txBox="1">
            <a:spLocks noGrp="1"/>
          </p:cNvSpPr>
          <p:nvPr>
            <p:ph type="body" idx="1"/>
          </p:nvPr>
        </p:nvSpPr>
        <p:spPr>
          <a:xfrm>
            <a:off x="525600" y="886750"/>
            <a:ext cx="34923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400"/>
              <a:buFont typeface="Pangolin"/>
              <a:buNone/>
              <a:defRPr sz="3400" b="1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6135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"/>
          <p:cNvSpPr/>
          <p:nvPr/>
        </p:nvSpPr>
        <p:spPr>
          <a:xfrm rot="-1367017" flipH="1">
            <a:off x="1598570" y="129796"/>
            <a:ext cx="6433546" cy="4695354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1"/>
          <p:cNvSpPr/>
          <p:nvPr/>
        </p:nvSpPr>
        <p:spPr>
          <a:xfrm>
            <a:off x="-480551" y="177547"/>
            <a:ext cx="2987940" cy="1540443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1"/>
          <p:cNvSpPr/>
          <p:nvPr/>
        </p:nvSpPr>
        <p:spPr>
          <a:xfrm rot="-602453">
            <a:off x="6614854" y="3233333"/>
            <a:ext cx="3104674" cy="1589625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hasCustomPrompt="1"/>
          </p:nvPr>
        </p:nvSpPr>
        <p:spPr>
          <a:xfrm>
            <a:off x="1874850" y="1050025"/>
            <a:ext cx="53943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  <a:defRPr sz="80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  <a:defRPr sz="80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  <a:defRPr sz="80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  <a:defRPr sz="80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  <a:defRPr sz="80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  <a:defRPr sz="80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  <a:defRPr sz="80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  <a:defRPr sz="80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0"/>
              <a:buNone/>
              <a:defRPr sz="8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11"/>
          <p:cNvSpPr txBox="1">
            <a:spLocks noGrp="1"/>
          </p:cNvSpPr>
          <p:nvPr>
            <p:ph type="body" idx="1"/>
          </p:nvPr>
        </p:nvSpPr>
        <p:spPr>
          <a:xfrm>
            <a:off x="2220000" y="2974850"/>
            <a:ext cx="4704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>
                <a:solidFill>
                  <a:schemeClr val="accent6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>
                <a:solidFill>
                  <a:schemeClr val="accent6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>
                <a:solidFill>
                  <a:schemeClr val="accent6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058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 rot="753979">
            <a:off x="-858940" y="103947"/>
            <a:ext cx="4009089" cy="1957480"/>
            <a:chOff x="5598662" y="908706"/>
            <a:chExt cx="3226992" cy="1575613"/>
          </a:xfrm>
        </p:grpSpPr>
        <p:sp>
          <p:nvSpPr>
            <p:cNvPr id="16" name="Google Shape;16;p3"/>
            <p:cNvSpPr/>
            <p:nvPr/>
          </p:nvSpPr>
          <p:spPr>
            <a:xfrm>
              <a:off x="6210525" y="1542486"/>
              <a:ext cx="2004619" cy="941833"/>
            </a:xfrm>
            <a:custGeom>
              <a:avLst/>
              <a:gdLst/>
              <a:ahLst/>
              <a:cxnLst/>
              <a:rect l="l" t="t" r="r" b="b"/>
              <a:pathLst>
                <a:path w="25424" h="11945" extrusionOk="0">
                  <a:moveTo>
                    <a:pt x="12482" y="1"/>
                  </a:moveTo>
                  <a:cubicBezTo>
                    <a:pt x="5836" y="1"/>
                    <a:pt x="492" y="5516"/>
                    <a:pt x="0" y="11945"/>
                  </a:cubicBezTo>
                  <a:lnTo>
                    <a:pt x="2721" y="11945"/>
                  </a:lnTo>
                  <a:cubicBezTo>
                    <a:pt x="3203" y="6798"/>
                    <a:pt x="7433" y="2802"/>
                    <a:pt x="12704" y="2724"/>
                  </a:cubicBezTo>
                  <a:cubicBezTo>
                    <a:pt x="12751" y="2723"/>
                    <a:pt x="12799" y="2723"/>
                    <a:pt x="12846" y="2723"/>
                  </a:cubicBezTo>
                  <a:cubicBezTo>
                    <a:pt x="18051" y="2723"/>
                    <a:pt x="22209" y="6937"/>
                    <a:pt x="22702" y="11945"/>
                  </a:cubicBezTo>
                  <a:lnTo>
                    <a:pt x="25423" y="11945"/>
                  </a:lnTo>
                  <a:cubicBezTo>
                    <a:pt x="24910" y="5305"/>
                    <a:pt x="19452" y="112"/>
                    <a:pt x="12704" y="3"/>
                  </a:cubicBezTo>
                  <a:cubicBezTo>
                    <a:pt x="12630" y="1"/>
                    <a:pt x="12556" y="1"/>
                    <a:pt x="12482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5993456" y="1328020"/>
              <a:ext cx="2436230" cy="1156299"/>
            </a:xfrm>
            <a:custGeom>
              <a:avLst/>
              <a:gdLst/>
              <a:ahLst/>
              <a:cxnLst/>
              <a:rect l="l" t="t" r="r" b="b"/>
              <a:pathLst>
                <a:path w="30898" h="14665" extrusionOk="0">
                  <a:moveTo>
                    <a:pt x="15218" y="0"/>
                  </a:moveTo>
                  <a:cubicBezTo>
                    <a:pt x="7080" y="0"/>
                    <a:pt x="509" y="6729"/>
                    <a:pt x="1" y="14665"/>
                  </a:cubicBezTo>
                  <a:lnTo>
                    <a:pt x="2753" y="14665"/>
                  </a:lnTo>
                  <a:cubicBezTo>
                    <a:pt x="3235" y="8025"/>
                    <a:pt x="8708" y="2816"/>
                    <a:pt x="15457" y="2723"/>
                  </a:cubicBezTo>
                  <a:cubicBezTo>
                    <a:pt x="15522" y="2722"/>
                    <a:pt x="15588" y="2721"/>
                    <a:pt x="15653" y="2721"/>
                  </a:cubicBezTo>
                  <a:cubicBezTo>
                    <a:pt x="22311" y="2721"/>
                    <a:pt x="27683" y="8197"/>
                    <a:pt x="28176" y="14665"/>
                  </a:cubicBezTo>
                  <a:lnTo>
                    <a:pt x="30897" y="14665"/>
                  </a:lnTo>
                  <a:cubicBezTo>
                    <a:pt x="30369" y="6548"/>
                    <a:pt x="23682" y="111"/>
                    <a:pt x="15441" y="2"/>
                  </a:cubicBezTo>
                  <a:cubicBezTo>
                    <a:pt x="15367" y="1"/>
                    <a:pt x="15292" y="0"/>
                    <a:pt x="15218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5788766" y="1117180"/>
              <a:ext cx="2846868" cy="1367137"/>
            </a:xfrm>
            <a:custGeom>
              <a:avLst/>
              <a:gdLst/>
              <a:ahLst/>
              <a:cxnLst/>
              <a:rect l="l" t="t" r="r" b="b"/>
              <a:pathLst>
                <a:path w="36106" h="17339" extrusionOk="0">
                  <a:moveTo>
                    <a:pt x="17858" y="0"/>
                  </a:moveTo>
                  <a:cubicBezTo>
                    <a:pt x="8275" y="0"/>
                    <a:pt x="494" y="7964"/>
                    <a:pt x="0" y="17339"/>
                  </a:cubicBezTo>
                  <a:lnTo>
                    <a:pt x="2721" y="17339"/>
                  </a:lnTo>
                  <a:cubicBezTo>
                    <a:pt x="3188" y="9238"/>
                    <a:pt x="9858" y="2831"/>
                    <a:pt x="18053" y="2722"/>
                  </a:cubicBezTo>
                  <a:cubicBezTo>
                    <a:pt x="18109" y="2722"/>
                    <a:pt x="18165" y="2721"/>
                    <a:pt x="18221" y="2721"/>
                  </a:cubicBezTo>
                  <a:cubicBezTo>
                    <a:pt x="26354" y="2721"/>
                    <a:pt x="32921" y="9417"/>
                    <a:pt x="33384" y="17339"/>
                  </a:cubicBezTo>
                  <a:lnTo>
                    <a:pt x="36106" y="17339"/>
                  </a:lnTo>
                  <a:cubicBezTo>
                    <a:pt x="35624" y="7760"/>
                    <a:pt x="27740" y="126"/>
                    <a:pt x="18053" y="1"/>
                  </a:cubicBezTo>
                  <a:cubicBezTo>
                    <a:pt x="17988" y="1"/>
                    <a:pt x="17923" y="0"/>
                    <a:pt x="17858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5598662" y="908706"/>
              <a:ext cx="3226992" cy="1575610"/>
            </a:xfrm>
            <a:custGeom>
              <a:avLst/>
              <a:gdLst/>
              <a:ahLst/>
              <a:cxnLst/>
              <a:rect l="l" t="t" r="r" b="b"/>
              <a:pathLst>
                <a:path w="40927" h="19983" extrusionOk="0">
                  <a:moveTo>
                    <a:pt x="20270" y="1"/>
                  </a:moveTo>
                  <a:cubicBezTo>
                    <a:pt x="9303" y="1"/>
                    <a:pt x="356" y="9193"/>
                    <a:pt x="1" y="19983"/>
                  </a:cubicBezTo>
                  <a:lnTo>
                    <a:pt x="2722" y="19983"/>
                  </a:lnTo>
                  <a:cubicBezTo>
                    <a:pt x="3064" y="10467"/>
                    <a:pt x="10885" y="2816"/>
                    <a:pt x="20464" y="2723"/>
                  </a:cubicBezTo>
                  <a:cubicBezTo>
                    <a:pt x="20519" y="2722"/>
                    <a:pt x="20575" y="2722"/>
                    <a:pt x="20630" y="2722"/>
                  </a:cubicBezTo>
                  <a:cubicBezTo>
                    <a:pt x="30133" y="2722"/>
                    <a:pt x="37866" y="10645"/>
                    <a:pt x="38206" y="19983"/>
                  </a:cubicBezTo>
                  <a:lnTo>
                    <a:pt x="40927" y="19983"/>
                  </a:lnTo>
                  <a:cubicBezTo>
                    <a:pt x="40554" y="8989"/>
                    <a:pt x="31519" y="126"/>
                    <a:pt x="20464" y="2"/>
                  </a:cubicBezTo>
                  <a:cubicBezTo>
                    <a:pt x="20399" y="1"/>
                    <a:pt x="20335" y="1"/>
                    <a:pt x="20270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3"/>
          <p:cNvSpPr/>
          <p:nvPr/>
        </p:nvSpPr>
        <p:spPr>
          <a:xfrm rot="-245">
            <a:off x="1580950" y="429634"/>
            <a:ext cx="5869811" cy="4284240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6848849" y="2523500"/>
            <a:ext cx="2871796" cy="1480561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-2928723" y="914377"/>
            <a:ext cx="4011523" cy="136290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 rot="-21869">
            <a:off x="2992168" y="2259519"/>
            <a:ext cx="3159664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300"/>
              <a:buNone/>
              <a:defRPr sz="43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700"/>
              <a:buNone/>
              <a:defRPr sz="37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 rot="-21855">
            <a:off x="3423310" y="1529360"/>
            <a:ext cx="2076342" cy="7413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 rot="-22116">
            <a:off x="2869915" y="2893124"/>
            <a:ext cx="3404170" cy="741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ng Soon"/>
              <a:buNone/>
              <a:defRPr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956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"/>
          <p:cNvSpPr/>
          <p:nvPr/>
        </p:nvSpPr>
        <p:spPr>
          <a:xfrm>
            <a:off x="7244602" y="101952"/>
            <a:ext cx="4011523" cy="136290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3"/>
          <p:cNvSpPr/>
          <p:nvPr/>
        </p:nvSpPr>
        <p:spPr>
          <a:xfrm>
            <a:off x="-901351" y="4064475"/>
            <a:ext cx="2871796" cy="1480561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3"/>
          <p:cNvSpPr/>
          <p:nvPr/>
        </p:nvSpPr>
        <p:spPr>
          <a:xfrm rot="-223">
            <a:off x="3920448" y="4419058"/>
            <a:ext cx="6449876" cy="4799929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/>
          </p:nvPr>
        </p:nvSpPr>
        <p:spPr>
          <a:xfrm>
            <a:off x="1197427" y="269871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1"/>
          </p:nvPr>
        </p:nvSpPr>
        <p:spPr>
          <a:xfrm>
            <a:off x="1419877" y="3105530"/>
            <a:ext cx="19995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2"/>
          </p:nvPr>
        </p:nvSpPr>
        <p:spPr>
          <a:xfrm>
            <a:off x="5502174" y="269871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3"/>
          </p:nvPr>
        </p:nvSpPr>
        <p:spPr>
          <a:xfrm>
            <a:off x="5724624" y="3105530"/>
            <a:ext cx="19995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4"/>
          </p:nvPr>
        </p:nvSpPr>
        <p:spPr>
          <a:xfrm>
            <a:off x="3350604" y="269871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5"/>
          </p:nvPr>
        </p:nvSpPr>
        <p:spPr>
          <a:xfrm>
            <a:off x="3573054" y="3105530"/>
            <a:ext cx="19995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6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7" hasCustomPrompt="1"/>
          </p:nvPr>
        </p:nvSpPr>
        <p:spPr>
          <a:xfrm>
            <a:off x="1767277" y="2337076"/>
            <a:ext cx="13047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8" hasCustomPrompt="1"/>
          </p:nvPr>
        </p:nvSpPr>
        <p:spPr>
          <a:xfrm>
            <a:off x="3920454" y="2337076"/>
            <a:ext cx="13047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9" hasCustomPrompt="1"/>
          </p:nvPr>
        </p:nvSpPr>
        <p:spPr>
          <a:xfrm>
            <a:off x="6072024" y="2337076"/>
            <a:ext cx="13047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19056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/>
          <p:nvPr/>
        </p:nvSpPr>
        <p:spPr>
          <a:xfrm>
            <a:off x="6248375" y="2745100"/>
            <a:ext cx="4011523" cy="1594953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4"/>
          <p:cNvSpPr/>
          <p:nvPr/>
        </p:nvSpPr>
        <p:spPr>
          <a:xfrm>
            <a:off x="-1890850" y="-536897"/>
            <a:ext cx="4972687" cy="2563664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127;p14"/>
          <p:cNvGrpSpPr/>
          <p:nvPr/>
        </p:nvGrpSpPr>
        <p:grpSpPr>
          <a:xfrm rot="2700000">
            <a:off x="5875879" y="1609783"/>
            <a:ext cx="2730729" cy="5439086"/>
            <a:chOff x="7532868" y="327700"/>
            <a:chExt cx="2730755" cy="5439139"/>
          </a:xfrm>
        </p:grpSpPr>
        <p:sp>
          <p:nvSpPr>
            <p:cNvPr id="128" name="Google Shape;128;p14"/>
            <p:cNvSpPr/>
            <p:nvPr/>
          </p:nvSpPr>
          <p:spPr>
            <a:xfrm>
              <a:off x="8611752" y="2231057"/>
              <a:ext cx="1459977" cy="3535782"/>
            </a:xfrm>
            <a:custGeom>
              <a:avLst/>
              <a:gdLst/>
              <a:ahLst/>
              <a:cxnLst/>
              <a:rect l="l" t="t" r="r" b="b"/>
              <a:pathLst>
                <a:path w="21434" h="51909" extrusionOk="0">
                  <a:moveTo>
                    <a:pt x="323" y="1"/>
                  </a:moveTo>
                  <a:cubicBezTo>
                    <a:pt x="168" y="1"/>
                    <a:pt x="0" y="134"/>
                    <a:pt x="38" y="341"/>
                  </a:cubicBezTo>
                  <a:cubicBezTo>
                    <a:pt x="1422" y="6996"/>
                    <a:pt x="4314" y="13900"/>
                    <a:pt x="9367" y="18581"/>
                  </a:cubicBezTo>
                  <a:cubicBezTo>
                    <a:pt x="12539" y="21535"/>
                    <a:pt x="16271" y="23945"/>
                    <a:pt x="18744" y="27584"/>
                  </a:cubicBezTo>
                  <a:cubicBezTo>
                    <a:pt x="20065" y="29527"/>
                    <a:pt x="20781" y="31782"/>
                    <a:pt x="20921" y="34130"/>
                  </a:cubicBezTo>
                  <a:cubicBezTo>
                    <a:pt x="21045" y="36260"/>
                    <a:pt x="20407" y="38204"/>
                    <a:pt x="19397" y="40039"/>
                  </a:cubicBezTo>
                  <a:cubicBezTo>
                    <a:pt x="16194" y="45870"/>
                    <a:pt x="9678" y="50208"/>
                    <a:pt x="3210" y="51421"/>
                  </a:cubicBezTo>
                  <a:cubicBezTo>
                    <a:pt x="2903" y="51465"/>
                    <a:pt x="3022" y="51908"/>
                    <a:pt x="3297" y="51908"/>
                  </a:cubicBezTo>
                  <a:cubicBezTo>
                    <a:pt x="3314" y="51908"/>
                    <a:pt x="3332" y="51906"/>
                    <a:pt x="3350" y="51903"/>
                  </a:cubicBezTo>
                  <a:cubicBezTo>
                    <a:pt x="8186" y="51001"/>
                    <a:pt x="12602" y="48466"/>
                    <a:pt x="16116" y="45061"/>
                  </a:cubicBezTo>
                  <a:cubicBezTo>
                    <a:pt x="18868" y="42371"/>
                    <a:pt x="21434" y="38717"/>
                    <a:pt x="21434" y="34721"/>
                  </a:cubicBezTo>
                  <a:cubicBezTo>
                    <a:pt x="21434" y="25034"/>
                    <a:pt x="11467" y="21520"/>
                    <a:pt x="6553" y="14693"/>
                  </a:cubicBezTo>
                  <a:cubicBezTo>
                    <a:pt x="3536" y="10526"/>
                    <a:pt x="1593" y="5239"/>
                    <a:pt x="551" y="186"/>
                  </a:cubicBezTo>
                  <a:cubicBezTo>
                    <a:pt x="520" y="57"/>
                    <a:pt x="425" y="1"/>
                    <a:pt x="323" y="1"/>
                  </a:cubicBezTo>
                  <a:close/>
                </a:path>
              </a:pathLst>
            </a:custGeom>
            <a:solidFill>
              <a:srgbClr val="80CACE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8526880" y="2606375"/>
              <a:ext cx="229411" cy="149717"/>
            </a:xfrm>
            <a:custGeom>
              <a:avLst/>
              <a:gdLst/>
              <a:ahLst/>
              <a:cxnLst/>
              <a:rect l="l" t="t" r="r" b="b"/>
              <a:pathLst>
                <a:path w="3368" h="2198" extrusionOk="0">
                  <a:moveTo>
                    <a:pt x="1424" y="0"/>
                  </a:moveTo>
                  <a:cubicBezTo>
                    <a:pt x="642" y="0"/>
                    <a:pt x="1" y="289"/>
                    <a:pt x="366" y="1378"/>
                  </a:cubicBezTo>
                  <a:cubicBezTo>
                    <a:pt x="575" y="1976"/>
                    <a:pt x="876" y="2198"/>
                    <a:pt x="1208" y="2198"/>
                  </a:cubicBezTo>
                  <a:cubicBezTo>
                    <a:pt x="2161" y="2198"/>
                    <a:pt x="3367" y="367"/>
                    <a:pt x="3367" y="367"/>
                  </a:cubicBezTo>
                  <a:cubicBezTo>
                    <a:pt x="3367" y="367"/>
                    <a:pt x="2306" y="0"/>
                    <a:pt x="1424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8730818" y="2516121"/>
              <a:ext cx="228866" cy="149376"/>
            </a:xfrm>
            <a:custGeom>
              <a:avLst/>
              <a:gdLst/>
              <a:ahLst/>
              <a:cxnLst/>
              <a:rect l="l" t="t" r="r" b="b"/>
              <a:pathLst>
                <a:path w="3360" h="2193" extrusionOk="0">
                  <a:moveTo>
                    <a:pt x="2160" y="1"/>
                  </a:moveTo>
                  <a:cubicBezTo>
                    <a:pt x="1215" y="1"/>
                    <a:pt x="0" y="1832"/>
                    <a:pt x="0" y="1832"/>
                  </a:cubicBezTo>
                  <a:cubicBezTo>
                    <a:pt x="0" y="1832"/>
                    <a:pt x="1056" y="2193"/>
                    <a:pt x="1935" y="2193"/>
                  </a:cubicBezTo>
                  <a:cubicBezTo>
                    <a:pt x="2718" y="2193"/>
                    <a:pt x="3360" y="1906"/>
                    <a:pt x="2986" y="821"/>
                  </a:cubicBezTo>
                  <a:cubicBezTo>
                    <a:pt x="2785" y="223"/>
                    <a:pt x="2489" y="1"/>
                    <a:pt x="2160" y="1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8665155" y="2952334"/>
              <a:ext cx="230910" cy="151011"/>
            </a:xfrm>
            <a:custGeom>
              <a:avLst/>
              <a:gdLst/>
              <a:ahLst/>
              <a:cxnLst/>
              <a:rect l="l" t="t" r="r" b="b"/>
              <a:pathLst>
                <a:path w="3390" h="2217" extrusionOk="0">
                  <a:moveTo>
                    <a:pt x="1668" y="0"/>
                  </a:moveTo>
                  <a:cubicBezTo>
                    <a:pt x="790" y="0"/>
                    <a:pt x="1" y="282"/>
                    <a:pt x="482" y="1445"/>
                  </a:cubicBezTo>
                  <a:cubicBezTo>
                    <a:pt x="716" y="2005"/>
                    <a:pt x="1012" y="2216"/>
                    <a:pt x="1324" y="2216"/>
                  </a:cubicBezTo>
                  <a:cubicBezTo>
                    <a:pt x="2278" y="2216"/>
                    <a:pt x="3390" y="248"/>
                    <a:pt x="3390" y="248"/>
                  </a:cubicBezTo>
                  <a:cubicBezTo>
                    <a:pt x="3390" y="248"/>
                    <a:pt x="2490" y="0"/>
                    <a:pt x="1668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8871681" y="2844848"/>
              <a:ext cx="231659" cy="151352"/>
            </a:xfrm>
            <a:custGeom>
              <a:avLst/>
              <a:gdLst/>
              <a:ahLst/>
              <a:cxnLst/>
              <a:rect l="l" t="t" r="r" b="b"/>
              <a:pathLst>
                <a:path w="3401" h="2222" extrusionOk="0">
                  <a:moveTo>
                    <a:pt x="2076" y="0"/>
                  </a:moveTo>
                  <a:cubicBezTo>
                    <a:pt x="1124" y="0"/>
                    <a:pt x="0" y="1982"/>
                    <a:pt x="0" y="1982"/>
                  </a:cubicBezTo>
                  <a:cubicBezTo>
                    <a:pt x="0" y="1982"/>
                    <a:pt x="890" y="2222"/>
                    <a:pt x="1709" y="2222"/>
                  </a:cubicBezTo>
                  <a:cubicBezTo>
                    <a:pt x="2596" y="2222"/>
                    <a:pt x="3401" y="1941"/>
                    <a:pt x="2908" y="769"/>
                  </a:cubicBezTo>
                  <a:cubicBezTo>
                    <a:pt x="2679" y="211"/>
                    <a:pt x="2386" y="0"/>
                    <a:pt x="2076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8846206" y="3271184"/>
              <a:ext cx="247939" cy="158844"/>
            </a:xfrm>
            <a:custGeom>
              <a:avLst/>
              <a:gdLst/>
              <a:ahLst/>
              <a:cxnLst/>
              <a:rect l="l" t="t" r="r" b="b"/>
              <a:pathLst>
                <a:path w="3640" h="2332" extrusionOk="0">
                  <a:moveTo>
                    <a:pt x="2934" y="1"/>
                  </a:moveTo>
                  <a:cubicBezTo>
                    <a:pt x="1852" y="1"/>
                    <a:pt x="0" y="206"/>
                    <a:pt x="950" y="1709"/>
                  </a:cubicBezTo>
                  <a:cubicBezTo>
                    <a:pt x="1232" y="2156"/>
                    <a:pt x="1518" y="2332"/>
                    <a:pt x="1793" y="2332"/>
                  </a:cubicBezTo>
                  <a:cubicBezTo>
                    <a:pt x="2790" y="2332"/>
                    <a:pt x="3640" y="30"/>
                    <a:pt x="3640" y="30"/>
                  </a:cubicBezTo>
                  <a:cubicBezTo>
                    <a:pt x="3640" y="30"/>
                    <a:pt x="3341" y="1"/>
                    <a:pt x="2934" y="1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9069762" y="3131206"/>
              <a:ext cx="246849" cy="158844"/>
            </a:xfrm>
            <a:custGeom>
              <a:avLst/>
              <a:gdLst/>
              <a:ahLst/>
              <a:cxnLst/>
              <a:rect l="l" t="t" r="r" b="b"/>
              <a:pathLst>
                <a:path w="3624" h="2332" extrusionOk="0">
                  <a:moveTo>
                    <a:pt x="1839" y="1"/>
                  </a:moveTo>
                  <a:cubicBezTo>
                    <a:pt x="850" y="1"/>
                    <a:pt x="0" y="2302"/>
                    <a:pt x="0" y="2302"/>
                  </a:cubicBezTo>
                  <a:cubicBezTo>
                    <a:pt x="0" y="2302"/>
                    <a:pt x="297" y="2331"/>
                    <a:pt x="702" y="2331"/>
                  </a:cubicBezTo>
                  <a:cubicBezTo>
                    <a:pt x="1781" y="2331"/>
                    <a:pt x="3624" y="2126"/>
                    <a:pt x="2675" y="623"/>
                  </a:cubicBezTo>
                  <a:cubicBezTo>
                    <a:pt x="2395" y="176"/>
                    <a:pt x="2112" y="1"/>
                    <a:pt x="1839" y="1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9054912" y="3530568"/>
              <a:ext cx="271166" cy="176418"/>
            </a:xfrm>
            <a:custGeom>
              <a:avLst/>
              <a:gdLst/>
              <a:ahLst/>
              <a:cxnLst/>
              <a:rect l="l" t="t" r="r" b="b"/>
              <a:pathLst>
                <a:path w="3981" h="2590" extrusionOk="0">
                  <a:moveTo>
                    <a:pt x="3981" y="0"/>
                  </a:moveTo>
                  <a:cubicBezTo>
                    <a:pt x="3981" y="0"/>
                    <a:pt x="0" y="280"/>
                    <a:pt x="1633" y="2115"/>
                  </a:cubicBezTo>
                  <a:cubicBezTo>
                    <a:pt x="1944" y="2452"/>
                    <a:pt x="2221" y="2590"/>
                    <a:pt x="2466" y="2590"/>
                  </a:cubicBezTo>
                  <a:cubicBezTo>
                    <a:pt x="3529" y="2590"/>
                    <a:pt x="3981" y="0"/>
                    <a:pt x="3981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9307008" y="3372199"/>
              <a:ext cx="271166" cy="176418"/>
            </a:xfrm>
            <a:custGeom>
              <a:avLst/>
              <a:gdLst/>
              <a:ahLst/>
              <a:cxnLst/>
              <a:rect l="l" t="t" r="r" b="b"/>
              <a:pathLst>
                <a:path w="3981" h="2590" extrusionOk="0">
                  <a:moveTo>
                    <a:pt x="1521" y="0"/>
                  </a:moveTo>
                  <a:cubicBezTo>
                    <a:pt x="462" y="0"/>
                    <a:pt x="0" y="2590"/>
                    <a:pt x="0" y="2590"/>
                  </a:cubicBezTo>
                  <a:cubicBezTo>
                    <a:pt x="0" y="2590"/>
                    <a:pt x="3981" y="2279"/>
                    <a:pt x="2348" y="475"/>
                  </a:cubicBezTo>
                  <a:cubicBezTo>
                    <a:pt x="2040" y="137"/>
                    <a:pt x="1764" y="0"/>
                    <a:pt x="1521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9324991" y="3754056"/>
              <a:ext cx="270144" cy="181050"/>
            </a:xfrm>
            <a:custGeom>
              <a:avLst/>
              <a:gdLst/>
              <a:ahLst/>
              <a:cxnLst/>
              <a:rect l="l" t="t" r="r" b="b"/>
              <a:pathLst>
                <a:path w="3966" h="2658" extrusionOk="0">
                  <a:moveTo>
                    <a:pt x="3966" y="0"/>
                  </a:moveTo>
                  <a:lnTo>
                    <a:pt x="3966" y="0"/>
                  </a:lnTo>
                  <a:cubicBezTo>
                    <a:pt x="3965" y="0"/>
                    <a:pt x="0" y="467"/>
                    <a:pt x="1711" y="2208"/>
                  </a:cubicBezTo>
                  <a:cubicBezTo>
                    <a:pt x="2027" y="2527"/>
                    <a:pt x="2302" y="2657"/>
                    <a:pt x="2542" y="2657"/>
                  </a:cubicBezTo>
                  <a:cubicBezTo>
                    <a:pt x="3622" y="2657"/>
                    <a:pt x="3966" y="0"/>
                    <a:pt x="3966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9575997" y="3591055"/>
              <a:ext cx="271234" cy="181050"/>
            </a:xfrm>
            <a:custGeom>
              <a:avLst/>
              <a:gdLst/>
              <a:ahLst/>
              <a:cxnLst/>
              <a:rect l="l" t="t" r="r" b="b"/>
              <a:pathLst>
                <a:path w="3982" h="2658" extrusionOk="0">
                  <a:moveTo>
                    <a:pt x="1425" y="0"/>
                  </a:moveTo>
                  <a:cubicBezTo>
                    <a:pt x="344" y="0"/>
                    <a:pt x="1" y="2658"/>
                    <a:pt x="1" y="2658"/>
                  </a:cubicBezTo>
                  <a:cubicBezTo>
                    <a:pt x="1" y="2658"/>
                    <a:pt x="3981" y="2191"/>
                    <a:pt x="2255" y="450"/>
                  </a:cubicBezTo>
                  <a:cubicBezTo>
                    <a:pt x="1939" y="131"/>
                    <a:pt x="1664" y="0"/>
                    <a:pt x="1425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9552702" y="3972231"/>
              <a:ext cx="273345" cy="171173"/>
            </a:xfrm>
            <a:custGeom>
              <a:avLst/>
              <a:gdLst/>
              <a:ahLst/>
              <a:cxnLst/>
              <a:rect l="l" t="t" r="r" b="b"/>
              <a:pathLst>
                <a:path w="4013" h="2513" extrusionOk="0">
                  <a:moveTo>
                    <a:pt x="4012" y="0"/>
                  </a:moveTo>
                  <a:lnTo>
                    <a:pt x="4012" y="0"/>
                  </a:lnTo>
                  <a:cubicBezTo>
                    <a:pt x="4012" y="0"/>
                    <a:pt x="1" y="63"/>
                    <a:pt x="1540" y="1991"/>
                  </a:cubicBezTo>
                  <a:cubicBezTo>
                    <a:pt x="1842" y="2363"/>
                    <a:pt x="2120" y="2512"/>
                    <a:pt x="2373" y="2512"/>
                  </a:cubicBezTo>
                  <a:cubicBezTo>
                    <a:pt x="3409" y="2512"/>
                    <a:pt x="4012" y="0"/>
                    <a:pt x="4012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9804798" y="3818630"/>
              <a:ext cx="272256" cy="170628"/>
            </a:xfrm>
            <a:custGeom>
              <a:avLst/>
              <a:gdLst/>
              <a:ahLst/>
              <a:cxnLst/>
              <a:rect l="l" t="t" r="r" b="b"/>
              <a:pathLst>
                <a:path w="3997" h="2505" extrusionOk="0">
                  <a:moveTo>
                    <a:pt x="1634" y="0"/>
                  </a:moveTo>
                  <a:cubicBezTo>
                    <a:pt x="601" y="0"/>
                    <a:pt x="0" y="2504"/>
                    <a:pt x="0" y="2504"/>
                  </a:cubicBezTo>
                  <a:cubicBezTo>
                    <a:pt x="0" y="2504"/>
                    <a:pt x="3996" y="2457"/>
                    <a:pt x="2473" y="529"/>
                  </a:cubicBezTo>
                  <a:cubicBezTo>
                    <a:pt x="2169" y="152"/>
                    <a:pt x="1888" y="0"/>
                    <a:pt x="1634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9783137" y="4222624"/>
              <a:ext cx="229275" cy="149853"/>
            </a:xfrm>
            <a:custGeom>
              <a:avLst/>
              <a:gdLst/>
              <a:ahLst/>
              <a:cxnLst/>
              <a:rect l="l" t="t" r="r" b="b"/>
              <a:pathLst>
                <a:path w="3366" h="2200" extrusionOk="0">
                  <a:moveTo>
                    <a:pt x="1474" y="0"/>
                  </a:moveTo>
                  <a:cubicBezTo>
                    <a:pt x="670" y="0"/>
                    <a:pt x="0" y="288"/>
                    <a:pt x="396" y="1393"/>
                  </a:cubicBezTo>
                  <a:cubicBezTo>
                    <a:pt x="602" y="1981"/>
                    <a:pt x="897" y="2199"/>
                    <a:pt x="1221" y="2199"/>
                  </a:cubicBezTo>
                  <a:cubicBezTo>
                    <a:pt x="2167" y="2199"/>
                    <a:pt x="3366" y="336"/>
                    <a:pt x="3366" y="336"/>
                  </a:cubicBezTo>
                  <a:cubicBezTo>
                    <a:pt x="3366" y="336"/>
                    <a:pt x="2342" y="0"/>
                    <a:pt x="1474" y="0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9985917" y="4127058"/>
              <a:ext cx="229888" cy="149444"/>
            </a:xfrm>
            <a:custGeom>
              <a:avLst/>
              <a:gdLst/>
              <a:ahLst/>
              <a:cxnLst/>
              <a:rect l="l" t="t" r="r" b="b"/>
              <a:pathLst>
                <a:path w="3375" h="2194" extrusionOk="0">
                  <a:moveTo>
                    <a:pt x="2145" y="0"/>
                  </a:moveTo>
                  <a:cubicBezTo>
                    <a:pt x="1199" y="0"/>
                    <a:pt x="0" y="1863"/>
                    <a:pt x="0" y="1863"/>
                  </a:cubicBezTo>
                  <a:cubicBezTo>
                    <a:pt x="0" y="1863"/>
                    <a:pt x="1023" y="2193"/>
                    <a:pt x="1891" y="2193"/>
                  </a:cubicBezTo>
                  <a:cubicBezTo>
                    <a:pt x="2700" y="2193"/>
                    <a:pt x="3375" y="1908"/>
                    <a:pt x="2970" y="806"/>
                  </a:cubicBezTo>
                  <a:cubicBezTo>
                    <a:pt x="2764" y="219"/>
                    <a:pt x="2469" y="0"/>
                    <a:pt x="2145" y="0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9855067" y="4474448"/>
              <a:ext cx="218785" cy="148627"/>
            </a:xfrm>
            <a:custGeom>
              <a:avLst/>
              <a:gdLst/>
              <a:ahLst/>
              <a:cxnLst/>
              <a:rect l="l" t="t" r="r" b="b"/>
              <a:pathLst>
                <a:path w="3212" h="2182" extrusionOk="0">
                  <a:moveTo>
                    <a:pt x="869" y="1"/>
                  </a:moveTo>
                  <a:cubicBezTo>
                    <a:pt x="433" y="1"/>
                    <a:pt x="100" y="265"/>
                    <a:pt x="55" y="1039"/>
                  </a:cubicBezTo>
                  <a:cubicBezTo>
                    <a:pt x="1" y="1902"/>
                    <a:pt x="374" y="2182"/>
                    <a:pt x="880" y="2182"/>
                  </a:cubicBezTo>
                  <a:cubicBezTo>
                    <a:pt x="1817" y="2182"/>
                    <a:pt x="3212" y="1226"/>
                    <a:pt x="3212" y="1226"/>
                  </a:cubicBezTo>
                  <a:cubicBezTo>
                    <a:pt x="3212" y="1226"/>
                    <a:pt x="1805" y="1"/>
                    <a:pt x="869" y="1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10045178" y="4490727"/>
              <a:ext cx="218445" cy="148627"/>
            </a:xfrm>
            <a:custGeom>
              <a:avLst/>
              <a:gdLst/>
              <a:ahLst/>
              <a:cxnLst/>
              <a:rect l="l" t="t" r="r" b="b"/>
              <a:pathLst>
                <a:path w="3207" h="2182" extrusionOk="0">
                  <a:moveTo>
                    <a:pt x="2325" y="0"/>
                  </a:moveTo>
                  <a:cubicBezTo>
                    <a:pt x="1389" y="0"/>
                    <a:pt x="1" y="956"/>
                    <a:pt x="1" y="956"/>
                  </a:cubicBezTo>
                  <a:cubicBezTo>
                    <a:pt x="1" y="956"/>
                    <a:pt x="1407" y="2181"/>
                    <a:pt x="2344" y="2181"/>
                  </a:cubicBezTo>
                  <a:cubicBezTo>
                    <a:pt x="2779" y="2181"/>
                    <a:pt x="3113" y="1917"/>
                    <a:pt x="3157" y="1143"/>
                  </a:cubicBezTo>
                  <a:cubicBezTo>
                    <a:pt x="3207" y="280"/>
                    <a:pt x="2832" y="0"/>
                    <a:pt x="2325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9800643" y="4726612"/>
              <a:ext cx="226619" cy="149240"/>
            </a:xfrm>
            <a:custGeom>
              <a:avLst/>
              <a:gdLst/>
              <a:ahLst/>
              <a:cxnLst/>
              <a:rect l="l" t="t" r="r" b="b"/>
              <a:pathLst>
                <a:path w="3327" h="2191" extrusionOk="0">
                  <a:moveTo>
                    <a:pt x="1115" y="0"/>
                  </a:moveTo>
                  <a:cubicBezTo>
                    <a:pt x="770" y="0"/>
                    <a:pt x="470" y="232"/>
                    <a:pt x="295" y="867"/>
                  </a:cubicBezTo>
                  <a:cubicBezTo>
                    <a:pt x="0" y="1901"/>
                    <a:pt x="553" y="2190"/>
                    <a:pt x="1263" y="2190"/>
                  </a:cubicBezTo>
                  <a:cubicBezTo>
                    <a:pt x="2167" y="2190"/>
                    <a:pt x="3327" y="1722"/>
                    <a:pt x="3327" y="1722"/>
                  </a:cubicBezTo>
                  <a:cubicBezTo>
                    <a:pt x="3327" y="1722"/>
                    <a:pt x="2054" y="0"/>
                    <a:pt x="1115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10001788" y="4803583"/>
              <a:ext cx="227095" cy="148763"/>
            </a:xfrm>
            <a:custGeom>
              <a:avLst/>
              <a:gdLst/>
              <a:ahLst/>
              <a:cxnLst/>
              <a:rect l="l" t="t" r="r" b="b"/>
              <a:pathLst>
                <a:path w="3334" h="2184" extrusionOk="0">
                  <a:moveTo>
                    <a:pt x="2070" y="0"/>
                  </a:moveTo>
                  <a:cubicBezTo>
                    <a:pt x="1165" y="0"/>
                    <a:pt x="0" y="468"/>
                    <a:pt x="0" y="468"/>
                  </a:cubicBezTo>
                  <a:cubicBezTo>
                    <a:pt x="0" y="468"/>
                    <a:pt x="1274" y="2183"/>
                    <a:pt x="2214" y="2183"/>
                  </a:cubicBezTo>
                  <a:cubicBezTo>
                    <a:pt x="2558" y="2183"/>
                    <a:pt x="2857" y="1953"/>
                    <a:pt x="3033" y="1323"/>
                  </a:cubicBezTo>
                  <a:cubicBezTo>
                    <a:pt x="3334" y="290"/>
                    <a:pt x="2782" y="0"/>
                    <a:pt x="2070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9562238" y="4968287"/>
              <a:ext cx="271234" cy="171173"/>
            </a:xfrm>
            <a:custGeom>
              <a:avLst/>
              <a:gdLst/>
              <a:ahLst/>
              <a:cxnLst/>
              <a:rect l="l" t="t" r="r" b="b"/>
              <a:pathLst>
                <a:path w="3982" h="2513" extrusionOk="0">
                  <a:moveTo>
                    <a:pt x="2376" y="1"/>
                  </a:moveTo>
                  <a:cubicBezTo>
                    <a:pt x="2124" y="1"/>
                    <a:pt x="1845" y="150"/>
                    <a:pt x="1540" y="522"/>
                  </a:cubicBezTo>
                  <a:cubicBezTo>
                    <a:pt x="0" y="2404"/>
                    <a:pt x="3981" y="2513"/>
                    <a:pt x="3981" y="2513"/>
                  </a:cubicBezTo>
                  <a:cubicBezTo>
                    <a:pt x="3981" y="2513"/>
                    <a:pt x="3408" y="1"/>
                    <a:pt x="2376" y="1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9812222" y="5122432"/>
              <a:ext cx="273277" cy="172535"/>
            </a:xfrm>
            <a:custGeom>
              <a:avLst/>
              <a:gdLst/>
              <a:ahLst/>
              <a:cxnLst/>
              <a:rect l="l" t="t" r="r" b="b"/>
              <a:pathLst>
                <a:path w="4012" h="2533" extrusionOk="0">
                  <a:moveTo>
                    <a:pt x="0" y="1"/>
                  </a:moveTo>
                  <a:cubicBezTo>
                    <a:pt x="0" y="1"/>
                    <a:pt x="583" y="2533"/>
                    <a:pt x="1619" y="2533"/>
                  </a:cubicBezTo>
                  <a:cubicBezTo>
                    <a:pt x="1872" y="2533"/>
                    <a:pt x="2152" y="2382"/>
                    <a:pt x="2457" y="2007"/>
                  </a:cubicBezTo>
                  <a:cubicBezTo>
                    <a:pt x="4012" y="12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9348287" y="5195793"/>
              <a:ext cx="266943" cy="188338"/>
            </a:xfrm>
            <a:custGeom>
              <a:avLst/>
              <a:gdLst/>
              <a:ahLst/>
              <a:cxnLst/>
              <a:rect l="l" t="t" r="r" b="b"/>
              <a:pathLst>
                <a:path w="3919" h="2765" extrusionOk="0">
                  <a:moveTo>
                    <a:pt x="2639" y="0"/>
                  </a:moveTo>
                  <a:cubicBezTo>
                    <a:pt x="2412" y="0"/>
                    <a:pt x="2147" y="113"/>
                    <a:pt x="1835" y="385"/>
                  </a:cubicBezTo>
                  <a:cubicBezTo>
                    <a:pt x="1" y="1987"/>
                    <a:pt x="3919" y="2765"/>
                    <a:pt x="3919" y="2765"/>
                  </a:cubicBezTo>
                  <a:cubicBezTo>
                    <a:pt x="3919" y="2765"/>
                    <a:pt x="3758" y="0"/>
                    <a:pt x="2639" y="0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9598271" y="5362881"/>
              <a:ext cx="266943" cy="187384"/>
            </a:xfrm>
            <a:custGeom>
              <a:avLst/>
              <a:gdLst/>
              <a:ahLst/>
              <a:cxnLst/>
              <a:rect l="l" t="t" r="r" b="b"/>
              <a:pathLst>
                <a:path w="3919" h="2751" extrusionOk="0">
                  <a:moveTo>
                    <a:pt x="0" y="1"/>
                  </a:moveTo>
                  <a:cubicBezTo>
                    <a:pt x="0" y="1"/>
                    <a:pt x="161" y="2751"/>
                    <a:pt x="1278" y="2751"/>
                  </a:cubicBezTo>
                  <a:cubicBezTo>
                    <a:pt x="1505" y="2751"/>
                    <a:pt x="1771" y="2637"/>
                    <a:pt x="2084" y="2364"/>
                  </a:cubicBezTo>
                  <a:cubicBezTo>
                    <a:pt x="3919" y="77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9079230" y="5383860"/>
              <a:ext cx="263809" cy="193038"/>
            </a:xfrm>
            <a:custGeom>
              <a:avLst/>
              <a:gdLst/>
              <a:ahLst/>
              <a:cxnLst/>
              <a:rect l="l" t="t" r="r" b="b"/>
              <a:pathLst>
                <a:path w="3873" h="2834" extrusionOk="0">
                  <a:moveTo>
                    <a:pt x="2685" y="0"/>
                  </a:moveTo>
                  <a:cubicBezTo>
                    <a:pt x="2466" y="0"/>
                    <a:pt x="2206" y="102"/>
                    <a:pt x="1898" y="346"/>
                  </a:cubicBezTo>
                  <a:cubicBezTo>
                    <a:pt x="1" y="1854"/>
                    <a:pt x="3873" y="2833"/>
                    <a:pt x="3873" y="2833"/>
                  </a:cubicBezTo>
                  <a:cubicBezTo>
                    <a:pt x="3873" y="2833"/>
                    <a:pt x="3840" y="0"/>
                    <a:pt x="2685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9324991" y="5555648"/>
              <a:ext cx="264831" cy="192357"/>
            </a:xfrm>
            <a:custGeom>
              <a:avLst/>
              <a:gdLst/>
              <a:ahLst/>
              <a:cxnLst/>
              <a:rect l="l" t="t" r="r" b="b"/>
              <a:pathLst>
                <a:path w="3888" h="2824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34" y="2823"/>
                    <a:pt x="1195" y="2823"/>
                  </a:cubicBezTo>
                  <a:cubicBezTo>
                    <a:pt x="1413" y="2823"/>
                    <a:pt x="1671" y="2724"/>
                    <a:pt x="1975" y="2488"/>
                  </a:cubicBezTo>
                  <a:cubicBezTo>
                    <a:pt x="3888" y="98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8311362" y="885840"/>
              <a:ext cx="778554" cy="1630128"/>
            </a:xfrm>
            <a:custGeom>
              <a:avLst/>
              <a:gdLst/>
              <a:ahLst/>
              <a:cxnLst/>
              <a:rect l="l" t="t" r="r" b="b"/>
              <a:pathLst>
                <a:path w="11430" h="23932" extrusionOk="0">
                  <a:moveTo>
                    <a:pt x="11429" y="1"/>
                  </a:moveTo>
                  <a:lnTo>
                    <a:pt x="1" y="3219"/>
                  </a:lnTo>
                  <a:lnTo>
                    <a:pt x="5816" y="23931"/>
                  </a:lnTo>
                  <a:lnTo>
                    <a:pt x="11429" y="1"/>
                  </a:ln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7532868" y="327700"/>
              <a:ext cx="778554" cy="995637"/>
            </a:xfrm>
            <a:custGeom>
              <a:avLst/>
              <a:gdLst/>
              <a:ahLst/>
              <a:cxnLst/>
              <a:rect l="l" t="t" r="r" b="b"/>
              <a:pathLst>
                <a:path w="11430" h="14617" extrusionOk="0">
                  <a:moveTo>
                    <a:pt x="8227" y="0"/>
                  </a:moveTo>
                  <a:lnTo>
                    <a:pt x="1" y="14617"/>
                  </a:lnTo>
                  <a:lnTo>
                    <a:pt x="11430" y="11413"/>
                  </a:lnTo>
                  <a:lnTo>
                    <a:pt x="8227" y="0"/>
                  </a:ln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8093187" y="327700"/>
              <a:ext cx="996727" cy="777465"/>
            </a:xfrm>
            <a:custGeom>
              <a:avLst/>
              <a:gdLst/>
              <a:ahLst/>
              <a:cxnLst/>
              <a:rect l="l" t="t" r="r" b="b"/>
              <a:pathLst>
                <a:path w="14633" h="11414" extrusionOk="0">
                  <a:moveTo>
                    <a:pt x="1" y="0"/>
                  </a:moveTo>
                  <a:lnTo>
                    <a:pt x="3204" y="11413"/>
                  </a:lnTo>
                  <a:lnTo>
                    <a:pt x="14632" y="81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7532868" y="1105105"/>
              <a:ext cx="1174711" cy="1410866"/>
            </a:xfrm>
            <a:custGeom>
              <a:avLst/>
              <a:gdLst/>
              <a:ahLst/>
              <a:cxnLst/>
              <a:rect l="l" t="t" r="r" b="b"/>
              <a:pathLst>
                <a:path w="17246" h="20713" extrusionOk="0">
                  <a:moveTo>
                    <a:pt x="11430" y="0"/>
                  </a:moveTo>
                  <a:lnTo>
                    <a:pt x="1" y="3204"/>
                  </a:lnTo>
                  <a:lnTo>
                    <a:pt x="17245" y="2071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157;p14"/>
          <p:cNvSpPr/>
          <p:nvPr/>
        </p:nvSpPr>
        <p:spPr>
          <a:xfrm rot="-1327417" flipH="1">
            <a:off x="-1261912" y="4524099"/>
            <a:ext cx="4857780" cy="3545398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702900" y="1440840"/>
            <a:ext cx="7738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159" name="Google Shape;159;p14"/>
          <p:cNvSpPr txBox="1">
            <a:spLocks noGrp="1"/>
          </p:cNvSpPr>
          <p:nvPr>
            <p:ph type="subTitle" idx="1"/>
          </p:nvPr>
        </p:nvSpPr>
        <p:spPr>
          <a:xfrm>
            <a:off x="2741400" y="2579600"/>
            <a:ext cx="3661200" cy="12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3189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"/>
          <p:cNvSpPr txBox="1">
            <a:spLocks noGrp="1"/>
          </p:cNvSpPr>
          <p:nvPr>
            <p:ph type="body" idx="1"/>
          </p:nvPr>
        </p:nvSpPr>
        <p:spPr>
          <a:xfrm>
            <a:off x="4406925" y="1990000"/>
            <a:ext cx="41694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4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L="91440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400" b="1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L="137160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400" b="1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L="182880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400" b="1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L="228600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400" b="1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L="274320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400" b="1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L="320040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400" b="1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L="365760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400" b="1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L="411480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400" b="1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162" name="Google Shape;162;p15"/>
          <p:cNvSpPr txBox="1">
            <a:spLocks noGrp="1"/>
          </p:cNvSpPr>
          <p:nvPr>
            <p:ph type="subTitle" idx="2"/>
          </p:nvPr>
        </p:nvSpPr>
        <p:spPr>
          <a:xfrm>
            <a:off x="4915075" y="3113000"/>
            <a:ext cx="3661200" cy="12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5"/>
          <p:cNvSpPr/>
          <p:nvPr/>
        </p:nvSpPr>
        <p:spPr>
          <a:xfrm rot="8731690" flipH="1">
            <a:off x="-2552316" y="550431"/>
            <a:ext cx="7023127" cy="5125712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5"/>
          <p:cNvSpPr/>
          <p:nvPr/>
        </p:nvSpPr>
        <p:spPr>
          <a:xfrm>
            <a:off x="2248187" y="754588"/>
            <a:ext cx="120311" cy="693624"/>
          </a:xfrm>
          <a:custGeom>
            <a:avLst/>
            <a:gdLst/>
            <a:ahLst/>
            <a:cxnLst/>
            <a:rect l="l" t="t" r="r" b="b"/>
            <a:pathLst>
              <a:path w="1917" h="11052" extrusionOk="0">
                <a:moveTo>
                  <a:pt x="1279" y="0"/>
                </a:moveTo>
                <a:cubicBezTo>
                  <a:pt x="990" y="0"/>
                  <a:pt x="700" y="181"/>
                  <a:pt x="671" y="558"/>
                </a:cubicBezTo>
                <a:lnTo>
                  <a:pt x="33" y="10416"/>
                </a:lnTo>
                <a:cubicBezTo>
                  <a:pt x="1" y="10832"/>
                  <a:pt x="327" y="11051"/>
                  <a:pt x="650" y="11051"/>
                </a:cubicBezTo>
                <a:cubicBezTo>
                  <a:pt x="942" y="11051"/>
                  <a:pt x="1231" y="10871"/>
                  <a:pt x="1246" y="10494"/>
                </a:cubicBezTo>
                <a:lnTo>
                  <a:pt x="1884" y="635"/>
                </a:lnTo>
                <a:cubicBezTo>
                  <a:pt x="1916" y="220"/>
                  <a:pt x="1598" y="0"/>
                  <a:pt x="1279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5"/>
          <p:cNvSpPr/>
          <p:nvPr/>
        </p:nvSpPr>
        <p:spPr>
          <a:xfrm>
            <a:off x="2045220" y="3860785"/>
            <a:ext cx="121252" cy="693624"/>
          </a:xfrm>
          <a:custGeom>
            <a:avLst/>
            <a:gdLst/>
            <a:ahLst/>
            <a:cxnLst/>
            <a:rect l="l" t="t" r="r" b="b"/>
            <a:pathLst>
              <a:path w="1932" h="11052" extrusionOk="0">
                <a:moveTo>
                  <a:pt x="1280" y="1"/>
                </a:moveTo>
                <a:cubicBezTo>
                  <a:pt x="986" y="1"/>
                  <a:pt x="693" y="181"/>
                  <a:pt x="671" y="558"/>
                </a:cubicBezTo>
                <a:lnTo>
                  <a:pt x="33" y="10416"/>
                </a:lnTo>
                <a:cubicBezTo>
                  <a:pt x="0" y="10832"/>
                  <a:pt x="327" y="11051"/>
                  <a:pt x="652" y="11051"/>
                </a:cubicBezTo>
                <a:cubicBezTo>
                  <a:pt x="946" y="11051"/>
                  <a:pt x="1239" y="10871"/>
                  <a:pt x="1261" y="10494"/>
                </a:cubicBezTo>
                <a:lnTo>
                  <a:pt x="1899" y="636"/>
                </a:lnTo>
                <a:cubicBezTo>
                  <a:pt x="1932" y="220"/>
                  <a:pt x="1605" y="1"/>
                  <a:pt x="1280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5"/>
          <p:cNvSpPr/>
          <p:nvPr/>
        </p:nvSpPr>
        <p:spPr>
          <a:xfrm>
            <a:off x="2583954" y="1092050"/>
            <a:ext cx="211564" cy="427019"/>
          </a:xfrm>
          <a:custGeom>
            <a:avLst/>
            <a:gdLst/>
            <a:ahLst/>
            <a:cxnLst/>
            <a:rect l="l" t="t" r="r" b="b"/>
            <a:pathLst>
              <a:path w="3371" h="6804" extrusionOk="0">
                <a:moveTo>
                  <a:pt x="2589" y="0"/>
                </a:moveTo>
                <a:cubicBezTo>
                  <a:pt x="2360" y="0"/>
                  <a:pt x="2137" y="117"/>
                  <a:pt x="2038" y="390"/>
                </a:cubicBezTo>
                <a:cubicBezTo>
                  <a:pt x="1416" y="2256"/>
                  <a:pt x="794" y="4122"/>
                  <a:pt x="157" y="5987"/>
                </a:cubicBezTo>
                <a:cubicBezTo>
                  <a:pt x="0" y="6466"/>
                  <a:pt x="402" y="6803"/>
                  <a:pt x="784" y="6803"/>
                </a:cubicBezTo>
                <a:cubicBezTo>
                  <a:pt x="1011" y="6803"/>
                  <a:pt x="1230" y="6685"/>
                  <a:pt x="1323" y="6407"/>
                </a:cubicBezTo>
                <a:cubicBezTo>
                  <a:pt x="1945" y="4541"/>
                  <a:pt x="2567" y="2675"/>
                  <a:pt x="3204" y="810"/>
                </a:cubicBezTo>
                <a:cubicBezTo>
                  <a:pt x="3370" y="332"/>
                  <a:pt x="2973" y="0"/>
                  <a:pt x="2589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5"/>
          <p:cNvSpPr/>
          <p:nvPr/>
        </p:nvSpPr>
        <p:spPr>
          <a:xfrm>
            <a:off x="1609475" y="3788611"/>
            <a:ext cx="221417" cy="427082"/>
          </a:xfrm>
          <a:custGeom>
            <a:avLst/>
            <a:gdLst/>
            <a:ahLst/>
            <a:cxnLst/>
            <a:rect l="l" t="t" r="r" b="b"/>
            <a:pathLst>
              <a:path w="3528" h="6805" extrusionOk="0">
                <a:moveTo>
                  <a:pt x="2755" y="1"/>
                </a:moveTo>
                <a:cubicBezTo>
                  <a:pt x="2523" y="1"/>
                  <a:pt x="2292" y="121"/>
                  <a:pt x="2187" y="402"/>
                </a:cubicBezTo>
                <a:cubicBezTo>
                  <a:pt x="1518" y="2268"/>
                  <a:pt x="850" y="4134"/>
                  <a:pt x="165" y="6000"/>
                </a:cubicBezTo>
                <a:cubicBezTo>
                  <a:pt x="1" y="6475"/>
                  <a:pt x="392" y="6805"/>
                  <a:pt x="774" y="6805"/>
                </a:cubicBezTo>
                <a:cubicBezTo>
                  <a:pt x="1005" y="6805"/>
                  <a:pt x="1232" y="6685"/>
                  <a:pt x="1332" y="6404"/>
                </a:cubicBezTo>
                <a:cubicBezTo>
                  <a:pt x="2016" y="4538"/>
                  <a:pt x="2684" y="2672"/>
                  <a:pt x="3353" y="806"/>
                </a:cubicBezTo>
                <a:cubicBezTo>
                  <a:pt x="3528" y="331"/>
                  <a:pt x="3140" y="1"/>
                  <a:pt x="2755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5"/>
          <p:cNvSpPr/>
          <p:nvPr/>
        </p:nvSpPr>
        <p:spPr>
          <a:xfrm>
            <a:off x="2870455" y="1092113"/>
            <a:ext cx="462541" cy="582601"/>
          </a:xfrm>
          <a:custGeom>
            <a:avLst/>
            <a:gdLst/>
            <a:ahLst/>
            <a:cxnLst/>
            <a:rect l="l" t="t" r="r" b="b"/>
            <a:pathLst>
              <a:path w="7370" h="9283" extrusionOk="0">
                <a:moveTo>
                  <a:pt x="6498" y="0"/>
                </a:moveTo>
                <a:cubicBezTo>
                  <a:pt x="6322" y="0"/>
                  <a:pt x="6143" y="78"/>
                  <a:pt x="6010" y="264"/>
                </a:cubicBezTo>
                <a:cubicBezTo>
                  <a:pt x="4128" y="2939"/>
                  <a:pt x="2216" y="5644"/>
                  <a:pt x="334" y="8319"/>
                </a:cubicBezTo>
                <a:cubicBezTo>
                  <a:pt x="1" y="8797"/>
                  <a:pt x="430" y="9282"/>
                  <a:pt x="872" y="9282"/>
                </a:cubicBezTo>
                <a:cubicBezTo>
                  <a:pt x="1049" y="9282"/>
                  <a:pt x="1227" y="9205"/>
                  <a:pt x="1360" y="9019"/>
                </a:cubicBezTo>
                <a:cubicBezTo>
                  <a:pt x="3242" y="6344"/>
                  <a:pt x="5154" y="3639"/>
                  <a:pt x="7036" y="964"/>
                </a:cubicBezTo>
                <a:cubicBezTo>
                  <a:pt x="7369" y="486"/>
                  <a:pt x="6940" y="0"/>
                  <a:pt x="6498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5"/>
          <p:cNvSpPr/>
          <p:nvPr/>
        </p:nvSpPr>
        <p:spPr>
          <a:xfrm>
            <a:off x="1079716" y="3637798"/>
            <a:ext cx="461914" cy="582538"/>
          </a:xfrm>
          <a:custGeom>
            <a:avLst/>
            <a:gdLst/>
            <a:ahLst/>
            <a:cxnLst/>
            <a:rect l="l" t="t" r="r" b="b"/>
            <a:pathLst>
              <a:path w="7360" h="9282" extrusionOk="0">
                <a:moveTo>
                  <a:pt x="6482" y="0"/>
                </a:moveTo>
                <a:cubicBezTo>
                  <a:pt x="6310" y="0"/>
                  <a:pt x="6137" y="75"/>
                  <a:pt x="6010" y="255"/>
                </a:cubicBezTo>
                <a:cubicBezTo>
                  <a:pt x="4128" y="2945"/>
                  <a:pt x="2216" y="5650"/>
                  <a:pt x="334" y="8325"/>
                </a:cubicBezTo>
                <a:cubicBezTo>
                  <a:pt x="0" y="8803"/>
                  <a:pt x="431" y="9282"/>
                  <a:pt x="874" y="9282"/>
                </a:cubicBezTo>
                <a:cubicBezTo>
                  <a:pt x="1050" y="9282"/>
                  <a:pt x="1228" y="9206"/>
                  <a:pt x="1360" y="9025"/>
                </a:cubicBezTo>
                <a:cubicBezTo>
                  <a:pt x="3242" y="6350"/>
                  <a:pt x="5154" y="3645"/>
                  <a:pt x="7036" y="955"/>
                </a:cubicBezTo>
                <a:cubicBezTo>
                  <a:pt x="7360" y="486"/>
                  <a:pt x="6922" y="0"/>
                  <a:pt x="6482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5"/>
          <p:cNvSpPr/>
          <p:nvPr/>
        </p:nvSpPr>
        <p:spPr>
          <a:xfrm>
            <a:off x="3122625" y="1599216"/>
            <a:ext cx="395388" cy="316185"/>
          </a:xfrm>
          <a:custGeom>
            <a:avLst/>
            <a:gdLst/>
            <a:ahLst/>
            <a:cxnLst/>
            <a:rect l="l" t="t" r="r" b="b"/>
            <a:pathLst>
              <a:path w="6300" h="5038" extrusionOk="0">
                <a:moveTo>
                  <a:pt x="5391" y="1"/>
                </a:moveTo>
                <a:cubicBezTo>
                  <a:pt x="5264" y="1"/>
                  <a:pt x="5132" y="44"/>
                  <a:pt x="5008" y="146"/>
                </a:cubicBezTo>
                <a:cubicBezTo>
                  <a:pt x="3484" y="1405"/>
                  <a:pt x="1992" y="2680"/>
                  <a:pt x="483" y="3955"/>
                </a:cubicBezTo>
                <a:cubicBezTo>
                  <a:pt x="1" y="4363"/>
                  <a:pt x="414" y="5037"/>
                  <a:pt x="909" y="5037"/>
                </a:cubicBezTo>
                <a:cubicBezTo>
                  <a:pt x="1036" y="5037"/>
                  <a:pt x="1168" y="4993"/>
                  <a:pt x="1292" y="4888"/>
                </a:cubicBezTo>
                <a:cubicBezTo>
                  <a:pt x="2816" y="3629"/>
                  <a:pt x="4309" y="2369"/>
                  <a:pt x="5817" y="1079"/>
                </a:cubicBezTo>
                <a:cubicBezTo>
                  <a:pt x="6299" y="658"/>
                  <a:pt x="5886" y="1"/>
                  <a:pt x="5391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5"/>
          <p:cNvSpPr/>
          <p:nvPr/>
        </p:nvSpPr>
        <p:spPr>
          <a:xfrm>
            <a:off x="884908" y="3398492"/>
            <a:ext cx="405932" cy="310725"/>
          </a:xfrm>
          <a:custGeom>
            <a:avLst/>
            <a:gdLst/>
            <a:ahLst/>
            <a:cxnLst/>
            <a:rect l="l" t="t" r="r" b="b"/>
            <a:pathLst>
              <a:path w="6468" h="4951" extrusionOk="0">
                <a:moveTo>
                  <a:pt x="5541" y="0"/>
                </a:moveTo>
                <a:cubicBezTo>
                  <a:pt x="5411" y="0"/>
                  <a:pt x="5276" y="45"/>
                  <a:pt x="5149" y="149"/>
                </a:cubicBezTo>
                <a:cubicBezTo>
                  <a:pt x="3594" y="1393"/>
                  <a:pt x="2054" y="2637"/>
                  <a:pt x="499" y="3881"/>
                </a:cubicBezTo>
                <a:cubicBezTo>
                  <a:pt x="0" y="4281"/>
                  <a:pt x="432" y="4950"/>
                  <a:pt x="944" y="4950"/>
                </a:cubicBezTo>
                <a:cubicBezTo>
                  <a:pt x="1070" y="4950"/>
                  <a:pt x="1201" y="4909"/>
                  <a:pt x="1323" y="4814"/>
                </a:cubicBezTo>
                <a:cubicBezTo>
                  <a:pt x="2878" y="3570"/>
                  <a:pt x="4418" y="2326"/>
                  <a:pt x="5973" y="1082"/>
                </a:cubicBezTo>
                <a:cubicBezTo>
                  <a:pt x="6468" y="674"/>
                  <a:pt x="6047" y="0"/>
                  <a:pt x="5541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5"/>
          <p:cNvSpPr/>
          <p:nvPr/>
        </p:nvSpPr>
        <p:spPr>
          <a:xfrm>
            <a:off x="3295153" y="1892746"/>
            <a:ext cx="686532" cy="318256"/>
          </a:xfrm>
          <a:custGeom>
            <a:avLst/>
            <a:gdLst/>
            <a:ahLst/>
            <a:cxnLst/>
            <a:rect l="l" t="t" r="r" b="b"/>
            <a:pathLst>
              <a:path w="10939" h="5071" extrusionOk="0">
                <a:moveTo>
                  <a:pt x="9999" y="1"/>
                </a:moveTo>
                <a:cubicBezTo>
                  <a:pt x="9917" y="1"/>
                  <a:pt x="9829" y="18"/>
                  <a:pt x="9739" y="56"/>
                </a:cubicBezTo>
                <a:lnTo>
                  <a:pt x="642" y="3912"/>
                </a:lnTo>
                <a:cubicBezTo>
                  <a:pt x="0" y="4185"/>
                  <a:pt x="354" y="5070"/>
                  <a:pt x="935" y="5070"/>
                </a:cubicBezTo>
                <a:cubicBezTo>
                  <a:pt x="1015" y="5070"/>
                  <a:pt x="1100" y="5054"/>
                  <a:pt x="1186" y="5016"/>
                </a:cubicBezTo>
                <a:lnTo>
                  <a:pt x="10283" y="1160"/>
                </a:lnTo>
                <a:cubicBezTo>
                  <a:pt x="10939" y="886"/>
                  <a:pt x="10598" y="1"/>
                  <a:pt x="9999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5"/>
          <p:cNvSpPr/>
          <p:nvPr/>
        </p:nvSpPr>
        <p:spPr>
          <a:xfrm>
            <a:off x="428829" y="3106720"/>
            <a:ext cx="686783" cy="317942"/>
          </a:xfrm>
          <a:custGeom>
            <a:avLst/>
            <a:gdLst/>
            <a:ahLst/>
            <a:cxnLst/>
            <a:rect l="l" t="t" r="r" b="b"/>
            <a:pathLst>
              <a:path w="10943" h="5066" extrusionOk="0">
                <a:moveTo>
                  <a:pt x="10011" y="1"/>
                </a:moveTo>
                <a:cubicBezTo>
                  <a:pt x="9930" y="1"/>
                  <a:pt x="9844" y="18"/>
                  <a:pt x="9757" y="56"/>
                </a:cubicBezTo>
                <a:lnTo>
                  <a:pt x="660" y="3897"/>
                </a:lnTo>
                <a:cubicBezTo>
                  <a:pt x="1" y="4171"/>
                  <a:pt x="373" y="5066"/>
                  <a:pt x="963" y="5066"/>
                </a:cubicBezTo>
                <a:cubicBezTo>
                  <a:pt x="1040" y="5066"/>
                  <a:pt x="1121" y="5050"/>
                  <a:pt x="1205" y="5016"/>
                </a:cubicBezTo>
                <a:lnTo>
                  <a:pt x="10301" y="1160"/>
                </a:lnTo>
                <a:cubicBezTo>
                  <a:pt x="10942" y="873"/>
                  <a:pt x="10590" y="1"/>
                  <a:pt x="10011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5"/>
          <p:cNvSpPr/>
          <p:nvPr/>
        </p:nvSpPr>
        <p:spPr>
          <a:xfrm>
            <a:off x="3387411" y="2418866"/>
            <a:ext cx="477792" cy="129725"/>
          </a:xfrm>
          <a:custGeom>
            <a:avLst/>
            <a:gdLst/>
            <a:ahLst/>
            <a:cxnLst/>
            <a:rect l="l" t="t" r="r" b="b"/>
            <a:pathLst>
              <a:path w="7613" h="2067" extrusionOk="0">
                <a:moveTo>
                  <a:pt x="6718" y="0"/>
                </a:moveTo>
                <a:cubicBezTo>
                  <a:pt x="6687" y="0"/>
                  <a:pt x="6654" y="2"/>
                  <a:pt x="6620" y="7"/>
                </a:cubicBezTo>
                <a:cubicBezTo>
                  <a:pt x="4677" y="287"/>
                  <a:pt x="2717" y="582"/>
                  <a:pt x="774" y="847"/>
                </a:cubicBezTo>
                <a:cubicBezTo>
                  <a:pt x="0" y="966"/>
                  <a:pt x="209" y="2067"/>
                  <a:pt x="922" y="2067"/>
                </a:cubicBezTo>
                <a:cubicBezTo>
                  <a:pt x="955" y="2067"/>
                  <a:pt x="988" y="2064"/>
                  <a:pt x="1023" y="2060"/>
                </a:cubicBezTo>
                <a:cubicBezTo>
                  <a:pt x="2966" y="1780"/>
                  <a:pt x="4925" y="1484"/>
                  <a:pt x="6869" y="1220"/>
                </a:cubicBezTo>
                <a:cubicBezTo>
                  <a:pt x="7613" y="1101"/>
                  <a:pt x="7417" y="0"/>
                  <a:pt x="6718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5"/>
          <p:cNvSpPr/>
          <p:nvPr/>
        </p:nvSpPr>
        <p:spPr>
          <a:xfrm>
            <a:off x="541672" y="2768316"/>
            <a:ext cx="482060" cy="119872"/>
          </a:xfrm>
          <a:custGeom>
            <a:avLst/>
            <a:gdLst/>
            <a:ahLst/>
            <a:cxnLst/>
            <a:rect l="l" t="t" r="r" b="b"/>
            <a:pathLst>
              <a:path w="7681" h="1910" extrusionOk="0">
                <a:moveTo>
                  <a:pt x="6753" y="0"/>
                </a:moveTo>
                <a:cubicBezTo>
                  <a:pt x="6726" y="0"/>
                  <a:pt x="6697" y="2"/>
                  <a:pt x="6668" y="6"/>
                </a:cubicBezTo>
                <a:cubicBezTo>
                  <a:pt x="4709" y="239"/>
                  <a:pt x="2734" y="472"/>
                  <a:pt x="759" y="705"/>
                </a:cubicBezTo>
                <a:cubicBezTo>
                  <a:pt x="0" y="795"/>
                  <a:pt x="196" y="1910"/>
                  <a:pt x="909" y="1910"/>
                </a:cubicBezTo>
                <a:cubicBezTo>
                  <a:pt x="941" y="1910"/>
                  <a:pt x="974" y="1907"/>
                  <a:pt x="1008" y="1903"/>
                </a:cubicBezTo>
                <a:cubicBezTo>
                  <a:pt x="2983" y="1669"/>
                  <a:pt x="4958" y="1436"/>
                  <a:pt x="6917" y="1203"/>
                </a:cubicBezTo>
                <a:cubicBezTo>
                  <a:pt x="7680" y="1113"/>
                  <a:pt x="7464" y="0"/>
                  <a:pt x="6753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5"/>
          <p:cNvSpPr/>
          <p:nvPr/>
        </p:nvSpPr>
        <p:spPr>
          <a:xfrm>
            <a:off x="3390172" y="2798441"/>
            <a:ext cx="711949" cy="166942"/>
          </a:xfrm>
          <a:custGeom>
            <a:avLst/>
            <a:gdLst/>
            <a:ahLst/>
            <a:cxnLst/>
            <a:rect l="l" t="t" r="r" b="b"/>
            <a:pathLst>
              <a:path w="11344" h="2660" extrusionOk="0">
                <a:moveTo>
                  <a:pt x="727" y="1"/>
                </a:moveTo>
                <a:cubicBezTo>
                  <a:pt x="26" y="1"/>
                  <a:pt x="0" y="1147"/>
                  <a:pt x="745" y="1236"/>
                </a:cubicBezTo>
                <a:cubicBezTo>
                  <a:pt x="4011" y="1703"/>
                  <a:pt x="7245" y="2185"/>
                  <a:pt x="10526" y="2651"/>
                </a:cubicBezTo>
                <a:cubicBezTo>
                  <a:pt x="10563" y="2657"/>
                  <a:pt x="10599" y="2660"/>
                  <a:pt x="10633" y="2660"/>
                </a:cubicBezTo>
                <a:cubicBezTo>
                  <a:pt x="11309" y="2660"/>
                  <a:pt x="11344" y="1541"/>
                  <a:pt x="10604" y="1423"/>
                </a:cubicBezTo>
                <a:cubicBezTo>
                  <a:pt x="7338" y="956"/>
                  <a:pt x="4088" y="474"/>
                  <a:pt x="823" y="8"/>
                </a:cubicBezTo>
                <a:cubicBezTo>
                  <a:pt x="790" y="3"/>
                  <a:pt x="758" y="1"/>
                  <a:pt x="727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5"/>
          <p:cNvSpPr/>
          <p:nvPr/>
        </p:nvSpPr>
        <p:spPr>
          <a:xfrm>
            <a:off x="310275" y="2350520"/>
            <a:ext cx="711008" cy="166942"/>
          </a:xfrm>
          <a:custGeom>
            <a:avLst/>
            <a:gdLst/>
            <a:ahLst/>
            <a:cxnLst/>
            <a:rect l="l" t="t" r="r" b="b"/>
            <a:pathLst>
              <a:path w="11329" h="2660" extrusionOk="0">
                <a:moveTo>
                  <a:pt x="726" y="1"/>
                </a:moveTo>
                <a:cubicBezTo>
                  <a:pt x="12" y="1"/>
                  <a:pt x="1" y="1147"/>
                  <a:pt x="746" y="1236"/>
                </a:cubicBezTo>
                <a:cubicBezTo>
                  <a:pt x="4011" y="1702"/>
                  <a:pt x="7245" y="2184"/>
                  <a:pt x="10511" y="2651"/>
                </a:cubicBezTo>
                <a:cubicBezTo>
                  <a:pt x="10548" y="2657"/>
                  <a:pt x="10584" y="2660"/>
                  <a:pt x="10618" y="2660"/>
                </a:cubicBezTo>
                <a:cubicBezTo>
                  <a:pt x="11294" y="2660"/>
                  <a:pt x="11328" y="1542"/>
                  <a:pt x="10588" y="1438"/>
                </a:cubicBezTo>
                <a:cubicBezTo>
                  <a:pt x="7323" y="972"/>
                  <a:pt x="4089" y="474"/>
                  <a:pt x="823" y="8"/>
                </a:cubicBezTo>
                <a:cubicBezTo>
                  <a:pt x="790" y="3"/>
                  <a:pt x="757" y="1"/>
                  <a:pt x="726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5"/>
          <p:cNvSpPr/>
          <p:nvPr/>
        </p:nvSpPr>
        <p:spPr>
          <a:xfrm>
            <a:off x="3288062" y="3133267"/>
            <a:ext cx="447228" cy="225183"/>
          </a:xfrm>
          <a:custGeom>
            <a:avLst/>
            <a:gdLst/>
            <a:ahLst/>
            <a:cxnLst/>
            <a:rect l="l" t="t" r="r" b="b"/>
            <a:pathLst>
              <a:path w="7126" h="3588" extrusionOk="0">
                <a:moveTo>
                  <a:pt x="807" y="1"/>
                </a:moveTo>
                <a:cubicBezTo>
                  <a:pt x="229" y="1"/>
                  <a:pt x="0" y="944"/>
                  <a:pt x="646" y="1219"/>
                </a:cubicBezTo>
                <a:cubicBezTo>
                  <a:pt x="2450" y="1996"/>
                  <a:pt x="4269" y="2758"/>
                  <a:pt x="6089" y="3536"/>
                </a:cubicBezTo>
                <a:cubicBezTo>
                  <a:pt x="6173" y="3572"/>
                  <a:pt x="6253" y="3588"/>
                  <a:pt x="6328" y="3588"/>
                </a:cubicBezTo>
                <a:cubicBezTo>
                  <a:pt x="6895" y="3588"/>
                  <a:pt x="7125" y="2645"/>
                  <a:pt x="6493" y="2370"/>
                </a:cubicBezTo>
                <a:cubicBezTo>
                  <a:pt x="4689" y="1592"/>
                  <a:pt x="2854" y="830"/>
                  <a:pt x="1051" y="53"/>
                </a:cubicBezTo>
                <a:cubicBezTo>
                  <a:pt x="964" y="17"/>
                  <a:pt x="882" y="1"/>
                  <a:pt x="807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5"/>
          <p:cNvSpPr/>
          <p:nvPr/>
        </p:nvSpPr>
        <p:spPr>
          <a:xfrm>
            <a:off x="676669" y="1950172"/>
            <a:ext cx="445596" cy="233969"/>
          </a:xfrm>
          <a:custGeom>
            <a:avLst/>
            <a:gdLst/>
            <a:ahLst/>
            <a:cxnLst/>
            <a:rect l="l" t="t" r="r" b="b"/>
            <a:pathLst>
              <a:path w="7100" h="3728" extrusionOk="0">
                <a:moveTo>
                  <a:pt x="790" y="1"/>
                </a:moveTo>
                <a:cubicBezTo>
                  <a:pt x="237" y="1"/>
                  <a:pt x="1" y="937"/>
                  <a:pt x="630" y="1224"/>
                </a:cubicBezTo>
                <a:lnTo>
                  <a:pt x="6056" y="3665"/>
                </a:lnTo>
                <a:cubicBezTo>
                  <a:pt x="6150" y="3708"/>
                  <a:pt x="6238" y="3728"/>
                  <a:pt x="6319" y="3728"/>
                </a:cubicBezTo>
                <a:cubicBezTo>
                  <a:pt x="6883" y="3728"/>
                  <a:pt x="7100" y="2798"/>
                  <a:pt x="6461" y="2499"/>
                </a:cubicBezTo>
                <a:lnTo>
                  <a:pt x="1034" y="58"/>
                </a:lnTo>
                <a:cubicBezTo>
                  <a:pt x="948" y="19"/>
                  <a:pt x="866" y="1"/>
                  <a:pt x="790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5"/>
          <p:cNvSpPr/>
          <p:nvPr/>
        </p:nvSpPr>
        <p:spPr>
          <a:xfrm>
            <a:off x="3146412" y="3365794"/>
            <a:ext cx="604253" cy="451684"/>
          </a:xfrm>
          <a:custGeom>
            <a:avLst/>
            <a:gdLst/>
            <a:ahLst/>
            <a:cxnLst/>
            <a:rect l="l" t="t" r="r" b="b"/>
            <a:pathLst>
              <a:path w="9628" h="7197" extrusionOk="0">
                <a:moveTo>
                  <a:pt x="863" y="1"/>
                </a:moveTo>
                <a:cubicBezTo>
                  <a:pt x="365" y="1"/>
                  <a:pt x="0" y="758"/>
                  <a:pt x="509" y="1152"/>
                </a:cubicBezTo>
                <a:cubicBezTo>
                  <a:pt x="3137" y="3143"/>
                  <a:pt x="5780" y="5102"/>
                  <a:pt x="8392" y="7077"/>
                </a:cubicBezTo>
                <a:cubicBezTo>
                  <a:pt x="8510" y="7161"/>
                  <a:pt x="8629" y="7197"/>
                  <a:pt x="8741" y="7197"/>
                </a:cubicBezTo>
                <a:cubicBezTo>
                  <a:pt x="9253" y="7197"/>
                  <a:pt x="9628" y="6446"/>
                  <a:pt x="9092" y="6050"/>
                </a:cubicBezTo>
                <a:cubicBezTo>
                  <a:pt x="6464" y="4060"/>
                  <a:pt x="3836" y="2101"/>
                  <a:pt x="1208" y="126"/>
                </a:cubicBezTo>
                <a:cubicBezTo>
                  <a:pt x="1092" y="38"/>
                  <a:pt x="974" y="1"/>
                  <a:pt x="863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5"/>
          <p:cNvSpPr/>
          <p:nvPr/>
        </p:nvSpPr>
        <p:spPr>
          <a:xfrm>
            <a:off x="657904" y="1496980"/>
            <a:ext cx="602684" cy="451684"/>
          </a:xfrm>
          <a:custGeom>
            <a:avLst/>
            <a:gdLst/>
            <a:ahLst/>
            <a:cxnLst/>
            <a:rect l="l" t="t" r="r" b="b"/>
            <a:pathLst>
              <a:path w="9603" h="7197" extrusionOk="0">
                <a:moveTo>
                  <a:pt x="863" y="1"/>
                </a:moveTo>
                <a:cubicBezTo>
                  <a:pt x="365" y="1"/>
                  <a:pt x="0" y="758"/>
                  <a:pt x="509" y="1153"/>
                </a:cubicBezTo>
                <a:cubicBezTo>
                  <a:pt x="3137" y="3143"/>
                  <a:pt x="5780" y="5102"/>
                  <a:pt x="8392" y="7077"/>
                </a:cubicBezTo>
                <a:cubicBezTo>
                  <a:pt x="8510" y="7161"/>
                  <a:pt x="8628" y="7197"/>
                  <a:pt x="8739" y="7197"/>
                </a:cubicBezTo>
                <a:cubicBezTo>
                  <a:pt x="9244" y="7197"/>
                  <a:pt x="9602" y="6446"/>
                  <a:pt x="9092" y="6051"/>
                </a:cubicBezTo>
                <a:cubicBezTo>
                  <a:pt x="6464" y="4076"/>
                  <a:pt x="3836" y="2101"/>
                  <a:pt x="1209" y="126"/>
                </a:cubicBezTo>
                <a:cubicBezTo>
                  <a:pt x="1092" y="38"/>
                  <a:pt x="974" y="1"/>
                  <a:pt x="863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5"/>
          <p:cNvSpPr/>
          <p:nvPr/>
        </p:nvSpPr>
        <p:spPr>
          <a:xfrm>
            <a:off x="2902023" y="3613384"/>
            <a:ext cx="333067" cy="370661"/>
          </a:xfrm>
          <a:custGeom>
            <a:avLst/>
            <a:gdLst/>
            <a:ahLst/>
            <a:cxnLst/>
            <a:rect l="l" t="t" r="r" b="b"/>
            <a:pathLst>
              <a:path w="5307" h="5906" extrusionOk="0">
                <a:moveTo>
                  <a:pt x="869" y="0"/>
                </a:moveTo>
                <a:cubicBezTo>
                  <a:pt x="428" y="0"/>
                  <a:pt x="0" y="568"/>
                  <a:pt x="360" y="1033"/>
                </a:cubicBezTo>
                <a:cubicBezTo>
                  <a:pt x="1588" y="2588"/>
                  <a:pt x="2801" y="4127"/>
                  <a:pt x="4014" y="5682"/>
                </a:cubicBezTo>
                <a:cubicBezTo>
                  <a:pt x="4140" y="5840"/>
                  <a:pt x="4294" y="5905"/>
                  <a:pt x="4444" y="5905"/>
                </a:cubicBezTo>
                <a:cubicBezTo>
                  <a:pt x="4887" y="5905"/>
                  <a:pt x="5307" y="5337"/>
                  <a:pt x="4947" y="4873"/>
                </a:cubicBezTo>
                <a:cubicBezTo>
                  <a:pt x="3719" y="3318"/>
                  <a:pt x="2490" y="1779"/>
                  <a:pt x="1293" y="224"/>
                </a:cubicBezTo>
                <a:cubicBezTo>
                  <a:pt x="1171" y="66"/>
                  <a:pt x="1019" y="0"/>
                  <a:pt x="869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5"/>
          <p:cNvSpPr/>
          <p:nvPr/>
        </p:nvSpPr>
        <p:spPr>
          <a:xfrm>
            <a:off x="1177496" y="1323008"/>
            <a:ext cx="328109" cy="378443"/>
          </a:xfrm>
          <a:custGeom>
            <a:avLst/>
            <a:gdLst/>
            <a:ahLst/>
            <a:cxnLst/>
            <a:rect l="l" t="t" r="r" b="b"/>
            <a:pathLst>
              <a:path w="5228" h="6030" extrusionOk="0">
                <a:moveTo>
                  <a:pt x="850" y="0"/>
                </a:moveTo>
                <a:cubicBezTo>
                  <a:pt x="415" y="0"/>
                  <a:pt x="1" y="575"/>
                  <a:pt x="347" y="1048"/>
                </a:cubicBezTo>
                <a:cubicBezTo>
                  <a:pt x="1544" y="2650"/>
                  <a:pt x="2741" y="4220"/>
                  <a:pt x="3923" y="5806"/>
                </a:cubicBezTo>
                <a:cubicBezTo>
                  <a:pt x="4045" y="5964"/>
                  <a:pt x="4198" y="6030"/>
                  <a:pt x="4349" y="6030"/>
                </a:cubicBezTo>
                <a:cubicBezTo>
                  <a:pt x="4793" y="6030"/>
                  <a:pt x="5227" y="5462"/>
                  <a:pt x="4856" y="4997"/>
                </a:cubicBezTo>
                <a:cubicBezTo>
                  <a:pt x="3674" y="3396"/>
                  <a:pt x="2477" y="1825"/>
                  <a:pt x="1280" y="239"/>
                </a:cubicBezTo>
                <a:cubicBezTo>
                  <a:pt x="1155" y="70"/>
                  <a:pt x="1001" y="0"/>
                  <a:pt x="850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5"/>
          <p:cNvSpPr/>
          <p:nvPr/>
        </p:nvSpPr>
        <p:spPr>
          <a:xfrm>
            <a:off x="2649978" y="3761624"/>
            <a:ext cx="342293" cy="646240"/>
          </a:xfrm>
          <a:custGeom>
            <a:avLst/>
            <a:gdLst/>
            <a:ahLst/>
            <a:cxnLst/>
            <a:rect l="l" t="t" r="r" b="b"/>
            <a:pathLst>
              <a:path w="5454" h="10297" extrusionOk="0">
                <a:moveTo>
                  <a:pt x="829" y="0"/>
                </a:moveTo>
                <a:cubicBezTo>
                  <a:pt x="432" y="0"/>
                  <a:pt x="1" y="416"/>
                  <a:pt x="209" y="894"/>
                </a:cubicBezTo>
                <a:cubicBezTo>
                  <a:pt x="1515" y="3911"/>
                  <a:pt x="2836" y="6943"/>
                  <a:pt x="4143" y="9944"/>
                </a:cubicBezTo>
                <a:cubicBezTo>
                  <a:pt x="4247" y="10193"/>
                  <a:pt x="4439" y="10297"/>
                  <a:pt x="4638" y="10297"/>
                </a:cubicBezTo>
                <a:cubicBezTo>
                  <a:pt x="5034" y="10297"/>
                  <a:pt x="5454" y="9886"/>
                  <a:pt x="5247" y="9400"/>
                </a:cubicBezTo>
                <a:cubicBezTo>
                  <a:pt x="3941" y="6399"/>
                  <a:pt x="2619" y="3366"/>
                  <a:pt x="1313" y="350"/>
                </a:cubicBezTo>
                <a:cubicBezTo>
                  <a:pt x="1215" y="103"/>
                  <a:pt x="1026" y="0"/>
                  <a:pt x="829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"/>
          <p:cNvSpPr/>
          <p:nvPr/>
        </p:nvSpPr>
        <p:spPr>
          <a:xfrm>
            <a:off x="1410651" y="905965"/>
            <a:ext cx="342983" cy="646302"/>
          </a:xfrm>
          <a:custGeom>
            <a:avLst/>
            <a:gdLst/>
            <a:ahLst/>
            <a:cxnLst/>
            <a:rect l="l" t="t" r="r" b="b"/>
            <a:pathLst>
              <a:path w="5465" h="10298" extrusionOk="0">
                <a:moveTo>
                  <a:pt x="828" y="1"/>
                </a:moveTo>
                <a:cubicBezTo>
                  <a:pt x="428" y="1"/>
                  <a:pt x="1" y="411"/>
                  <a:pt x="208" y="898"/>
                </a:cubicBezTo>
                <a:cubicBezTo>
                  <a:pt x="1514" y="3899"/>
                  <a:pt x="2836" y="6931"/>
                  <a:pt x="4142" y="9948"/>
                </a:cubicBezTo>
                <a:cubicBezTo>
                  <a:pt x="4250" y="10195"/>
                  <a:pt x="4444" y="10297"/>
                  <a:pt x="4643" y="10297"/>
                </a:cubicBezTo>
                <a:cubicBezTo>
                  <a:pt x="5043" y="10297"/>
                  <a:pt x="5464" y="9882"/>
                  <a:pt x="5246" y="9403"/>
                </a:cubicBezTo>
                <a:cubicBezTo>
                  <a:pt x="3940" y="6387"/>
                  <a:pt x="2618" y="3355"/>
                  <a:pt x="1328" y="354"/>
                </a:cubicBezTo>
                <a:cubicBezTo>
                  <a:pt x="1224" y="104"/>
                  <a:pt x="1029" y="1"/>
                  <a:pt x="828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5"/>
          <p:cNvSpPr/>
          <p:nvPr/>
        </p:nvSpPr>
        <p:spPr>
          <a:xfrm>
            <a:off x="2318917" y="3855011"/>
            <a:ext cx="139829" cy="443086"/>
          </a:xfrm>
          <a:custGeom>
            <a:avLst/>
            <a:gdLst/>
            <a:ahLst/>
            <a:cxnLst/>
            <a:rect l="l" t="t" r="r" b="b"/>
            <a:pathLst>
              <a:path w="2228" h="7060" extrusionOk="0">
                <a:moveTo>
                  <a:pt x="720" y="1"/>
                </a:moveTo>
                <a:cubicBezTo>
                  <a:pt x="372" y="1"/>
                  <a:pt x="1" y="272"/>
                  <a:pt x="72" y="728"/>
                </a:cubicBezTo>
                <a:cubicBezTo>
                  <a:pt x="352" y="2671"/>
                  <a:pt x="648" y="4615"/>
                  <a:pt x="959" y="6574"/>
                </a:cubicBezTo>
                <a:cubicBezTo>
                  <a:pt x="1011" y="6910"/>
                  <a:pt x="1256" y="7059"/>
                  <a:pt x="1512" y="7059"/>
                </a:cubicBezTo>
                <a:cubicBezTo>
                  <a:pt x="1860" y="7059"/>
                  <a:pt x="2228" y="6783"/>
                  <a:pt x="2156" y="6326"/>
                </a:cubicBezTo>
                <a:cubicBezTo>
                  <a:pt x="1876" y="4382"/>
                  <a:pt x="1581" y="2438"/>
                  <a:pt x="1270" y="479"/>
                </a:cubicBezTo>
                <a:cubicBezTo>
                  <a:pt x="1224" y="149"/>
                  <a:pt x="978" y="1"/>
                  <a:pt x="720" y="1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"/>
          <p:cNvSpPr/>
          <p:nvPr/>
        </p:nvSpPr>
        <p:spPr>
          <a:xfrm>
            <a:off x="1953527" y="1011905"/>
            <a:ext cx="130917" cy="446600"/>
          </a:xfrm>
          <a:custGeom>
            <a:avLst/>
            <a:gdLst/>
            <a:ahLst/>
            <a:cxnLst/>
            <a:rect l="l" t="t" r="r" b="b"/>
            <a:pathLst>
              <a:path w="2086" h="7116" extrusionOk="0">
                <a:moveTo>
                  <a:pt x="725" y="0"/>
                </a:moveTo>
                <a:cubicBezTo>
                  <a:pt x="377" y="0"/>
                  <a:pt x="1" y="277"/>
                  <a:pt x="63" y="734"/>
                </a:cubicBezTo>
                <a:cubicBezTo>
                  <a:pt x="312" y="2709"/>
                  <a:pt x="561" y="4668"/>
                  <a:pt x="810" y="6642"/>
                </a:cubicBezTo>
                <a:cubicBezTo>
                  <a:pt x="856" y="6971"/>
                  <a:pt x="1098" y="7116"/>
                  <a:pt x="1355" y="7116"/>
                </a:cubicBezTo>
                <a:cubicBezTo>
                  <a:pt x="1707" y="7116"/>
                  <a:pt x="2086" y="6843"/>
                  <a:pt x="2023" y="6394"/>
                </a:cubicBezTo>
                <a:cubicBezTo>
                  <a:pt x="1774" y="4434"/>
                  <a:pt x="1510" y="2475"/>
                  <a:pt x="1261" y="485"/>
                </a:cubicBezTo>
                <a:cubicBezTo>
                  <a:pt x="1221" y="149"/>
                  <a:pt x="981" y="0"/>
                  <a:pt x="725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5"/>
          <p:cNvSpPr/>
          <p:nvPr/>
        </p:nvSpPr>
        <p:spPr>
          <a:xfrm>
            <a:off x="1011872" y="1534573"/>
            <a:ext cx="2390968" cy="2238022"/>
          </a:xfrm>
          <a:custGeom>
            <a:avLst/>
            <a:gdLst/>
            <a:ahLst/>
            <a:cxnLst/>
            <a:rect l="l" t="t" r="r" b="b"/>
            <a:pathLst>
              <a:path w="38097" h="35660" extrusionOk="0">
                <a:moveTo>
                  <a:pt x="18954" y="0"/>
                </a:moveTo>
                <a:cubicBezTo>
                  <a:pt x="9323" y="0"/>
                  <a:pt x="1234" y="7208"/>
                  <a:pt x="622" y="16632"/>
                </a:cubicBezTo>
                <a:cubicBezTo>
                  <a:pt x="0" y="26459"/>
                  <a:pt x="7713" y="34964"/>
                  <a:pt x="17882" y="35617"/>
                </a:cubicBezTo>
                <a:cubicBezTo>
                  <a:pt x="18307" y="35645"/>
                  <a:pt x="18730" y="35659"/>
                  <a:pt x="19150" y="35659"/>
                </a:cubicBezTo>
                <a:cubicBezTo>
                  <a:pt x="28756" y="35659"/>
                  <a:pt x="36833" y="28442"/>
                  <a:pt x="37459" y="19042"/>
                </a:cubicBezTo>
                <a:cubicBezTo>
                  <a:pt x="38096" y="9230"/>
                  <a:pt x="30368" y="725"/>
                  <a:pt x="20199" y="40"/>
                </a:cubicBezTo>
                <a:cubicBezTo>
                  <a:pt x="19781" y="14"/>
                  <a:pt x="19366" y="0"/>
                  <a:pt x="18954" y="0"/>
                </a:cubicBezTo>
                <a:close/>
              </a:path>
            </a:pathLst>
          </a:custGeom>
          <a:solidFill>
            <a:srgbClr val="FFA01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5"/>
          <p:cNvSpPr/>
          <p:nvPr/>
        </p:nvSpPr>
        <p:spPr>
          <a:xfrm>
            <a:off x="1157288" y="2448552"/>
            <a:ext cx="331812" cy="331875"/>
          </a:xfrm>
          <a:custGeom>
            <a:avLst/>
            <a:gdLst/>
            <a:ahLst/>
            <a:cxnLst/>
            <a:rect l="l" t="t" r="r" b="b"/>
            <a:pathLst>
              <a:path w="5287" h="5288" extrusionOk="0">
                <a:moveTo>
                  <a:pt x="2643" y="0"/>
                </a:moveTo>
                <a:cubicBezTo>
                  <a:pt x="1182" y="0"/>
                  <a:pt x="0" y="1182"/>
                  <a:pt x="0" y="2644"/>
                </a:cubicBezTo>
                <a:cubicBezTo>
                  <a:pt x="0" y="4106"/>
                  <a:pt x="1182" y="5287"/>
                  <a:pt x="2643" y="5287"/>
                </a:cubicBezTo>
                <a:cubicBezTo>
                  <a:pt x="4090" y="5287"/>
                  <a:pt x="5287" y="4106"/>
                  <a:pt x="5287" y="2644"/>
                </a:cubicBezTo>
                <a:cubicBezTo>
                  <a:pt x="5287" y="1182"/>
                  <a:pt x="4090" y="0"/>
                  <a:pt x="2643" y="0"/>
                </a:cubicBezTo>
                <a:close/>
              </a:path>
            </a:pathLst>
          </a:custGeom>
          <a:solidFill>
            <a:srgbClr val="FF521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5"/>
          <p:cNvSpPr/>
          <p:nvPr/>
        </p:nvSpPr>
        <p:spPr>
          <a:xfrm>
            <a:off x="2924554" y="2448552"/>
            <a:ext cx="331875" cy="331875"/>
          </a:xfrm>
          <a:custGeom>
            <a:avLst/>
            <a:gdLst/>
            <a:ahLst/>
            <a:cxnLst/>
            <a:rect l="l" t="t" r="r" b="b"/>
            <a:pathLst>
              <a:path w="5288" h="5288" extrusionOk="0">
                <a:moveTo>
                  <a:pt x="2644" y="0"/>
                </a:moveTo>
                <a:cubicBezTo>
                  <a:pt x="1183" y="0"/>
                  <a:pt x="1" y="1182"/>
                  <a:pt x="1" y="2644"/>
                </a:cubicBezTo>
                <a:cubicBezTo>
                  <a:pt x="1" y="4106"/>
                  <a:pt x="1183" y="5287"/>
                  <a:pt x="2644" y="5287"/>
                </a:cubicBezTo>
                <a:cubicBezTo>
                  <a:pt x="4106" y="5287"/>
                  <a:pt x="5288" y="4106"/>
                  <a:pt x="5288" y="2644"/>
                </a:cubicBezTo>
                <a:cubicBezTo>
                  <a:pt x="5288" y="1182"/>
                  <a:pt x="4106" y="0"/>
                  <a:pt x="2644" y="0"/>
                </a:cubicBezTo>
                <a:close/>
              </a:path>
            </a:pathLst>
          </a:custGeom>
          <a:solidFill>
            <a:srgbClr val="FF521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5"/>
          <p:cNvSpPr/>
          <p:nvPr/>
        </p:nvSpPr>
        <p:spPr>
          <a:xfrm>
            <a:off x="1526632" y="2314621"/>
            <a:ext cx="291834" cy="167632"/>
          </a:xfrm>
          <a:custGeom>
            <a:avLst/>
            <a:gdLst/>
            <a:ahLst/>
            <a:cxnLst/>
            <a:rect l="l" t="t" r="r" b="b"/>
            <a:pathLst>
              <a:path w="4650" h="2671" extrusionOk="0">
                <a:moveTo>
                  <a:pt x="2205" y="1"/>
                </a:moveTo>
                <a:cubicBezTo>
                  <a:pt x="977" y="1"/>
                  <a:pt x="99" y="1146"/>
                  <a:pt x="8" y="2321"/>
                </a:cubicBezTo>
                <a:cubicBezTo>
                  <a:pt x="0" y="2554"/>
                  <a:pt x="179" y="2671"/>
                  <a:pt x="364" y="2671"/>
                </a:cubicBezTo>
                <a:cubicBezTo>
                  <a:pt x="549" y="2671"/>
                  <a:pt x="739" y="2554"/>
                  <a:pt x="755" y="2321"/>
                </a:cubicBezTo>
                <a:cubicBezTo>
                  <a:pt x="817" y="1295"/>
                  <a:pt x="1579" y="782"/>
                  <a:pt x="2339" y="782"/>
                </a:cubicBezTo>
                <a:cubicBezTo>
                  <a:pt x="3099" y="782"/>
                  <a:pt x="3857" y="1295"/>
                  <a:pt x="3911" y="2321"/>
                </a:cubicBezTo>
                <a:cubicBezTo>
                  <a:pt x="3919" y="2554"/>
                  <a:pt x="4105" y="2671"/>
                  <a:pt x="4288" y="2671"/>
                </a:cubicBezTo>
                <a:cubicBezTo>
                  <a:pt x="4471" y="2671"/>
                  <a:pt x="4650" y="2554"/>
                  <a:pt x="4642" y="2321"/>
                </a:cubicBezTo>
                <a:cubicBezTo>
                  <a:pt x="4564" y="1015"/>
                  <a:pt x="3647" y="82"/>
                  <a:pt x="2325" y="4"/>
                </a:cubicBezTo>
                <a:cubicBezTo>
                  <a:pt x="2285" y="2"/>
                  <a:pt x="2245" y="1"/>
                  <a:pt x="22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5"/>
          <p:cNvSpPr/>
          <p:nvPr/>
        </p:nvSpPr>
        <p:spPr>
          <a:xfrm>
            <a:off x="2611318" y="2314621"/>
            <a:ext cx="291834" cy="167632"/>
          </a:xfrm>
          <a:custGeom>
            <a:avLst/>
            <a:gdLst/>
            <a:ahLst/>
            <a:cxnLst/>
            <a:rect l="l" t="t" r="r" b="b"/>
            <a:pathLst>
              <a:path w="4650" h="2671" extrusionOk="0">
                <a:moveTo>
                  <a:pt x="2453" y="1"/>
                </a:moveTo>
                <a:cubicBezTo>
                  <a:pt x="2413" y="1"/>
                  <a:pt x="2373" y="2"/>
                  <a:pt x="2333" y="4"/>
                </a:cubicBezTo>
                <a:cubicBezTo>
                  <a:pt x="996" y="82"/>
                  <a:pt x="94" y="1015"/>
                  <a:pt x="16" y="2321"/>
                </a:cubicBezTo>
                <a:cubicBezTo>
                  <a:pt x="1" y="2554"/>
                  <a:pt x="179" y="2671"/>
                  <a:pt x="364" y="2671"/>
                </a:cubicBezTo>
                <a:cubicBezTo>
                  <a:pt x="549" y="2671"/>
                  <a:pt x="739" y="2554"/>
                  <a:pt x="747" y="2321"/>
                </a:cubicBezTo>
                <a:cubicBezTo>
                  <a:pt x="801" y="1295"/>
                  <a:pt x="1559" y="782"/>
                  <a:pt x="2319" y="782"/>
                </a:cubicBezTo>
                <a:cubicBezTo>
                  <a:pt x="3079" y="782"/>
                  <a:pt x="3841" y="1295"/>
                  <a:pt x="3903" y="2321"/>
                </a:cubicBezTo>
                <a:cubicBezTo>
                  <a:pt x="3911" y="2554"/>
                  <a:pt x="4102" y="2671"/>
                  <a:pt x="4286" y="2671"/>
                </a:cubicBezTo>
                <a:cubicBezTo>
                  <a:pt x="4471" y="2671"/>
                  <a:pt x="4650" y="2554"/>
                  <a:pt x="4634" y="2321"/>
                </a:cubicBezTo>
                <a:cubicBezTo>
                  <a:pt x="4559" y="1146"/>
                  <a:pt x="3681" y="1"/>
                  <a:pt x="245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5"/>
          <p:cNvSpPr/>
          <p:nvPr/>
        </p:nvSpPr>
        <p:spPr>
          <a:xfrm>
            <a:off x="1891206" y="2575579"/>
            <a:ext cx="644733" cy="146294"/>
          </a:xfrm>
          <a:custGeom>
            <a:avLst/>
            <a:gdLst/>
            <a:ahLst/>
            <a:cxnLst/>
            <a:rect l="l" t="t" r="r" b="b"/>
            <a:pathLst>
              <a:path w="10273" h="2331" extrusionOk="0">
                <a:moveTo>
                  <a:pt x="9797" y="0"/>
                </a:moveTo>
                <a:cubicBezTo>
                  <a:pt x="9737" y="0"/>
                  <a:pt x="9672" y="23"/>
                  <a:pt x="9609" y="76"/>
                </a:cubicBezTo>
                <a:cubicBezTo>
                  <a:pt x="8266" y="1076"/>
                  <a:pt x="6660" y="1594"/>
                  <a:pt x="5073" y="1594"/>
                </a:cubicBezTo>
                <a:cubicBezTo>
                  <a:pt x="3552" y="1594"/>
                  <a:pt x="2048" y="1119"/>
                  <a:pt x="808" y="138"/>
                </a:cubicBezTo>
                <a:cubicBezTo>
                  <a:pt x="732" y="76"/>
                  <a:pt x="649" y="49"/>
                  <a:pt x="569" y="49"/>
                </a:cubicBezTo>
                <a:cubicBezTo>
                  <a:pt x="267" y="49"/>
                  <a:pt x="0" y="418"/>
                  <a:pt x="295" y="651"/>
                </a:cubicBezTo>
                <a:cubicBezTo>
                  <a:pt x="1725" y="1778"/>
                  <a:pt x="3424" y="2330"/>
                  <a:pt x="5125" y="2330"/>
                </a:cubicBezTo>
                <a:cubicBezTo>
                  <a:pt x="6825" y="2330"/>
                  <a:pt x="8528" y="1778"/>
                  <a:pt x="9966" y="698"/>
                </a:cubicBezTo>
                <a:cubicBezTo>
                  <a:pt x="10273" y="480"/>
                  <a:pt x="10076" y="0"/>
                  <a:pt x="97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5"/>
          <p:cNvSpPr/>
          <p:nvPr/>
        </p:nvSpPr>
        <p:spPr>
          <a:xfrm>
            <a:off x="-1841625" y="2548589"/>
            <a:ext cx="3886853" cy="154534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83446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/>
          <p:nvPr/>
        </p:nvSpPr>
        <p:spPr>
          <a:xfrm rot="-1327417" flipH="1">
            <a:off x="4016226" y="4452124"/>
            <a:ext cx="4857780" cy="3545398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6"/>
          <p:cNvSpPr/>
          <p:nvPr/>
        </p:nvSpPr>
        <p:spPr>
          <a:xfrm rot="-602463">
            <a:off x="6851743" y="435726"/>
            <a:ext cx="2441278" cy="1249969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6"/>
          <p:cNvSpPr/>
          <p:nvPr/>
        </p:nvSpPr>
        <p:spPr>
          <a:xfrm>
            <a:off x="-888925" y="3824310"/>
            <a:ext cx="2326204" cy="1199279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title" idx="2"/>
          </p:nvPr>
        </p:nvSpPr>
        <p:spPr>
          <a:xfrm>
            <a:off x="759940" y="27978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subTitle" idx="1"/>
          </p:nvPr>
        </p:nvSpPr>
        <p:spPr>
          <a:xfrm>
            <a:off x="976090" y="3410725"/>
            <a:ext cx="1893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title" idx="3"/>
          </p:nvPr>
        </p:nvSpPr>
        <p:spPr>
          <a:xfrm>
            <a:off x="3408900" y="27977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3" name="Google Shape;203;p16"/>
          <p:cNvSpPr txBox="1">
            <a:spLocks noGrp="1"/>
          </p:cNvSpPr>
          <p:nvPr>
            <p:ph type="subTitle" idx="4"/>
          </p:nvPr>
        </p:nvSpPr>
        <p:spPr>
          <a:xfrm>
            <a:off x="3625993" y="3410725"/>
            <a:ext cx="1893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6"/>
          <p:cNvSpPr txBox="1">
            <a:spLocks noGrp="1"/>
          </p:cNvSpPr>
          <p:nvPr>
            <p:ph type="title" idx="5"/>
          </p:nvPr>
        </p:nvSpPr>
        <p:spPr>
          <a:xfrm>
            <a:off x="6076910" y="27977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5" name="Google Shape;205;p16"/>
          <p:cNvSpPr txBox="1">
            <a:spLocks noGrp="1"/>
          </p:cNvSpPr>
          <p:nvPr>
            <p:ph type="subTitle" idx="6"/>
          </p:nvPr>
        </p:nvSpPr>
        <p:spPr>
          <a:xfrm>
            <a:off x="6293060" y="3410725"/>
            <a:ext cx="1893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3765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"/>
          <p:cNvSpPr/>
          <p:nvPr/>
        </p:nvSpPr>
        <p:spPr>
          <a:xfrm rot="-4947555" flipH="1">
            <a:off x="-2992585" y="-1797786"/>
            <a:ext cx="4857728" cy="3545457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7"/>
          <p:cNvSpPr/>
          <p:nvPr/>
        </p:nvSpPr>
        <p:spPr>
          <a:xfrm rot="-602463">
            <a:off x="-1507257" y="1615964"/>
            <a:ext cx="2441278" cy="1249969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7"/>
          <p:cNvSpPr/>
          <p:nvPr/>
        </p:nvSpPr>
        <p:spPr>
          <a:xfrm>
            <a:off x="7832650" y="3647760"/>
            <a:ext cx="2326204" cy="1199279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7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11" name="Google Shape;211;p17"/>
          <p:cNvSpPr txBox="1">
            <a:spLocks noGrp="1"/>
          </p:cNvSpPr>
          <p:nvPr>
            <p:ph type="title" idx="2"/>
          </p:nvPr>
        </p:nvSpPr>
        <p:spPr>
          <a:xfrm>
            <a:off x="1131415" y="31026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2" name="Google Shape;212;p17"/>
          <p:cNvSpPr txBox="1">
            <a:spLocks noGrp="1"/>
          </p:cNvSpPr>
          <p:nvPr>
            <p:ph type="subTitle" idx="1"/>
          </p:nvPr>
        </p:nvSpPr>
        <p:spPr>
          <a:xfrm>
            <a:off x="1264465" y="363944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7"/>
          <p:cNvSpPr txBox="1">
            <a:spLocks noGrp="1"/>
          </p:cNvSpPr>
          <p:nvPr>
            <p:ph type="title" idx="3"/>
          </p:nvPr>
        </p:nvSpPr>
        <p:spPr>
          <a:xfrm>
            <a:off x="5686385" y="31025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4" name="Google Shape;214;p17"/>
          <p:cNvSpPr txBox="1">
            <a:spLocks noGrp="1"/>
          </p:cNvSpPr>
          <p:nvPr>
            <p:ph type="subTitle" idx="4"/>
          </p:nvPr>
        </p:nvSpPr>
        <p:spPr>
          <a:xfrm>
            <a:off x="5819435" y="363944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7"/>
          <p:cNvSpPr txBox="1">
            <a:spLocks noGrp="1"/>
          </p:cNvSpPr>
          <p:nvPr>
            <p:ph type="title" idx="5"/>
          </p:nvPr>
        </p:nvSpPr>
        <p:spPr>
          <a:xfrm>
            <a:off x="1131415" y="167387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6" name="Google Shape;216;p17"/>
          <p:cNvSpPr txBox="1">
            <a:spLocks noGrp="1"/>
          </p:cNvSpPr>
          <p:nvPr>
            <p:ph type="subTitle" idx="6"/>
          </p:nvPr>
        </p:nvSpPr>
        <p:spPr>
          <a:xfrm>
            <a:off x="1264465" y="221069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7"/>
          <p:cNvSpPr txBox="1">
            <a:spLocks noGrp="1"/>
          </p:cNvSpPr>
          <p:nvPr>
            <p:ph type="title" idx="7"/>
          </p:nvPr>
        </p:nvSpPr>
        <p:spPr>
          <a:xfrm>
            <a:off x="5686385" y="167375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8" name="Google Shape;218;p17"/>
          <p:cNvSpPr txBox="1">
            <a:spLocks noGrp="1"/>
          </p:cNvSpPr>
          <p:nvPr>
            <p:ph type="subTitle" idx="8"/>
          </p:nvPr>
        </p:nvSpPr>
        <p:spPr>
          <a:xfrm>
            <a:off x="5819435" y="221069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4728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"/>
          <p:cNvSpPr/>
          <p:nvPr/>
        </p:nvSpPr>
        <p:spPr>
          <a:xfrm rot="-1367067" flipH="1">
            <a:off x="5446893" y="2459937"/>
            <a:ext cx="3812085" cy="3758928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8"/>
          <p:cNvSpPr/>
          <p:nvPr/>
        </p:nvSpPr>
        <p:spPr>
          <a:xfrm>
            <a:off x="5915338" y="90374"/>
            <a:ext cx="3027019" cy="1203488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8"/>
          <p:cNvSpPr/>
          <p:nvPr/>
        </p:nvSpPr>
        <p:spPr>
          <a:xfrm>
            <a:off x="-282050" y="2391845"/>
            <a:ext cx="1401055" cy="722331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8"/>
          <p:cNvSpPr txBox="1">
            <a:spLocks noGrp="1"/>
          </p:cNvSpPr>
          <p:nvPr>
            <p:ph type="ctrTitle"/>
          </p:nvPr>
        </p:nvSpPr>
        <p:spPr>
          <a:xfrm>
            <a:off x="1359700" y="873509"/>
            <a:ext cx="29661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subTitle" idx="1"/>
          </p:nvPr>
        </p:nvSpPr>
        <p:spPr>
          <a:xfrm>
            <a:off x="1372450" y="3349865"/>
            <a:ext cx="2558700" cy="12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9496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9"/>
          <p:cNvSpPr/>
          <p:nvPr/>
        </p:nvSpPr>
        <p:spPr>
          <a:xfrm rot="8731690" flipH="1">
            <a:off x="4298809" y="5405481"/>
            <a:ext cx="7023127" cy="5125712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9"/>
          <p:cNvSpPr/>
          <p:nvPr/>
        </p:nvSpPr>
        <p:spPr>
          <a:xfrm rot="-602453">
            <a:off x="-885796" y="4334258"/>
            <a:ext cx="3104674" cy="1589625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9"/>
          <p:cNvSpPr/>
          <p:nvPr/>
        </p:nvSpPr>
        <p:spPr>
          <a:xfrm>
            <a:off x="6924345" y="17229"/>
            <a:ext cx="2694786" cy="1389334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title"/>
          </p:nvPr>
        </p:nvSpPr>
        <p:spPr>
          <a:xfrm>
            <a:off x="1629414" y="3255025"/>
            <a:ext cx="20871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subTitle" idx="1"/>
          </p:nvPr>
        </p:nvSpPr>
        <p:spPr>
          <a:xfrm>
            <a:off x="1748792" y="3868050"/>
            <a:ext cx="18483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9"/>
          <p:cNvSpPr txBox="1">
            <a:spLocks noGrp="1"/>
          </p:cNvSpPr>
          <p:nvPr>
            <p:ph type="title" idx="2"/>
          </p:nvPr>
        </p:nvSpPr>
        <p:spPr>
          <a:xfrm>
            <a:off x="3528480" y="3254900"/>
            <a:ext cx="20871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2" name="Google Shape;232;p19"/>
          <p:cNvSpPr txBox="1">
            <a:spLocks noGrp="1"/>
          </p:cNvSpPr>
          <p:nvPr>
            <p:ph type="subTitle" idx="3"/>
          </p:nvPr>
        </p:nvSpPr>
        <p:spPr>
          <a:xfrm>
            <a:off x="3647857" y="3868050"/>
            <a:ext cx="18483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19"/>
          <p:cNvSpPr txBox="1">
            <a:spLocks noGrp="1"/>
          </p:cNvSpPr>
          <p:nvPr>
            <p:ph type="title" idx="4"/>
          </p:nvPr>
        </p:nvSpPr>
        <p:spPr>
          <a:xfrm>
            <a:off x="1629414" y="1654825"/>
            <a:ext cx="20871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4" name="Google Shape;234;p19"/>
          <p:cNvSpPr txBox="1">
            <a:spLocks noGrp="1"/>
          </p:cNvSpPr>
          <p:nvPr>
            <p:ph type="subTitle" idx="5"/>
          </p:nvPr>
        </p:nvSpPr>
        <p:spPr>
          <a:xfrm>
            <a:off x="1748792" y="2275962"/>
            <a:ext cx="18483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9"/>
          <p:cNvSpPr txBox="1">
            <a:spLocks noGrp="1"/>
          </p:cNvSpPr>
          <p:nvPr>
            <p:ph type="title" idx="6"/>
          </p:nvPr>
        </p:nvSpPr>
        <p:spPr>
          <a:xfrm>
            <a:off x="3528480" y="1654700"/>
            <a:ext cx="20871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6" name="Google Shape;236;p19"/>
          <p:cNvSpPr txBox="1">
            <a:spLocks noGrp="1"/>
          </p:cNvSpPr>
          <p:nvPr>
            <p:ph type="subTitle" idx="7"/>
          </p:nvPr>
        </p:nvSpPr>
        <p:spPr>
          <a:xfrm>
            <a:off x="3647857" y="2275962"/>
            <a:ext cx="18483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9"/>
          <p:cNvSpPr txBox="1">
            <a:spLocks noGrp="1"/>
          </p:cNvSpPr>
          <p:nvPr>
            <p:ph type="title" idx="8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38" name="Google Shape;238;p19"/>
          <p:cNvSpPr txBox="1">
            <a:spLocks noGrp="1"/>
          </p:cNvSpPr>
          <p:nvPr>
            <p:ph type="title" idx="9"/>
          </p:nvPr>
        </p:nvSpPr>
        <p:spPr>
          <a:xfrm>
            <a:off x="5427486" y="3255025"/>
            <a:ext cx="20871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9" name="Google Shape;239;p19"/>
          <p:cNvSpPr txBox="1">
            <a:spLocks noGrp="1"/>
          </p:cNvSpPr>
          <p:nvPr>
            <p:ph type="subTitle" idx="13"/>
          </p:nvPr>
        </p:nvSpPr>
        <p:spPr>
          <a:xfrm>
            <a:off x="5546863" y="3868175"/>
            <a:ext cx="18483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9"/>
          <p:cNvSpPr txBox="1">
            <a:spLocks noGrp="1"/>
          </p:cNvSpPr>
          <p:nvPr>
            <p:ph type="title" idx="14"/>
          </p:nvPr>
        </p:nvSpPr>
        <p:spPr>
          <a:xfrm>
            <a:off x="5427486" y="1654825"/>
            <a:ext cx="20871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1" name="Google Shape;241;p19"/>
          <p:cNvSpPr txBox="1">
            <a:spLocks noGrp="1"/>
          </p:cNvSpPr>
          <p:nvPr>
            <p:ph type="subTitle" idx="15"/>
          </p:nvPr>
        </p:nvSpPr>
        <p:spPr>
          <a:xfrm>
            <a:off x="5546863" y="2276087"/>
            <a:ext cx="18483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85851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lt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"/>
          <p:cNvSpPr/>
          <p:nvPr/>
        </p:nvSpPr>
        <p:spPr>
          <a:xfrm rot="-1327417" flipH="1">
            <a:off x="7679301" y="-824626"/>
            <a:ext cx="4857780" cy="3545398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0"/>
          <p:cNvSpPr/>
          <p:nvPr/>
        </p:nvSpPr>
        <p:spPr>
          <a:xfrm>
            <a:off x="6404050" y="-130502"/>
            <a:ext cx="2262034" cy="899340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0"/>
          <p:cNvSpPr/>
          <p:nvPr/>
        </p:nvSpPr>
        <p:spPr>
          <a:xfrm>
            <a:off x="-1049250" y="3545535"/>
            <a:ext cx="2326204" cy="1199279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0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47" name="Google Shape;247;p20"/>
          <p:cNvSpPr txBox="1">
            <a:spLocks noGrp="1"/>
          </p:cNvSpPr>
          <p:nvPr>
            <p:ph type="title" idx="2"/>
          </p:nvPr>
        </p:nvSpPr>
        <p:spPr>
          <a:xfrm>
            <a:off x="1629137" y="3255025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8" name="Google Shape;248;p20"/>
          <p:cNvSpPr txBox="1">
            <a:spLocks noGrp="1"/>
          </p:cNvSpPr>
          <p:nvPr>
            <p:ph type="subTitle" idx="1"/>
          </p:nvPr>
        </p:nvSpPr>
        <p:spPr>
          <a:xfrm>
            <a:off x="1775323" y="3849000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0"/>
          <p:cNvSpPr txBox="1">
            <a:spLocks noGrp="1"/>
          </p:cNvSpPr>
          <p:nvPr>
            <p:ph type="title" idx="3"/>
          </p:nvPr>
        </p:nvSpPr>
        <p:spPr>
          <a:xfrm>
            <a:off x="4960663" y="3254900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0" name="Google Shape;250;p20"/>
          <p:cNvSpPr txBox="1">
            <a:spLocks noGrp="1"/>
          </p:cNvSpPr>
          <p:nvPr>
            <p:ph type="subTitle" idx="4"/>
          </p:nvPr>
        </p:nvSpPr>
        <p:spPr>
          <a:xfrm>
            <a:off x="5106849" y="3849000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6008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bg>
      <p:bgPr>
        <a:solidFill>
          <a:schemeClr val="lt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1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53" name="Google Shape;253;p21"/>
          <p:cNvSpPr txBox="1">
            <a:spLocks noGrp="1"/>
          </p:cNvSpPr>
          <p:nvPr>
            <p:ph type="title" idx="2"/>
          </p:nvPr>
        </p:nvSpPr>
        <p:spPr>
          <a:xfrm>
            <a:off x="1969615" y="29502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4" name="Google Shape;254;p21"/>
          <p:cNvSpPr txBox="1">
            <a:spLocks noGrp="1"/>
          </p:cNvSpPr>
          <p:nvPr>
            <p:ph type="subTitle" idx="1"/>
          </p:nvPr>
        </p:nvSpPr>
        <p:spPr>
          <a:xfrm>
            <a:off x="2102665" y="3572774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1"/>
          <p:cNvSpPr txBox="1">
            <a:spLocks noGrp="1"/>
          </p:cNvSpPr>
          <p:nvPr>
            <p:ph type="title" idx="3"/>
          </p:nvPr>
        </p:nvSpPr>
        <p:spPr>
          <a:xfrm>
            <a:off x="4848185" y="29501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6" name="Google Shape;256;p21"/>
          <p:cNvSpPr txBox="1">
            <a:spLocks noGrp="1"/>
          </p:cNvSpPr>
          <p:nvPr>
            <p:ph type="subTitle" idx="4"/>
          </p:nvPr>
        </p:nvSpPr>
        <p:spPr>
          <a:xfrm>
            <a:off x="4981235" y="3572774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1"/>
          <p:cNvSpPr txBox="1">
            <a:spLocks noGrp="1"/>
          </p:cNvSpPr>
          <p:nvPr>
            <p:ph type="title" idx="5"/>
          </p:nvPr>
        </p:nvSpPr>
        <p:spPr>
          <a:xfrm>
            <a:off x="1969615" y="1502425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8" name="Google Shape;258;p21"/>
          <p:cNvSpPr txBox="1">
            <a:spLocks noGrp="1"/>
          </p:cNvSpPr>
          <p:nvPr>
            <p:ph type="subTitle" idx="6"/>
          </p:nvPr>
        </p:nvSpPr>
        <p:spPr>
          <a:xfrm>
            <a:off x="2102665" y="211544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1"/>
          <p:cNvSpPr txBox="1">
            <a:spLocks noGrp="1"/>
          </p:cNvSpPr>
          <p:nvPr>
            <p:ph type="title" idx="7"/>
          </p:nvPr>
        </p:nvSpPr>
        <p:spPr>
          <a:xfrm>
            <a:off x="4848185" y="150230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subTitle" idx="8"/>
          </p:nvPr>
        </p:nvSpPr>
        <p:spPr>
          <a:xfrm>
            <a:off x="4981235" y="2115449"/>
            <a:ext cx="20601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1"/>
          <p:cNvSpPr/>
          <p:nvPr/>
        </p:nvSpPr>
        <p:spPr>
          <a:xfrm rot="-254322" flipH="1">
            <a:off x="-1444167" y="4253957"/>
            <a:ext cx="4857784" cy="3545339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1"/>
          <p:cNvSpPr/>
          <p:nvPr/>
        </p:nvSpPr>
        <p:spPr>
          <a:xfrm>
            <a:off x="7174375" y="63960"/>
            <a:ext cx="2326204" cy="1199279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97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/>
          <p:nvPr/>
        </p:nvSpPr>
        <p:spPr>
          <a:xfrm rot="10110648" flipH="1">
            <a:off x="-1906327" y="-1100549"/>
            <a:ext cx="7023138" cy="512572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8"/>
          <p:cNvGrpSpPr/>
          <p:nvPr/>
        </p:nvGrpSpPr>
        <p:grpSpPr>
          <a:xfrm rot="844233">
            <a:off x="6899031" y="3181610"/>
            <a:ext cx="1399567" cy="4524577"/>
            <a:chOff x="5359700" y="4477450"/>
            <a:chExt cx="508075" cy="1642525"/>
          </a:xfrm>
        </p:grpSpPr>
        <p:sp>
          <p:nvSpPr>
            <p:cNvPr id="78" name="Google Shape;78;p8"/>
            <p:cNvSpPr/>
            <p:nvPr/>
          </p:nvSpPr>
          <p:spPr>
            <a:xfrm>
              <a:off x="5359700" y="4825400"/>
              <a:ext cx="286100" cy="1294575"/>
            </a:xfrm>
            <a:custGeom>
              <a:avLst/>
              <a:gdLst/>
              <a:ahLst/>
              <a:cxnLst/>
              <a:rect l="l" t="t" r="r" b="b"/>
              <a:pathLst>
                <a:path w="11444" h="51783" extrusionOk="0">
                  <a:moveTo>
                    <a:pt x="11323" y="0"/>
                  </a:moveTo>
                  <a:cubicBezTo>
                    <a:pt x="11261" y="0"/>
                    <a:pt x="11195" y="39"/>
                    <a:pt x="11195" y="117"/>
                  </a:cubicBezTo>
                  <a:cubicBezTo>
                    <a:pt x="11117" y="2916"/>
                    <a:pt x="10339" y="5777"/>
                    <a:pt x="9562" y="8451"/>
                  </a:cubicBezTo>
                  <a:cubicBezTo>
                    <a:pt x="8753" y="11297"/>
                    <a:pt x="7587" y="14002"/>
                    <a:pt x="6903" y="16879"/>
                  </a:cubicBezTo>
                  <a:cubicBezTo>
                    <a:pt x="6281" y="19476"/>
                    <a:pt x="5954" y="22166"/>
                    <a:pt x="5861" y="24840"/>
                  </a:cubicBezTo>
                  <a:cubicBezTo>
                    <a:pt x="5783" y="27173"/>
                    <a:pt x="5908" y="29505"/>
                    <a:pt x="6297" y="31806"/>
                  </a:cubicBezTo>
                  <a:cubicBezTo>
                    <a:pt x="6592" y="33548"/>
                    <a:pt x="7121" y="35227"/>
                    <a:pt x="7276" y="37000"/>
                  </a:cubicBezTo>
                  <a:cubicBezTo>
                    <a:pt x="7587" y="40763"/>
                    <a:pt x="6919" y="44759"/>
                    <a:pt x="4726" y="47884"/>
                  </a:cubicBezTo>
                  <a:cubicBezTo>
                    <a:pt x="3560" y="49517"/>
                    <a:pt x="1943" y="50745"/>
                    <a:pt x="123" y="51569"/>
                  </a:cubicBezTo>
                  <a:cubicBezTo>
                    <a:pt x="1" y="51610"/>
                    <a:pt x="69" y="51783"/>
                    <a:pt x="182" y="51783"/>
                  </a:cubicBezTo>
                  <a:cubicBezTo>
                    <a:pt x="198" y="51783"/>
                    <a:pt x="215" y="51779"/>
                    <a:pt x="232" y="51772"/>
                  </a:cubicBezTo>
                  <a:cubicBezTo>
                    <a:pt x="7074" y="48739"/>
                    <a:pt x="8691" y="40327"/>
                    <a:pt x="6965" y="33657"/>
                  </a:cubicBezTo>
                  <a:cubicBezTo>
                    <a:pt x="5675" y="28681"/>
                    <a:pt x="5877" y="23301"/>
                    <a:pt x="6841" y="18294"/>
                  </a:cubicBezTo>
                  <a:cubicBezTo>
                    <a:pt x="7416" y="15355"/>
                    <a:pt x="8505" y="12618"/>
                    <a:pt x="9406" y="9788"/>
                  </a:cubicBezTo>
                  <a:cubicBezTo>
                    <a:pt x="10106" y="7643"/>
                    <a:pt x="10681" y="5419"/>
                    <a:pt x="11070" y="3180"/>
                  </a:cubicBezTo>
                  <a:cubicBezTo>
                    <a:pt x="11241" y="2169"/>
                    <a:pt x="11412" y="1143"/>
                    <a:pt x="11428" y="117"/>
                  </a:cubicBezTo>
                  <a:cubicBezTo>
                    <a:pt x="11443" y="39"/>
                    <a:pt x="11385" y="0"/>
                    <a:pt x="11323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5462300" y="4477450"/>
              <a:ext cx="405475" cy="469825"/>
            </a:xfrm>
            <a:custGeom>
              <a:avLst/>
              <a:gdLst/>
              <a:ahLst/>
              <a:cxnLst/>
              <a:rect l="l" t="t" r="r" b="b"/>
              <a:pathLst>
                <a:path w="16219" h="18793" extrusionOk="0">
                  <a:moveTo>
                    <a:pt x="8431" y="1"/>
                  </a:moveTo>
                  <a:cubicBezTo>
                    <a:pt x="4771" y="1"/>
                    <a:pt x="1456" y="3111"/>
                    <a:pt x="746" y="7426"/>
                  </a:cubicBezTo>
                  <a:cubicBezTo>
                    <a:pt x="0" y="11920"/>
                    <a:pt x="2410" y="16103"/>
                    <a:pt x="6142" y="17051"/>
                  </a:cubicBezTo>
                  <a:cubicBezTo>
                    <a:pt x="5644" y="17673"/>
                    <a:pt x="5178" y="18560"/>
                    <a:pt x="6453" y="18762"/>
                  </a:cubicBezTo>
                  <a:cubicBezTo>
                    <a:pt x="6574" y="18783"/>
                    <a:pt x="6682" y="18792"/>
                    <a:pt x="6778" y="18792"/>
                  </a:cubicBezTo>
                  <a:cubicBezTo>
                    <a:pt x="7689" y="18792"/>
                    <a:pt x="7495" y="17912"/>
                    <a:pt x="7199" y="17222"/>
                  </a:cubicBezTo>
                  <a:lnTo>
                    <a:pt x="7199" y="17222"/>
                  </a:lnTo>
                  <a:cubicBezTo>
                    <a:pt x="7383" y="17238"/>
                    <a:pt x="7565" y="17245"/>
                    <a:pt x="7747" y="17245"/>
                  </a:cubicBezTo>
                  <a:cubicBezTo>
                    <a:pt x="11435" y="17245"/>
                    <a:pt x="14745" y="14133"/>
                    <a:pt x="15456" y="9821"/>
                  </a:cubicBezTo>
                  <a:cubicBezTo>
                    <a:pt x="16218" y="5094"/>
                    <a:pt x="13544" y="740"/>
                    <a:pt x="9485" y="87"/>
                  </a:cubicBezTo>
                  <a:cubicBezTo>
                    <a:pt x="9132" y="29"/>
                    <a:pt x="8780" y="1"/>
                    <a:pt x="843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5720400" y="4530150"/>
              <a:ext cx="57950" cy="51725"/>
            </a:xfrm>
            <a:custGeom>
              <a:avLst/>
              <a:gdLst/>
              <a:ahLst/>
              <a:cxnLst/>
              <a:rect l="l" t="t" r="r" b="b"/>
              <a:pathLst>
                <a:path w="2318" h="2069" extrusionOk="0">
                  <a:moveTo>
                    <a:pt x="1158" y="0"/>
                  </a:moveTo>
                  <a:cubicBezTo>
                    <a:pt x="718" y="0"/>
                    <a:pt x="311" y="289"/>
                    <a:pt x="172" y="731"/>
                  </a:cubicBezTo>
                  <a:cubicBezTo>
                    <a:pt x="1" y="1276"/>
                    <a:pt x="312" y="1835"/>
                    <a:pt x="856" y="2022"/>
                  </a:cubicBezTo>
                  <a:cubicBezTo>
                    <a:pt x="957" y="2054"/>
                    <a:pt x="1059" y="2069"/>
                    <a:pt x="1159" y="2069"/>
                  </a:cubicBezTo>
                  <a:cubicBezTo>
                    <a:pt x="1595" y="2069"/>
                    <a:pt x="1992" y="1781"/>
                    <a:pt x="2131" y="1338"/>
                  </a:cubicBezTo>
                  <a:cubicBezTo>
                    <a:pt x="2318" y="794"/>
                    <a:pt x="2007" y="203"/>
                    <a:pt x="1462" y="47"/>
                  </a:cubicBezTo>
                  <a:cubicBezTo>
                    <a:pt x="1361" y="15"/>
                    <a:pt x="1259" y="0"/>
                    <a:pt x="1158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8"/>
          <p:cNvSpPr/>
          <p:nvPr/>
        </p:nvSpPr>
        <p:spPr>
          <a:xfrm rot="-602453">
            <a:off x="7198979" y="1527458"/>
            <a:ext cx="3104674" cy="1589625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8"/>
          <p:cNvSpPr/>
          <p:nvPr/>
        </p:nvSpPr>
        <p:spPr>
          <a:xfrm>
            <a:off x="3600176" y="4192650"/>
            <a:ext cx="3233678" cy="1285599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" name="Google Shape;83;p8"/>
          <p:cNvGrpSpPr/>
          <p:nvPr/>
        </p:nvGrpSpPr>
        <p:grpSpPr>
          <a:xfrm>
            <a:off x="5703358" y="632417"/>
            <a:ext cx="2868342" cy="3726262"/>
            <a:chOff x="5703358" y="632417"/>
            <a:chExt cx="2868342" cy="3726262"/>
          </a:xfrm>
        </p:grpSpPr>
        <p:sp>
          <p:nvSpPr>
            <p:cNvPr id="84" name="Google Shape;84;p8"/>
            <p:cNvSpPr/>
            <p:nvPr/>
          </p:nvSpPr>
          <p:spPr>
            <a:xfrm>
              <a:off x="5985523" y="2381077"/>
              <a:ext cx="149874" cy="1170115"/>
            </a:xfrm>
            <a:custGeom>
              <a:avLst/>
              <a:gdLst/>
              <a:ahLst/>
              <a:cxnLst/>
              <a:rect l="l" t="t" r="r" b="b"/>
              <a:pathLst>
                <a:path w="1287" h="10048" extrusionOk="0">
                  <a:moveTo>
                    <a:pt x="215" y="0"/>
                  </a:moveTo>
                  <a:cubicBezTo>
                    <a:pt x="114" y="0"/>
                    <a:pt x="0" y="83"/>
                    <a:pt x="18" y="219"/>
                  </a:cubicBezTo>
                  <a:cubicBezTo>
                    <a:pt x="329" y="3438"/>
                    <a:pt x="609" y="6687"/>
                    <a:pt x="920" y="9906"/>
                  </a:cubicBezTo>
                  <a:cubicBezTo>
                    <a:pt x="933" y="10004"/>
                    <a:pt x="1001" y="10047"/>
                    <a:pt x="1074" y="10047"/>
                  </a:cubicBezTo>
                  <a:cubicBezTo>
                    <a:pt x="1175" y="10047"/>
                    <a:pt x="1287" y="9964"/>
                    <a:pt x="1278" y="9828"/>
                  </a:cubicBezTo>
                  <a:cubicBezTo>
                    <a:pt x="967" y="6610"/>
                    <a:pt x="671" y="3360"/>
                    <a:pt x="360" y="141"/>
                  </a:cubicBezTo>
                  <a:cubicBezTo>
                    <a:pt x="354" y="44"/>
                    <a:pt x="287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7018460" y="2939702"/>
              <a:ext cx="790363" cy="907514"/>
            </a:xfrm>
            <a:custGeom>
              <a:avLst/>
              <a:gdLst/>
              <a:ahLst/>
              <a:cxnLst/>
              <a:rect l="l" t="t" r="r" b="b"/>
              <a:pathLst>
                <a:path w="6787" h="7793" extrusionOk="0">
                  <a:moveTo>
                    <a:pt x="6539" y="1"/>
                  </a:moveTo>
                  <a:cubicBezTo>
                    <a:pt x="6502" y="1"/>
                    <a:pt x="6465" y="17"/>
                    <a:pt x="6433" y="56"/>
                  </a:cubicBezTo>
                  <a:cubicBezTo>
                    <a:pt x="4334" y="2528"/>
                    <a:pt x="2220" y="5000"/>
                    <a:pt x="120" y="7473"/>
                  </a:cubicBezTo>
                  <a:cubicBezTo>
                    <a:pt x="0" y="7605"/>
                    <a:pt x="121" y="7792"/>
                    <a:pt x="247" y="7792"/>
                  </a:cubicBezTo>
                  <a:cubicBezTo>
                    <a:pt x="284" y="7792"/>
                    <a:pt x="322" y="7776"/>
                    <a:pt x="354" y="7737"/>
                  </a:cubicBezTo>
                  <a:cubicBezTo>
                    <a:pt x="2453" y="5265"/>
                    <a:pt x="4567" y="2808"/>
                    <a:pt x="6667" y="336"/>
                  </a:cubicBezTo>
                  <a:cubicBezTo>
                    <a:pt x="6787" y="191"/>
                    <a:pt x="6665" y="1"/>
                    <a:pt x="6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5703358" y="632417"/>
              <a:ext cx="2868342" cy="2562188"/>
            </a:xfrm>
            <a:custGeom>
              <a:avLst/>
              <a:gdLst/>
              <a:ahLst/>
              <a:cxnLst/>
              <a:rect l="l" t="t" r="r" b="b"/>
              <a:pathLst>
                <a:path w="24631" h="22002" extrusionOk="0">
                  <a:moveTo>
                    <a:pt x="12322" y="0"/>
                  </a:moveTo>
                  <a:cubicBezTo>
                    <a:pt x="7651" y="0"/>
                    <a:pt x="3309" y="2995"/>
                    <a:pt x="1835" y="7694"/>
                  </a:cubicBezTo>
                  <a:cubicBezTo>
                    <a:pt x="0" y="13478"/>
                    <a:pt x="3219" y="19667"/>
                    <a:pt x="9003" y="21486"/>
                  </a:cubicBezTo>
                  <a:cubicBezTo>
                    <a:pt x="10108" y="21835"/>
                    <a:pt x="11226" y="22001"/>
                    <a:pt x="12325" y="22001"/>
                  </a:cubicBezTo>
                  <a:cubicBezTo>
                    <a:pt x="16997" y="22001"/>
                    <a:pt x="21326" y="19000"/>
                    <a:pt x="22811" y="14318"/>
                  </a:cubicBezTo>
                  <a:cubicBezTo>
                    <a:pt x="24630" y="8518"/>
                    <a:pt x="21427" y="2345"/>
                    <a:pt x="15627" y="510"/>
                  </a:cubicBezTo>
                  <a:cubicBezTo>
                    <a:pt x="14529" y="164"/>
                    <a:pt x="13417" y="0"/>
                    <a:pt x="12322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5984009" y="3529188"/>
              <a:ext cx="1010458" cy="829491"/>
            </a:xfrm>
            <a:custGeom>
              <a:avLst/>
              <a:gdLst/>
              <a:ahLst/>
              <a:cxnLst/>
              <a:rect l="l" t="t" r="r" b="b"/>
              <a:pathLst>
                <a:path w="8677" h="7123" extrusionOk="0">
                  <a:moveTo>
                    <a:pt x="2378" y="0"/>
                  </a:moveTo>
                  <a:cubicBezTo>
                    <a:pt x="1816" y="0"/>
                    <a:pt x="1275" y="363"/>
                    <a:pt x="1120" y="918"/>
                  </a:cubicBezTo>
                  <a:lnTo>
                    <a:pt x="202" y="3997"/>
                  </a:lnTo>
                  <a:cubicBezTo>
                    <a:pt x="0" y="4681"/>
                    <a:pt x="389" y="5396"/>
                    <a:pt x="1073" y="5614"/>
                  </a:cubicBezTo>
                  <a:lnTo>
                    <a:pt x="5956" y="7075"/>
                  </a:lnTo>
                  <a:cubicBezTo>
                    <a:pt x="6071" y="7107"/>
                    <a:pt x="6188" y="7122"/>
                    <a:pt x="6304" y="7122"/>
                  </a:cubicBezTo>
                  <a:cubicBezTo>
                    <a:pt x="6872" y="7122"/>
                    <a:pt x="7405" y="6758"/>
                    <a:pt x="7573" y="6189"/>
                  </a:cubicBezTo>
                  <a:lnTo>
                    <a:pt x="8475" y="3126"/>
                  </a:lnTo>
                  <a:cubicBezTo>
                    <a:pt x="8677" y="2442"/>
                    <a:pt x="8288" y="1727"/>
                    <a:pt x="7604" y="1509"/>
                  </a:cubicBezTo>
                  <a:lnTo>
                    <a:pt x="2721" y="47"/>
                  </a:lnTo>
                  <a:cubicBezTo>
                    <a:pt x="2608" y="16"/>
                    <a:pt x="2492" y="0"/>
                    <a:pt x="2378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263729" y="2950183"/>
              <a:ext cx="121576" cy="678569"/>
            </a:xfrm>
            <a:custGeom>
              <a:avLst/>
              <a:gdLst/>
              <a:ahLst/>
              <a:cxnLst/>
              <a:rect l="l" t="t" r="r" b="b"/>
              <a:pathLst>
                <a:path w="1044" h="5827" extrusionOk="0">
                  <a:moveTo>
                    <a:pt x="862" y="0"/>
                  </a:moveTo>
                  <a:cubicBezTo>
                    <a:pt x="776" y="0"/>
                    <a:pt x="685" y="55"/>
                    <a:pt x="677" y="168"/>
                  </a:cubicBezTo>
                  <a:cubicBezTo>
                    <a:pt x="459" y="1987"/>
                    <a:pt x="226" y="3822"/>
                    <a:pt x="8" y="5641"/>
                  </a:cubicBezTo>
                  <a:cubicBezTo>
                    <a:pt x="0" y="5764"/>
                    <a:pt x="95" y="5826"/>
                    <a:pt x="189" y="5826"/>
                  </a:cubicBezTo>
                  <a:cubicBezTo>
                    <a:pt x="274" y="5826"/>
                    <a:pt x="359" y="5775"/>
                    <a:pt x="366" y="5672"/>
                  </a:cubicBezTo>
                  <a:cubicBezTo>
                    <a:pt x="584" y="3837"/>
                    <a:pt x="817" y="2003"/>
                    <a:pt x="1019" y="183"/>
                  </a:cubicBezTo>
                  <a:cubicBezTo>
                    <a:pt x="1043" y="63"/>
                    <a:pt x="955" y="0"/>
                    <a:pt x="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6834697" y="3202537"/>
              <a:ext cx="355762" cy="608464"/>
            </a:xfrm>
            <a:custGeom>
              <a:avLst/>
              <a:gdLst/>
              <a:ahLst/>
              <a:cxnLst/>
              <a:rect l="l" t="t" r="r" b="b"/>
              <a:pathLst>
                <a:path w="3055" h="5225" extrusionOk="0">
                  <a:moveTo>
                    <a:pt x="2802" y="0"/>
                  </a:moveTo>
                  <a:cubicBezTo>
                    <a:pt x="2752" y="0"/>
                    <a:pt x="2706" y="25"/>
                    <a:pt x="2678" y="84"/>
                  </a:cubicBezTo>
                  <a:cubicBezTo>
                    <a:pt x="1792" y="1686"/>
                    <a:pt x="936" y="3319"/>
                    <a:pt x="66" y="4936"/>
                  </a:cubicBezTo>
                  <a:cubicBezTo>
                    <a:pt x="1" y="5088"/>
                    <a:pt x="125" y="5225"/>
                    <a:pt x="243" y="5225"/>
                  </a:cubicBezTo>
                  <a:cubicBezTo>
                    <a:pt x="294" y="5225"/>
                    <a:pt x="344" y="5199"/>
                    <a:pt x="377" y="5138"/>
                  </a:cubicBezTo>
                  <a:cubicBezTo>
                    <a:pt x="1247" y="3521"/>
                    <a:pt x="2103" y="1888"/>
                    <a:pt x="2989" y="271"/>
                  </a:cubicBezTo>
                  <a:cubicBezTo>
                    <a:pt x="3055" y="140"/>
                    <a:pt x="2920" y="0"/>
                    <a:pt x="2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6032919" y="3454309"/>
              <a:ext cx="1091975" cy="446828"/>
            </a:xfrm>
            <a:custGeom>
              <a:avLst/>
              <a:gdLst/>
              <a:ahLst/>
              <a:cxnLst/>
              <a:rect l="l" t="t" r="r" b="b"/>
              <a:pathLst>
                <a:path w="9377" h="3837" extrusionOk="0">
                  <a:moveTo>
                    <a:pt x="734" y="0"/>
                  </a:moveTo>
                  <a:cubicBezTo>
                    <a:pt x="456" y="0"/>
                    <a:pt x="208" y="184"/>
                    <a:pt x="109" y="457"/>
                  </a:cubicBezTo>
                  <a:cubicBezTo>
                    <a:pt x="0" y="815"/>
                    <a:pt x="187" y="1172"/>
                    <a:pt x="544" y="1297"/>
                  </a:cubicBezTo>
                  <a:lnTo>
                    <a:pt x="8443" y="3800"/>
                  </a:lnTo>
                  <a:cubicBezTo>
                    <a:pt x="8516" y="3825"/>
                    <a:pt x="8589" y="3837"/>
                    <a:pt x="8660" y="3837"/>
                  </a:cubicBezTo>
                  <a:cubicBezTo>
                    <a:pt x="8941" y="3837"/>
                    <a:pt x="9196" y="3653"/>
                    <a:pt x="9283" y="3380"/>
                  </a:cubicBezTo>
                  <a:cubicBezTo>
                    <a:pt x="9376" y="3007"/>
                    <a:pt x="9190" y="2634"/>
                    <a:pt x="8832" y="2525"/>
                  </a:cubicBezTo>
                  <a:lnTo>
                    <a:pt x="949" y="37"/>
                  </a:lnTo>
                  <a:cubicBezTo>
                    <a:pt x="876" y="12"/>
                    <a:pt x="804" y="0"/>
                    <a:pt x="734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6264661" y="2883921"/>
              <a:ext cx="999628" cy="415386"/>
            </a:xfrm>
            <a:custGeom>
              <a:avLst/>
              <a:gdLst/>
              <a:ahLst/>
              <a:cxnLst/>
              <a:rect l="l" t="t" r="r" b="b"/>
              <a:pathLst>
                <a:path w="8584" h="3567" extrusionOk="0">
                  <a:moveTo>
                    <a:pt x="748" y="0"/>
                  </a:moveTo>
                  <a:cubicBezTo>
                    <a:pt x="467" y="0"/>
                    <a:pt x="212" y="184"/>
                    <a:pt x="125" y="457"/>
                  </a:cubicBezTo>
                  <a:cubicBezTo>
                    <a:pt x="0" y="815"/>
                    <a:pt x="203" y="1188"/>
                    <a:pt x="545" y="1297"/>
                  </a:cubicBezTo>
                  <a:lnTo>
                    <a:pt x="7620" y="3536"/>
                  </a:lnTo>
                  <a:cubicBezTo>
                    <a:pt x="7688" y="3557"/>
                    <a:pt x="7757" y="3567"/>
                    <a:pt x="7825" y="3567"/>
                  </a:cubicBezTo>
                  <a:cubicBezTo>
                    <a:pt x="8111" y="3567"/>
                    <a:pt x="8371" y="3389"/>
                    <a:pt x="8459" y="3100"/>
                  </a:cubicBezTo>
                  <a:cubicBezTo>
                    <a:pt x="8584" y="2758"/>
                    <a:pt x="8382" y="2385"/>
                    <a:pt x="8039" y="2276"/>
                  </a:cubicBezTo>
                  <a:lnTo>
                    <a:pt x="964" y="37"/>
                  </a:lnTo>
                  <a:cubicBezTo>
                    <a:pt x="892" y="12"/>
                    <a:pt x="819" y="0"/>
                    <a:pt x="748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8"/>
          <p:cNvSpPr txBox="1">
            <a:spLocks noGrp="1"/>
          </p:cNvSpPr>
          <p:nvPr>
            <p:ph type="title"/>
          </p:nvPr>
        </p:nvSpPr>
        <p:spPr>
          <a:xfrm>
            <a:off x="753800" y="-159450"/>
            <a:ext cx="48033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None/>
              <a:defRPr sz="7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2"/>
          <p:cNvSpPr/>
          <p:nvPr/>
        </p:nvSpPr>
        <p:spPr>
          <a:xfrm rot="8731690" flipH="1">
            <a:off x="3426521" y="2894831"/>
            <a:ext cx="7023127" cy="5125712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2"/>
          <p:cNvSpPr txBox="1">
            <a:spLocks noGrp="1"/>
          </p:cNvSpPr>
          <p:nvPr>
            <p:ph type="ctrTitle"/>
          </p:nvPr>
        </p:nvSpPr>
        <p:spPr>
          <a:xfrm>
            <a:off x="4724400" y="721100"/>
            <a:ext cx="34113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266" name="Google Shape;266;p22"/>
          <p:cNvSpPr txBox="1">
            <a:spLocks noGrp="1"/>
          </p:cNvSpPr>
          <p:nvPr>
            <p:ph type="subTitle" idx="1"/>
          </p:nvPr>
        </p:nvSpPr>
        <p:spPr>
          <a:xfrm>
            <a:off x="5322600" y="3559425"/>
            <a:ext cx="2813100" cy="12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01820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bg>
      <p:bgPr>
        <a:solidFill>
          <a:schemeClr val="lt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3"/>
          <p:cNvSpPr/>
          <p:nvPr/>
        </p:nvSpPr>
        <p:spPr>
          <a:xfrm rot="8731690" flipH="1">
            <a:off x="-3540904" y="4184781"/>
            <a:ext cx="7023127" cy="5125712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grpSp>
        <p:nvGrpSpPr>
          <p:cNvPr id="269" name="Google Shape;269;p23"/>
          <p:cNvGrpSpPr/>
          <p:nvPr/>
        </p:nvGrpSpPr>
        <p:grpSpPr>
          <a:xfrm>
            <a:off x="5076799" y="-642506"/>
            <a:ext cx="5154410" cy="2424449"/>
            <a:chOff x="5076799" y="-642506"/>
            <a:chExt cx="5154410" cy="2424449"/>
          </a:xfrm>
        </p:grpSpPr>
        <p:grpSp>
          <p:nvGrpSpPr>
            <p:cNvPr id="270" name="Google Shape;270;p23"/>
            <p:cNvGrpSpPr/>
            <p:nvPr/>
          </p:nvGrpSpPr>
          <p:grpSpPr>
            <a:xfrm rot="-317228">
              <a:off x="6214782" y="-465237"/>
              <a:ext cx="3936251" cy="1921917"/>
              <a:chOff x="5598662" y="908706"/>
              <a:chExt cx="3226992" cy="1575613"/>
            </a:xfrm>
          </p:grpSpPr>
          <p:sp>
            <p:nvSpPr>
              <p:cNvPr id="271" name="Google Shape;271;p23"/>
              <p:cNvSpPr/>
              <p:nvPr/>
            </p:nvSpPr>
            <p:spPr>
              <a:xfrm>
                <a:off x="6210525" y="1542486"/>
                <a:ext cx="2004619" cy="941833"/>
              </a:xfrm>
              <a:custGeom>
                <a:avLst/>
                <a:gdLst/>
                <a:ahLst/>
                <a:cxnLst/>
                <a:rect l="l" t="t" r="r" b="b"/>
                <a:pathLst>
                  <a:path w="25424" h="11945" extrusionOk="0">
                    <a:moveTo>
                      <a:pt x="12482" y="1"/>
                    </a:moveTo>
                    <a:cubicBezTo>
                      <a:pt x="5836" y="1"/>
                      <a:pt x="492" y="5516"/>
                      <a:pt x="0" y="11945"/>
                    </a:cubicBezTo>
                    <a:lnTo>
                      <a:pt x="2721" y="11945"/>
                    </a:lnTo>
                    <a:cubicBezTo>
                      <a:pt x="3203" y="6798"/>
                      <a:pt x="7433" y="2802"/>
                      <a:pt x="12704" y="2724"/>
                    </a:cubicBezTo>
                    <a:cubicBezTo>
                      <a:pt x="12751" y="2723"/>
                      <a:pt x="12799" y="2723"/>
                      <a:pt x="12846" y="2723"/>
                    </a:cubicBezTo>
                    <a:cubicBezTo>
                      <a:pt x="18051" y="2723"/>
                      <a:pt x="22209" y="6937"/>
                      <a:pt x="22702" y="11945"/>
                    </a:cubicBezTo>
                    <a:lnTo>
                      <a:pt x="25423" y="11945"/>
                    </a:lnTo>
                    <a:cubicBezTo>
                      <a:pt x="24910" y="5305"/>
                      <a:pt x="19452" y="112"/>
                      <a:pt x="12704" y="3"/>
                    </a:cubicBezTo>
                    <a:cubicBezTo>
                      <a:pt x="12630" y="1"/>
                      <a:pt x="12556" y="1"/>
                      <a:pt x="124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3"/>
              <p:cNvSpPr/>
              <p:nvPr/>
            </p:nvSpPr>
            <p:spPr>
              <a:xfrm>
                <a:off x="5993456" y="1328020"/>
                <a:ext cx="2436230" cy="1156299"/>
              </a:xfrm>
              <a:custGeom>
                <a:avLst/>
                <a:gdLst/>
                <a:ahLst/>
                <a:cxnLst/>
                <a:rect l="l" t="t" r="r" b="b"/>
                <a:pathLst>
                  <a:path w="30898" h="14665" extrusionOk="0">
                    <a:moveTo>
                      <a:pt x="15218" y="0"/>
                    </a:moveTo>
                    <a:cubicBezTo>
                      <a:pt x="7080" y="0"/>
                      <a:pt x="509" y="6729"/>
                      <a:pt x="1" y="14665"/>
                    </a:cubicBezTo>
                    <a:lnTo>
                      <a:pt x="2753" y="14665"/>
                    </a:lnTo>
                    <a:cubicBezTo>
                      <a:pt x="3235" y="8025"/>
                      <a:pt x="8708" y="2816"/>
                      <a:pt x="15457" y="2723"/>
                    </a:cubicBezTo>
                    <a:cubicBezTo>
                      <a:pt x="15522" y="2722"/>
                      <a:pt x="15588" y="2721"/>
                      <a:pt x="15653" y="2721"/>
                    </a:cubicBezTo>
                    <a:cubicBezTo>
                      <a:pt x="22311" y="2721"/>
                      <a:pt x="27683" y="8197"/>
                      <a:pt x="28176" y="14665"/>
                    </a:cubicBezTo>
                    <a:lnTo>
                      <a:pt x="30897" y="14665"/>
                    </a:lnTo>
                    <a:cubicBezTo>
                      <a:pt x="30369" y="6548"/>
                      <a:pt x="23682" y="111"/>
                      <a:pt x="15441" y="2"/>
                    </a:cubicBezTo>
                    <a:cubicBezTo>
                      <a:pt x="15367" y="1"/>
                      <a:pt x="15292" y="0"/>
                      <a:pt x="15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3"/>
              <p:cNvSpPr/>
              <p:nvPr/>
            </p:nvSpPr>
            <p:spPr>
              <a:xfrm>
                <a:off x="5788766" y="1117180"/>
                <a:ext cx="2846868" cy="1367137"/>
              </a:xfrm>
              <a:custGeom>
                <a:avLst/>
                <a:gdLst/>
                <a:ahLst/>
                <a:cxnLst/>
                <a:rect l="l" t="t" r="r" b="b"/>
                <a:pathLst>
                  <a:path w="36106" h="17339" extrusionOk="0">
                    <a:moveTo>
                      <a:pt x="17858" y="0"/>
                    </a:moveTo>
                    <a:cubicBezTo>
                      <a:pt x="8275" y="0"/>
                      <a:pt x="494" y="7964"/>
                      <a:pt x="0" y="17339"/>
                    </a:cubicBezTo>
                    <a:lnTo>
                      <a:pt x="2721" y="17339"/>
                    </a:lnTo>
                    <a:cubicBezTo>
                      <a:pt x="3188" y="9238"/>
                      <a:pt x="9858" y="2831"/>
                      <a:pt x="18053" y="2722"/>
                    </a:cubicBezTo>
                    <a:cubicBezTo>
                      <a:pt x="18109" y="2722"/>
                      <a:pt x="18165" y="2721"/>
                      <a:pt x="18221" y="2721"/>
                    </a:cubicBezTo>
                    <a:cubicBezTo>
                      <a:pt x="26354" y="2721"/>
                      <a:pt x="32921" y="9417"/>
                      <a:pt x="33384" y="17339"/>
                    </a:cubicBezTo>
                    <a:lnTo>
                      <a:pt x="36106" y="17339"/>
                    </a:lnTo>
                    <a:cubicBezTo>
                      <a:pt x="35624" y="7760"/>
                      <a:pt x="27740" y="126"/>
                      <a:pt x="18053" y="1"/>
                    </a:cubicBezTo>
                    <a:cubicBezTo>
                      <a:pt x="17988" y="1"/>
                      <a:pt x="17923" y="0"/>
                      <a:pt x="17858" y="0"/>
                    </a:cubicBezTo>
                    <a:close/>
                  </a:path>
                </a:pathLst>
              </a:custGeom>
              <a:solidFill>
                <a:srgbClr val="FFC127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3"/>
              <p:cNvSpPr/>
              <p:nvPr/>
            </p:nvSpPr>
            <p:spPr>
              <a:xfrm>
                <a:off x="5598662" y="908706"/>
                <a:ext cx="3226992" cy="1575610"/>
              </a:xfrm>
              <a:custGeom>
                <a:avLst/>
                <a:gdLst/>
                <a:ahLst/>
                <a:cxnLst/>
                <a:rect l="l" t="t" r="r" b="b"/>
                <a:pathLst>
                  <a:path w="40927" h="19983" extrusionOk="0">
                    <a:moveTo>
                      <a:pt x="20270" y="1"/>
                    </a:moveTo>
                    <a:cubicBezTo>
                      <a:pt x="9303" y="1"/>
                      <a:pt x="356" y="9193"/>
                      <a:pt x="1" y="19983"/>
                    </a:cubicBezTo>
                    <a:lnTo>
                      <a:pt x="2722" y="19983"/>
                    </a:lnTo>
                    <a:cubicBezTo>
                      <a:pt x="3064" y="10467"/>
                      <a:pt x="10885" y="2816"/>
                      <a:pt x="20464" y="2723"/>
                    </a:cubicBezTo>
                    <a:cubicBezTo>
                      <a:pt x="20519" y="2722"/>
                      <a:pt x="20575" y="2722"/>
                      <a:pt x="20630" y="2722"/>
                    </a:cubicBezTo>
                    <a:cubicBezTo>
                      <a:pt x="30133" y="2722"/>
                      <a:pt x="37866" y="10645"/>
                      <a:pt x="38206" y="19983"/>
                    </a:cubicBezTo>
                    <a:lnTo>
                      <a:pt x="40927" y="19983"/>
                    </a:lnTo>
                    <a:cubicBezTo>
                      <a:pt x="40554" y="8989"/>
                      <a:pt x="31519" y="126"/>
                      <a:pt x="20464" y="2"/>
                    </a:cubicBezTo>
                    <a:cubicBezTo>
                      <a:pt x="20399" y="1"/>
                      <a:pt x="20335" y="1"/>
                      <a:pt x="202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5" name="Google Shape;275;p23"/>
            <p:cNvSpPr/>
            <p:nvPr/>
          </p:nvSpPr>
          <p:spPr>
            <a:xfrm>
              <a:off x="5076799" y="796745"/>
              <a:ext cx="2478178" cy="985199"/>
            </a:xfrm>
            <a:custGeom>
              <a:avLst/>
              <a:gdLst/>
              <a:ahLst/>
              <a:cxnLst/>
              <a:rect l="l" t="t" r="r" b="b"/>
              <a:pathLst>
                <a:path w="36480" h="12394" extrusionOk="0">
                  <a:moveTo>
                    <a:pt x="20277" y="1"/>
                  </a:moveTo>
                  <a:cubicBezTo>
                    <a:pt x="17804" y="1"/>
                    <a:pt x="15705" y="1602"/>
                    <a:pt x="14928" y="3795"/>
                  </a:cubicBezTo>
                  <a:cubicBezTo>
                    <a:pt x="14041" y="3188"/>
                    <a:pt x="12906" y="2831"/>
                    <a:pt x="11662" y="2831"/>
                  </a:cubicBezTo>
                  <a:cubicBezTo>
                    <a:pt x="9112" y="2831"/>
                    <a:pt x="7013" y="4354"/>
                    <a:pt x="6609" y="6360"/>
                  </a:cubicBezTo>
                  <a:cubicBezTo>
                    <a:pt x="6065" y="6189"/>
                    <a:pt x="5458" y="6096"/>
                    <a:pt x="4821" y="6096"/>
                  </a:cubicBezTo>
                  <a:cubicBezTo>
                    <a:pt x="2535" y="6096"/>
                    <a:pt x="669" y="7371"/>
                    <a:pt x="669" y="8973"/>
                  </a:cubicBezTo>
                  <a:cubicBezTo>
                    <a:pt x="669" y="8973"/>
                    <a:pt x="0" y="12393"/>
                    <a:pt x="3250" y="12393"/>
                  </a:cubicBezTo>
                  <a:lnTo>
                    <a:pt x="34100" y="12393"/>
                  </a:lnTo>
                  <a:cubicBezTo>
                    <a:pt x="34100" y="12393"/>
                    <a:pt x="36479" y="12393"/>
                    <a:pt x="36121" y="9579"/>
                  </a:cubicBezTo>
                  <a:cubicBezTo>
                    <a:pt x="36121" y="8335"/>
                    <a:pt x="34660" y="7324"/>
                    <a:pt x="32856" y="7324"/>
                  </a:cubicBezTo>
                  <a:cubicBezTo>
                    <a:pt x="32576" y="7324"/>
                    <a:pt x="32327" y="7340"/>
                    <a:pt x="32094" y="7371"/>
                  </a:cubicBezTo>
                  <a:cubicBezTo>
                    <a:pt x="31643" y="5769"/>
                    <a:pt x="29917" y="4557"/>
                    <a:pt x="27818" y="4557"/>
                  </a:cubicBezTo>
                  <a:cubicBezTo>
                    <a:pt x="27134" y="4557"/>
                    <a:pt x="26481" y="4696"/>
                    <a:pt x="25890" y="4930"/>
                  </a:cubicBezTo>
                  <a:cubicBezTo>
                    <a:pt x="25517" y="2146"/>
                    <a:pt x="23153" y="1"/>
                    <a:pt x="20277" y="1"/>
                  </a:cubicBezTo>
                  <a:close/>
                </a:path>
              </a:pathLst>
            </a:cu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23"/>
          <p:cNvSpPr/>
          <p:nvPr/>
        </p:nvSpPr>
        <p:spPr>
          <a:xfrm rot="-602357">
            <a:off x="-1147679" y="933292"/>
            <a:ext cx="2236685" cy="1145176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3"/>
          <p:cNvSpPr txBox="1">
            <a:spLocks noGrp="1"/>
          </p:cNvSpPr>
          <p:nvPr>
            <p:ph type="title" hasCustomPrompt="1"/>
          </p:nvPr>
        </p:nvSpPr>
        <p:spPr>
          <a:xfrm>
            <a:off x="634300" y="8775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278" name="Google Shape;278;p23"/>
          <p:cNvSpPr txBox="1">
            <a:spLocks noGrp="1"/>
          </p:cNvSpPr>
          <p:nvPr>
            <p:ph type="body" idx="1"/>
          </p:nvPr>
        </p:nvSpPr>
        <p:spPr>
          <a:xfrm>
            <a:off x="438250" y="2723600"/>
            <a:ext cx="27558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9" name="Google Shape;279;p23"/>
          <p:cNvSpPr txBox="1">
            <a:spLocks noGrp="1"/>
          </p:cNvSpPr>
          <p:nvPr>
            <p:ph type="title" idx="2" hasCustomPrompt="1"/>
          </p:nvPr>
        </p:nvSpPr>
        <p:spPr>
          <a:xfrm>
            <a:off x="3390131" y="8775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280" name="Google Shape;280;p23"/>
          <p:cNvSpPr txBox="1">
            <a:spLocks noGrp="1"/>
          </p:cNvSpPr>
          <p:nvPr>
            <p:ph type="body" idx="3"/>
          </p:nvPr>
        </p:nvSpPr>
        <p:spPr>
          <a:xfrm>
            <a:off x="3194081" y="2723600"/>
            <a:ext cx="27558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1" name="Google Shape;281;p23"/>
          <p:cNvSpPr txBox="1">
            <a:spLocks noGrp="1"/>
          </p:cNvSpPr>
          <p:nvPr>
            <p:ph type="title" idx="4" hasCustomPrompt="1"/>
          </p:nvPr>
        </p:nvSpPr>
        <p:spPr>
          <a:xfrm>
            <a:off x="6145962" y="8775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282" name="Google Shape;282;p23"/>
          <p:cNvSpPr txBox="1">
            <a:spLocks noGrp="1"/>
          </p:cNvSpPr>
          <p:nvPr>
            <p:ph type="body" idx="5"/>
          </p:nvPr>
        </p:nvSpPr>
        <p:spPr>
          <a:xfrm>
            <a:off x="5949912" y="2723600"/>
            <a:ext cx="27558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00748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lt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4"/>
          <p:cNvSpPr/>
          <p:nvPr/>
        </p:nvSpPr>
        <p:spPr>
          <a:xfrm rot="3581592">
            <a:off x="4810594" y="1111257"/>
            <a:ext cx="3443754" cy="3087564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4"/>
          <p:cNvSpPr/>
          <p:nvPr/>
        </p:nvSpPr>
        <p:spPr>
          <a:xfrm rot="-1367083" flipH="1">
            <a:off x="1059456" y="1111223"/>
            <a:ext cx="3443718" cy="3087634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4"/>
          <p:cNvSpPr/>
          <p:nvPr/>
        </p:nvSpPr>
        <p:spPr>
          <a:xfrm>
            <a:off x="2175212" y="613575"/>
            <a:ext cx="1139400" cy="1139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4"/>
          <p:cNvSpPr/>
          <p:nvPr/>
        </p:nvSpPr>
        <p:spPr>
          <a:xfrm>
            <a:off x="5905588" y="613575"/>
            <a:ext cx="1139400" cy="1139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4"/>
          <p:cNvSpPr/>
          <p:nvPr/>
        </p:nvSpPr>
        <p:spPr>
          <a:xfrm rot="-602440">
            <a:off x="7209893" y="-68931"/>
            <a:ext cx="2680051" cy="1372178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4"/>
          <p:cNvSpPr/>
          <p:nvPr/>
        </p:nvSpPr>
        <p:spPr>
          <a:xfrm>
            <a:off x="-2133675" y="3554589"/>
            <a:ext cx="3886853" cy="154534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" name="Google Shape;290;p24"/>
          <p:cNvGrpSpPr/>
          <p:nvPr/>
        </p:nvGrpSpPr>
        <p:grpSpPr>
          <a:xfrm rot="2700000">
            <a:off x="6288854" y="1515720"/>
            <a:ext cx="2730729" cy="5439086"/>
            <a:chOff x="7532868" y="327700"/>
            <a:chExt cx="2730755" cy="5439139"/>
          </a:xfrm>
        </p:grpSpPr>
        <p:sp>
          <p:nvSpPr>
            <p:cNvPr id="291" name="Google Shape;291;p24"/>
            <p:cNvSpPr/>
            <p:nvPr/>
          </p:nvSpPr>
          <p:spPr>
            <a:xfrm>
              <a:off x="8611752" y="2231057"/>
              <a:ext cx="1459977" cy="3535782"/>
            </a:xfrm>
            <a:custGeom>
              <a:avLst/>
              <a:gdLst/>
              <a:ahLst/>
              <a:cxnLst/>
              <a:rect l="l" t="t" r="r" b="b"/>
              <a:pathLst>
                <a:path w="21434" h="51909" extrusionOk="0">
                  <a:moveTo>
                    <a:pt x="323" y="1"/>
                  </a:moveTo>
                  <a:cubicBezTo>
                    <a:pt x="168" y="1"/>
                    <a:pt x="0" y="134"/>
                    <a:pt x="38" y="341"/>
                  </a:cubicBezTo>
                  <a:cubicBezTo>
                    <a:pt x="1422" y="6996"/>
                    <a:pt x="4314" y="13900"/>
                    <a:pt x="9367" y="18581"/>
                  </a:cubicBezTo>
                  <a:cubicBezTo>
                    <a:pt x="12539" y="21535"/>
                    <a:pt x="16271" y="23945"/>
                    <a:pt x="18744" y="27584"/>
                  </a:cubicBezTo>
                  <a:cubicBezTo>
                    <a:pt x="20065" y="29527"/>
                    <a:pt x="20781" y="31782"/>
                    <a:pt x="20921" y="34130"/>
                  </a:cubicBezTo>
                  <a:cubicBezTo>
                    <a:pt x="21045" y="36260"/>
                    <a:pt x="20407" y="38204"/>
                    <a:pt x="19397" y="40039"/>
                  </a:cubicBezTo>
                  <a:cubicBezTo>
                    <a:pt x="16194" y="45870"/>
                    <a:pt x="9678" y="50208"/>
                    <a:pt x="3210" y="51421"/>
                  </a:cubicBezTo>
                  <a:cubicBezTo>
                    <a:pt x="2903" y="51465"/>
                    <a:pt x="3022" y="51908"/>
                    <a:pt x="3297" y="51908"/>
                  </a:cubicBezTo>
                  <a:cubicBezTo>
                    <a:pt x="3314" y="51908"/>
                    <a:pt x="3332" y="51906"/>
                    <a:pt x="3350" y="51903"/>
                  </a:cubicBezTo>
                  <a:cubicBezTo>
                    <a:pt x="8186" y="51001"/>
                    <a:pt x="12602" y="48466"/>
                    <a:pt x="16116" y="45061"/>
                  </a:cubicBezTo>
                  <a:cubicBezTo>
                    <a:pt x="18868" y="42371"/>
                    <a:pt x="21434" y="38717"/>
                    <a:pt x="21434" y="34721"/>
                  </a:cubicBezTo>
                  <a:cubicBezTo>
                    <a:pt x="21434" y="25034"/>
                    <a:pt x="11467" y="21520"/>
                    <a:pt x="6553" y="14693"/>
                  </a:cubicBezTo>
                  <a:cubicBezTo>
                    <a:pt x="3536" y="10526"/>
                    <a:pt x="1593" y="5239"/>
                    <a:pt x="551" y="186"/>
                  </a:cubicBezTo>
                  <a:cubicBezTo>
                    <a:pt x="520" y="57"/>
                    <a:pt x="425" y="1"/>
                    <a:pt x="323" y="1"/>
                  </a:cubicBezTo>
                  <a:close/>
                </a:path>
              </a:pathLst>
            </a:custGeom>
            <a:solidFill>
              <a:srgbClr val="80CACE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8526880" y="2606375"/>
              <a:ext cx="229411" cy="149717"/>
            </a:xfrm>
            <a:custGeom>
              <a:avLst/>
              <a:gdLst/>
              <a:ahLst/>
              <a:cxnLst/>
              <a:rect l="l" t="t" r="r" b="b"/>
              <a:pathLst>
                <a:path w="3368" h="2198" extrusionOk="0">
                  <a:moveTo>
                    <a:pt x="1424" y="0"/>
                  </a:moveTo>
                  <a:cubicBezTo>
                    <a:pt x="642" y="0"/>
                    <a:pt x="1" y="289"/>
                    <a:pt x="366" y="1378"/>
                  </a:cubicBezTo>
                  <a:cubicBezTo>
                    <a:pt x="575" y="1976"/>
                    <a:pt x="876" y="2198"/>
                    <a:pt x="1208" y="2198"/>
                  </a:cubicBezTo>
                  <a:cubicBezTo>
                    <a:pt x="2161" y="2198"/>
                    <a:pt x="3367" y="367"/>
                    <a:pt x="3367" y="367"/>
                  </a:cubicBezTo>
                  <a:cubicBezTo>
                    <a:pt x="3367" y="367"/>
                    <a:pt x="2306" y="0"/>
                    <a:pt x="1424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4"/>
            <p:cNvSpPr/>
            <p:nvPr/>
          </p:nvSpPr>
          <p:spPr>
            <a:xfrm>
              <a:off x="8730818" y="2516121"/>
              <a:ext cx="228866" cy="149376"/>
            </a:xfrm>
            <a:custGeom>
              <a:avLst/>
              <a:gdLst/>
              <a:ahLst/>
              <a:cxnLst/>
              <a:rect l="l" t="t" r="r" b="b"/>
              <a:pathLst>
                <a:path w="3360" h="2193" extrusionOk="0">
                  <a:moveTo>
                    <a:pt x="2160" y="1"/>
                  </a:moveTo>
                  <a:cubicBezTo>
                    <a:pt x="1215" y="1"/>
                    <a:pt x="0" y="1832"/>
                    <a:pt x="0" y="1832"/>
                  </a:cubicBezTo>
                  <a:cubicBezTo>
                    <a:pt x="0" y="1832"/>
                    <a:pt x="1056" y="2193"/>
                    <a:pt x="1935" y="2193"/>
                  </a:cubicBezTo>
                  <a:cubicBezTo>
                    <a:pt x="2718" y="2193"/>
                    <a:pt x="3360" y="1906"/>
                    <a:pt x="2986" y="821"/>
                  </a:cubicBezTo>
                  <a:cubicBezTo>
                    <a:pt x="2785" y="223"/>
                    <a:pt x="2489" y="1"/>
                    <a:pt x="2160" y="1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4"/>
            <p:cNvSpPr/>
            <p:nvPr/>
          </p:nvSpPr>
          <p:spPr>
            <a:xfrm>
              <a:off x="8665155" y="2952334"/>
              <a:ext cx="230910" cy="151011"/>
            </a:xfrm>
            <a:custGeom>
              <a:avLst/>
              <a:gdLst/>
              <a:ahLst/>
              <a:cxnLst/>
              <a:rect l="l" t="t" r="r" b="b"/>
              <a:pathLst>
                <a:path w="3390" h="2217" extrusionOk="0">
                  <a:moveTo>
                    <a:pt x="1668" y="0"/>
                  </a:moveTo>
                  <a:cubicBezTo>
                    <a:pt x="790" y="0"/>
                    <a:pt x="1" y="282"/>
                    <a:pt x="482" y="1445"/>
                  </a:cubicBezTo>
                  <a:cubicBezTo>
                    <a:pt x="716" y="2005"/>
                    <a:pt x="1012" y="2216"/>
                    <a:pt x="1324" y="2216"/>
                  </a:cubicBezTo>
                  <a:cubicBezTo>
                    <a:pt x="2278" y="2216"/>
                    <a:pt x="3390" y="248"/>
                    <a:pt x="3390" y="248"/>
                  </a:cubicBezTo>
                  <a:cubicBezTo>
                    <a:pt x="3390" y="248"/>
                    <a:pt x="2490" y="0"/>
                    <a:pt x="1668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4"/>
            <p:cNvSpPr/>
            <p:nvPr/>
          </p:nvSpPr>
          <p:spPr>
            <a:xfrm>
              <a:off x="8871681" y="2844848"/>
              <a:ext cx="231659" cy="151352"/>
            </a:xfrm>
            <a:custGeom>
              <a:avLst/>
              <a:gdLst/>
              <a:ahLst/>
              <a:cxnLst/>
              <a:rect l="l" t="t" r="r" b="b"/>
              <a:pathLst>
                <a:path w="3401" h="2222" extrusionOk="0">
                  <a:moveTo>
                    <a:pt x="2076" y="0"/>
                  </a:moveTo>
                  <a:cubicBezTo>
                    <a:pt x="1124" y="0"/>
                    <a:pt x="0" y="1982"/>
                    <a:pt x="0" y="1982"/>
                  </a:cubicBezTo>
                  <a:cubicBezTo>
                    <a:pt x="0" y="1982"/>
                    <a:pt x="890" y="2222"/>
                    <a:pt x="1709" y="2222"/>
                  </a:cubicBezTo>
                  <a:cubicBezTo>
                    <a:pt x="2596" y="2222"/>
                    <a:pt x="3401" y="1941"/>
                    <a:pt x="2908" y="769"/>
                  </a:cubicBezTo>
                  <a:cubicBezTo>
                    <a:pt x="2679" y="211"/>
                    <a:pt x="2386" y="0"/>
                    <a:pt x="207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4"/>
            <p:cNvSpPr/>
            <p:nvPr/>
          </p:nvSpPr>
          <p:spPr>
            <a:xfrm>
              <a:off x="8846206" y="3271184"/>
              <a:ext cx="247939" cy="158844"/>
            </a:xfrm>
            <a:custGeom>
              <a:avLst/>
              <a:gdLst/>
              <a:ahLst/>
              <a:cxnLst/>
              <a:rect l="l" t="t" r="r" b="b"/>
              <a:pathLst>
                <a:path w="3640" h="2332" extrusionOk="0">
                  <a:moveTo>
                    <a:pt x="2934" y="1"/>
                  </a:moveTo>
                  <a:cubicBezTo>
                    <a:pt x="1852" y="1"/>
                    <a:pt x="0" y="206"/>
                    <a:pt x="950" y="1709"/>
                  </a:cubicBezTo>
                  <a:cubicBezTo>
                    <a:pt x="1232" y="2156"/>
                    <a:pt x="1518" y="2332"/>
                    <a:pt x="1793" y="2332"/>
                  </a:cubicBezTo>
                  <a:cubicBezTo>
                    <a:pt x="2790" y="2332"/>
                    <a:pt x="3640" y="30"/>
                    <a:pt x="3640" y="30"/>
                  </a:cubicBezTo>
                  <a:cubicBezTo>
                    <a:pt x="3640" y="30"/>
                    <a:pt x="3341" y="1"/>
                    <a:pt x="2934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4"/>
            <p:cNvSpPr/>
            <p:nvPr/>
          </p:nvSpPr>
          <p:spPr>
            <a:xfrm>
              <a:off x="9069762" y="3131206"/>
              <a:ext cx="246849" cy="158844"/>
            </a:xfrm>
            <a:custGeom>
              <a:avLst/>
              <a:gdLst/>
              <a:ahLst/>
              <a:cxnLst/>
              <a:rect l="l" t="t" r="r" b="b"/>
              <a:pathLst>
                <a:path w="3624" h="2332" extrusionOk="0">
                  <a:moveTo>
                    <a:pt x="1839" y="1"/>
                  </a:moveTo>
                  <a:cubicBezTo>
                    <a:pt x="850" y="1"/>
                    <a:pt x="0" y="2302"/>
                    <a:pt x="0" y="2302"/>
                  </a:cubicBezTo>
                  <a:cubicBezTo>
                    <a:pt x="0" y="2302"/>
                    <a:pt x="297" y="2331"/>
                    <a:pt x="702" y="2331"/>
                  </a:cubicBezTo>
                  <a:cubicBezTo>
                    <a:pt x="1781" y="2331"/>
                    <a:pt x="3624" y="2126"/>
                    <a:pt x="2675" y="623"/>
                  </a:cubicBezTo>
                  <a:cubicBezTo>
                    <a:pt x="2395" y="176"/>
                    <a:pt x="2112" y="1"/>
                    <a:pt x="1839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4"/>
            <p:cNvSpPr/>
            <p:nvPr/>
          </p:nvSpPr>
          <p:spPr>
            <a:xfrm>
              <a:off x="9054912" y="3530568"/>
              <a:ext cx="271166" cy="176418"/>
            </a:xfrm>
            <a:custGeom>
              <a:avLst/>
              <a:gdLst/>
              <a:ahLst/>
              <a:cxnLst/>
              <a:rect l="l" t="t" r="r" b="b"/>
              <a:pathLst>
                <a:path w="3981" h="2590" extrusionOk="0">
                  <a:moveTo>
                    <a:pt x="3981" y="0"/>
                  </a:moveTo>
                  <a:cubicBezTo>
                    <a:pt x="3981" y="0"/>
                    <a:pt x="0" y="280"/>
                    <a:pt x="1633" y="2115"/>
                  </a:cubicBezTo>
                  <a:cubicBezTo>
                    <a:pt x="1944" y="2452"/>
                    <a:pt x="2221" y="2590"/>
                    <a:pt x="2466" y="2590"/>
                  </a:cubicBezTo>
                  <a:cubicBezTo>
                    <a:pt x="3529" y="2590"/>
                    <a:pt x="3981" y="0"/>
                    <a:pt x="3981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4"/>
            <p:cNvSpPr/>
            <p:nvPr/>
          </p:nvSpPr>
          <p:spPr>
            <a:xfrm>
              <a:off x="9307008" y="3372199"/>
              <a:ext cx="271166" cy="176418"/>
            </a:xfrm>
            <a:custGeom>
              <a:avLst/>
              <a:gdLst/>
              <a:ahLst/>
              <a:cxnLst/>
              <a:rect l="l" t="t" r="r" b="b"/>
              <a:pathLst>
                <a:path w="3981" h="2590" extrusionOk="0">
                  <a:moveTo>
                    <a:pt x="1521" y="0"/>
                  </a:moveTo>
                  <a:cubicBezTo>
                    <a:pt x="462" y="0"/>
                    <a:pt x="0" y="2590"/>
                    <a:pt x="0" y="2590"/>
                  </a:cubicBezTo>
                  <a:cubicBezTo>
                    <a:pt x="0" y="2590"/>
                    <a:pt x="3981" y="2279"/>
                    <a:pt x="2348" y="475"/>
                  </a:cubicBezTo>
                  <a:cubicBezTo>
                    <a:pt x="2040" y="137"/>
                    <a:pt x="1764" y="0"/>
                    <a:pt x="1521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4"/>
            <p:cNvSpPr/>
            <p:nvPr/>
          </p:nvSpPr>
          <p:spPr>
            <a:xfrm>
              <a:off x="9324991" y="3754056"/>
              <a:ext cx="270144" cy="181050"/>
            </a:xfrm>
            <a:custGeom>
              <a:avLst/>
              <a:gdLst/>
              <a:ahLst/>
              <a:cxnLst/>
              <a:rect l="l" t="t" r="r" b="b"/>
              <a:pathLst>
                <a:path w="3966" h="2658" extrusionOk="0">
                  <a:moveTo>
                    <a:pt x="3966" y="0"/>
                  </a:moveTo>
                  <a:lnTo>
                    <a:pt x="3966" y="0"/>
                  </a:lnTo>
                  <a:cubicBezTo>
                    <a:pt x="3965" y="0"/>
                    <a:pt x="0" y="467"/>
                    <a:pt x="1711" y="2208"/>
                  </a:cubicBezTo>
                  <a:cubicBezTo>
                    <a:pt x="2027" y="2527"/>
                    <a:pt x="2302" y="2657"/>
                    <a:pt x="2542" y="2657"/>
                  </a:cubicBezTo>
                  <a:cubicBezTo>
                    <a:pt x="3622" y="2657"/>
                    <a:pt x="3966" y="0"/>
                    <a:pt x="396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4"/>
            <p:cNvSpPr/>
            <p:nvPr/>
          </p:nvSpPr>
          <p:spPr>
            <a:xfrm>
              <a:off x="9575997" y="3591055"/>
              <a:ext cx="271234" cy="181050"/>
            </a:xfrm>
            <a:custGeom>
              <a:avLst/>
              <a:gdLst/>
              <a:ahLst/>
              <a:cxnLst/>
              <a:rect l="l" t="t" r="r" b="b"/>
              <a:pathLst>
                <a:path w="3982" h="2658" extrusionOk="0">
                  <a:moveTo>
                    <a:pt x="1425" y="0"/>
                  </a:moveTo>
                  <a:cubicBezTo>
                    <a:pt x="344" y="0"/>
                    <a:pt x="1" y="2658"/>
                    <a:pt x="1" y="2658"/>
                  </a:cubicBezTo>
                  <a:cubicBezTo>
                    <a:pt x="1" y="2658"/>
                    <a:pt x="3981" y="2191"/>
                    <a:pt x="2255" y="450"/>
                  </a:cubicBezTo>
                  <a:cubicBezTo>
                    <a:pt x="1939" y="131"/>
                    <a:pt x="1664" y="0"/>
                    <a:pt x="142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4"/>
            <p:cNvSpPr/>
            <p:nvPr/>
          </p:nvSpPr>
          <p:spPr>
            <a:xfrm>
              <a:off x="9552702" y="3972231"/>
              <a:ext cx="273345" cy="171173"/>
            </a:xfrm>
            <a:custGeom>
              <a:avLst/>
              <a:gdLst/>
              <a:ahLst/>
              <a:cxnLst/>
              <a:rect l="l" t="t" r="r" b="b"/>
              <a:pathLst>
                <a:path w="4013" h="2513" extrusionOk="0">
                  <a:moveTo>
                    <a:pt x="4012" y="0"/>
                  </a:moveTo>
                  <a:lnTo>
                    <a:pt x="4012" y="0"/>
                  </a:lnTo>
                  <a:cubicBezTo>
                    <a:pt x="4012" y="0"/>
                    <a:pt x="1" y="63"/>
                    <a:pt x="1540" y="1991"/>
                  </a:cubicBezTo>
                  <a:cubicBezTo>
                    <a:pt x="1842" y="2363"/>
                    <a:pt x="2120" y="2512"/>
                    <a:pt x="2373" y="2512"/>
                  </a:cubicBezTo>
                  <a:cubicBezTo>
                    <a:pt x="3409" y="2512"/>
                    <a:pt x="4012" y="0"/>
                    <a:pt x="4012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4"/>
            <p:cNvSpPr/>
            <p:nvPr/>
          </p:nvSpPr>
          <p:spPr>
            <a:xfrm>
              <a:off x="9804798" y="3818630"/>
              <a:ext cx="272256" cy="170628"/>
            </a:xfrm>
            <a:custGeom>
              <a:avLst/>
              <a:gdLst/>
              <a:ahLst/>
              <a:cxnLst/>
              <a:rect l="l" t="t" r="r" b="b"/>
              <a:pathLst>
                <a:path w="3997" h="2505" extrusionOk="0">
                  <a:moveTo>
                    <a:pt x="1634" y="0"/>
                  </a:moveTo>
                  <a:cubicBezTo>
                    <a:pt x="601" y="0"/>
                    <a:pt x="0" y="2504"/>
                    <a:pt x="0" y="2504"/>
                  </a:cubicBezTo>
                  <a:cubicBezTo>
                    <a:pt x="0" y="2504"/>
                    <a:pt x="3996" y="2457"/>
                    <a:pt x="2473" y="529"/>
                  </a:cubicBezTo>
                  <a:cubicBezTo>
                    <a:pt x="2169" y="152"/>
                    <a:pt x="1888" y="0"/>
                    <a:pt x="1634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4"/>
            <p:cNvSpPr/>
            <p:nvPr/>
          </p:nvSpPr>
          <p:spPr>
            <a:xfrm>
              <a:off x="9783137" y="4222624"/>
              <a:ext cx="229275" cy="149853"/>
            </a:xfrm>
            <a:custGeom>
              <a:avLst/>
              <a:gdLst/>
              <a:ahLst/>
              <a:cxnLst/>
              <a:rect l="l" t="t" r="r" b="b"/>
              <a:pathLst>
                <a:path w="3366" h="2200" extrusionOk="0">
                  <a:moveTo>
                    <a:pt x="1474" y="0"/>
                  </a:moveTo>
                  <a:cubicBezTo>
                    <a:pt x="670" y="0"/>
                    <a:pt x="0" y="288"/>
                    <a:pt x="396" y="1393"/>
                  </a:cubicBezTo>
                  <a:cubicBezTo>
                    <a:pt x="602" y="1981"/>
                    <a:pt x="897" y="2199"/>
                    <a:pt x="1221" y="2199"/>
                  </a:cubicBezTo>
                  <a:cubicBezTo>
                    <a:pt x="2167" y="2199"/>
                    <a:pt x="3366" y="336"/>
                    <a:pt x="3366" y="336"/>
                  </a:cubicBezTo>
                  <a:cubicBezTo>
                    <a:pt x="3366" y="336"/>
                    <a:pt x="2342" y="0"/>
                    <a:pt x="1474" y="0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4"/>
            <p:cNvSpPr/>
            <p:nvPr/>
          </p:nvSpPr>
          <p:spPr>
            <a:xfrm>
              <a:off x="9985917" y="4127058"/>
              <a:ext cx="229888" cy="149444"/>
            </a:xfrm>
            <a:custGeom>
              <a:avLst/>
              <a:gdLst/>
              <a:ahLst/>
              <a:cxnLst/>
              <a:rect l="l" t="t" r="r" b="b"/>
              <a:pathLst>
                <a:path w="3375" h="2194" extrusionOk="0">
                  <a:moveTo>
                    <a:pt x="2145" y="0"/>
                  </a:moveTo>
                  <a:cubicBezTo>
                    <a:pt x="1199" y="0"/>
                    <a:pt x="0" y="1863"/>
                    <a:pt x="0" y="1863"/>
                  </a:cubicBezTo>
                  <a:cubicBezTo>
                    <a:pt x="0" y="1863"/>
                    <a:pt x="1023" y="2193"/>
                    <a:pt x="1891" y="2193"/>
                  </a:cubicBezTo>
                  <a:cubicBezTo>
                    <a:pt x="2700" y="2193"/>
                    <a:pt x="3375" y="1908"/>
                    <a:pt x="2970" y="806"/>
                  </a:cubicBezTo>
                  <a:cubicBezTo>
                    <a:pt x="2764" y="219"/>
                    <a:pt x="2469" y="0"/>
                    <a:pt x="2145" y="0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4"/>
            <p:cNvSpPr/>
            <p:nvPr/>
          </p:nvSpPr>
          <p:spPr>
            <a:xfrm>
              <a:off x="9855067" y="4474448"/>
              <a:ext cx="218785" cy="148627"/>
            </a:xfrm>
            <a:custGeom>
              <a:avLst/>
              <a:gdLst/>
              <a:ahLst/>
              <a:cxnLst/>
              <a:rect l="l" t="t" r="r" b="b"/>
              <a:pathLst>
                <a:path w="3212" h="2182" extrusionOk="0">
                  <a:moveTo>
                    <a:pt x="869" y="1"/>
                  </a:moveTo>
                  <a:cubicBezTo>
                    <a:pt x="433" y="1"/>
                    <a:pt x="100" y="265"/>
                    <a:pt x="55" y="1039"/>
                  </a:cubicBezTo>
                  <a:cubicBezTo>
                    <a:pt x="1" y="1902"/>
                    <a:pt x="374" y="2182"/>
                    <a:pt x="880" y="2182"/>
                  </a:cubicBezTo>
                  <a:cubicBezTo>
                    <a:pt x="1817" y="2182"/>
                    <a:pt x="3212" y="1226"/>
                    <a:pt x="3212" y="1226"/>
                  </a:cubicBezTo>
                  <a:cubicBezTo>
                    <a:pt x="3212" y="1226"/>
                    <a:pt x="1805" y="1"/>
                    <a:pt x="869" y="1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4"/>
            <p:cNvSpPr/>
            <p:nvPr/>
          </p:nvSpPr>
          <p:spPr>
            <a:xfrm>
              <a:off x="10045178" y="4490727"/>
              <a:ext cx="218445" cy="148627"/>
            </a:xfrm>
            <a:custGeom>
              <a:avLst/>
              <a:gdLst/>
              <a:ahLst/>
              <a:cxnLst/>
              <a:rect l="l" t="t" r="r" b="b"/>
              <a:pathLst>
                <a:path w="3207" h="2182" extrusionOk="0">
                  <a:moveTo>
                    <a:pt x="2325" y="0"/>
                  </a:moveTo>
                  <a:cubicBezTo>
                    <a:pt x="1389" y="0"/>
                    <a:pt x="1" y="956"/>
                    <a:pt x="1" y="956"/>
                  </a:cubicBezTo>
                  <a:cubicBezTo>
                    <a:pt x="1" y="956"/>
                    <a:pt x="1407" y="2181"/>
                    <a:pt x="2344" y="2181"/>
                  </a:cubicBezTo>
                  <a:cubicBezTo>
                    <a:pt x="2779" y="2181"/>
                    <a:pt x="3113" y="1917"/>
                    <a:pt x="3157" y="1143"/>
                  </a:cubicBezTo>
                  <a:cubicBezTo>
                    <a:pt x="3207" y="280"/>
                    <a:pt x="2832" y="0"/>
                    <a:pt x="2325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4"/>
            <p:cNvSpPr/>
            <p:nvPr/>
          </p:nvSpPr>
          <p:spPr>
            <a:xfrm>
              <a:off x="9800643" y="4726612"/>
              <a:ext cx="226619" cy="149240"/>
            </a:xfrm>
            <a:custGeom>
              <a:avLst/>
              <a:gdLst/>
              <a:ahLst/>
              <a:cxnLst/>
              <a:rect l="l" t="t" r="r" b="b"/>
              <a:pathLst>
                <a:path w="3327" h="2191" extrusionOk="0">
                  <a:moveTo>
                    <a:pt x="1115" y="0"/>
                  </a:moveTo>
                  <a:cubicBezTo>
                    <a:pt x="770" y="0"/>
                    <a:pt x="470" y="232"/>
                    <a:pt x="295" y="867"/>
                  </a:cubicBezTo>
                  <a:cubicBezTo>
                    <a:pt x="0" y="1901"/>
                    <a:pt x="553" y="2190"/>
                    <a:pt x="1263" y="2190"/>
                  </a:cubicBezTo>
                  <a:cubicBezTo>
                    <a:pt x="2167" y="2190"/>
                    <a:pt x="3327" y="1722"/>
                    <a:pt x="3327" y="1722"/>
                  </a:cubicBezTo>
                  <a:cubicBezTo>
                    <a:pt x="3327" y="1722"/>
                    <a:pt x="2054" y="0"/>
                    <a:pt x="1115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4"/>
            <p:cNvSpPr/>
            <p:nvPr/>
          </p:nvSpPr>
          <p:spPr>
            <a:xfrm>
              <a:off x="10001788" y="4803583"/>
              <a:ext cx="227095" cy="148763"/>
            </a:xfrm>
            <a:custGeom>
              <a:avLst/>
              <a:gdLst/>
              <a:ahLst/>
              <a:cxnLst/>
              <a:rect l="l" t="t" r="r" b="b"/>
              <a:pathLst>
                <a:path w="3334" h="2184" extrusionOk="0">
                  <a:moveTo>
                    <a:pt x="2070" y="0"/>
                  </a:moveTo>
                  <a:cubicBezTo>
                    <a:pt x="1165" y="0"/>
                    <a:pt x="0" y="468"/>
                    <a:pt x="0" y="468"/>
                  </a:cubicBezTo>
                  <a:cubicBezTo>
                    <a:pt x="0" y="468"/>
                    <a:pt x="1274" y="2183"/>
                    <a:pt x="2214" y="2183"/>
                  </a:cubicBezTo>
                  <a:cubicBezTo>
                    <a:pt x="2558" y="2183"/>
                    <a:pt x="2857" y="1953"/>
                    <a:pt x="3033" y="1323"/>
                  </a:cubicBezTo>
                  <a:cubicBezTo>
                    <a:pt x="3334" y="290"/>
                    <a:pt x="2782" y="0"/>
                    <a:pt x="2070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4"/>
            <p:cNvSpPr/>
            <p:nvPr/>
          </p:nvSpPr>
          <p:spPr>
            <a:xfrm>
              <a:off x="9562238" y="4968287"/>
              <a:ext cx="271234" cy="171173"/>
            </a:xfrm>
            <a:custGeom>
              <a:avLst/>
              <a:gdLst/>
              <a:ahLst/>
              <a:cxnLst/>
              <a:rect l="l" t="t" r="r" b="b"/>
              <a:pathLst>
                <a:path w="3982" h="2513" extrusionOk="0">
                  <a:moveTo>
                    <a:pt x="2376" y="1"/>
                  </a:moveTo>
                  <a:cubicBezTo>
                    <a:pt x="2124" y="1"/>
                    <a:pt x="1845" y="150"/>
                    <a:pt x="1540" y="522"/>
                  </a:cubicBezTo>
                  <a:cubicBezTo>
                    <a:pt x="0" y="2404"/>
                    <a:pt x="3981" y="2513"/>
                    <a:pt x="3981" y="2513"/>
                  </a:cubicBezTo>
                  <a:cubicBezTo>
                    <a:pt x="3981" y="2513"/>
                    <a:pt x="3408" y="1"/>
                    <a:pt x="2376" y="1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4"/>
            <p:cNvSpPr/>
            <p:nvPr/>
          </p:nvSpPr>
          <p:spPr>
            <a:xfrm>
              <a:off x="9812222" y="5122432"/>
              <a:ext cx="273277" cy="172535"/>
            </a:xfrm>
            <a:custGeom>
              <a:avLst/>
              <a:gdLst/>
              <a:ahLst/>
              <a:cxnLst/>
              <a:rect l="l" t="t" r="r" b="b"/>
              <a:pathLst>
                <a:path w="4012" h="2533" extrusionOk="0">
                  <a:moveTo>
                    <a:pt x="0" y="1"/>
                  </a:moveTo>
                  <a:cubicBezTo>
                    <a:pt x="0" y="1"/>
                    <a:pt x="583" y="2533"/>
                    <a:pt x="1619" y="2533"/>
                  </a:cubicBezTo>
                  <a:cubicBezTo>
                    <a:pt x="1872" y="2533"/>
                    <a:pt x="2152" y="2382"/>
                    <a:pt x="2457" y="2007"/>
                  </a:cubicBezTo>
                  <a:cubicBezTo>
                    <a:pt x="4012" y="12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4"/>
            <p:cNvSpPr/>
            <p:nvPr/>
          </p:nvSpPr>
          <p:spPr>
            <a:xfrm>
              <a:off x="9348287" y="5195793"/>
              <a:ext cx="266943" cy="188338"/>
            </a:xfrm>
            <a:custGeom>
              <a:avLst/>
              <a:gdLst/>
              <a:ahLst/>
              <a:cxnLst/>
              <a:rect l="l" t="t" r="r" b="b"/>
              <a:pathLst>
                <a:path w="3919" h="2765" extrusionOk="0">
                  <a:moveTo>
                    <a:pt x="2639" y="0"/>
                  </a:moveTo>
                  <a:cubicBezTo>
                    <a:pt x="2412" y="0"/>
                    <a:pt x="2147" y="113"/>
                    <a:pt x="1835" y="385"/>
                  </a:cubicBezTo>
                  <a:cubicBezTo>
                    <a:pt x="1" y="1987"/>
                    <a:pt x="3919" y="2765"/>
                    <a:pt x="3919" y="2765"/>
                  </a:cubicBezTo>
                  <a:cubicBezTo>
                    <a:pt x="3919" y="2765"/>
                    <a:pt x="3758" y="0"/>
                    <a:pt x="2639" y="0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4"/>
            <p:cNvSpPr/>
            <p:nvPr/>
          </p:nvSpPr>
          <p:spPr>
            <a:xfrm>
              <a:off x="9598271" y="5362881"/>
              <a:ext cx="266943" cy="187384"/>
            </a:xfrm>
            <a:custGeom>
              <a:avLst/>
              <a:gdLst/>
              <a:ahLst/>
              <a:cxnLst/>
              <a:rect l="l" t="t" r="r" b="b"/>
              <a:pathLst>
                <a:path w="3919" h="2751" extrusionOk="0">
                  <a:moveTo>
                    <a:pt x="0" y="1"/>
                  </a:moveTo>
                  <a:cubicBezTo>
                    <a:pt x="0" y="1"/>
                    <a:pt x="161" y="2751"/>
                    <a:pt x="1278" y="2751"/>
                  </a:cubicBezTo>
                  <a:cubicBezTo>
                    <a:pt x="1505" y="2751"/>
                    <a:pt x="1771" y="2637"/>
                    <a:pt x="2084" y="2364"/>
                  </a:cubicBezTo>
                  <a:cubicBezTo>
                    <a:pt x="3919" y="77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4"/>
            <p:cNvSpPr/>
            <p:nvPr/>
          </p:nvSpPr>
          <p:spPr>
            <a:xfrm>
              <a:off x="9079230" y="5383860"/>
              <a:ext cx="263809" cy="193038"/>
            </a:xfrm>
            <a:custGeom>
              <a:avLst/>
              <a:gdLst/>
              <a:ahLst/>
              <a:cxnLst/>
              <a:rect l="l" t="t" r="r" b="b"/>
              <a:pathLst>
                <a:path w="3873" h="2834" extrusionOk="0">
                  <a:moveTo>
                    <a:pt x="2685" y="0"/>
                  </a:moveTo>
                  <a:cubicBezTo>
                    <a:pt x="2466" y="0"/>
                    <a:pt x="2206" y="102"/>
                    <a:pt x="1898" y="346"/>
                  </a:cubicBezTo>
                  <a:cubicBezTo>
                    <a:pt x="1" y="1854"/>
                    <a:pt x="3873" y="2833"/>
                    <a:pt x="3873" y="2833"/>
                  </a:cubicBezTo>
                  <a:cubicBezTo>
                    <a:pt x="3873" y="2833"/>
                    <a:pt x="3840" y="0"/>
                    <a:pt x="2685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4"/>
            <p:cNvSpPr/>
            <p:nvPr/>
          </p:nvSpPr>
          <p:spPr>
            <a:xfrm>
              <a:off x="9324991" y="5555648"/>
              <a:ext cx="264831" cy="192357"/>
            </a:xfrm>
            <a:custGeom>
              <a:avLst/>
              <a:gdLst/>
              <a:ahLst/>
              <a:cxnLst/>
              <a:rect l="l" t="t" r="r" b="b"/>
              <a:pathLst>
                <a:path w="3888" h="2824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34" y="2823"/>
                    <a:pt x="1195" y="2823"/>
                  </a:cubicBezTo>
                  <a:cubicBezTo>
                    <a:pt x="1413" y="2823"/>
                    <a:pt x="1671" y="2724"/>
                    <a:pt x="1975" y="2488"/>
                  </a:cubicBezTo>
                  <a:cubicBezTo>
                    <a:pt x="3888" y="98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4"/>
            <p:cNvSpPr/>
            <p:nvPr/>
          </p:nvSpPr>
          <p:spPr>
            <a:xfrm>
              <a:off x="8311362" y="885840"/>
              <a:ext cx="778554" cy="1630128"/>
            </a:xfrm>
            <a:custGeom>
              <a:avLst/>
              <a:gdLst/>
              <a:ahLst/>
              <a:cxnLst/>
              <a:rect l="l" t="t" r="r" b="b"/>
              <a:pathLst>
                <a:path w="11430" h="23932" extrusionOk="0">
                  <a:moveTo>
                    <a:pt x="11429" y="1"/>
                  </a:moveTo>
                  <a:lnTo>
                    <a:pt x="1" y="3219"/>
                  </a:lnTo>
                  <a:lnTo>
                    <a:pt x="5816" y="23931"/>
                  </a:lnTo>
                  <a:lnTo>
                    <a:pt x="11429" y="1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4"/>
            <p:cNvSpPr/>
            <p:nvPr/>
          </p:nvSpPr>
          <p:spPr>
            <a:xfrm>
              <a:off x="7532868" y="327700"/>
              <a:ext cx="778554" cy="995637"/>
            </a:xfrm>
            <a:custGeom>
              <a:avLst/>
              <a:gdLst/>
              <a:ahLst/>
              <a:cxnLst/>
              <a:rect l="l" t="t" r="r" b="b"/>
              <a:pathLst>
                <a:path w="11430" h="14617" extrusionOk="0">
                  <a:moveTo>
                    <a:pt x="8227" y="0"/>
                  </a:moveTo>
                  <a:lnTo>
                    <a:pt x="1" y="14617"/>
                  </a:lnTo>
                  <a:lnTo>
                    <a:pt x="11430" y="11413"/>
                  </a:lnTo>
                  <a:lnTo>
                    <a:pt x="8227" y="0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4"/>
            <p:cNvSpPr/>
            <p:nvPr/>
          </p:nvSpPr>
          <p:spPr>
            <a:xfrm>
              <a:off x="8093187" y="327700"/>
              <a:ext cx="996727" cy="777465"/>
            </a:xfrm>
            <a:custGeom>
              <a:avLst/>
              <a:gdLst/>
              <a:ahLst/>
              <a:cxnLst/>
              <a:rect l="l" t="t" r="r" b="b"/>
              <a:pathLst>
                <a:path w="14633" h="11414" extrusionOk="0">
                  <a:moveTo>
                    <a:pt x="1" y="0"/>
                  </a:moveTo>
                  <a:lnTo>
                    <a:pt x="3204" y="11413"/>
                  </a:lnTo>
                  <a:lnTo>
                    <a:pt x="14632" y="81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4"/>
            <p:cNvSpPr/>
            <p:nvPr/>
          </p:nvSpPr>
          <p:spPr>
            <a:xfrm>
              <a:off x="7532868" y="1105105"/>
              <a:ext cx="1174711" cy="1410866"/>
            </a:xfrm>
            <a:custGeom>
              <a:avLst/>
              <a:gdLst/>
              <a:ahLst/>
              <a:cxnLst/>
              <a:rect l="l" t="t" r="r" b="b"/>
              <a:pathLst>
                <a:path w="17246" h="20713" extrusionOk="0">
                  <a:moveTo>
                    <a:pt x="11430" y="0"/>
                  </a:moveTo>
                  <a:lnTo>
                    <a:pt x="1" y="3204"/>
                  </a:lnTo>
                  <a:lnTo>
                    <a:pt x="17245" y="2071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" name="Google Shape;320;p24"/>
          <p:cNvSpPr txBox="1">
            <a:spLocks noGrp="1"/>
          </p:cNvSpPr>
          <p:nvPr>
            <p:ph type="title"/>
          </p:nvPr>
        </p:nvSpPr>
        <p:spPr>
          <a:xfrm>
            <a:off x="1581812" y="217549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21" name="Google Shape;321;p24"/>
          <p:cNvSpPr txBox="1">
            <a:spLocks noGrp="1"/>
          </p:cNvSpPr>
          <p:nvPr>
            <p:ph type="subTitle" idx="1"/>
          </p:nvPr>
        </p:nvSpPr>
        <p:spPr>
          <a:xfrm>
            <a:off x="1571612" y="2765773"/>
            <a:ext cx="2346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24"/>
          <p:cNvSpPr txBox="1">
            <a:spLocks noGrp="1"/>
          </p:cNvSpPr>
          <p:nvPr>
            <p:ph type="title" idx="2"/>
          </p:nvPr>
        </p:nvSpPr>
        <p:spPr>
          <a:xfrm>
            <a:off x="5312188" y="217549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23" name="Google Shape;323;p24"/>
          <p:cNvSpPr txBox="1">
            <a:spLocks noGrp="1"/>
          </p:cNvSpPr>
          <p:nvPr>
            <p:ph type="subTitle" idx="3"/>
          </p:nvPr>
        </p:nvSpPr>
        <p:spPr>
          <a:xfrm>
            <a:off x="5301988" y="2765773"/>
            <a:ext cx="2346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24"/>
          <p:cNvSpPr txBox="1">
            <a:spLocks noGrp="1"/>
          </p:cNvSpPr>
          <p:nvPr>
            <p:ph type="title" idx="4" hasCustomPrompt="1"/>
          </p:nvPr>
        </p:nvSpPr>
        <p:spPr>
          <a:xfrm>
            <a:off x="1599475" y="-292050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325" name="Google Shape;325;p24"/>
          <p:cNvSpPr txBox="1">
            <a:spLocks noGrp="1"/>
          </p:cNvSpPr>
          <p:nvPr>
            <p:ph type="title" idx="5" hasCustomPrompt="1"/>
          </p:nvPr>
        </p:nvSpPr>
        <p:spPr>
          <a:xfrm>
            <a:off x="5293450" y="-292050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873612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lt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5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8" name="Google Shape;328;p25"/>
          <p:cNvSpPr/>
          <p:nvPr/>
        </p:nvSpPr>
        <p:spPr>
          <a:xfrm>
            <a:off x="8000225" y="3581347"/>
            <a:ext cx="2339690" cy="1206308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5"/>
          <p:cNvSpPr/>
          <p:nvPr/>
        </p:nvSpPr>
        <p:spPr>
          <a:xfrm rot="-602416">
            <a:off x="6198313" y="271922"/>
            <a:ext cx="2653583" cy="1358668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5"/>
          <p:cNvSpPr/>
          <p:nvPr/>
        </p:nvSpPr>
        <p:spPr>
          <a:xfrm>
            <a:off x="-1300476" y="2756282"/>
            <a:ext cx="2478178" cy="985199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35875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lt1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6"/>
          <p:cNvSpPr/>
          <p:nvPr/>
        </p:nvSpPr>
        <p:spPr>
          <a:xfrm>
            <a:off x="6704826" y="-1214"/>
            <a:ext cx="3413082" cy="1759731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6"/>
          <p:cNvSpPr/>
          <p:nvPr/>
        </p:nvSpPr>
        <p:spPr>
          <a:xfrm rot="-602459">
            <a:off x="-1870842" y="3421511"/>
            <a:ext cx="4367281" cy="2236076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6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53036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lt1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7"/>
          <p:cNvSpPr/>
          <p:nvPr/>
        </p:nvSpPr>
        <p:spPr>
          <a:xfrm>
            <a:off x="-755700" y="4011354"/>
            <a:ext cx="2585104" cy="1332830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7"/>
          <p:cNvSpPr/>
          <p:nvPr/>
        </p:nvSpPr>
        <p:spPr>
          <a:xfrm rot="-602451">
            <a:off x="6137121" y="-396780"/>
            <a:ext cx="3141221" cy="1608337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7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99950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lt1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1" name="Google Shape;341;p28"/>
          <p:cNvSpPr/>
          <p:nvPr/>
        </p:nvSpPr>
        <p:spPr>
          <a:xfrm rot="-602357">
            <a:off x="-557204" y="3686867"/>
            <a:ext cx="2236685" cy="1145176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8"/>
          <p:cNvSpPr/>
          <p:nvPr/>
        </p:nvSpPr>
        <p:spPr>
          <a:xfrm>
            <a:off x="7377952" y="155952"/>
            <a:ext cx="4011523" cy="136290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38921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bg>
      <p:bgPr>
        <a:solidFill>
          <a:schemeClr val="lt1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9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5" name="Google Shape;345;p29"/>
          <p:cNvSpPr/>
          <p:nvPr/>
        </p:nvSpPr>
        <p:spPr>
          <a:xfrm rot="-602451">
            <a:off x="7040821" y="267295"/>
            <a:ext cx="3141221" cy="1608337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9"/>
          <p:cNvSpPr/>
          <p:nvPr/>
        </p:nvSpPr>
        <p:spPr>
          <a:xfrm>
            <a:off x="-1193850" y="3524754"/>
            <a:ext cx="2585104" cy="1332830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86162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bg>
      <p:bgPr>
        <a:solidFill>
          <a:schemeClr val="lt1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0"/>
          <p:cNvSpPr/>
          <p:nvPr/>
        </p:nvSpPr>
        <p:spPr>
          <a:xfrm rot="10110648" flipH="1">
            <a:off x="2584023" y="-4428124"/>
            <a:ext cx="7023138" cy="512572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0"/>
          <p:cNvSpPr/>
          <p:nvPr/>
        </p:nvSpPr>
        <p:spPr>
          <a:xfrm rot="-602451">
            <a:off x="6221671" y="4135695"/>
            <a:ext cx="3141221" cy="1608337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0"/>
          <p:cNvSpPr/>
          <p:nvPr/>
        </p:nvSpPr>
        <p:spPr>
          <a:xfrm>
            <a:off x="8197800" y="1306317"/>
            <a:ext cx="2585104" cy="1332830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0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1677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bg>
      <p:bgPr>
        <a:solidFill>
          <a:schemeClr val="lt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1"/>
          <p:cNvSpPr txBox="1">
            <a:spLocks noGrp="1"/>
          </p:cNvSpPr>
          <p:nvPr>
            <p:ph type="body" idx="1"/>
          </p:nvPr>
        </p:nvSpPr>
        <p:spPr>
          <a:xfrm>
            <a:off x="1951650" y="2032075"/>
            <a:ext cx="2726100" cy="25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4" name="Google Shape;354;p31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67017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5" name="Google Shape;355;p31"/>
          <p:cNvSpPr txBox="1">
            <a:spLocks noGrp="1"/>
          </p:cNvSpPr>
          <p:nvPr>
            <p:ph type="body" idx="2"/>
          </p:nvPr>
        </p:nvSpPr>
        <p:spPr>
          <a:xfrm>
            <a:off x="5075850" y="2032075"/>
            <a:ext cx="2726100" cy="25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6" name="Google Shape;356;p31"/>
          <p:cNvSpPr txBox="1">
            <a:spLocks noGrp="1"/>
          </p:cNvSpPr>
          <p:nvPr>
            <p:ph type="subTitle" idx="3"/>
          </p:nvPr>
        </p:nvSpPr>
        <p:spPr>
          <a:xfrm>
            <a:off x="2189250" y="1594775"/>
            <a:ext cx="22509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Hammersmith One"/>
              <a:buNone/>
              <a:defRPr sz="18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357" name="Google Shape;357;p31"/>
          <p:cNvSpPr txBox="1">
            <a:spLocks noGrp="1"/>
          </p:cNvSpPr>
          <p:nvPr>
            <p:ph type="subTitle" idx="4"/>
          </p:nvPr>
        </p:nvSpPr>
        <p:spPr>
          <a:xfrm>
            <a:off x="5313450" y="1594775"/>
            <a:ext cx="22509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Hammersmith One"/>
              <a:buNone/>
              <a:defRPr sz="18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Font typeface="Hammersmith One"/>
              <a:buNone/>
              <a:defRPr sz="18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358" name="Google Shape;358;p31"/>
          <p:cNvSpPr/>
          <p:nvPr/>
        </p:nvSpPr>
        <p:spPr>
          <a:xfrm rot="-602451">
            <a:off x="7212271" y="4135695"/>
            <a:ext cx="3141221" cy="1608337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1"/>
          <p:cNvSpPr/>
          <p:nvPr/>
        </p:nvSpPr>
        <p:spPr>
          <a:xfrm>
            <a:off x="-774750" y="2068317"/>
            <a:ext cx="2585104" cy="1332830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" name="Google Shape;360;p31"/>
          <p:cNvGrpSpPr/>
          <p:nvPr/>
        </p:nvGrpSpPr>
        <p:grpSpPr>
          <a:xfrm flipH="1">
            <a:off x="237147" y="1879668"/>
            <a:ext cx="2585095" cy="3597079"/>
            <a:chOff x="6333175" y="5014450"/>
            <a:chExt cx="1020325" cy="1419750"/>
          </a:xfrm>
        </p:grpSpPr>
        <p:sp>
          <p:nvSpPr>
            <p:cNvPr id="361" name="Google Shape;361;p31"/>
            <p:cNvSpPr/>
            <p:nvPr/>
          </p:nvSpPr>
          <p:spPr>
            <a:xfrm>
              <a:off x="6333175" y="5364475"/>
              <a:ext cx="701575" cy="1069725"/>
            </a:xfrm>
            <a:custGeom>
              <a:avLst/>
              <a:gdLst/>
              <a:ahLst/>
              <a:cxnLst/>
              <a:rect l="l" t="t" r="r" b="b"/>
              <a:pathLst>
                <a:path w="28063" h="42789" extrusionOk="0">
                  <a:moveTo>
                    <a:pt x="27955" y="0"/>
                  </a:moveTo>
                  <a:cubicBezTo>
                    <a:pt x="27888" y="0"/>
                    <a:pt x="27813" y="48"/>
                    <a:pt x="27813" y="136"/>
                  </a:cubicBezTo>
                  <a:cubicBezTo>
                    <a:pt x="27658" y="3479"/>
                    <a:pt x="25652" y="6698"/>
                    <a:pt x="22838" y="8408"/>
                  </a:cubicBezTo>
                  <a:cubicBezTo>
                    <a:pt x="19805" y="10243"/>
                    <a:pt x="17520" y="12451"/>
                    <a:pt x="16447" y="15872"/>
                  </a:cubicBezTo>
                  <a:cubicBezTo>
                    <a:pt x="15156" y="19853"/>
                    <a:pt x="15669" y="24160"/>
                    <a:pt x="14752" y="28218"/>
                  </a:cubicBezTo>
                  <a:cubicBezTo>
                    <a:pt x="13912" y="31981"/>
                    <a:pt x="12217" y="35635"/>
                    <a:pt x="9465" y="38403"/>
                  </a:cubicBezTo>
                  <a:cubicBezTo>
                    <a:pt x="6962" y="40891"/>
                    <a:pt x="3634" y="42228"/>
                    <a:pt x="151" y="42555"/>
                  </a:cubicBezTo>
                  <a:cubicBezTo>
                    <a:pt x="1" y="42585"/>
                    <a:pt x="10" y="42789"/>
                    <a:pt x="151" y="42789"/>
                  </a:cubicBezTo>
                  <a:cubicBezTo>
                    <a:pt x="156" y="42789"/>
                    <a:pt x="161" y="42788"/>
                    <a:pt x="167" y="42788"/>
                  </a:cubicBezTo>
                  <a:cubicBezTo>
                    <a:pt x="4085" y="42430"/>
                    <a:pt x="7599" y="40798"/>
                    <a:pt x="10258" y="37890"/>
                  </a:cubicBezTo>
                  <a:cubicBezTo>
                    <a:pt x="12715" y="35231"/>
                    <a:pt x="14161" y="31748"/>
                    <a:pt x="14985" y="28249"/>
                  </a:cubicBezTo>
                  <a:cubicBezTo>
                    <a:pt x="15934" y="24175"/>
                    <a:pt x="15452" y="19930"/>
                    <a:pt x="16664" y="15903"/>
                  </a:cubicBezTo>
                  <a:cubicBezTo>
                    <a:pt x="17224" y="14099"/>
                    <a:pt x="18188" y="12467"/>
                    <a:pt x="19526" y="11130"/>
                  </a:cubicBezTo>
                  <a:cubicBezTo>
                    <a:pt x="20972" y="9668"/>
                    <a:pt x="22853" y="8875"/>
                    <a:pt x="24408" y="7569"/>
                  </a:cubicBezTo>
                  <a:cubicBezTo>
                    <a:pt x="26523" y="5796"/>
                    <a:pt x="27922" y="2842"/>
                    <a:pt x="28062" y="90"/>
                  </a:cubicBezTo>
                  <a:cubicBezTo>
                    <a:pt x="28055" y="29"/>
                    <a:pt x="28007" y="0"/>
                    <a:pt x="27955" y="0"/>
                  </a:cubicBezTo>
                  <a:close/>
                </a:path>
              </a:pathLst>
            </a:custGeom>
            <a:solidFill>
              <a:srgbClr val="8D7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6914200" y="5014450"/>
              <a:ext cx="439300" cy="436475"/>
            </a:xfrm>
            <a:custGeom>
              <a:avLst/>
              <a:gdLst/>
              <a:ahLst/>
              <a:cxnLst/>
              <a:rect l="l" t="t" r="r" b="b"/>
              <a:pathLst>
                <a:path w="17572" h="17459" extrusionOk="0">
                  <a:moveTo>
                    <a:pt x="9760" y="0"/>
                  </a:moveTo>
                  <a:cubicBezTo>
                    <a:pt x="6933" y="0"/>
                    <a:pt x="4005" y="1687"/>
                    <a:pt x="2287" y="4606"/>
                  </a:cubicBezTo>
                  <a:cubicBezTo>
                    <a:pt x="1" y="8540"/>
                    <a:pt x="732" y="13298"/>
                    <a:pt x="3888" y="15537"/>
                  </a:cubicBezTo>
                  <a:cubicBezTo>
                    <a:pt x="3188" y="15925"/>
                    <a:pt x="2427" y="16578"/>
                    <a:pt x="3577" y="17247"/>
                  </a:cubicBezTo>
                  <a:cubicBezTo>
                    <a:pt x="3831" y="17395"/>
                    <a:pt x="4035" y="17458"/>
                    <a:pt x="4198" y="17458"/>
                  </a:cubicBezTo>
                  <a:cubicBezTo>
                    <a:pt x="4758" y="17458"/>
                    <a:pt x="4845" y="16718"/>
                    <a:pt x="4821" y="16081"/>
                  </a:cubicBezTo>
                  <a:lnTo>
                    <a:pt x="4821" y="16081"/>
                  </a:lnTo>
                  <a:cubicBezTo>
                    <a:pt x="5740" y="16530"/>
                    <a:pt x="6730" y="16744"/>
                    <a:pt x="7731" y="16744"/>
                  </a:cubicBezTo>
                  <a:cubicBezTo>
                    <a:pt x="10544" y="16744"/>
                    <a:pt x="13453" y="15055"/>
                    <a:pt x="15161" y="12131"/>
                  </a:cubicBezTo>
                  <a:cubicBezTo>
                    <a:pt x="17572" y="8011"/>
                    <a:pt x="16654" y="2973"/>
                    <a:pt x="13109" y="889"/>
                  </a:cubicBezTo>
                  <a:cubicBezTo>
                    <a:pt x="12071" y="286"/>
                    <a:pt x="10924" y="0"/>
                    <a:pt x="9760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7231025" y="5099850"/>
              <a:ext cx="58325" cy="51775"/>
            </a:xfrm>
            <a:custGeom>
              <a:avLst/>
              <a:gdLst/>
              <a:ahLst/>
              <a:cxnLst/>
              <a:rect l="l" t="t" r="r" b="b"/>
              <a:pathLst>
                <a:path w="2333" h="2071" extrusionOk="0">
                  <a:moveTo>
                    <a:pt x="1168" y="1"/>
                  </a:moveTo>
                  <a:cubicBezTo>
                    <a:pt x="861" y="1"/>
                    <a:pt x="555" y="137"/>
                    <a:pt x="358" y="397"/>
                  </a:cubicBezTo>
                  <a:cubicBezTo>
                    <a:pt x="1" y="847"/>
                    <a:pt x="78" y="1501"/>
                    <a:pt x="529" y="1858"/>
                  </a:cubicBezTo>
                  <a:cubicBezTo>
                    <a:pt x="717" y="2001"/>
                    <a:pt x="941" y="2070"/>
                    <a:pt x="1163" y="2070"/>
                  </a:cubicBezTo>
                  <a:cubicBezTo>
                    <a:pt x="1473" y="2070"/>
                    <a:pt x="1782" y="1934"/>
                    <a:pt x="1991" y="1672"/>
                  </a:cubicBezTo>
                  <a:cubicBezTo>
                    <a:pt x="2333" y="1236"/>
                    <a:pt x="2255" y="583"/>
                    <a:pt x="1804" y="225"/>
                  </a:cubicBezTo>
                  <a:cubicBezTo>
                    <a:pt x="1620" y="74"/>
                    <a:pt x="1394" y="1"/>
                    <a:pt x="1168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4" name="Google Shape;364;p31"/>
          <p:cNvSpPr/>
          <p:nvPr/>
        </p:nvSpPr>
        <p:spPr>
          <a:xfrm rot="10110648" flipH="1">
            <a:off x="4644148" y="-4483799"/>
            <a:ext cx="7023138" cy="512572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230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Numbers and text 2">
    <p:bg>
      <p:bgPr>
        <a:solidFill>
          <a:schemeClr val="lt1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2"/>
          <p:cNvSpPr txBox="1">
            <a:spLocks noGrp="1"/>
          </p:cNvSpPr>
          <p:nvPr>
            <p:ph type="title" hasCustomPrompt="1"/>
          </p:nvPr>
        </p:nvSpPr>
        <p:spPr>
          <a:xfrm>
            <a:off x="1026450" y="17919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367" name="Google Shape;367;p32"/>
          <p:cNvSpPr txBox="1">
            <a:spLocks noGrp="1"/>
          </p:cNvSpPr>
          <p:nvPr>
            <p:ph type="body" idx="1"/>
          </p:nvPr>
        </p:nvSpPr>
        <p:spPr>
          <a:xfrm>
            <a:off x="862050" y="3638000"/>
            <a:ext cx="26925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8" name="Google Shape;368;p32"/>
          <p:cNvSpPr txBox="1">
            <a:spLocks noGrp="1"/>
          </p:cNvSpPr>
          <p:nvPr>
            <p:ph type="title" idx="2" hasCustomPrompt="1"/>
          </p:nvPr>
        </p:nvSpPr>
        <p:spPr>
          <a:xfrm>
            <a:off x="3390150" y="8775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369" name="Google Shape;369;p32"/>
          <p:cNvSpPr txBox="1">
            <a:spLocks noGrp="1"/>
          </p:cNvSpPr>
          <p:nvPr>
            <p:ph type="body" idx="3"/>
          </p:nvPr>
        </p:nvSpPr>
        <p:spPr>
          <a:xfrm>
            <a:off x="3225750" y="2723600"/>
            <a:ext cx="26925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0" name="Google Shape;370;p32"/>
          <p:cNvSpPr txBox="1">
            <a:spLocks noGrp="1"/>
          </p:cNvSpPr>
          <p:nvPr>
            <p:ph type="title" idx="4" hasCustomPrompt="1"/>
          </p:nvPr>
        </p:nvSpPr>
        <p:spPr>
          <a:xfrm>
            <a:off x="5753850" y="393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371" name="Google Shape;371;p32"/>
          <p:cNvSpPr txBox="1">
            <a:spLocks noGrp="1"/>
          </p:cNvSpPr>
          <p:nvPr>
            <p:ph type="body" idx="5"/>
          </p:nvPr>
        </p:nvSpPr>
        <p:spPr>
          <a:xfrm>
            <a:off x="5589450" y="1885400"/>
            <a:ext cx="26925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2" name="Google Shape;372;p32"/>
          <p:cNvSpPr/>
          <p:nvPr/>
        </p:nvSpPr>
        <p:spPr>
          <a:xfrm rot="-602424">
            <a:off x="5973483" y="2912193"/>
            <a:ext cx="3794783" cy="1942959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2"/>
          <p:cNvSpPr/>
          <p:nvPr/>
        </p:nvSpPr>
        <p:spPr>
          <a:xfrm>
            <a:off x="-477024" y="1122283"/>
            <a:ext cx="2858874" cy="1473984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2"/>
          <p:cNvSpPr/>
          <p:nvPr/>
        </p:nvSpPr>
        <p:spPr>
          <a:xfrm rot="10110648" flipH="1">
            <a:off x="-366002" y="-4640174"/>
            <a:ext cx="7023138" cy="512572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94665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lt1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3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7" name="Google Shape;377;p33"/>
          <p:cNvSpPr txBox="1">
            <a:spLocks noGrp="1"/>
          </p:cNvSpPr>
          <p:nvPr>
            <p:ph type="subTitle" idx="1"/>
          </p:nvPr>
        </p:nvSpPr>
        <p:spPr>
          <a:xfrm>
            <a:off x="2581565" y="2103175"/>
            <a:ext cx="39600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33"/>
          <p:cNvSpPr/>
          <p:nvPr/>
        </p:nvSpPr>
        <p:spPr>
          <a:xfrm rot="10110648" flipH="1">
            <a:off x="4244098" y="3665626"/>
            <a:ext cx="7023138" cy="512572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3"/>
          <p:cNvSpPr/>
          <p:nvPr/>
        </p:nvSpPr>
        <p:spPr>
          <a:xfrm rot="-602453">
            <a:off x="-1912121" y="2676583"/>
            <a:ext cx="3104674" cy="1589625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3"/>
          <p:cNvSpPr/>
          <p:nvPr/>
        </p:nvSpPr>
        <p:spPr>
          <a:xfrm>
            <a:off x="7912648" y="426634"/>
            <a:ext cx="1753434" cy="904029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3"/>
          <p:cNvSpPr txBox="1">
            <a:spLocks noGrp="1"/>
          </p:cNvSpPr>
          <p:nvPr>
            <p:ph type="subTitle" idx="2"/>
          </p:nvPr>
        </p:nvSpPr>
        <p:spPr>
          <a:xfrm>
            <a:off x="2581555" y="1473700"/>
            <a:ext cx="2695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Font typeface="Pangolin"/>
              <a:buNone/>
              <a:defRPr sz="1900"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53462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bg>
      <p:bgPr>
        <a:solidFill>
          <a:schemeClr val="lt1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4"/>
          <p:cNvSpPr/>
          <p:nvPr/>
        </p:nvSpPr>
        <p:spPr>
          <a:xfrm rot="10110648" flipH="1">
            <a:off x="4388398" y="-4388949"/>
            <a:ext cx="7023138" cy="512572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4"/>
          <p:cNvSpPr/>
          <p:nvPr/>
        </p:nvSpPr>
        <p:spPr>
          <a:xfrm rot="-602453">
            <a:off x="7579979" y="-353230"/>
            <a:ext cx="3104674" cy="1589625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4"/>
          <p:cNvSpPr/>
          <p:nvPr/>
        </p:nvSpPr>
        <p:spPr>
          <a:xfrm>
            <a:off x="-553227" y="4471759"/>
            <a:ext cx="1753434" cy="904029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4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7" name="Google Shape;387;p34"/>
          <p:cNvSpPr txBox="1">
            <a:spLocks noGrp="1"/>
          </p:cNvSpPr>
          <p:nvPr>
            <p:ph type="title" idx="2"/>
          </p:nvPr>
        </p:nvSpPr>
        <p:spPr>
          <a:xfrm>
            <a:off x="649174" y="3093100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34"/>
          <p:cNvSpPr txBox="1">
            <a:spLocks noGrp="1"/>
          </p:cNvSpPr>
          <p:nvPr>
            <p:ph type="subTitle" idx="1"/>
          </p:nvPr>
        </p:nvSpPr>
        <p:spPr>
          <a:xfrm>
            <a:off x="795360" y="3706125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34"/>
          <p:cNvSpPr txBox="1">
            <a:spLocks noGrp="1"/>
          </p:cNvSpPr>
          <p:nvPr>
            <p:ph type="title" idx="3"/>
          </p:nvPr>
        </p:nvSpPr>
        <p:spPr>
          <a:xfrm>
            <a:off x="3294900" y="3092975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0" name="Google Shape;390;p34"/>
          <p:cNvSpPr txBox="1">
            <a:spLocks noGrp="1"/>
          </p:cNvSpPr>
          <p:nvPr>
            <p:ph type="subTitle" idx="4"/>
          </p:nvPr>
        </p:nvSpPr>
        <p:spPr>
          <a:xfrm>
            <a:off x="3441086" y="3706125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34"/>
          <p:cNvSpPr txBox="1">
            <a:spLocks noGrp="1"/>
          </p:cNvSpPr>
          <p:nvPr>
            <p:ph type="title" idx="5"/>
          </p:nvPr>
        </p:nvSpPr>
        <p:spPr>
          <a:xfrm>
            <a:off x="5927201" y="3093100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2" name="Google Shape;392;p34"/>
          <p:cNvSpPr txBox="1">
            <a:spLocks noGrp="1"/>
          </p:cNvSpPr>
          <p:nvPr>
            <p:ph type="subTitle" idx="6"/>
          </p:nvPr>
        </p:nvSpPr>
        <p:spPr>
          <a:xfrm>
            <a:off x="6073387" y="3706250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87763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5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62898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5" name="Google Shape;395;p35"/>
          <p:cNvSpPr/>
          <p:nvPr/>
        </p:nvSpPr>
        <p:spPr>
          <a:xfrm>
            <a:off x="6991399" y="-429574"/>
            <a:ext cx="4703002" cy="1869759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5"/>
          <p:cNvSpPr/>
          <p:nvPr/>
        </p:nvSpPr>
        <p:spPr>
          <a:xfrm>
            <a:off x="-1144050" y="4381510"/>
            <a:ext cx="2326204" cy="1199279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5"/>
          <p:cNvSpPr txBox="1">
            <a:spLocks noGrp="1"/>
          </p:cNvSpPr>
          <p:nvPr>
            <p:ph type="body" idx="1"/>
          </p:nvPr>
        </p:nvSpPr>
        <p:spPr>
          <a:xfrm>
            <a:off x="3177075" y="2076275"/>
            <a:ext cx="2539200" cy="25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8" name="Google Shape;398;p35"/>
          <p:cNvSpPr txBox="1">
            <a:spLocks noGrp="1"/>
          </p:cNvSpPr>
          <p:nvPr>
            <p:ph type="subTitle" idx="2"/>
          </p:nvPr>
        </p:nvSpPr>
        <p:spPr>
          <a:xfrm>
            <a:off x="1048516" y="2107175"/>
            <a:ext cx="25908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35"/>
          <p:cNvSpPr txBox="1">
            <a:spLocks noGrp="1"/>
          </p:cNvSpPr>
          <p:nvPr>
            <p:ph type="body" idx="3"/>
          </p:nvPr>
        </p:nvSpPr>
        <p:spPr>
          <a:xfrm>
            <a:off x="561850" y="2076275"/>
            <a:ext cx="2539200" cy="25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0" name="Google Shape;400;p35"/>
          <p:cNvSpPr txBox="1">
            <a:spLocks noGrp="1"/>
          </p:cNvSpPr>
          <p:nvPr>
            <p:ph type="subTitle" idx="4"/>
          </p:nvPr>
        </p:nvSpPr>
        <p:spPr>
          <a:xfrm>
            <a:off x="3632207" y="2107175"/>
            <a:ext cx="25908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18109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lt1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6"/>
          <p:cNvSpPr txBox="1">
            <a:spLocks noGrp="1"/>
          </p:cNvSpPr>
          <p:nvPr>
            <p:ph type="body" idx="1"/>
          </p:nvPr>
        </p:nvSpPr>
        <p:spPr>
          <a:xfrm>
            <a:off x="777800" y="2057225"/>
            <a:ext cx="4093200" cy="13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3" name="Google Shape;403;p36"/>
          <p:cNvSpPr txBox="1">
            <a:spLocks noGrp="1"/>
          </p:cNvSpPr>
          <p:nvPr>
            <p:ph type="title"/>
          </p:nvPr>
        </p:nvSpPr>
        <p:spPr>
          <a:xfrm>
            <a:off x="777800" y="823818"/>
            <a:ext cx="34680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36"/>
          <p:cNvSpPr txBox="1"/>
          <p:nvPr/>
        </p:nvSpPr>
        <p:spPr>
          <a:xfrm>
            <a:off x="777800" y="3455600"/>
            <a:ext cx="3349500" cy="9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lang="en" sz="900" b="1">
                <a:solidFill>
                  <a:schemeClr val="lt2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lang="en" sz="900" b="1">
                <a:solidFill>
                  <a:schemeClr val="lt2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lang="en" sz="900" b="1">
                <a:solidFill>
                  <a:schemeClr val="lt2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900">
              <a:solidFill>
                <a:schemeClr val="lt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05" name="Google Shape;405;p36"/>
          <p:cNvSpPr txBox="1">
            <a:spLocks noGrp="1"/>
          </p:cNvSpPr>
          <p:nvPr>
            <p:ph type="subTitle" idx="2"/>
          </p:nvPr>
        </p:nvSpPr>
        <p:spPr>
          <a:xfrm>
            <a:off x="777800" y="1715400"/>
            <a:ext cx="30804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36"/>
          <p:cNvSpPr/>
          <p:nvPr/>
        </p:nvSpPr>
        <p:spPr>
          <a:xfrm rot="8436638" flipH="1">
            <a:off x="3747158" y="9865"/>
            <a:ext cx="7020522" cy="5123768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6"/>
          <p:cNvSpPr/>
          <p:nvPr/>
        </p:nvSpPr>
        <p:spPr>
          <a:xfrm>
            <a:off x="3408900" y="10"/>
            <a:ext cx="2326204" cy="1199279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6"/>
          <p:cNvSpPr/>
          <p:nvPr/>
        </p:nvSpPr>
        <p:spPr>
          <a:xfrm>
            <a:off x="7252076" y="3611850"/>
            <a:ext cx="3233678" cy="1285599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97222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FC3757A-D7FC-45AC-8CA1-2EB472E1DDAF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21/07/2022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A028414-4FC7-42F2-A172-4D68B13B396B}" type="slidenum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7157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FC3757A-D7FC-45AC-8CA1-2EB472E1DDAF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21/07/2022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A028414-4FC7-42F2-A172-4D68B13B396B}" type="slidenum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8585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FC3757A-D7FC-45AC-8CA1-2EB472E1DDAF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21/07/2022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A028414-4FC7-42F2-A172-4D68B13B396B}" type="slidenum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398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FC3757A-D7FC-45AC-8CA1-2EB472E1DDAF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21/07/2022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A028414-4FC7-42F2-A172-4D68B13B396B}" type="slidenum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5365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FC3757A-D7FC-45AC-8CA1-2EB472E1DDAF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21/07/2022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A028414-4FC7-42F2-A172-4D68B13B396B}" type="slidenum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06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3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"/>
          <p:cNvSpPr/>
          <p:nvPr/>
        </p:nvSpPr>
        <p:spPr>
          <a:xfrm>
            <a:off x="7244602" y="101952"/>
            <a:ext cx="4011523" cy="136290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3"/>
          <p:cNvSpPr/>
          <p:nvPr/>
        </p:nvSpPr>
        <p:spPr>
          <a:xfrm>
            <a:off x="-901351" y="4064475"/>
            <a:ext cx="2871796" cy="1480561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3"/>
          <p:cNvSpPr/>
          <p:nvPr/>
        </p:nvSpPr>
        <p:spPr>
          <a:xfrm rot="-223">
            <a:off x="3920448" y="4419058"/>
            <a:ext cx="6449876" cy="4799929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/>
          </p:nvPr>
        </p:nvSpPr>
        <p:spPr>
          <a:xfrm>
            <a:off x="1197427" y="269871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1"/>
          </p:nvPr>
        </p:nvSpPr>
        <p:spPr>
          <a:xfrm>
            <a:off x="1419877" y="3105530"/>
            <a:ext cx="19995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2"/>
          </p:nvPr>
        </p:nvSpPr>
        <p:spPr>
          <a:xfrm>
            <a:off x="5502174" y="269871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3"/>
          </p:nvPr>
        </p:nvSpPr>
        <p:spPr>
          <a:xfrm>
            <a:off x="5724624" y="3105530"/>
            <a:ext cx="19995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4"/>
          </p:nvPr>
        </p:nvSpPr>
        <p:spPr>
          <a:xfrm>
            <a:off x="3350604" y="269871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5"/>
          </p:nvPr>
        </p:nvSpPr>
        <p:spPr>
          <a:xfrm>
            <a:off x="3573054" y="3105530"/>
            <a:ext cx="19995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6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7" hasCustomPrompt="1"/>
          </p:nvPr>
        </p:nvSpPr>
        <p:spPr>
          <a:xfrm>
            <a:off x="1767277" y="2337076"/>
            <a:ext cx="13047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8" hasCustomPrompt="1"/>
          </p:nvPr>
        </p:nvSpPr>
        <p:spPr>
          <a:xfrm>
            <a:off x="3920454" y="2337076"/>
            <a:ext cx="13047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9" hasCustomPrompt="1"/>
          </p:nvPr>
        </p:nvSpPr>
        <p:spPr>
          <a:xfrm>
            <a:off x="6072024" y="2337076"/>
            <a:ext cx="1304700" cy="5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FC3757A-D7FC-45AC-8CA1-2EB472E1DDAF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21/07/2022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A028414-4FC7-42F2-A172-4D68B13B396B}" type="slidenum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2840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FC3757A-D7FC-45AC-8CA1-2EB472E1DDAF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21/07/2022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A028414-4FC7-42F2-A172-4D68B13B396B}" type="slidenum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226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FC3757A-D7FC-45AC-8CA1-2EB472E1DDAF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21/07/2022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A028414-4FC7-42F2-A172-4D68B13B396B}" type="slidenum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0331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FC3757A-D7FC-45AC-8CA1-2EB472E1DDAF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21/07/2022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A028414-4FC7-42F2-A172-4D68B13B396B}" type="slidenum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1645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FC3757A-D7FC-45AC-8CA1-2EB472E1DDAF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21/07/2022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A028414-4FC7-42F2-A172-4D68B13B396B}" type="slidenum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9484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FC3757A-D7FC-45AC-8CA1-2EB472E1DDAF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21/07/2022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A028414-4FC7-42F2-A172-4D68B13B396B}" type="slidenum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69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7">
    <p:bg>
      <p:bgPr>
        <a:solidFill>
          <a:schemeClr val="lt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4"/>
          <p:cNvSpPr/>
          <p:nvPr/>
        </p:nvSpPr>
        <p:spPr>
          <a:xfrm rot="3581592">
            <a:off x="4810594" y="1111257"/>
            <a:ext cx="3443754" cy="3087564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4"/>
          <p:cNvSpPr/>
          <p:nvPr/>
        </p:nvSpPr>
        <p:spPr>
          <a:xfrm rot="-1367083" flipH="1">
            <a:off x="1059456" y="1111223"/>
            <a:ext cx="3443718" cy="3087634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4"/>
          <p:cNvSpPr/>
          <p:nvPr/>
        </p:nvSpPr>
        <p:spPr>
          <a:xfrm>
            <a:off x="2175212" y="613575"/>
            <a:ext cx="1139400" cy="1139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4"/>
          <p:cNvSpPr/>
          <p:nvPr/>
        </p:nvSpPr>
        <p:spPr>
          <a:xfrm>
            <a:off x="5905588" y="613575"/>
            <a:ext cx="1139400" cy="1139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4"/>
          <p:cNvSpPr/>
          <p:nvPr/>
        </p:nvSpPr>
        <p:spPr>
          <a:xfrm rot="-602440">
            <a:off x="7209893" y="-68931"/>
            <a:ext cx="2680051" cy="1372178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4"/>
          <p:cNvSpPr/>
          <p:nvPr/>
        </p:nvSpPr>
        <p:spPr>
          <a:xfrm>
            <a:off x="-2133675" y="3554589"/>
            <a:ext cx="3886853" cy="154534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" name="Google Shape;290;p24"/>
          <p:cNvGrpSpPr/>
          <p:nvPr/>
        </p:nvGrpSpPr>
        <p:grpSpPr>
          <a:xfrm rot="2700000">
            <a:off x="6288854" y="1515720"/>
            <a:ext cx="2730729" cy="5439086"/>
            <a:chOff x="7532868" y="327700"/>
            <a:chExt cx="2730755" cy="5439139"/>
          </a:xfrm>
        </p:grpSpPr>
        <p:sp>
          <p:nvSpPr>
            <p:cNvPr id="291" name="Google Shape;291;p24"/>
            <p:cNvSpPr/>
            <p:nvPr/>
          </p:nvSpPr>
          <p:spPr>
            <a:xfrm>
              <a:off x="8611752" y="2231057"/>
              <a:ext cx="1459977" cy="3535782"/>
            </a:xfrm>
            <a:custGeom>
              <a:avLst/>
              <a:gdLst/>
              <a:ahLst/>
              <a:cxnLst/>
              <a:rect l="l" t="t" r="r" b="b"/>
              <a:pathLst>
                <a:path w="21434" h="51909" extrusionOk="0">
                  <a:moveTo>
                    <a:pt x="323" y="1"/>
                  </a:moveTo>
                  <a:cubicBezTo>
                    <a:pt x="168" y="1"/>
                    <a:pt x="0" y="134"/>
                    <a:pt x="38" y="341"/>
                  </a:cubicBezTo>
                  <a:cubicBezTo>
                    <a:pt x="1422" y="6996"/>
                    <a:pt x="4314" y="13900"/>
                    <a:pt x="9367" y="18581"/>
                  </a:cubicBezTo>
                  <a:cubicBezTo>
                    <a:pt x="12539" y="21535"/>
                    <a:pt x="16271" y="23945"/>
                    <a:pt x="18744" y="27584"/>
                  </a:cubicBezTo>
                  <a:cubicBezTo>
                    <a:pt x="20065" y="29527"/>
                    <a:pt x="20781" y="31782"/>
                    <a:pt x="20921" y="34130"/>
                  </a:cubicBezTo>
                  <a:cubicBezTo>
                    <a:pt x="21045" y="36260"/>
                    <a:pt x="20407" y="38204"/>
                    <a:pt x="19397" y="40039"/>
                  </a:cubicBezTo>
                  <a:cubicBezTo>
                    <a:pt x="16194" y="45870"/>
                    <a:pt x="9678" y="50208"/>
                    <a:pt x="3210" y="51421"/>
                  </a:cubicBezTo>
                  <a:cubicBezTo>
                    <a:pt x="2903" y="51465"/>
                    <a:pt x="3022" y="51908"/>
                    <a:pt x="3297" y="51908"/>
                  </a:cubicBezTo>
                  <a:cubicBezTo>
                    <a:pt x="3314" y="51908"/>
                    <a:pt x="3332" y="51906"/>
                    <a:pt x="3350" y="51903"/>
                  </a:cubicBezTo>
                  <a:cubicBezTo>
                    <a:pt x="8186" y="51001"/>
                    <a:pt x="12602" y="48466"/>
                    <a:pt x="16116" y="45061"/>
                  </a:cubicBezTo>
                  <a:cubicBezTo>
                    <a:pt x="18868" y="42371"/>
                    <a:pt x="21434" y="38717"/>
                    <a:pt x="21434" y="34721"/>
                  </a:cubicBezTo>
                  <a:cubicBezTo>
                    <a:pt x="21434" y="25034"/>
                    <a:pt x="11467" y="21520"/>
                    <a:pt x="6553" y="14693"/>
                  </a:cubicBezTo>
                  <a:cubicBezTo>
                    <a:pt x="3536" y="10526"/>
                    <a:pt x="1593" y="5239"/>
                    <a:pt x="551" y="186"/>
                  </a:cubicBezTo>
                  <a:cubicBezTo>
                    <a:pt x="520" y="57"/>
                    <a:pt x="425" y="1"/>
                    <a:pt x="323" y="1"/>
                  </a:cubicBezTo>
                  <a:close/>
                </a:path>
              </a:pathLst>
            </a:custGeom>
            <a:solidFill>
              <a:srgbClr val="80CACE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8526880" y="2606375"/>
              <a:ext cx="229411" cy="149717"/>
            </a:xfrm>
            <a:custGeom>
              <a:avLst/>
              <a:gdLst/>
              <a:ahLst/>
              <a:cxnLst/>
              <a:rect l="l" t="t" r="r" b="b"/>
              <a:pathLst>
                <a:path w="3368" h="2198" extrusionOk="0">
                  <a:moveTo>
                    <a:pt x="1424" y="0"/>
                  </a:moveTo>
                  <a:cubicBezTo>
                    <a:pt x="642" y="0"/>
                    <a:pt x="1" y="289"/>
                    <a:pt x="366" y="1378"/>
                  </a:cubicBezTo>
                  <a:cubicBezTo>
                    <a:pt x="575" y="1976"/>
                    <a:pt x="876" y="2198"/>
                    <a:pt x="1208" y="2198"/>
                  </a:cubicBezTo>
                  <a:cubicBezTo>
                    <a:pt x="2161" y="2198"/>
                    <a:pt x="3367" y="367"/>
                    <a:pt x="3367" y="367"/>
                  </a:cubicBezTo>
                  <a:cubicBezTo>
                    <a:pt x="3367" y="367"/>
                    <a:pt x="2306" y="0"/>
                    <a:pt x="1424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4"/>
            <p:cNvSpPr/>
            <p:nvPr/>
          </p:nvSpPr>
          <p:spPr>
            <a:xfrm>
              <a:off x="8730818" y="2516121"/>
              <a:ext cx="228866" cy="149376"/>
            </a:xfrm>
            <a:custGeom>
              <a:avLst/>
              <a:gdLst/>
              <a:ahLst/>
              <a:cxnLst/>
              <a:rect l="l" t="t" r="r" b="b"/>
              <a:pathLst>
                <a:path w="3360" h="2193" extrusionOk="0">
                  <a:moveTo>
                    <a:pt x="2160" y="1"/>
                  </a:moveTo>
                  <a:cubicBezTo>
                    <a:pt x="1215" y="1"/>
                    <a:pt x="0" y="1832"/>
                    <a:pt x="0" y="1832"/>
                  </a:cubicBezTo>
                  <a:cubicBezTo>
                    <a:pt x="0" y="1832"/>
                    <a:pt x="1056" y="2193"/>
                    <a:pt x="1935" y="2193"/>
                  </a:cubicBezTo>
                  <a:cubicBezTo>
                    <a:pt x="2718" y="2193"/>
                    <a:pt x="3360" y="1906"/>
                    <a:pt x="2986" y="821"/>
                  </a:cubicBezTo>
                  <a:cubicBezTo>
                    <a:pt x="2785" y="223"/>
                    <a:pt x="2489" y="1"/>
                    <a:pt x="2160" y="1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4"/>
            <p:cNvSpPr/>
            <p:nvPr/>
          </p:nvSpPr>
          <p:spPr>
            <a:xfrm>
              <a:off x="8665155" y="2952334"/>
              <a:ext cx="230910" cy="151011"/>
            </a:xfrm>
            <a:custGeom>
              <a:avLst/>
              <a:gdLst/>
              <a:ahLst/>
              <a:cxnLst/>
              <a:rect l="l" t="t" r="r" b="b"/>
              <a:pathLst>
                <a:path w="3390" h="2217" extrusionOk="0">
                  <a:moveTo>
                    <a:pt x="1668" y="0"/>
                  </a:moveTo>
                  <a:cubicBezTo>
                    <a:pt x="790" y="0"/>
                    <a:pt x="1" y="282"/>
                    <a:pt x="482" y="1445"/>
                  </a:cubicBezTo>
                  <a:cubicBezTo>
                    <a:pt x="716" y="2005"/>
                    <a:pt x="1012" y="2216"/>
                    <a:pt x="1324" y="2216"/>
                  </a:cubicBezTo>
                  <a:cubicBezTo>
                    <a:pt x="2278" y="2216"/>
                    <a:pt x="3390" y="248"/>
                    <a:pt x="3390" y="248"/>
                  </a:cubicBezTo>
                  <a:cubicBezTo>
                    <a:pt x="3390" y="248"/>
                    <a:pt x="2490" y="0"/>
                    <a:pt x="1668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4"/>
            <p:cNvSpPr/>
            <p:nvPr/>
          </p:nvSpPr>
          <p:spPr>
            <a:xfrm>
              <a:off x="8871681" y="2844848"/>
              <a:ext cx="231659" cy="151352"/>
            </a:xfrm>
            <a:custGeom>
              <a:avLst/>
              <a:gdLst/>
              <a:ahLst/>
              <a:cxnLst/>
              <a:rect l="l" t="t" r="r" b="b"/>
              <a:pathLst>
                <a:path w="3401" h="2222" extrusionOk="0">
                  <a:moveTo>
                    <a:pt x="2076" y="0"/>
                  </a:moveTo>
                  <a:cubicBezTo>
                    <a:pt x="1124" y="0"/>
                    <a:pt x="0" y="1982"/>
                    <a:pt x="0" y="1982"/>
                  </a:cubicBezTo>
                  <a:cubicBezTo>
                    <a:pt x="0" y="1982"/>
                    <a:pt x="890" y="2222"/>
                    <a:pt x="1709" y="2222"/>
                  </a:cubicBezTo>
                  <a:cubicBezTo>
                    <a:pt x="2596" y="2222"/>
                    <a:pt x="3401" y="1941"/>
                    <a:pt x="2908" y="769"/>
                  </a:cubicBezTo>
                  <a:cubicBezTo>
                    <a:pt x="2679" y="211"/>
                    <a:pt x="2386" y="0"/>
                    <a:pt x="207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4"/>
            <p:cNvSpPr/>
            <p:nvPr/>
          </p:nvSpPr>
          <p:spPr>
            <a:xfrm>
              <a:off x="8846206" y="3271184"/>
              <a:ext cx="247939" cy="158844"/>
            </a:xfrm>
            <a:custGeom>
              <a:avLst/>
              <a:gdLst/>
              <a:ahLst/>
              <a:cxnLst/>
              <a:rect l="l" t="t" r="r" b="b"/>
              <a:pathLst>
                <a:path w="3640" h="2332" extrusionOk="0">
                  <a:moveTo>
                    <a:pt x="2934" y="1"/>
                  </a:moveTo>
                  <a:cubicBezTo>
                    <a:pt x="1852" y="1"/>
                    <a:pt x="0" y="206"/>
                    <a:pt x="950" y="1709"/>
                  </a:cubicBezTo>
                  <a:cubicBezTo>
                    <a:pt x="1232" y="2156"/>
                    <a:pt x="1518" y="2332"/>
                    <a:pt x="1793" y="2332"/>
                  </a:cubicBezTo>
                  <a:cubicBezTo>
                    <a:pt x="2790" y="2332"/>
                    <a:pt x="3640" y="30"/>
                    <a:pt x="3640" y="30"/>
                  </a:cubicBezTo>
                  <a:cubicBezTo>
                    <a:pt x="3640" y="30"/>
                    <a:pt x="3341" y="1"/>
                    <a:pt x="2934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4"/>
            <p:cNvSpPr/>
            <p:nvPr/>
          </p:nvSpPr>
          <p:spPr>
            <a:xfrm>
              <a:off x="9069762" y="3131206"/>
              <a:ext cx="246849" cy="158844"/>
            </a:xfrm>
            <a:custGeom>
              <a:avLst/>
              <a:gdLst/>
              <a:ahLst/>
              <a:cxnLst/>
              <a:rect l="l" t="t" r="r" b="b"/>
              <a:pathLst>
                <a:path w="3624" h="2332" extrusionOk="0">
                  <a:moveTo>
                    <a:pt x="1839" y="1"/>
                  </a:moveTo>
                  <a:cubicBezTo>
                    <a:pt x="850" y="1"/>
                    <a:pt x="0" y="2302"/>
                    <a:pt x="0" y="2302"/>
                  </a:cubicBezTo>
                  <a:cubicBezTo>
                    <a:pt x="0" y="2302"/>
                    <a:pt x="297" y="2331"/>
                    <a:pt x="702" y="2331"/>
                  </a:cubicBezTo>
                  <a:cubicBezTo>
                    <a:pt x="1781" y="2331"/>
                    <a:pt x="3624" y="2126"/>
                    <a:pt x="2675" y="623"/>
                  </a:cubicBezTo>
                  <a:cubicBezTo>
                    <a:pt x="2395" y="176"/>
                    <a:pt x="2112" y="1"/>
                    <a:pt x="1839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4"/>
            <p:cNvSpPr/>
            <p:nvPr/>
          </p:nvSpPr>
          <p:spPr>
            <a:xfrm>
              <a:off x="9054912" y="3530568"/>
              <a:ext cx="271166" cy="176418"/>
            </a:xfrm>
            <a:custGeom>
              <a:avLst/>
              <a:gdLst/>
              <a:ahLst/>
              <a:cxnLst/>
              <a:rect l="l" t="t" r="r" b="b"/>
              <a:pathLst>
                <a:path w="3981" h="2590" extrusionOk="0">
                  <a:moveTo>
                    <a:pt x="3981" y="0"/>
                  </a:moveTo>
                  <a:cubicBezTo>
                    <a:pt x="3981" y="0"/>
                    <a:pt x="0" y="280"/>
                    <a:pt x="1633" y="2115"/>
                  </a:cubicBezTo>
                  <a:cubicBezTo>
                    <a:pt x="1944" y="2452"/>
                    <a:pt x="2221" y="2590"/>
                    <a:pt x="2466" y="2590"/>
                  </a:cubicBezTo>
                  <a:cubicBezTo>
                    <a:pt x="3529" y="2590"/>
                    <a:pt x="3981" y="0"/>
                    <a:pt x="3981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4"/>
            <p:cNvSpPr/>
            <p:nvPr/>
          </p:nvSpPr>
          <p:spPr>
            <a:xfrm>
              <a:off x="9307008" y="3372199"/>
              <a:ext cx="271166" cy="176418"/>
            </a:xfrm>
            <a:custGeom>
              <a:avLst/>
              <a:gdLst/>
              <a:ahLst/>
              <a:cxnLst/>
              <a:rect l="l" t="t" r="r" b="b"/>
              <a:pathLst>
                <a:path w="3981" h="2590" extrusionOk="0">
                  <a:moveTo>
                    <a:pt x="1521" y="0"/>
                  </a:moveTo>
                  <a:cubicBezTo>
                    <a:pt x="462" y="0"/>
                    <a:pt x="0" y="2590"/>
                    <a:pt x="0" y="2590"/>
                  </a:cubicBezTo>
                  <a:cubicBezTo>
                    <a:pt x="0" y="2590"/>
                    <a:pt x="3981" y="2279"/>
                    <a:pt x="2348" y="475"/>
                  </a:cubicBezTo>
                  <a:cubicBezTo>
                    <a:pt x="2040" y="137"/>
                    <a:pt x="1764" y="0"/>
                    <a:pt x="1521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4"/>
            <p:cNvSpPr/>
            <p:nvPr/>
          </p:nvSpPr>
          <p:spPr>
            <a:xfrm>
              <a:off x="9324991" y="3754056"/>
              <a:ext cx="270144" cy="181050"/>
            </a:xfrm>
            <a:custGeom>
              <a:avLst/>
              <a:gdLst/>
              <a:ahLst/>
              <a:cxnLst/>
              <a:rect l="l" t="t" r="r" b="b"/>
              <a:pathLst>
                <a:path w="3966" h="2658" extrusionOk="0">
                  <a:moveTo>
                    <a:pt x="3966" y="0"/>
                  </a:moveTo>
                  <a:lnTo>
                    <a:pt x="3966" y="0"/>
                  </a:lnTo>
                  <a:cubicBezTo>
                    <a:pt x="3965" y="0"/>
                    <a:pt x="0" y="467"/>
                    <a:pt x="1711" y="2208"/>
                  </a:cubicBezTo>
                  <a:cubicBezTo>
                    <a:pt x="2027" y="2527"/>
                    <a:pt x="2302" y="2657"/>
                    <a:pt x="2542" y="2657"/>
                  </a:cubicBezTo>
                  <a:cubicBezTo>
                    <a:pt x="3622" y="2657"/>
                    <a:pt x="3966" y="0"/>
                    <a:pt x="396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4"/>
            <p:cNvSpPr/>
            <p:nvPr/>
          </p:nvSpPr>
          <p:spPr>
            <a:xfrm>
              <a:off x="9575997" y="3591055"/>
              <a:ext cx="271234" cy="181050"/>
            </a:xfrm>
            <a:custGeom>
              <a:avLst/>
              <a:gdLst/>
              <a:ahLst/>
              <a:cxnLst/>
              <a:rect l="l" t="t" r="r" b="b"/>
              <a:pathLst>
                <a:path w="3982" h="2658" extrusionOk="0">
                  <a:moveTo>
                    <a:pt x="1425" y="0"/>
                  </a:moveTo>
                  <a:cubicBezTo>
                    <a:pt x="344" y="0"/>
                    <a:pt x="1" y="2658"/>
                    <a:pt x="1" y="2658"/>
                  </a:cubicBezTo>
                  <a:cubicBezTo>
                    <a:pt x="1" y="2658"/>
                    <a:pt x="3981" y="2191"/>
                    <a:pt x="2255" y="450"/>
                  </a:cubicBezTo>
                  <a:cubicBezTo>
                    <a:pt x="1939" y="131"/>
                    <a:pt x="1664" y="0"/>
                    <a:pt x="142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4"/>
            <p:cNvSpPr/>
            <p:nvPr/>
          </p:nvSpPr>
          <p:spPr>
            <a:xfrm>
              <a:off x="9552702" y="3972231"/>
              <a:ext cx="273345" cy="171173"/>
            </a:xfrm>
            <a:custGeom>
              <a:avLst/>
              <a:gdLst/>
              <a:ahLst/>
              <a:cxnLst/>
              <a:rect l="l" t="t" r="r" b="b"/>
              <a:pathLst>
                <a:path w="4013" h="2513" extrusionOk="0">
                  <a:moveTo>
                    <a:pt x="4012" y="0"/>
                  </a:moveTo>
                  <a:lnTo>
                    <a:pt x="4012" y="0"/>
                  </a:lnTo>
                  <a:cubicBezTo>
                    <a:pt x="4012" y="0"/>
                    <a:pt x="1" y="63"/>
                    <a:pt x="1540" y="1991"/>
                  </a:cubicBezTo>
                  <a:cubicBezTo>
                    <a:pt x="1842" y="2363"/>
                    <a:pt x="2120" y="2512"/>
                    <a:pt x="2373" y="2512"/>
                  </a:cubicBezTo>
                  <a:cubicBezTo>
                    <a:pt x="3409" y="2512"/>
                    <a:pt x="4012" y="0"/>
                    <a:pt x="4012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4"/>
            <p:cNvSpPr/>
            <p:nvPr/>
          </p:nvSpPr>
          <p:spPr>
            <a:xfrm>
              <a:off x="9804798" y="3818630"/>
              <a:ext cx="272256" cy="170628"/>
            </a:xfrm>
            <a:custGeom>
              <a:avLst/>
              <a:gdLst/>
              <a:ahLst/>
              <a:cxnLst/>
              <a:rect l="l" t="t" r="r" b="b"/>
              <a:pathLst>
                <a:path w="3997" h="2505" extrusionOk="0">
                  <a:moveTo>
                    <a:pt x="1634" y="0"/>
                  </a:moveTo>
                  <a:cubicBezTo>
                    <a:pt x="601" y="0"/>
                    <a:pt x="0" y="2504"/>
                    <a:pt x="0" y="2504"/>
                  </a:cubicBezTo>
                  <a:cubicBezTo>
                    <a:pt x="0" y="2504"/>
                    <a:pt x="3996" y="2457"/>
                    <a:pt x="2473" y="529"/>
                  </a:cubicBezTo>
                  <a:cubicBezTo>
                    <a:pt x="2169" y="152"/>
                    <a:pt x="1888" y="0"/>
                    <a:pt x="1634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4"/>
            <p:cNvSpPr/>
            <p:nvPr/>
          </p:nvSpPr>
          <p:spPr>
            <a:xfrm>
              <a:off x="9783137" y="4222624"/>
              <a:ext cx="229275" cy="149853"/>
            </a:xfrm>
            <a:custGeom>
              <a:avLst/>
              <a:gdLst/>
              <a:ahLst/>
              <a:cxnLst/>
              <a:rect l="l" t="t" r="r" b="b"/>
              <a:pathLst>
                <a:path w="3366" h="2200" extrusionOk="0">
                  <a:moveTo>
                    <a:pt x="1474" y="0"/>
                  </a:moveTo>
                  <a:cubicBezTo>
                    <a:pt x="670" y="0"/>
                    <a:pt x="0" y="288"/>
                    <a:pt x="396" y="1393"/>
                  </a:cubicBezTo>
                  <a:cubicBezTo>
                    <a:pt x="602" y="1981"/>
                    <a:pt x="897" y="2199"/>
                    <a:pt x="1221" y="2199"/>
                  </a:cubicBezTo>
                  <a:cubicBezTo>
                    <a:pt x="2167" y="2199"/>
                    <a:pt x="3366" y="336"/>
                    <a:pt x="3366" y="336"/>
                  </a:cubicBezTo>
                  <a:cubicBezTo>
                    <a:pt x="3366" y="336"/>
                    <a:pt x="2342" y="0"/>
                    <a:pt x="1474" y="0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4"/>
            <p:cNvSpPr/>
            <p:nvPr/>
          </p:nvSpPr>
          <p:spPr>
            <a:xfrm>
              <a:off x="9985917" y="4127058"/>
              <a:ext cx="229888" cy="149444"/>
            </a:xfrm>
            <a:custGeom>
              <a:avLst/>
              <a:gdLst/>
              <a:ahLst/>
              <a:cxnLst/>
              <a:rect l="l" t="t" r="r" b="b"/>
              <a:pathLst>
                <a:path w="3375" h="2194" extrusionOk="0">
                  <a:moveTo>
                    <a:pt x="2145" y="0"/>
                  </a:moveTo>
                  <a:cubicBezTo>
                    <a:pt x="1199" y="0"/>
                    <a:pt x="0" y="1863"/>
                    <a:pt x="0" y="1863"/>
                  </a:cubicBezTo>
                  <a:cubicBezTo>
                    <a:pt x="0" y="1863"/>
                    <a:pt x="1023" y="2193"/>
                    <a:pt x="1891" y="2193"/>
                  </a:cubicBezTo>
                  <a:cubicBezTo>
                    <a:pt x="2700" y="2193"/>
                    <a:pt x="3375" y="1908"/>
                    <a:pt x="2970" y="806"/>
                  </a:cubicBezTo>
                  <a:cubicBezTo>
                    <a:pt x="2764" y="219"/>
                    <a:pt x="2469" y="0"/>
                    <a:pt x="2145" y="0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4"/>
            <p:cNvSpPr/>
            <p:nvPr/>
          </p:nvSpPr>
          <p:spPr>
            <a:xfrm>
              <a:off x="9855067" y="4474448"/>
              <a:ext cx="218785" cy="148627"/>
            </a:xfrm>
            <a:custGeom>
              <a:avLst/>
              <a:gdLst/>
              <a:ahLst/>
              <a:cxnLst/>
              <a:rect l="l" t="t" r="r" b="b"/>
              <a:pathLst>
                <a:path w="3212" h="2182" extrusionOk="0">
                  <a:moveTo>
                    <a:pt x="869" y="1"/>
                  </a:moveTo>
                  <a:cubicBezTo>
                    <a:pt x="433" y="1"/>
                    <a:pt x="100" y="265"/>
                    <a:pt x="55" y="1039"/>
                  </a:cubicBezTo>
                  <a:cubicBezTo>
                    <a:pt x="1" y="1902"/>
                    <a:pt x="374" y="2182"/>
                    <a:pt x="880" y="2182"/>
                  </a:cubicBezTo>
                  <a:cubicBezTo>
                    <a:pt x="1817" y="2182"/>
                    <a:pt x="3212" y="1226"/>
                    <a:pt x="3212" y="1226"/>
                  </a:cubicBezTo>
                  <a:cubicBezTo>
                    <a:pt x="3212" y="1226"/>
                    <a:pt x="1805" y="1"/>
                    <a:pt x="869" y="1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4"/>
            <p:cNvSpPr/>
            <p:nvPr/>
          </p:nvSpPr>
          <p:spPr>
            <a:xfrm>
              <a:off x="10045178" y="4490727"/>
              <a:ext cx="218445" cy="148627"/>
            </a:xfrm>
            <a:custGeom>
              <a:avLst/>
              <a:gdLst/>
              <a:ahLst/>
              <a:cxnLst/>
              <a:rect l="l" t="t" r="r" b="b"/>
              <a:pathLst>
                <a:path w="3207" h="2182" extrusionOk="0">
                  <a:moveTo>
                    <a:pt x="2325" y="0"/>
                  </a:moveTo>
                  <a:cubicBezTo>
                    <a:pt x="1389" y="0"/>
                    <a:pt x="1" y="956"/>
                    <a:pt x="1" y="956"/>
                  </a:cubicBezTo>
                  <a:cubicBezTo>
                    <a:pt x="1" y="956"/>
                    <a:pt x="1407" y="2181"/>
                    <a:pt x="2344" y="2181"/>
                  </a:cubicBezTo>
                  <a:cubicBezTo>
                    <a:pt x="2779" y="2181"/>
                    <a:pt x="3113" y="1917"/>
                    <a:pt x="3157" y="1143"/>
                  </a:cubicBezTo>
                  <a:cubicBezTo>
                    <a:pt x="3207" y="280"/>
                    <a:pt x="2832" y="0"/>
                    <a:pt x="2325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4"/>
            <p:cNvSpPr/>
            <p:nvPr/>
          </p:nvSpPr>
          <p:spPr>
            <a:xfrm>
              <a:off x="9800643" y="4726612"/>
              <a:ext cx="226619" cy="149240"/>
            </a:xfrm>
            <a:custGeom>
              <a:avLst/>
              <a:gdLst/>
              <a:ahLst/>
              <a:cxnLst/>
              <a:rect l="l" t="t" r="r" b="b"/>
              <a:pathLst>
                <a:path w="3327" h="2191" extrusionOk="0">
                  <a:moveTo>
                    <a:pt x="1115" y="0"/>
                  </a:moveTo>
                  <a:cubicBezTo>
                    <a:pt x="770" y="0"/>
                    <a:pt x="470" y="232"/>
                    <a:pt x="295" y="867"/>
                  </a:cubicBezTo>
                  <a:cubicBezTo>
                    <a:pt x="0" y="1901"/>
                    <a:pt x="553" y="2190"/>
                    <a:pt x="1263" y="2190"/>
                  </a:cubicBezTo>
                  <a:cubicBezTo>
                    <a:pt x="2167" y="2190"/>
                    <a:pt x="3327" y="1722"/>
                    <a:pt x="3327" y="1722"/>
                  </a:cubicBezTo>
                  <a:cubicBezTo>
                    <a:pt x="3327" y="1722"/>
                    <a:pt x="2054" y="0"/>
                    <a:pt x="1115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4"/>
            <p:cNvSpPr/>
            <p:nvPr/>
          </p:nvSpPr>
          <p:spPr>
            <a:xfrm>
              <a:off x="10001788" y="4803583"/>
              <a:ext cx="227095" cy="148763"/>
            </a:xfrm>
            <a:custGeom>
              <a:avLst/>
              <a:gdLst/>
              <a:ahLst/>
              <a:cxnLst/>
              <a:rect l="l" t="t" r="r" b="b"/>
              <a:pathLst>
                <a:path w="3334" h="2184" extrusionOk="0">
                  <a:moveTo>
                    <a:pt x="2070" y="0"/>
                  </a:moveTo>
                  <a:cubicBezTo>
                    <a:pt x="1165" y="0"/>
                    <a:pt x="0" y="468"/>
                    <a:pt x="0" y="468"/>
                  </a:cubicBezTo>
                  <a:cubicBezTo>
                    <a:pt x="0" y="468"/>
                    <a:pt x="1274" y="2183"/>
                    <a:pt x="2214" y="2183"/>
                  </a:cubicBezTo>
                  <a:cubicBezTo>
                    <a:pt x="2558" y="2183"/>
                    <a:pt x="2857" y="1953"/>
                    <a:pt x="3033" y="1323"/>
                  </a:cubicBezTo>
                  <a:cubicBezTo>
                    <a:pt x="3334" y="290"/>
                    <a:pt x="2782" y="0"/>
                    <a:pt x="2070" y="0"/>
                  </a:cubicBezTo>
                  <a:close/>
                </a:path>
              </a:pathLst>
            </a:custGeom>
            <a:solidFill>
              <a:srgbClr val="6ACCB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4"/>
            <p:cNvSpPr/>
            <p:nvPr/>
          </p:nvSpPr>
          <p:spPr>
            <a:xfrm>
              <a:off x="9562238" y="4968287"/>
              <a:ext cx="271234" cy="171173"/>
            </a:xfrm>
            <a:custGeom>
              <a:avLst/>
              <a:gdLst/>
              <a:ahLst/>
              <a:cxnLst/>
              <a:rect l="l" t="t" r="r" b="b"/>
              <a:pathLst>
                <a:path w="3982" h="2513" extrusionOk="0">
                  <a:moveTo>
                    <a:pt x="2376" y="1"/>
                  </a:moveTo>
                  <a:cubicBezTo>
                    <a:pt x="2124" y="1"/>
                    <a:pt x="1845" y="150"/>
                    <a:pt x="1540" y="522"/>
                  </a:cubicBezTo>
                  <a:cubicBezTo>
                    <a:pt x="0" y="2404"/>
                    <a:pt x="3981" y="2513"/>
                    <a:pt x="3981" y="2513"/>
                  </a:cubicBezTo>
                  <a:cubicBezTo>
                    <a:pt x="3981" y="2513"/>
                    <a:pt x="3408" y="1"/>
                    <a:pt x="2376" y="1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4"/>
            <p:cNvSpPr/>
            <p:nvPr/>
          </p:nvSpPr>
          <p:spPr>
            <a:xfrm>
              <a:off x="9812222" y="5122432"/>
              <a:ext cx="273277" cy="172535"/>
            </a:xfrm>
            <a:custGeom>
              <a:avLst/>
              <a:gdLst/>
              <a:ahLst/>
              <a:cxnLst/>
              <a:rect l="l" t="t" r="r" b="b"/>
              <a:pathLst>
                <a:path w="4012" h="2533" extrusionOk="0">
                  <a:moveTo>
                    <a:pt x="0" y="1"/>
                  </a:moveTo>
                  <a:cubicBezTo>
                    <a:pt x="0" y="1"/>
                    <a:pt x="583" y="2533"/>
                    <a:pt x="1619" y="2533"/>
                  </a:cubicBezTo>
                  <a:cubicBezTo>
                    <a:pt x="1872" y="2533"/>
                    <a:pt x="2152" y="2382"/>
                    <a:pt x="2457" y="2007"/>
                  </a:cubicBezTo>
                  <a:cubicBezTo>
                    <a:pt x="4012" y="12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4"/>
            <p:cNvSpPr/>
            <p:nvPr/>
          </p:nvSpPr>
          <p:spPr>
            <a:xfrm>
              <a:off x="9348287" y="5195793"/>
              <a:ext cx="266943" cy="188338"/>
            </a:xfrm>
            <a:custGeom>
              <a:avLst/>
              <a:gdLst/>
              <a:ahLst/>
              <a:cxnLst/>
              <a:rect l="l" t="t" r="r" b="b"/>
              <a:pathLst>
                <a:path w="3919" h="2765" extrusionOk="0">
                  <a:moveTo>
                    <a:pt x="2639" y="0"/>
                  </a:moveTo>
                  <a:cubicBezTo>
                    <a:pt x="2412" y="0"/>
                    <a:pt x="2147" y="113"/>
                    <a:pt x="1835" y="385"/>
                  </a:cubicBezTo>
                  <a:cubicBezTo>
                    <a:pt x="1" y="1987"/>
                    <a:pt x="3919" y="2765"/>
                    <a:pt x="3919" y="2765"/>
                  </a:cubicBezTo>
                  <a:cubicBezTo>
                    <a:pt x="3919" y="2765"/>
                    <a:pt x="3758" y="0"/>
                    <a:pt x="2639" y="0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4"/>
            <p:cNvSpPr/>
            <p:nvPr/>
          </p:nvSpPr>
          <p:spPr>
            <a:xfrm>
              <a:off x="9598271" y="5362881"/>
              <a:ext cx="266943" cy="187384"/>
            </a:xfrm>
            <a:custGeom>
              <a:avLst/>
              <a:gdLst/>
              <a:ahLst/>
              <a:cxnLst/>
              <a:rect l="l" t="t" r="r" b="b"/>
              <a:pathLst>
                <a:path w="3919" h="2751" extrusionOk="0">
                  <a:moveTo>
                    <a:pt x="0" y="1"/>
                  </a:moveTo>
                  <a:cubicBezTo>
                    <a:pt x="0" y="1"/>
                    <a:pt x="161" y="2751"/>
                    <a:pt x="1278" y="2751"/>
                  </a:cubicBezTo>
                  <a:cubicBezTo>
                    <a:pt x="1505" y="2751"/>
                    <a:pt x="1771" y="2637"/>
                    <a:pt x="2084" y="2364"/>
                  </a:cubicBezTo>
                  <a:cubicBezTo>
                    <a:pt x="3919" y="77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3E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4"/>
            <p:cNvSpPr/>
            <p:nvPr/>
          </p:nvSpPr>
          <p:spPr>
            <a:xfrm>
              <a:off x="9079230" y="5383860"/>
              <a:ext cx="263809" cy="193038"/>
            </a:xfrm>
            <a:custGeom>
              <a:avLst/>
              <a:gdLst/>
              <a:ahLst/>
              <a:cxnLst/>
              <a:rect l="l" t="t" r="r" b="b"/>
              <a:pathLst>
                <a:path w="3873" h="2834" extrusionOk="0">
                  <a:moveTo>
                    <a:pt x="2685" y="0"/>
                  </a:moveTo>
                  <a:cubicBezTo>
                    <a:pt x="2466" y="0"/>
                    <a:pt x="2206" y="102"/>
                    <a:pt x="1898" y="346"/>
                  </a:cubicBezTo>
                  <a:cubicBezTo>
                    <a:pt x="1" y="1854"/>
                    <a:pt x="3873" y="2833"/>
                    <a:pt x="3873" y="2833"/>
                  </a:cubicBezTo>
                  <a:cubicBezTo>
                    <a:pt x="3873" y="2833"/>
                    <a:pt x="3840" y="0"/>
                    <a:pt x="2685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4"/>
            <p:cNvSpPr/>
            <p:nvPr/>
          </p:nvSpPr>
          <p:spPr>
            <a:xfrm>
              <a:off x="9324991" y="5555648"/>
              <a:ext cx="264831" cy="192357"/>
            </a:xfrm>
            <a:custGeom>
              <a:avLst/>
              <a:gdLst/>
              <a:ahLst/>
              <a:cxnLst/>
              <a:rect l="l" t="t" r="r" b="b"/>
              <a:pathLst>
                <a:path w="3888" h="2824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34" y="2823"/>
                    <a:pt x="1195" y="2823"/>
                  </a:cubicBezTo>
                  <a:cubicBezTo>
                    <a:pt x="1413" y="2823"/>
                    <a:pt x="1671" y="2724"/>
                    <a:pt x="1975" y="2488"/>
                  </a:cubicBezTo>
                  <a:cubicBezTo>
                    <a:pt x="3888" y="98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C12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4"/>
            <p:cNvSpPr/>
            <p:nvPr/>
          </p:nvSpPr>
          <p:spPr>
            <a:xfrm>
              <a:off x="8311362" y="885840"/>
              <a:ext cx="778554" cy="1630128"/>
            </a:xfrm>
            <a:custGeom>
              <a:avLst/>
              <a:gdLst/>
              <a:ahLst/>
              <a:cxnLst/>
              <a:rect l="l" t="t" r="r" b="b"/>
              <a:pathLst>
                <a:path w="11430" h="23932" extrusionOk="0">
                  <a:moveTo>
                    <a:pt x="11429" y="1"/>
                  </a:moveTo>
                  <a:lnTo>
                    <a:pt x="1" y="3219"/>
                  </a:lnTo>
                  <a:lnTo>
                    <a:pt x="5816" y="23931"/>
                  </a:lnTo>
                  <a:lnTo>
                    <a:pt x="11429" y="1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4"/>
            <p:cNvSpPr/>
            <p:nvPr/>
          </p:nvSpPr>
          <p:spPr>
            <a:xfrm>
              <a:off x="7532868" y="327700"/>
              <a:ext cx="778554" cy="995637"/>
            </a:xfrm>
            <a:custGeom>
              <a:avLst/>
              <a:gdLst/>
              <a:ahLst/>
              <a:cxnLst/>
              <a:rect l="l" t="t" r="r" b="b"/>
              <a:pathLst>
                <a:path w="11430" h="14617" extrusionOk="0">
                  <a:moveTo>
                    <a:pt x="8227" y="0"/>
                  </a:moveTo>
                  <a:lnTo>
                    <a:pt x="1" y="14617"/>
                  </a:lnTo>
                  <a:lnTo>
                    <a:pt x="11430" y="11413"/>
                  </a:lnTo>
                  <a:lnTo>
                    <a:pt x="8227" y="0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4"/>
            <p:cNvSpPr/>
            <p:nvPr/>
          </p:nvSpPr>
          <p:spPr>
            <a:xfrm>
              <a:off x="8093187" y="327700"/>
              <a:ext cx="996727" cy="777465"/>
            </a:xfrm>
            <a:custGeom>
              <a:avLst/>
              <a:gdLst/>
              <a:ahLst/>
              <a:cxnLst/>
              <a:rect l="l" t="t" r="r" b="b"/>
              <a:pathLst>
                <a:path w="14633" h="11414" extrusionOk="0">
                  <a:moveTo>
                    <a:pt x="1" y="0"/>
                  </a:moveTo>
                  <a:lnTo>
                    <a:pt x="3204" y="11413"/>
                  </a:lnTo>
                  <a:lnTo>
                    <a:pt x="14632" y="81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4"/>
            <p:cNvSpPr/>
            <p:nvPr/>
          </p:nvSpPr>
          <p:spPr>
            <a:xfrm>
              <a:off x="7532868" y="1105105"/>
              <a:ext cx="1174711" cy="1410866"/>
            </a:xfrm>
            <a:custGeom>
              <a:avLst/>
              <a:gdLst/>
              <a:ahLst/>
              <a:cxnLst/>
              <a:rect l="l" t="t" r="r" b="b"/>
              <a:pathLst>
                <a:path w="17246" h="20713" extrusionOk="0">
                  <a:moveTo>
                    <a:pt x="11430" y="0"/>
                  </a:moveTo>
                  <a:lnTo>
                    <a:pt x="1" y="3204"/>
                  </a:lnTo>
                  <a:lnTo>
                    <a:pt x="17245" y="20712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" name="Google Shape;320;p24"/>
          <p:cNvSpPr txBox="1">
            <a:spLocks noGrp="1"/>
          </p:cNvSpPr>
          <p:nvPr>
            <p:ph type="title"/>
          </p:nvPr>
        </p:nvSpPr>
        <p:spPr>
          <a:xfrm>
            <a:off x="1581812" y="217549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21" name="Google Shape;321;p24"/>
          <p:cNvSpPr txBox="1">
            <a:spLocks noGrp="1"/>
          </p:cNvSpPr>
          <p:nvPr>
            <p:ph type="subTitle" idx="1"/>
          </p:nvPr>
        </p:nvSpPr>
        <p:spPr>
          <a:xfrm>
            <a:off x="1571612" y="2765773"/>
            <a:ext cx="2346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24"/>
          <p:cNvSpPr txBox="1">
            <a:spLocks noGrp="1"/>
          </p:cNvSpPr>
          <p:nvPr>
            <p:ph type="title" idx="2"/>
          </p:nvPr>
        </p:nvSpPr>
        <p:spPr>
          <a:xfrm>
            <a:off x="5312188" y="2175490"/>
            <a:ext cx="2326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23" name="Google Shape;323;p24"/>
          <p:cNvSpPr txBox="1">
            <a:spLocks noGrp="1"/>
          </p:cNvSpPr>
          <p:nvPr>
            <p:ph type="subTitle" idx="3"/>
          </p:nvPr>
        </p:nvSpPr>
        <p:spPr>
          <a:xfrm>
            <a:off x="5301988" y="2765773"/>
            <a:ext cx="23466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24"/>
          <p:cNvSpPr txBox="1">
            <a:spLocks noGrp="1"/>
          </p:cNvSpPr>
          <p:nvPr>
            <p:ph type="title" idx="4" hasCustomPrompt="1"/>
          </p:nvPr>
        </p:nvSpPr>
        <p:spPr>
          <a:xfrm>
            <a:off x="1599475" y="-292050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325" name="Google Shape;325;p24"/>
          <p:cNvSpPr txBox="1">
            <a:spLocks noGrp="1"/>
          </p:cNvSpPr>
          <p:nvPr>
            <p:ph type="title" idx="5" hasCustomPrompt="1"/>
          </p:nvPr>
        </p:nvSpPr>
        <p:spPr>
          <a:xfrm>
            <a:off x="5293450" y="-292050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Font typeface="Delius Swash Caps"/>
              <a:buNone/>
              <a:defRPr sz="5000">
                <a:solidFill>
                  <a:schemeClr val="accent6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1">
    <p:bg>
      <p:bgPr>
        <a:solidFill>
          <a:schemeClr val="lt1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1" name="Google Shape;341;p28"/>
          <p:cNvSpPr/>
          <p:nvPr/>
        </p:nvSpPr>
        <p:spPr>
          <a:xfrm rot="-602357">
            <a:off x="-557204" y="3686867"/>
            <a:ext cx="2236685" cy="1145176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8"/>
          <p:cNvSpPr/>
          <p:nvPr/>
        </p:nvSpPr>
        <p:spPr>
          <a:xfrm>
            <a:off x="7377952" y="155952"/>
            <a:ext cx="4011523" cy="1362906"/>
          </a:xfrm>
          <a:custGeom>
            <a:avLst/>
            <a:gdLst/>
            <a:ahLst/>
            <a:cxnLst/>
            <a:rect l="l" t="t" r="r" b="b"/>
            <a:pathLst>
              <a:path w="36480" h="12394" extrusionOk="0">
                <a:moveTo>
                  <a:pt x="20277" y="1"/>
                </a:moveTo>
                <a:cubicBezTo>
                  <a:pt x="17804" y="1"/>
                  <a:pt x="15705" y="1602"/>
                  <a:pt x="14928" y="3795"/>
                </a:cubicBezTo>
                <a:cubicBezTo>
                  <a:pt x="14041" y="3188"/>
                  <a:pt x="12906" y="2831"/>
                  <a:pt x="11662" y="2831"/>
                </a:cubicBezTo>
                <a:cubicBezTo>
                  <a:pt x="9112" y="2831"/>
                  <a:pt x="7013" y="4354"/>
                  <a:pt x="6609" y="6360"/>
                </a:cubicBezTo>
                <a:cubicBezTo>
                  <a:pt x="6065" y="6189"/>
                  <a:pt x="5458" y="6096"/>
                  <a:pt x="4821" y="6096"/>
                </a:cubicBezTo>
                <a:cubicBezTo>
                  <a:pt x="2535" y="6096"/>
                  <a:pt x="669" y="7371"/>
                  <a:pt x="669" y="8973"/>
                </a:cubicBezTo>
                <a:cubicBezTo>
                  <a:pt x="669" y="8973"/>
                  <a:pt x="0" y="12393"/>
                  <a:pt x="3250" y="12393"/>
                </a:cubicBezTo>
                <a:lnTo>
                  <a:pt x="34100" y="12393"/>
                </a:lnTo>
                <a:cubicBezTo>
                  <a:pt x="34100" y="12393"/>
                  <a:pt x="36479" y="12393"/>
                  <a:pt x="36121" y="9579"/>
                </a:cubicBezTo>
                <a:cubicBezTo>
                  <a:pt x="36121" y="8335"/>
                  <a:pt x="34660" y="7324"/>
                  <a:pt x="32856" y="7324"/>
                </a:cubicBezTo>
                <a:cubicBezTo>
                  <a:pt x="32576" y="7324"/>
                  <a:pt x="32327" y="7340"/>
                  <a:pt x="32094" y="7371"/>
                </a:cubicBezTo>
                <a:cubicBezTo>
                  <a:pt x="31643" y="5769"/>
                  <a:pt x="29917" y="4557"/>
                  <a:pt x="27818" y="4557"/>
                </a:cubicBezTo>
                <a:cubicBezTo>
                  <a:pt x="27134" y="4557"/>
                  <a:pt x="26481" y="4696"/>
                  <a:pt x="25890" y="4930"/>
                </a:cubicBezTo>
                <a:cubicBezTo>
                  <a:pt x="25517" y="2146"/>
                  <a:pt x="23153" y="1"/>
                  <a:pt x="20277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15">
    <p:bg>
      <p:bgPr>
        <a:solidFill>
          <a:schemeClr val="lt1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2"/>
          <p:cNvSpPr txBox="1">
            <a:spLocks noGrp="1"/>
          </p:cNvSpPr>
          <p:nvPr>
            <p:ph type="title" hasCustomPrompt="1"/>
          </p:nvPr>
        </p:nvSpPr>
        <p:spPr>
          <a:xfrm>
            <a:off x="1026450" y="17919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367" name="Google Shape;367;p32"/>
          <p:cNvSpPr txBox="1">
            <a:spLocks noGrp="1"/>
          </p:cNvSpPr>
          <p:nvPr>
            <p:ph type="body" idx="1"/>
          </p:nvPr>
        </p:nvSpPr>
        <p:spPr>
          <a:xfrm>
            <a:off x="862050" y="3638000"/>
            <a:ext cx="26925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8" name="Google Shape;368;p32"/>
          <p:cNvSpPr txBox="1">
            <a:spLocks noGrp="1"/>
          </p:cNvSpPr>
          <p:nvPr>
            <p:ph type="title" idx="2" hasCustomPrompt="1"/>
          </p:nvPr>
        </p:nvSpPr>
        <p:spPr>
          <a:xfrm>
            <a:off x="3390150" y="8775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369" name="Google Shape;369;p32"/>
          <p:cNvSpPr txBox="1">
            <a:spLocks noGrp="1"/>
          </p:cNvSpPr>
          <p:nvPr>
            <p:ph type="body" idx="3"/>
          </p:nvPr>
        </p:nvSpPr>
        <p:spPr>
          <a:xfrm>
            <a:off x="3225750" y="2723600"/>
            <a:ext cx="26925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0" name="Google Shape;370;p32"/>
          <p:cNvSpPr txBox="1">
            <a:spLocks noGrp="1"/>
          </p:cNvSpPr>
          <p:nvPr>
            <p:ph type="title" idx="4" hasCustomPrompt="1"/>
          </p:nvPr>
        </p:nvSpPr>
        <p:spPr>
          <a:xfrm>
            <a:off x="5753850" y="39325"/>
            <a:ext cx="236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Font typeface="Delius Swash Caps"/>
              <a:buNone/>
              <a:defRPr sz="50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371" name="Google Shape;371;p32"/>
          <p:cNvSpPr txBox="1">
            <a:spLocks noGrp="1"/>
          </p:cNvSpPr>
          <p:nvPr>
            <p:ph type="body" idx="5"/>
          </p:nvPr>
        </p:nvSpPr>
        <p:spPr>
          <a:xfrm>
            <a:off x="5589450" y="1885400"/>
            <a:ext cx="26925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2" name="Google Shape;372;p32"/>
          <p:cNvSpPr/>
          <p:nvPr/>
        </p:nvSpPr>
        <p:spPr>
          <a:xfrm rot="-602424">
            <a:off x="5973483" y="2912193"/>
            <a:ext cx="3794783" cy="1942959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2"/>
          <p:cNvSpPr/>
          <p:nvPr/>
        </p:nvSpPr>
        <p:spPr>
          <a:xfrm>
            <a:off x="-477024" y="1122283"/>
            <a:ext cx="2858874" cy="1473984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2"/>
          <p:cNvSpPr/>
          <p:nvPr/>
        </p:nvSpPr>
        <p:spPr>
          <a:xfrm rot="10110648" flipH="1">
            <a:off x="-366002" y="-4640174"/>
            <a:ext cx="7023138" cy="512572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6">
    <p:bg>
      <p:bgPr>
        <a:solidFill>
          <a:schemeClr val="lt1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4"/>
          <p:cNvSpPr/>
          <p:nvPr/>
        </p:nvSpPr>
        <p:spPr>
          <a:xfrm rot="10110648" flipH="1">
            <a:off x="4388398" y="-4388949"/>
            <a:ext cx="7023138" cy="5125723"/>
          </a:xfrm>
          <a:custGeom>
            <a:avLst/>
            <a:gdLst/>
            <a:ahLst/>
            <a:cxnLst/>
            <a:rect l="l" t="t" r="r" b="b"/>
            <a:pathLst>
              <a:path w="55883" h="56638" extrusionOk="0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4"/>
          <p:cNvSpPr/>
          <p:nvPr/>
        </p:nvSpPr>
        <p:spPr>
          <a:xfrm rot="-602453">
            <a:off x="7579979" y="-353230"/>
            <a:ext cx="3104674" cy="1589625"/>
          </a:xfrm>
          <a:custGeom>
            <a:avLst/>
            <a:gdLst/>
            <a:ahLst/>
            <a:cxnLst/>
            <a:rect l="l" t="t" r="r" b="b"/>
            <a:pathLst>
              <a:path w="33092" h="16943" extrusionOk="0">
                <a:moveTo>
                  <a:pt x="17920" y="1"/>
                </a:moveTo>
                <a:cubicBezTo>
                  <a:pt x="14869" y="1"/>
                  <a:pt x="12218" y="2123"/>
                  <a:pt x="11742" y="5068"/>
                </a:cubicBezTo>
                <a:cubicBezTo>
                  <a:pt x="11435" y="5016"/>
                  <a:pt x="11131" y="4992"/>
                  <a:pt x="10832" y="4992"/>
                </a:cubicBezTo>
                <a:cubicBezTo>
                  <a:pt x="8403" y="4992"/>
                  <a:pt x="6324" y="6624"/>
                  <a:pt x="5938" y="8970"/>
                </a:cubicBezTo>
                <a:cubicBezTo>
                  <a:pt x="5905" y="9237"/>
                  <a:pt x="5905" y="9504"/>
                  <a:pt x="5905" y="9771"/>
                </a:cubicBezTo>
                <a:cubicBezTo>
                  <a:pt x="2436" y="9771"/>
                  <a:pt x="201" y="10238"/>
                  <a:pt x="34" y="11139"/>
                </a:cubicBezTo>
                <a:cubicBezTo>
                  <a:pt x="1" y="11305"/>
                  <a:pt x="67" y="11506"/>
                  <a:pt x="201" y="11672"/>
                </a:cubicBezTo>
                <a:lnTo>
                  <a:pt x="32624" y="16943"/>
                </a:lnTo>
                <a:cubicBezTo>
                  <a:pt x="32791" y="16809"/>
                  <a:pt x="32924" y="16643"/>
                  <a:pt x="32958" y="16476"/>
                </a:cubicBezTo>
                <a:cubicBezTo>
                  <a:pt x="33091" y="15609"/>
                  <a:pt x="31190" y="14474"/>
                  <a:pt x="28021" y="13407"/>
                </a:cubicBezTo>
                <a:cubicBezTo>
                  <a:pt x="28087" y="13140"/>
                  <a:pt x="28188" y="12907"/>
                  <a:pt x="28221" y="12606"/>
                </a:cubicBezTo>
                <a:cubicBezTo>
                  <a:pt x="28621" y="10138"/>
                  <a:pt x="26920" y="7770"/>
                  <a:pt x="24418" y="7136"/>
                </a:cubicBezTo>
                <a:lnTo>
                  <a:pt x="24418" y="7102"/>
                </a:lnTo>
                <a:cubicBezTo>
                  <a:pt x="24952" y="3800"/>
                  <a:pt x="22550" y="665"/>
                  <a:pt x="19048" y="97"/>
                </a:cubicBezTo>
                <a:cubicBezTo>
                  <a:pt x="18668" y="32"/>
                  <a:pt x="18291" y="1"/>
                  <a:pt x="17920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4"/>
          <p:cNvSpPr/>
          <p:nvPr/>
        </p:nvSpPr>
        <p:spPr>
          <a:xfrm>
            <a:off x="-553227" y="4471759"/>
            <a:ext cx="1753434" cy="904029"/>
          </a:xfrm>
          <a:custGeom>
            <a:avLst/>
            <a:gdLst/>
            <a:ahLst/>
            <a:cxnLst/>
            <a:rect l="l" t="t" r="r" b="b"/>
            <a:pathLst>
              <a:path w="20511" h="12067" extrusionOk="0">
                <a:moveTo>
                  <a:pt x="9299" y="1"/>
                </a:moveTo>
                <a:cubicBezTo>
                  <a:pt x="6796" y="1"/>
                  <a:pt x="4712" y="1835"/>
                  <a:pt x="4324" y="4245"/>
                </a:cubicBezTo>
                <a:lnTo>
                  <a:pt x="4137" y="4245"/>
                </a:lnTo>
                <a:cubicBezTo>
                  <a:pt x="1851" y="4245"/>
                  <a:pt x="1" y="5878"/>
                  <a:pt x="1" y="7884"/>
                </a:cubicBezTo>
                <a:cubicBezTo>
                  <a:pt x="1" y="7884"/>
                  <a:pt x="1" y="12067"/>
                  <a:pt x="3297" y="12067"/>
                </a:cubicBezTo>
                <a:lnTo>
                  <a:pt x="17416" y="12067"/>
                </a:lnTo>
                <a:cubicBezTo>
                  <a:pt x="17416" y="12067"/>
                  <a:pt x="17416" y="12067"/>
                  <a:pt x="17417" y="12067"/>
                </a:cubicBezTo>
                <a:cubicBezTo>
                  <a:pt x="17467" y="12067"/>
                  <a:pt x="20510" y="12051"/>
                  <a:pt x="20510" y="8319"/>
                </a:cubicBezTo>
                <a:cubicBezTo>
                  <a:pt x="20510" y="6407"/>
                  <a:pt x="18302" y="4354"/>
                  <a:pt x="15535" y="4354"/>
                </a:cubicBezTo>
                <a:cubicBezTo>
                  <a:pt x="15115" y="4354"/>
                  <a:pt x="14679" y="4385"/>
                  <a:pt x="14291" y="4463"/>
                </a:cubicBezTo>
                <a:cubicBezTo>
                  <a:pt x="14026" y="1944"/>
                  <a:pt x="11880" y="1"/>
                  <a:pt x="9299" y="1"/>
                </a:cubicBezTo>
                <a:close/>
              </a:path>
            </a:pathLst>
          </a:cu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4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7" name="Google Shape;387;p34"/>
          <p:cNvSpPr txBox="1">
            <a:spLocks noGrp="1"/>
          </p:cNvSpPr>
          <p:nvPr>
            <p:ph type="title" idx="2"/>
          </p:nvPr>
        </p:nvSpPr>
        <p:spPr>
          <a:xfrm>
            <a:off x="649174" y="3093100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34"/>
          <p:cNvSpPr txBox="1">
            <a:spLocks noGrp="1"/>
          </p:cNvSpPr>
          <p:nvPr>
            <p:ph type="subTitle" idx="1"/>
          </p:nvPr>
        </p:nvSpPr>
        <p:spPr>
          <a:xfrm>
            <a:off x="795360" y="3706125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34"/>
          <p:cNvSpPr txBox="1">
            <a:spLocks noGrp="1"/>
          </p:cNvSpPr>
          <p:nvPr>
            <p:ph type="title" idx="3"/>
          </p:nvPr>
        </p:nvSpPr>
        <p:spPr>
          <a:xfrm>
            <a:off x="3294900" y="3092975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0" name="Google Shape;390;p34"/>
          <p:cNvSpPr txBox="1">
            <a:spLocks noGrp="1"/>
          </p:cNvSpPr>
          <p:nvPr>
            <p:ph type="subTitle" idx="4"/>
          </p:nvPr>
        </p:nvSpPr>
        <p:spPr>
          <a:xfrm>
            <a:off x="3441086" y="3706125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34"/>
          <p:cNvSpPr txBox="1">
            <a:spLocks noGrp="1"/>
          </p:cNvSpPr>
          <p:nvPr>
            <p:ph type="title" idx="5"/>
          </p:nvPr>
        </p:nvSpPr>
        <p:spPr>
          <a:xfrm>
            <a:off x="5927201" y="3093100"/>
            <a:ext cx="2554200" cy="6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2" name="Google Shape;392;p34"/>
          <p:cNvSpPr txBox="1">
            <a:spLocks noGrp="1"/>
          </p:cNvSpPr>
          <p:nvPr>
            <p:ph type="subTitle" idx="6"/>
          </p:nvPr>
        </p:nvSpPr>
        <p:spPr>
          <a:xfrm>
            <a:off x="6073387" y="3706250"/>
            <a:ext cx="22620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Relationship Id="rId8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 b="1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●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○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■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●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○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■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●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○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omfortaa"/>
              <a:buChar char="■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8" r:id="rId4"/>
    <p:sldLayoutId id="2147483659" r:id="rId5"/>
    <p:sldLayoutId id="2147483670" r:id="rId6"/>
    <p:sldLayoutId id="2147483674" r:id="rId7"/>
    <p:sldLayoutId id="2147483678" r:id="rId8"/>
    <p:sldLayoutId id="214748368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 b="1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ngolin"/>
              <a:buNone/>
              <a:defRPr sz="2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●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○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■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●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○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■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●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mfortaa"/>
              <a:buChar char="○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omfortaa"/>
              <a:buChar char="■"/>
              <a:defRPr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59907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757" r:id="rId31"/>
    <p:sldLayoutId id="2147483758" r:id="rId32"/>
    <p:sldLayoutId id="2147483759" r:id="rId33"/>
    <p:sldLayoutId id="2147483760" r:id="rId34"/>
    <p:sldLayoutId id="2147483761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/>
            </a:gs>
            <a:gs pos="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1FC3757A-D7FC-45AC-8CA1-2EB472E1DDAF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21/07/2022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5A028414-4FC7-42F2-A172-4D68B13B396B}" type="slidenum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93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0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slide" Target="slide28.xml"/><Relationship Id="rId26" Type="http://schemas.openxmlformats.org/officeDocument/2006/relationships/slide" Target="slide30.xml"/><Relationship Id="rId3" Type="http://schemas.openxmlformats.org/officeDocument/2006/relationships/control" Target="../activeX/activeX2.xml"/><Relationship Id="rId21" Type="http://schemas.openxmlformats.org/officeDocument/2006/relationships/slide" Target="slide7.xml"/><Relationship Id="rId7" Type="http://schemas.openxmlformats.org/officeDocument/2006/relationships/slide" Target="slide25.xml"/><Relationship Id="rId12" Type="http://schemas.openxmlformats.org/officeDocument/2006/relationships/slide" Target="slide26.xml"/><Relationship Id="rId17" Type="http://schemas.openxmlformats.org/officeDocument/2006/relationships/image" Target="../media/image41.png"/><Relationship Id="rId25" Type="http://schemas.openxmlformats.org/officeDocument/2006/relationships/image" Target="../media/image43.png"/><Relationship Id="rId33" Type="http://schemas.openxmlformats.org/officeDocument/2006/relationships/image" Target="../media/image47.wmf"/><Relationship Id="rId2" Type="http://schemas.openxmlformats.org/officeDocument/2006/relationships/control" Target="../activeX/activeX1.xml"/><Relationship Id="rId16" Type="http://schemas.openxmlformats.org/officeDocument/2006/relationships/slide" Target="slide27.xml"/><Relationship Id="rId20" Type="http://schemas.openxmlformats.org/officeDocument/2006/relationships/slide" Target="slide6.xml"/><Relationship Id="rId29" Type="http://schemas.openxmlformats.org/officeDocument/2006/relationships/image" Target="../media/image45.png"/><Relationship Id="rId1" Type="http://schemas.openxmlformats.org/officeDocument/2006/relationships/vmlDrawing" Target="../drawings/vmlDrawing1.vml"/><Relationship Id="rId6" Type="http://schemas.openxmlformats.org/officeDocument/2006/relationships/slide" Target="slide2.xml"/><Relationship Id="rId11" Type="http://schemas.openxmlformats.org/officeDocument/2006/relationships/slide" Target="slide3.xml"/><Relationship Id="rId24" Type="http://schemas.openxmlformats.org/officeDocument/2006/relationships/slide" Target="slide29.xml"/><Relationship Id="rId32" Type="http://schemas.openxmlformats.org/officeDocument/2006/relationships/slide" Target="slide41.xml"/><Relationship Id="rId5" Type="http://schemas.openxmlformats.org/officeDocument/2006/relationships/notesSlide" Target="../notesSlides/notesSlide24.xml"/><Relationship Id="rId15" Type="http://schemas.openxmlformats.org/officeDocument/2006/relationships/slide" Target="slide5.xml"/><Relationship Id="rId23" Type="http://schemas.openxmlformats.org/officeDocument/2006/relationships/slide" Target="slide9.xml"/><Relationship Id="rId28" Type="http://schemas.openxmlformats.org/officeDocument/2006/relationships/slide" Target="slide31.xml"/><Relationship Id="rId10" Type="http://schemas.openxmlformats.org/officeDocument/2006/relationships/image" Target="../media/image39.png"/><Relationship Id="rId19" Type="http://schemas.openxmlformats.org/officeDocument/2006/relationships/image" Target="../media/image42.png"/><Relationship Id="rId31" Type="http://schemas.openxmlformats.org/officeDocument/2006/relationships/image" Target="../media/image46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8.jpeg"/><Relationship Id="rId14" Type="http://schemas.openxmlformats.org/officeDocument/2006/relationships/slide" Target="slide4.xml"/><Relationship Id="rId22" Type="http://schemas.openxmlformats.org/officeDocument/2006/relationships/slide" Target="slide8.xml"/><Relationship Id="rId27" Type="http://schemas.openxmlformats.org/officeDocument/2006/relationships/image" Target="../media/image44.png"/><Relationship Id="rId30" Type="http://schemas.openxmlformats.org/officeDocument/2006/relationships/slide" Target="slide32.xml"/><Relationship Id="rId8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slide" Target="slide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1.png"/><Relationship Id="rId5" Type="http://schemas.openxmlformats.org/officeDocument/2006/relationships/image" Target="../media/image49.png"/><Relationship Id="rId4" Type="http://schemas.openxmlformats.org/officeDocument/2006/relationships/slide" Target="slide3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2.png"/><Relationship Id="rId5" Type="http://schemas.openxmlformats.org/officeDocument/2006/relationships/image" Target="../media/image49.png"/><Relationship Id="rId4" Type="http://schemas.openxmlformats.org/officeDocument/2006/relationships/slide" Target="slide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3.png"/><Relationship Id="rId5" Type="http://schemas.openxmlformats.org/officeDocument/2006/relationships/image" Target="../media/image49.png"/><Relationship Id="rId4" Type="http://schemas.openxmlformats.org/officeDocument/2006/relationships/slide" Target="slide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4.png"/><Relationship Id="rId5" Type="http://schemas.openxmlformats.org/officeDocument/2006/relationships/image" Target="../media/image49.png"/><Relationship Id="rId4" Type="http://schemas.openxmlformats.org/officeDocument/2006/relationships/slide" Target="slide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5.png"/><Relationship Id="rId5" Type="http://schemas.openxmlformats.org/officeDocument/2006/relationships/image" Target="../media/image49.png"/><Relationship Id="rId4" Type="http://schemas.openxmlformats.org/officeDocument/2006/relationships/slide" Target="slide3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6.png"/><Relationship Id="rId5" Type="http://schemas.openxmlformats.org/officeDocument/2006/relationships/image" Target="../media/image49.png"/><Relationship Id="rId4" Type="http://schemas.openxmlformats.org/officeDocument/2006/relationships/slide" Target="slide3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7.png"/><Relationship Id="rId5" Type="http://schemas.openxmlformats.org/officeDocument/2006/relationships/image" Target="../media/image49.png"/><Relationship Id="rId4" Type="http://schemas.openxmlformats.org/officeDocument/2006/relationships/slide" Target="slide4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3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9.jpeg"/><Relationship Id="rId12" Type="http://schemas.openxmlformats.org/officeDocument/2006/relationships/slide" Target="slide2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hdphoto" Target="../media/hdphoto1.wdp"/><Relationship Id="rId11" Type="http://schemas.openxmlformats.org/officeDocument/2006/relationships/image" Target="../media/image58.svg"/><Relationship Id="rId5" Type="http://schemas.openxmlformats.org/officeDocument/2006/relationships/image" Target="../media/image58.png"/><Relationship Id="rId10" Type="http://schemas.openxmlformats.org/officeDocument/2006/relationships/image" Target="../media/image62.png"/><Relationship Id="rId4" Type="http://schemas.openxmlformats.org/officeDocument/2006/relationships/notesSlide" Target="../notesSlides/notesSlide33.xml"/><Relationship Id="rId9" Type="http://schemas.openxmlformats.org/officeDocument/2006/relationships/image" Target="../media/image61.jpeg"/><Relationship Id="rId1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2.sv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6.png"/><Relationship Id="rId5" Type="http://schemas.openxmlformats.org/officeDocument/2006/relationships/image" Target="../media/image65.jpeg"/><Relationship Id="rId10" Type="http://schemas.openxmlformats.org/officeDocument/2006/relationships/image" Target="../media/image30.png"/><Relationship Id="rId4" Type="http://schemas.openxmlformats.org/officeDocument/2006/relationships/image" Target="../media/image64.png"/><Relationship Id="rId9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8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2.svg"/><Relationship Id="rId11" Type="http://schemas.openxmlformats.org/officeDocument/2006/relationships/image" Target="../media/image30.png"/><Relationship Id="rId5" Type="http://schemas.openxmlformats.org/officeDocument/2006/relationships/image" Target="../media/image66.png"/><Relationship Id="rId10" Type="http://schemas.openxmlformats.org/officeDocument/2006/relationships/image" Target="../media/image63.png"/><Relationship Id="rId4" Type="http://schemas.openxmlformats.org/officeDocument/2006/relationships/image" Target="../media/image67.png"/><Relationship Id="rId9" Type="http://schemas.openxmlformats.org/officeDocument/2006/relationships/slide" Target="slide2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2.sv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1.png"/><Relationship Id="rId11" Type="http://schemas.openxmlformats.org/officeDocument/2006/relationships/image" Target="../media/image30.png"/><Relationship Id="rId5" Type="http://schemas.microsoft.com/office/2007/relationships/hdphoto" Target="../media/hdphoto2.wdp"/><Relationship Id="rId10" Type="http://schemas.openxmlformats.org/officeDocument/2006/relationships/image" Target="../media/image63.png"/><Relationship Id="rId4" Type="http://schemas.openxmlformats.org/officeDocument/2006/relationships/image" Target="../media/image70.png"/><Relationship Id="rId9" Type="http://schemas.openxmlformats.org/officeDocument/2006/relationships/slide" Target="slide2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2.sv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6.png"/><Relationship Id="rId5" Type="http://schemas.openxmlformats.org/officeDocument/2006/relationships/image" Target="../media/image65.jpeg"/><Relationship Id="rId10" Type="http://schemas.openxmlformats.org/officeDocument/2006/relationships/image" Target="../media/image30.png"/><Relationship Id="rId4" Type="http://schemas.openxmlformats.org/officeDocument/2006/relationships/image" Target="../media/image72.png"/><Relationship Id="rId9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2.sv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6.png"/><Relationship Id="rId5" Type="http://schemas.openxmlformats.org/officeDocument/2006/relationships/image" Target="../media/image73.png"/><Relationship Id="rId10" Type="http://schemas.openxmlformats.org/officeDocument/2006/relationships/image" Target="../media/image30.png"/><Relationship Id="rId4" Type="http://schemas.openxmlformats.org/officeDocument/2006/relationships/image" Target="../media/image65.jpeg"/><Relationship Id="rId9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7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2.svg"/><Relationship Id="rId5" Type="http://schemas.openxmlformats.org/officeDocument/2006/relationships/image" Target="../media/image66.png"/><Relationship Id="rId10" Type="http://schemas.openxmlformats.org/officeDocument/2006/relationships/image" Target="../media/image30.png"/><Relationship Id="rId4" Type="http://schemas.openxmlformats.org/officeDocument/2006/relationships/image" Target="../media/image65.jpeg"/><Relationship Id="rId9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2.sv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6.png"/><Relationship Id="rId11" Type="http://schemas.openxmlformats.org/officeDocument/2006/relationships/image" Target="../media/image30.png"/><Relationship Id="rId5" Type="http://schemas.openxmlformats.org/officeDocument/2006/relationships/image" Target="../media/image75.jpeg"/><Relationship Id="rId10" Type="http://schemas.openxmlformats.org/officeDocument/2006/relationships/image" Target="../media/image63.png"/><Relationship Id="rId4" Type="http://schemas.openxmlformats.org/officeDocument/2006/relationships/image" Target="../media/image68.jpeg"/><Relationship Id="rId9" Type="http://schemas.openxmlformats.org/officeDocument/2006/relationships/slide" Target="slide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1.xml"/><Relationship Id="rId5" Type="http://schemas.microsoft.com/office/2007/relationships/hdphoto" Target="../media/hdphoto3.wdp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p74"/>
          <p:cNvSpPr txBox="1">
            <a:spLocks noGrp="1"/>
          </p:cNvSpPr>
          <p:nvPr>
            <p:ph type="title"/>
          </p:nvPr>
        </p:nvSpPr>
        <p:spPr>
          <a:xfrm>
            <a:off x="557551" y="-87832"/>
            <a:ext cx="48033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00"/>
                </a:solidFill>
              </a:rPr>
              <a:t>Our names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D72E7C-484F-422A-A18E-A956152B8BD5}"/>
              </a:ext>
            </a:extLst>
          </p:cNvPr>
          <p:cNvSpPr txBox="1"/>
          <p:nvPr/>
        </p:nvSpPr>
        <p:spPr>
          <a:xfrm>
            <a:off x="753800" y="12002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DEDE"/>
                </a:solidFill>
                <a:latin typeface="Sport Day" pitchFamily="2" charset="0"/>
              </a:rPr>
              <a:t>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A53115-DBF8-4388-8E90-1994BF02D5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2968"/>
            <a:ext cx="4098085" cy="10159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2452D4-482E-47AA-BDE9-5A396AED45F2}"/>
              </a:ext>
            </a:extLst>
          </p:cNvPr>
          <p:cNvSpPr txBox="1"/>
          <p:nvPr/>
        </p:nvSpPr>
        <p:spPr>
          <a:xfrm>
            <a:off x="271709" y="4161250"/>
            <a:ext cx="40574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6"/>
                </a:solidFill>
                <a:latin typeface="Pangolin" panose="02010600030101010101" charset="0"/>
              </a:rPr>
              <a:t>LESSON 2 – PERIOD </a:t>
            </a:r>
            <a:r>
              <a:rPr lang="en-US" sz="3000" b="1" dirty="0" smtClean="0">
                <a:solidFill>
                  <a:schemeClr val="accent6"/>
                </a:solidFill>
                <a:latin typeface="Pangolin" panose="02010600030101010101" charset="0"/>
              </a:rPr>
              <a:t>3</a:t>
            </a:r>
            <a:endParaRPr lang="en-US" sz="3000" b="1" dirty="0">
              <a:solidFill>
                <a:schemeClr val="accent6"/>
              </a:solidFill>
              <a:latin typeface="Pangolin" panose="02010600030101010101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69F481C-B2FE-45A8-95CF-AB08DB10DE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6422" y="-87832"/>
            <a:ext cx="1634433" cy="16867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6521362-B2E3-43CE-AA60-5689623D8E7B}"/>
              </a:ext>
            </a:extLst>
          </p:cNvPr>
          <p:cNvSpPr txBox="1"/>
          <p:nvPr/>
        </p:nvSpPr>
        <p:spPr>
          <a:xfrm>
            <a:off x="200916" y="-87832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6"/>
                </a:solidFill>
                <a:latin typeface="Sport Day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numero-3-lettere-e-numeri-numeri-1071263">
            <a:extLst>
              <a:ext uri="{FF2B5EF4-FFF2-40B4-BE49-F238E27FC236}">
                <a16:creationId xmlns:a16="http://schemas.microsoft.com/office/drawing/2014/main" xmlns="" id="{CB2115C7-2327-4F52-8E1E-20703AC398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5896" y="868233"/>
            <a:ext cx="4533582" cy="355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Halka 3">
            <a:extLst>
              <a:ext uri="{FF2B5EF4-FFF2-40B4-BE49-F238E27FC236}">
                <a16:creationId xmlns:a16="http://schemas.microsoft.com/office/drawing/2014/main" xmlns="" id="{E260E2D3-924D-49DE-9C11-6BF8C306C6D1}"/>
              </a:ext>
            </a:extLst>
          </p:cNvPr>
          <p:cNvSpPr/>
          <p:nvPr/>
        </p:nvSpPr>
        <p:spPr>
          <a:xfrm>
            <a:off x="-6423476" y="-7357510"/>
            <a:ext cx="22145625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478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4012 L 0.20399 0.21605 L -0.18733 0.20771 L -0.18282 -0.17191 L 0.1908 -0.17191 L 0.19705 0.17592 L -0.13368 0.15988 L -0.13177 -0.10772 L 0.12882 -0.11173 L 0.12882 0.11204 L 0.01284 -0.04568 L -0.07639 0.06605 L 0.01111 0.13642 L 0.17014 0.0321 L 0.00798 -0.14753 L -0.15261 0.03395 L 0.01111 0.19784 L 0.20399 0.04784 L 0.00798 -0.18303 L -0.20139 0.03827 L 0.01111 0.23642 L 0.00955 0.05031 " pathEditMode="relative" rAng="0" ptsTypes="AAAAAAAAAAAAAAAAAAAA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8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7">
            <a:extLst>
              <a:ext uri="{FF2B5EF4-FFF2-40B4-BE49-F238E27FC236}">
                <a16:creationId xmlns:a16="http://schemas.microsoft.com/office/drawing/2014/main" xmlns="" id="{BFA12EB0-1447-49D0-933D-5FA6F2EFC3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1893" y="838117"/>
            <a:ext cx="4611068" cy="36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Halka 3">
            <a:extLst>
              <a:ext uri="{FF2B5EF4-FFF2-40B4-BE49-F238E27FC236}">
                <a16:creationId xmlns:a16="http://schemas.microsoft.com/office/drawing/2014/main" xmlns="" id="{E260E2D3-924D-49DE-9C11-6BF8C306C6D1}"/>
              </a:ext>
            </a:extLst>
          </p:cNvPr>
          <p:cNvSpPr/>
          <p:nvPr/>
        </p:nvSpPr>
        <p:spPr>
          <a:xfrm>
            <a:off x="-6423476" y="-7357510"/>
            <a:ext cx="22145625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515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4012 L 0.20399 0.21605 L -0.18733 0.20771 L -0.18282 -0.17191 L 0.1908 -0.17191 L 0.19705 0.17592 L -0.13368 0.15988 L -0.13177 -0.10772 L 0.12882 -0.11173 L 0.12882 0.11204 L 0.01284 -0.04568 L -0.07639 0.06605 L 0.01111 0.13642 L 0.17014 0.0321 L 0.00798 -0.14753 L -0.15261 0.03395 L 0.01111 0.19784 L 0.20399 0.04784 L 0.00798 -0.18303 L -0.20139 0.03827 L 0.01111 0.23642 L 0.00955 0.05031 " pathEditMode="relative" rAng="0" ptsTypes="AAAAAAAAAAAAAAAAAAAA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8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numero-9-letras-y-numeros-numeros-pintado-por-silvita-9728962">
            <a:extLst>
              <a:ext uri="{FF2B5EF4-FFF2-40B4-BE49-F238E27FC236}">
                <a16:creationId xmlns:a16="http://schemas.microsoft.com/office/drawing/2014/main" xmlns="" id="{06ACC705-FF49-4438-8DA5-8A1DC5408C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0226" y="808672"/>
            <a:ext cx="4501474" cy="352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Halka 3">
            <a:extLst>
              <a:ext uri="{FF2B5EF4-FFF2-40B4-BE49-F238E27FC236}">
                <a16:creationId xmlns:a16="http://schemas.microsoft.com/office/drawing/2014/main" xmlns="" id="{E260E2D3-924D-49DE-9C11-6BF8C306C6D1}"/>
              </a:ext>
            </a:extLst>
          </p:cNvPr>
          <p:cNvSpPr/>
          <p:nvPr/>
        </p:nvSpPr>
        <p:spPr>
          <a:xfrm>
            <a:off x="-6423476" y="-7357510"/>
            <a:ext cx="22145625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923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4012 L 0.20399 0.21605 L -0.18733 0.20771 L -0.18282 -0.17191 L 0.1908 -0.17191 L 0.19705 0.17592 L -0.13368 0.15988 L -0.13177 -0.10772 L 0.12882 -0.11173 L 0.12882 0.11204 L 0.01284 -0.04568 L -0.07639 0.06605 L 0.01111 0.13642 L 0.17014 0.0321 L 0.00798 -0.14753 L -0.15261 0.03395 L 0.01111 0.19784 L 0.20399 0.04784 L 0.00798 -0.18303 L -0.20139 0.03827 L 0.01111 0.23642 L 0.00955 0.05031 " pathEditMode="relative" rAng="0" ptsTypes="AAAAAAAAAAAAAAAAAAAA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8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numero-0-letras-y-numeros-numeros-pintado-por-silvita-9728953">
            <a:extLst>
              <a:ext uri="{FF2B5EF4-FFF2-40B4-BE49-F238E27FC236}">
                <a16:creationId xmlns:a16="http://schemas.microsoft.com/office/drawing/2014/main" xmlns="" id="{BA5AA9BB-CBD0-4685-A2EF-8DF1D9CC2E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187" y="1341106"/>
            <a:ext cx="4111942" cy="322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:\Doan Thi Diem\IEG 2017\picture for ppt\numero-1-letras-y-numeros-numeros-pintado-por-silvita-9728954.jpg">
            <a:extLst>
              <a:ext uri="{FF2B5EF4-FFF2-40B4-BE49-F238E27FC236}">
                <a16:creationId xmlns:a16="http://schemas.microsoft.com/office/drawing/2014/main" xmlns="" id="{F1A60BE8-00AA-4B6E-81F4-ED4773441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8470" y="1261898"/>
            <a:ext cx="4212688" cy="329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Halka 3">
            <a:extLst>
              <a:ext uri="{FF2B5EF4-FFF2-40B4-BE49-F238E27FC236}">
                <a16:creationId xmlns:a16="http://schemas.microsoft.com/office/drawing/2014/main" xmlns="" id="{E260E2D3-924D-49DE-9C11-6BF8C306C6D1}"/>
              </a:ext>
            </a:extLst>
          </p:cNvPr>
          <p:cNvSpPr/>
          <p:nvPr/>
        </p:nvSpPr>
        <p:spPr>
          <a:xfrm>
            <a:off x="-6423476" y="-7357510"/>
            <a:ext cx="22145625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965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4012 L 0.20399 0.21605 L -0.18733 0.20771 L -0.18282 -0.17191 L 0.1908 -0.17191 L 0.19705 0.17592 L -0.13368 0.15988 L -0.13177 -0.10772 L 0.12882 -0.11173 L 0.12882 0.11204 L 0.01284 -0.04568 L -0.07639 0.06605 L 0.01111 0.13642 L 0.17014 0.0321 L 0.00798 -0.14753 L -0.15261 0.03395 L 0.01111 0.19784 L 0.20399 0.04784 L 0.00798 -0.18303 L -0.20139 0.03827 L 0.01111 0.23642 L 0.00955 0.05031 " pathEditMode="relative" rAng="0" ptsTypes="AAAAAAAAAAAAAAAAAAAA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8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number-4-flashcards-for-kids-1">
            <a:extLst>
              <a:ext uri="{FF2B5EF4-FFF2-40B4-BE49-F238E27FC236}">
                <a16:creationId xmlns:a16="http://schemas.microsoft.com/office/drawing/2014/main" xmlns="" id="{61B9C9C8-38BF-407C-BC5E-7534A7AF8D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9012" y="956403"/>
            <a:ext cx="4309110" cy="337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Halka 3">
            <a:extLst>
              <a:ext uri="{FF2B5EF4-FFF2-40B4-BE49-F238E27FC236}">
                <a16:creationId xmlns:a16="http://schemas.microsoft.com/office/drawing/2014/main" xmlns="" id="{E260E2D3-924D-49DE-9C11-6BF8C306C6D1}"/>
              </a:ext>
            </a:extLst>
          </p:cNvPr>
          <p:cNvSpPr/>
          <p:nvPr/>
        </p:nvSpPr>
        <p:spPr>
          <a:xfrm>
            <a:off x="-6423476" y="-7357510"/>
            <a:ext cx="22145625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255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4012 L 0.20399 0.21605 L -0.18733 0.20771 L -0.18282 -0.17191 L 0.1908 -0.17191 L 0.19705 0.17592 L -0.13368 0.15988 L -0.13177 -0.10772 L 0.12882 -0.11173 L 0.12882 0.11204 L 0.01284 -0.04568 L -0.07639 0.06605 L 0.01111 0.13642 L 0.17014 0.0321 L 0.00798 -0.14753 L -0.15261 0.03395 L 0.01111 0.19784 L 0.20399 0.04784 L 0.00798 -0.18303 L -0.20139 0.03827 L 0.01111 0.23642 L 0.00955 0.05031 " pathEditMode="relative" rAng="0" ptsTypes="AAAAAAAAAAAAAAAAAAAA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8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DDDBECB-45C0-4244-A25E-07A0BB17DA37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B72430C-4BDE-42F6-B8F3-771066C52309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D17F3DC-C3B9-4149-A5CF-1E6647503AC4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94;p69">
            <a:extLst>
              <a:ext uri="{FF2B5EF4-FFF2-40B4-BE49-F238E27FC236}">
                <a16:creationId xmlns:a16="http://schemas.microsoft.com/office/drawing/2014/main" xmlns="" id="{710E553F-5F70-46E5-BCA4-AF19CC49D8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316337" y="-31142"/>
            <a:ext cx="6959890" cy="736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dirty="0">
                <a:solidFill>
                  <a:srgbClr val="FF0000"/>
                </a:solidFill>
              </a:rPr>
              <a:t>Let’s count together!</a:t>
            </a:r>
            <a:endParaRPr sz="5500" dirty="0">
              <a:solidFill>
                <a:srgbClr val="FF0000"/>
              </a:solidFill>
            </a:endParaRPr>
          </a:p>
        </p:txBody>
      </p:sp>
      <p:pic>
        <p:nvPicPr>
          <p:cNvPr id="17" name="Picture 1" descr="numero-1-letras-y-numeros-numeros-pintado-por-luisarojas-9888594">
            <a:extLst>
              <a:ext uri="{FF2B5EF4-FFF2-40B4-BE49-F238E27FC236}">
                <a16:creationId xmlns:a16="http://schemas.microsoft.com/office/drawing/2014/main" xmlns="" id="{5CB56A1A-71B9-46D6-AA16-29ACF63005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4332" y="540753"/>
            <a:ext cx="2110766" cy="165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 descr="numero-2-letras-y-numeros-numeros-pintado-por-silvita-9728955">
            <a:extLst>
              <a:ext uri="{FF2B5EF4-FFF2-40B4-BE49-F238E27FC236}">
                <a16:creationId xmlns:a16="http://schemas.microsoft.com/office/drawing/2014/main" xmlns="" id="{A07C8DEC-4BF7-41DB-9DAF-869D3DB1E0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4834" y="659793"/>
            <a:ext cx="1968849" cy="154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" descr="numero-3-lettere-e-numeri-numeri-1071263">
            <a:extLst>
              <a:ext uri="{FF2B5EF4-FFF2-40B4-BE49-F238E27FC236}">
                <a16:creationId xmlns:a16="http://schemas.microsoft.com/office/drawing/2014/main" xmlns="" id="{8627E59C-C049-451A-8BB8-F53EEA08F9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57" y="657985"/>
            <a:ext cx="1970184" cy="154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" descr="number-4-flashcards-for-kids-1">
            <a:extLst>
              <a:ext uri="{FF2B5EF4-FFF2-40B4-BE49-F238E27FC236}">
                <a16:creationId xmlns:a16="http://schemas.microsoft.com/office/drawing/2014/main" xmlns="" id="{7EA2862C-CB25-48CC-A21E-9721735FA8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1387" y="2009476"/>
            <a:ext cx="2021464" cy="158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" descr="numero-5-letras-y-numeros-numeros-pintado-por-silvita-9728963">
            <a:extLst>
              <a:ext uri="{FF2B5EF4-FFF2-40B4-BE49-F238E27FC236}">
                <a16:creationId xmlns:a16="http://schemas.microsoft.com/office/drawing/2014/main" xmlns="" id="{B6684340-1065-4ADA-A9C2-DAA61BA67D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3892" y="1974101"/>
            <a:ext cx="1943354" cy="152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" descr="seis">
            <a:extLst>
              <a:ext uri="{FF2B5EF4-FFF2-40B4-BE49-F238E27FC236}">
                <a16:creationId xmlns:a16="http://schemas.microsoft.com/office/drawing/2014/main" xmlns="" id="{FBA5A8EF-4E76-4BC1-A4B8-BD3E0A7FF8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8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9493" y="2013227"/>
            <a:ext cx="1842325" cy="144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" descr="7">
            <a:extLst>
              <a:ext uri="{FF2B5EF4-FFF2-40B4-BE49-F238E27FC236}">
                <a16:creationId xmlns:a16="http://schemas.microsoft.com/office/drawing/2014/main" xmlns="" id="{B20E210E-E962-4C16-9EEB-D68181FB74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3480" y="1974101"/>
            <a:ext cx="1907648" cy="149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" descr="numero-8-letras-y-numeros-numeros-pintado-por-silvita-9728964">
            <a:extLst>
              <a:ext uri="{FF2B5EF4-FFF2-40B4-BE49-F238E27FC236}">
                <a16:creationId xmlns:a16="http://schemas.microsoft.com/office/drawing/2014/main" xmlns="" id="{FEE0555B-F4D4-4956-B31E-70FBF3B98E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401" y="3461312"/>
            <a:ext cx="1965195" cy="153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" descr="numero-9-letras-y-numeros-numeros-pintado-por-silvita-9728962">
            <a:extLst>
              <a:ext uri="{FF2B5EF4-FFF2-40B4-BE49-F238E27FC236}">
                <a16:creationId xmlns:a16="http://schemas.microsoft.com/office/drawing/2014/main" xmlns="" id="{238711AD-E1BA-4919-9FF0-1AF0A940F3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1833" y="3468113"/>
            <a:ext cx="2003410" cy="156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" descr="numero-0-letras-y-numeros-numeros-pintado-por-silvita-9728953">
            <a:extLst>
              <a:ext uri="{FF2B5EF4-FFF2-40B4-BE49-F238E27FC236}">
                <a16:creationId xmlns:a16="http://schemas.microsoft.com/office/drawing/2014/main" xmlns="" id="{103203FB-173F-4C9B-B97A-3AECE271F5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9907" y="3468112"/>
            <a:ext cx="1956667" cy="15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E:\Doan Thi Diem\IEG 2017\picture for ppt\numero-1-letras-y-numeros-numeros-pintado-por-silvita-9728954.jpg">
            <a:extLst>
              <a:ext uri="{FF2B5EF4-FFF2-40B4-BE49-F238E27FC236}">
                <a16:creationId xmlns:a16="http://schemas.microsoft.com/office/drawing/2014/main" xmlns="" id="{59678D39-6442-48F8-A624-B0B13DAC9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1717" y="3354632"/>
            <a:ext cx="2178372" cy="170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98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23;p44">
            <a:extLst>
              <a:ext uri="{FF2B5EF4-FFF2-40B4-BE49-F238E27FC236}">
                <a16:creationId xmlns:a16="http://schemas.microsoft.com/office/drawing/2014/main" xmlns="" id="{B9798B78-5F35-4CF5-B5CC-A0A41E122D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5650" y="2263747"/>
            <a:ext cx="7562165" cy="10288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/>
              <a:t>MODEL </a:t>
            </a:r>
            <a:r>
              <a:rPr lang="en-US" sz="5000" dirty="0" smtClean="0"/>
              <a:t>SENTENCES</a:t>
            </a:r>
            <a:endParaRPr sz="5000" dirty="0"/>
          </a:p>
        </p:txBody>
      </p:sp>
      <p:sp>
        <p:nvSpPr>
          <p:cNvPr id="6" name="Google Shape;1247;p62">
            <a:extLst>
              <a:ext uri="{FF2B5EF4-FFF2-40B4-BE49-F238E27FC236}">
                <a16:creationId xmlns:a16="http://schemas.microsoft.com/office/drawing/2014/main" xmlns="" id="{5675D310-DC54-4DC8-96D9-5B32EAC7E36A}"/>
              </a:ext>
            </a:extLst>
          </p:cNvPr>
          <p:cNvSpPr/>
          <p:nvPr/>
        </p:nvSpPr>
        <p:spPr>
          <a:xfrm>
            <a:off x="4086583" y="917255"/>
            <a:ext cx="1080300" cy="1080300"/>
          </a:xfrm>
          <a:prstGeom prst="ellipse">
            <a:avLst/>
          </a:prstGeom>
          <a:solidFill>
            <a:srgbClr val="00B0F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250;p62">
            <a:extLst>
              <a:ext uri="{FF2B5EF4-FFF2-40B4-BE49-F238E27FC236}">
                <a16:creationId xmlns:a16="http://schemas.microsoft.com/office/drawing/2014/main" xmlns="" id="{80A0EF12-9942-43A7-B0B7-C766A6805593}"/>
              </a:ext>
            </a:extLst>
          </p:cNvPr>
          <p:cNvSpPr txBox="1"/>
          <p:nvPr/>
        </p:nvSpPr>
        <p:spPr>
          <a:xfrm>
            <a:off x="4300810" y="1141805"/>
            <a:ext cx="738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02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  <p:extLst>
      <p:ext uri="{BB962C8B-B14F-4D97-AF65-F5344CB8AC3E}">
        <p14:creationId xmlns:p14="http://schemas.microsoft.com/office/powerpoint/2010/main" val="36478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D4EFB3F-017D-43EB-8203-A6DA946FAE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283" y="2546252"/>
            <a:ext cx="2229727" cy="2394381"/>
          </a:xfrm>
          <a:prstGeom prst="rect">
            <a:avLst/>
          </a:prstGeom>
        </p:spPr>
      </p:pic>
      <p:sp>
        <p:nvSpPr>
          <p:cNvPr id="4" name="Rounded Rectangular Callout 8">
            <a:extLst>
              <a:ext uri="{FF2B5EF4-FFF2-40B4-BE49-F238E27FC236}">
                <a16:creationId xmlns:a16="http://schemas.microsoft.com/office/drawing/2014/main" xmlns="" id="{5F43DEAE-F222-4EB8-BBB1-431DB8E4BBD7}"/>
              </a:ext>
            </a:extLst>
          </p:cNvPr>
          <p:cNvSpPr/>
          <p:nvPr/>
        </p:nvSpPr>
        <p:spPr>
          <a:xfrm>
            <a:off x="871146" y="1131013"/>
            <a:ext cx="2212946" cy="995621"/>
          </a:xfrm>
          <a:prstGeom prst="wedgeRoundRectCallout">
            <a:avLst>
              <a:gd name="adj1" fmla="val -34740"/>
              <a:gd name="adj2" fmla="val 88520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Hello!</a:t>
            </a:r>
          </a:p>
        </p:txBody>
      </p:sp>
      <p:sp>
        <p:nvSpPr>
          <p:cNvPr id="5" name="Rounded Rectangular Callout 8">
            <a:extLst>
              <a:ext uri="{FF2B5EF4-FFF2-40B4-BE49-F238E27FC236}">
                <a16:creationId xmlns:a16="http://schemas.microsoft.com/office/drawing/2014/main" xmlns="" id="{FCC606E0-7E97-416E-BDAF-C846F4AC3E45}"/>
              </a:ext>
            </a:extLst>
          </p:cNvPr>
          <p:cNvSpPr/>
          <p:nvPr/>
        </p:nvSpPr>
        <p:spPr>
          <a:xfrm>
            <a:off x="5270872" y="1847557"/>
            <a:ext cx="2212946" cy="995621"/>
          </a:xfrm>
          <a:prstGeom prst="wedgeRoundRectCallout">
            <a:avLst>
              <a:gd name="adj1" fmla="val 38692"/>
              <a:gd name="adj2" fmla="val 75400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Hi!</a:t>
            </a:r>
          </a:p>
        </p:txBody>
      </p:sp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xmlns="" id="{84DE9F4C-3F93-4E11-8BD5-18E04347510F}"/>
              </a:ext>
            </a:extLst>
          </p:cNvPr>
          <p:cNvSpPr/>
          <p:nvPr/>
        </p:nvSpPr>
        <p:spPr>
          <a:xfrm>
            <a:off x="163274" y="101683"/>
            <a:ext cx="5841635" cy="1527140"/>
          </a:xfrm>
          <a:prstGeom prst="wedgeRoundRectCallout">
            <a:avLst>
              <a:gd name="adj1" fmla="val -34445"/>
              <a:gd name="adj2" fmla="val 118742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I’m Minh.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What’s your name?</a:t>
            </a:r>
          </a:p>
        </p:txBody>
      </p:sp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xmlns="" id="{DF45677C-F27A-42CD-8925-1A12AAA251DC}"/>
              </a:ext>
            </a:extLst>
          </p:cNvPr>
          <p:cNvSpPr/>
          <p:nvPr/>
        </p:nvSpPr>
        <p:spPr>
          <a:xfrm>
            <a:off x="3183195" y="1729885"/>
            <a:ext cx="5443728" cy="1230964"/>
          </a:xfrm>
          <a:prstGeom prst="wedgeRoundRectCallout">
            <a:avLst>
              <a:gd name="adj1" fmla="val 45774"/>
              <a:gd name="adj2" fmla="val 64319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My name’s Mary.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7D52766-F359-4BFC-9285-968C843032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2068" y="3141469"/>
            <a:ext cx="1990578" cy="185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0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D4EFB3F-017D-43EB-8203-A6DA946FAE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18" y="1414871"/>
            <a:ext cx="1906793" cy="2139530"/>
          </a:xfrm>
          <a:prstGeom prst="rect">
            <a:avLst/>
          </a:prstGeom>
        </p:spPr>
      </p:pic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xmlns="" id="{84DE9F4C-3F93-4E11-8BD5-18E04347510F}"/>
              </a:ext>
            </a:extLst>
          </p:cNvPr>
          <p:cNvSpPr/>
          <p:nvPr/>
        </p:nvSpPr>
        <p:spPr>
          <a:xfrm>
            <a:off x="122842" y="90539"/>
            <a:ext cx="5841635" cy="923330"/>
          </a:xfrm>
          <a:prstGeom prst="wedgeRoundRectCallout">
            <a:avLst>
              <a:gd name="adj1" fmla="val -38574"/>
              <a:gd name="adj2" fmla="val 100864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Arial"/>
                <a:sym typeface="Arial"/>
              </a:rPr>
              <a:t>How</a:t>
            </a:r>
            <a:r>
              <a:rPr kumimoji="0" lang="en-US" sz="5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Arial"/>
                <a:sym typeface="Arial"/>
              </a:rPr>
              <a:t> old are you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Arial"/>
                <a:sym typeface="Arial"/>
              </a:rPr>
              <a:t>?</a:t>
            </a:r>
          </a:p>
        </p:txBody>
      </p:sp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xmlns="" id="{DF45677C-F27A-42CD-8925-1A12AAA251DC}"/>
              </a:ext>
            </a:extLst>
          </p:cNvPr>
          <p:cNvSpPr/>
          <p:nvPr/>
        </p:nvSpPr>
        <p:spPr>
          <a:xfrm>
            <a:off x="1404046" y="3643441"/>
            <a:ext cx="6092684" cy="1165085"/>
          </a:xfrm>
          <a:prstGeom prst="wedgeRoundRectCallout">
            <a:avLst>
              <a:gd name="adj1" fmla="val 45774"/>
              <a:gd name="adj2" fmla="val 64319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Arial"/>
                <a:sym typeface="Arial"/>
              </a:rPr>
              <a:t>I’m ……</a:t>
            </a:r>
            <a:r>
              <a:rPr kumimoji="0" lang="en-US" sz="5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Arial"/>
                <a:sym typeface="Arial"/>
              </a:rPr>
              <a:t> 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Arial"/>
                <a:sym typeface="Arial"/>
              </a:rPr>
              <a:t>years old.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7571F56-633D-4F0B-AA41-5A65FAD84DFB}"/>
              </a:ext>
            </a:extLst>
          </p:cNvPr>
          <p:cNvSpPr/>
          <p:nvPr/>
        </p:nvSpPr>
        <p:spPr>
          <a:xfrm>
            <a:off x="2700322" y="3643441"/>
            <a:ext cx="16108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Script MT Bold" panose="03040602040607080904" pitchFamily="66" charset="0"/>
              </a:rPr>
              <a:t>eight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5E5ED9-4A02-411B-9AEF-951AE8EBD4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166" y="3014587"/>
            <a:ext cx="2081581" cy="19431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7B0C09C-275E-4D96-B54F-0690CFDCD384}"/>
              </a:ext>
            </a:extLst>
          </p:cNvPr>
          <p:cNvSpPr/>
          <p:nvPr/>
        </p:nvSpPr>
        <p:spPr>
          <a:xfrm>
            <a:off x="3163420" y="3644480"/>
            <a:ext cx="6846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Script MT Bold" panose="03040602040607080904" pitchFamily="66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7260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  <p:bldP spid="18" grpId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32586"/>
            <a:ext cx="5444197" cy="526407"/>
          </a:xfrm>
          <a:prstGeom prst="rect">
            <a:avLst/>
          </a:prstGeom>
        </p:spPr>
      </p:pic>
      <p:pic>
        <p:nvPicPr>
          <p:cNvPr id="5" name="Track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17548" y="772248"/>
            <a:ext cx="487363" cy="487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8993"/>
            <a:ext cx="9158068" cy="306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0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4" name="Google Shape;1234;p62"/>
          <p:cNvCxnSpPr>
            <a:cxnSpLocks/>
          </p:cNvCxnSpPr>
          <p:nvPr/>
        </p:nvCxnSpPr>
        <p:spPr>
          <a:xfrm>
            <a:off x="1902000" y="2219940"/>
            <a:ext cx="6656784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5" name="Google Shape;1235;p62"/>
          <p:cNvSpPr txBox="1">
            <a:spLocks noGrp="1"/>
          </p:cNvSpPr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chemeClr val="accent3">
                    <a:lumMod val="10000"/>
                  </a:schemeClr>
                </a:solidFill>
              </a:rPr>
              <a:t>TABLE OF CONTENTS</a:t>
            </a:r>
            <a:endParaRPr sz="35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236" name="Google Shape;1236;p62"/>
          <p:cNvSpPr txBox="1"/>
          <p:nvPr/>
        </p:nvSpPr>
        <p:spPr>
          <a:xfrm>
            <a:off x="655407" y="2827344"/>
            <a:ext cx="1315200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 dirty="0" smtClean="0">
                <a:solidFill>
                  <a:schemeClr val="accent3"/>
                </a:solidFill>
                <a:latin typeface="Pangolin"/>
                <a:ea typeface="Pangolin"/>
                <a:cs typeface="Pangolin"/>
                <a:sym typeface="Pangolin"/>
              </a:rPr>
              <a:t>WARM-UP</a:t>
            </a:r>
            <a:endParaRPr sz="1800" b="1" dirty="0">
              <a:solidFill>
                <a:schemeClr val="accent3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38" name="Google Shape;1238;p62"/>
          <p:cNvSpPr txBox="1"/>
          <p:nvPr/>
        </p:nvSpPr>
        <p:spPr>
          <a:xfrm>
            <a:off x="2487882" y="2764979"/>
            <a:ext cx="1514376" cy="782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rgbClr val="0070C0"/>
                </a:solidFill>
                <a:latin typeface="Pangolin"/>
                <a:ea typeface="Pangolin"/>
                <a:cs typeface="Pangolin"/>
                <a:sym typeface="Pangolin"/>
              </a:rPr>
              <a:t>MODEL</a:t>
            </a:r>
          </a:p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 dirty="0" smtClean="0">
                <a:solidFill>
                  <a:srgbClr val="0070C0"/>
                </a:solidFill>
                <a:latin typeface="Pangolin"/>
                <a:ea typeface="Pangolin"/>
                <a:cs typeface="Pangolin"/>
                <a:sym typeface="Pangolin"/>
              </a:rPr>
              <a:t>SENTENCES</a:t>
            </a:r>
            <a:endParaRPr lang="en" sz="1800" b="1" dirty="0">
              <a:solidFill>
                <a:srgbClr val="0070C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1" dirty="0">
              <a:solidFill>
                <a:schemeClr val="accent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40" name="Google Shape;1240;p62"/>
          <p:cNvSpPr txBox="1"/>
          <p:nvPr/>
        </p:nvSpPr>
        <p:spPr>
          <a:xfrm>
            <a:off x="4154373" y="2844366"/>
            <a:ext cx="13152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accent5"/>
                </a:solidFill>
                <a:latin typeface="Pangolin"/>
                <a:ea typeface="Pangolin"/>
                <a:cs typeface="Pangolin"/>
                <a:sym typeface="Pangolin"/>
              </a:rPr>
              <a:t>PRACTICE</a:t>
            </a:r>
            <a:endParaRPr sz="1800" b="1" dirty="0">
              <a:solidFill>
                <a:schemeClr val="accent5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42" name="Google Shape;1242;p62"/>
          <p:cNvSpPr txBox="1"/>
          <p:nvPr/>
        </p:nvSpPr>
        <p:spPr>
          <a:xfrm>
            <a:off x="5820864" y="2842631"/>
            <a:ext cx="1597009" cy="73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rgbClr val="00B050"/>
                </a:solidFill>
                <a:latin typeface="Pangolin"/>
                <a:ea typeface="Pangolin"/>
                <a:cs typeface="Pangolin"/>
                <a:sym typeface="Pangolin"/>
              </a:rPr>
              <a:t>LET’S </a:t>
            </a:r>
            <a:r>
              <a:rPr lang="en" sz="1800" b="1" dirty="0" smtClean="0">
                <a:solidFill>
                  <a:srgbClr val="00B050"/>
                </a:solidFill>
                <a:latin typeface="Pangolin"/>
                <a:ea typeface="Pangolin"/>
                <a:cs typeface="Pangolin"/>
                <a:sym typeface="Pangolin"/>
              </a:rPr>
              <a:t>TALK!</a:t>
            </a:r>
            <a:endParaRPr sz="1800" b="1" dirty="0">
              <a:solidFill>
                <a:srgbClr val="00B05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44" name="Google Shape;1244;p62"/>
          <p:cNvSpPr/>
          <p:nvPr/>
        </p:nvSpPr>
        <p:spPr>
          <a:xfrm>
            <a:off x="821700" y="1617135"/>
            <a:ext cx="1080300" cy="1080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62"/>
          <p:cNvSpPr/>
          <p:nvPr/>
        </p:nvSpPr>
        <p:spPr>
          <a:xfrm>
            <a:off x="6133325" y="1679790"/>
            <a:ext cx="1080300" cy="1080300"/>
          </a:xfrm>
          <a:prstGeom prst="ellipse">
            <a:avLst/>
          </a:prstGeom>
          <a:solidFill>
            <a:srgbClr val="92D05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6" name="Google Shape;1246;p62"/>
          <p:cNvSpPr/>
          <p:nvPr/>
        </p:nvSpPr>
        <p:spPr>
          <a:xfrm>
            <a:off x="4340932" y="1679790"/>
            <a:ext cx="1080300" cy="1080300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7" name="Google Shape;1247;p62"/>
          <p:cNvSpPr/>
          <p:nvPr/>
        </p:nvSpPr>
        <p:spPr>
          <a:xfrm>
            <a:off x="2605332" y="1659225"/>
            <a:ext cx="1080300" cy="1080300"/>
          </a:xfrm>
          <a:prstGeom prst="ellipse">
            <a:avLst/>
          </a:prstGeom>
          <a:solidFill>
            <a:srgbClr val="00B0F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8" name="Google Shape;1248;p62"/>
          <p:cNvSpPr txBox="1"/>
          <p:nvPr/>
        </p:nvSpPr>
        <p:spPr>
          <a:xfrm>
            <a:off x="1057350" y="1848771"/>
            <a:ext cx="6090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01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49" name="Google Shape;1249;p62"/>
          <p:cNvSpPr txBox="1"/>
          <p:nvPr/>
        </p:nvSpPr>
        <p:spPr>
          <a:xfrm>
            <a:off x="4500041" y="1883775"/>
            <a:ext cx="738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03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50" name="Google Shape;1250;p62"/>
          <p:cNvSpPr txBox="1"/>
          <p:nvPr/>
        </p:nvSpPr>
        <p:spPr>
          <a:xfrm>
            <a:off x="2790743" y="1904340"/>
            <a:ext cx="738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02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51" name="Google Shape;1251;p62"/>
          <p:cNvSpPr txBox="1"/>
          <p:nvPr/>
        </p:nvSpPr>
        <p:spPr>
          <a:xfrm>
            <a:off x="6336884" y="1890549"/>
            <a:ext cx="738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04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2" name="Google Shape;1245;p62">
            <a:extLst>
              <a:ext uri="{FF2B5EF4-FFF2-40B4-BE49-F238E27FC236}">
                <a16:creationId xmlns:a16="http://schemas.microsoft.com/office/drawing/2014/main" xmlns="" id="{D167980D-DD7F-40E9-9DE8-664D58E0EC18}"/>
              </a:ext>
            </a:extLst>
          </p:cNvPr>
          <p:cNvSpPr/>
          <p:nvPr/>
        </p:nvSpPr>
        <p:spPr>
          <a:xfrm>
            <a:off x="7995759" y="1681051"/>
            <a:ext cx="1080300" cy="1080300"/>
          </a:xfrm>
          <a:prstGeom prst="ellipse">
            <a:avLst/>
          </a:prstGeom>
          <a:solidFill>
            <a:srgbClr val="9933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1251;p62">
            <a:extLst>
              <a:ext uri="{FF2B5EF4-FFF2-40B4-BE49-F238E27FC236}">
                <a16:creationId xmlns:a16="http://schemas.microsoft.com/office/drawing/2014/main" xmlns="" id="{CF1AAF09-94D6-45A5-866B-5F6C9B6603F7}"/>
              </a:ext>
            </a:extLst>
          </p:cNvPr>
          <p:cNvSpPr txBox="1"/>
          <p:nvPr/>
        </p:nvSpPr>
        <p:spPr>
          <a:xfrm>
            <a:off x="8210951" y="1890549"/>
            <a:ext cx="738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05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5" name="Google Shape;1242;p62">
            <a:extLst>
              <a:ext uri="{FF2B5EF4-FFF2-40B4-BE49-F238E27FC236}">
                <a16:creationId xmlns:a16="http://schemas.microsoft.com/office/drawing/2014/main" xmlns="" id="{81AAC763-DD0E-49D4-B229-78DE04B92A60}"/>
              </a:ext>
            </a:extLst>
          </p:cNvPr>
          <p:cNvSpPr txBox="1"/>
          <p:nvPr/>
        </p:nvSpPr>
        <p:spPr>
          <a:xfrm>
            <a:off x="7632295" y="2857914"/>
            <a:ext cx="1597009" cy="73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 dirty="0" smtClean="0">
                <a:solidFill>
                  <a:srgbClr val="660066"/>
                </a:solidFill>
                <a:latin typeface="Pangolin"/>
                <a:ea typeface="Pangolin"/>
                <a:cs typeface="Pangolin"/>
                <a:sym typeface="Pangolin"/>
              </a:rPr>
              <a:t>FUN TIME</a:t>
            </a:r>
            <a:endParaRPr sz="1800" b="1" dirty="0">
              <a:solidFill>
                <a:srgbClr val="66006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23;p44">
            <a:extLst>
              <a:ext uri="{FF2B5EF4-FFF2-40B4-BE49-F238E27FC236}">
                <a16:creationId xmlns:a16="http://schemas.microsoft.com/office/drawing/2014/main" xmlns="" id="{B9798B78-5F35-4CF5-B5CC-A0A41E122D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5650" y="2263747"/>
            <a:ext cx="7562165" cy="10288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/>
              <a:t>PRACTICE</a:t>
            </a:r>
            <a:endParaRPr sz="5000" dirty="0"/>
          </a:p>
        </p:txBody>
      </p:sp>
      <p:sp>
        <p:nvSpPr>
          <p:cNvPr id="5" name="Google Shape;1246;p62">
            <a:extLst>
              <a:ext uri="{FF2B5EF4-FFF2-40B4-BE49-F238E27FC236}">
                <a16:creationId xmlns:a16="http://schemas.microsoft.com/office/drawing/2014/main" xmlns="" id="{F622577E-45CF-4ED3-9F80-F16E7BDB5FD6}"/>
              </a:ext>
            </a:extLst>
          </p:cNvPr>
          <p:cNvSpPr/>
          <p:nvPr/>
        </p:nvSpPr>
        <p:spPr>
          <a:xfrm>
            <a:off x="3873864" y="1081154"/>
            <a:ext cx="1080300" cy="1080300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1249;p62">
            <a:extLst>
              <a:ext uri="{FF2B5EF4-FFF2-40B4-BE49-F238E27FC236}">
                <a16:creationId xmlns:a16="http://schemas.microsoft.com/office/drawing/2014/main" xmlns="" id="{CAF0410F-CECD-4248-A055-2089F66633D2}"/>
              </a:ext>
            </a:extLst>
          </p:cNvPr>
          <p:cNvSpPr txBox="1"/>
          <p:nvPr/>
        </p:nvSpPr>
        <p:spPr>
          <a:xfrm>
            <a:off x="4032973" y="1285139"/>
            <a:ext cx="738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03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  <p:extLst>
      <p:ext uri="{BB962C8B-B14F-4D97-AF65-F5344CB8AC3E}">
        <p14:creationId xmlns:p14="http://schemas.microsoft.com/office/powerpoint/2010/main" val="225144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63"/>
          <a:stretch/>
        </p:blipFill>
        <p:spPr>
          <a:xfrm>
            <a:off x="7088" y="252917"/>
            <a:ext cx="9144000" cy="4351868"/>
          </a:xfrm>
          <a:prstGeom prst="rect">
            <a:avLst/>
          </a:prstGeom>
        </p:spPr>
      </p:pic>
      <p:pic>
        <p:nvPicPr>
          <p:cNvPr id="3" name="Track 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28102" y="4283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6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39"/>
          <p:cNvGrpSpPr/>
          <p:nvPr/>
        </p:nvGrpSpPr>
        <p:grpSpPr>
          <a:xfrm rot="792631" flipH="1">
            <a:off x="7025816" y="-749106"/>
            <a:ext cx="2716916" cy="5127873"/>
            <a:chOff x="8279601" y="1491691"/>
            <a:chExt cx="1645628" cy="3105938"/>
          </a:xfrm>
        </p:grpSpPr>
        <p:sp>
          <p:nvSpPr>
            <p:cNvPr id="459" name="Google Shape;459;p39"/>
            <p:cNvSpPr/>
            <p:nvPr/>
          </p:nvSpPr>
          <p:spPr>
            <a:xfrm rot="792631" flipH="1">
              <a:off x="9248165" y="3003884"/>
              <a:ext cx="447928" cy="1593745"/>
            </a:xfrm>
            <a:custGeom>
              <a:avLst/>
              <a:gdLst/>
              <a:ahLst/>
              <a:cxnLst/>
              <a:rect l="l" t="t" r="r" b="b"/>
              <a:pathLst>
                <a:path w="19720" h="51965" extrusionOk="0">
                  <a:moveTo>
                    <a:pt x="19574" y="0"/>
                  </a:moveTo>
                  <a:cubicBezTo>
                    <a:pt x="19517" y="0"/>
                    <a:pt x="19455" y="39"/>
                    <a:pt x="19455" y="117"/>
                  </a:cubicBezTo>
                  <a:cubicBezTo>
                    <a:pt x="19548" y="3957"/>
                    <a:pt x="17543" y="7409"/>
                    <a:pt x="15210" y="10286"/>
                  </a:cubicBezTo>
                  <a:cubicBezTo>
                    <a:pt x="13002" y="13023"/>
                    <a:pt x="11183" y="15697"/>
                    <a:pt x="10748" y="19273"/>
                  </a:cubicBezTo>
                  <a:cubicBezTo>
                    <a:pt x="10234" y="23207"/>
                    <a:pt x="11245" y="27250"/>
                    <a:pt x="11370" y="31169"/>
                  </a:cubicBezTo>
                  <a:cubicBezTo>
                    <a:pt x="11478" y="34854"/>
                    <a:pt x="11183" y="38601"/>
                    <a:pt x="9877" y="42084"/>
                  </a:cubicBezTo>
                  <a:cubicBezTo>
                    <a:pt x="8197" y="46640"/>
                    <a:pt x="4621" y="49937"/>
                    <a:pt x="127" y="51725"/>
                  </a:cubicBezTo>
                  <a:cubicBezTo>
                    <a:pt x="0" y="51767"/>
                    <a:pt x="40" y="51964"/>
                    <a:pt x="154" y="51964"/>
                  </a:cubicBezTo>
                  <a:cubicBezTo>
                    <a:pt x="165" y="51964"/>
                    <a:pt x="177" y="51962"/>
                    <a:pt x="190" y="51958"/>
                  </a:cubicBezTo>
                  <a:cubicBezTo>
                    <a:pt x="3828" y="50496"/>
                    <a:pt x="6907" y="48117"/>
                    <a:pt x="8897" y="44728"/>
                  </a:cubicBezTo>
                  <a:cubicBezTo>
                    <a:pt x="10685" y="41664"/>
                    <a:pt x="11370" y="38119"/>
                    <a:pt x="11556" y="34620"/>
                  </a:cubicBezTo>
                  <a:cubicBezTo>
                    <a:pt x="11758" y="31122"/>
                    <a:pt x="11385" y="27639"/>
                    <a:pt x="10996" y="24156"/>
                  </a:cubicBezTo>
                  <a:cubicBezTo>
                    <a:pt x="10716" y="21730"/>
                    <a:pt x="10763" y="19258"/>
                    <a:pt x="11447" y="16910"/>
                  </a:cubicBezTo>
                  <a:cubicBezTo>
                    <a:pt x="11945" y="15153"/>
                    <a:pt x="12893" y="13629"/>
                    <a:pt x="13966" y="12183"/>
                  </a:cubicBezTo>
                  <a:cubicBezTo>
                    <a:pt x="15614" y="9990"/>
                    <a:pt x="17449" y="8047"/>
                    <a:pt x="18538" y="5481"/>
                  </a:cubicBezTo>
                  <a:cubicBezTo>
                    <a:pt x="19237" y="3848"/>
                    <a:pt x="19720" y="1920"/>
                    <a:pt x="19657" y="117"/>
                  </a:cubicBezTo>
                  <a:cubicBezTo>
                    <a:pt x="19681" y="39"/>
                    <a:pt x="19630" y="0"/>
                    <a:pt x="19574" y="0"/>
                  </a:cubicBezTo>
                  <a:close/>
                </a:path>
              </a:pathLst>
            </a:custGeom>
            <a:solidFill>
              <a:srgbClr val="660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" name="Google Shape;460;p39"/>
            <p:cNvSpPr/>
            <p:nvPr/>
          </p:nvSpPr>
          <p:spPr>
            <a:xfrm>
              <a:off x="8925709" y="1942618"/>
              <a:ext cx="999520" cy="1063679"/>
            </a:xfrm>
            <a:custGeom>
              <a:avLst/>
              <a:gdLst/>
              <a:ahLst/>
              <a:cxnLst/>
              <a:rect l="l" t="t" r="r" b="b"/>
              <a:pathLst>
                <a:path w="17199" h="18303" extrusionOk="0">
                  <a:moveTo>
                    <a:pt x="9277" y="0"/>
                  </a:moveTo>
                  <a:cubicBezTo>
                    <a:pt x="6057" y="0"/>
                    <a:pt x="2880" y="2346"/>
                    <a:pt x="1556" y="5992"/>
                  </a:cubicBezTo>
                  <a:cubicBezTo>
                    <a:pt x="1" y="10268"/>
                    <a:pt x="1571" y="14808"/>
                    <a:pt x="5101" y="16441"/>
                  </a:cubicBezTo>
                  <a:cubicBezTo>
                    <a:pt x="4479" y="16970"/>
                    <a:pt x="3857" y="17747"/>
                    <a:pt x="5101" y="18198"/>
                  </a:cubicBezTo>
                  <a:cubicBezTo>
                    <a:pt x="5303" y="18271"/>
                    <a:pt x="5470" y="18303"/>
                    <a:pt x="5609" y="18303"/>
                  </a:cubicBezTo>
                  <a:cubicBezTo>
                    <a:pt x="6304" y="18303"/>
                    <a:pt x="6267" y="17488"/>
                    <a:pt x="6112" y="16814"/>
                  </a:cubicBezTo>
                  <a:lnTo>
                    <a:pt x="6112" y="16814"/>
                  </a:lnTo>
                  <a:cubicBezTo>
                    <a:pt x="6680" y="16970"/>
                    <a:pt x="7257" y="17045"/>
                    <a:pt x="7834" y="17045"/>
                  </a:cubicBezTo>
                  <a:cubicBezTo>
                    <a:pt x="11058" y="17045"/>
                    <a:pt x="14246" y="14702"/>
                    <a:pt x="15566" y="11061"/>
                  </a:cubicBezTo>
                  <a:cubicBezTo>
                    <a:pt x="17198" y="6567"/>
                    <a:pt x="15379" y="1778"/>
                    <a:pt x="11507" y="394"/>
                  </a:cubicBezTo>
                  <a:cubicBezTo>
                    <a:pt x="10777" y="127"/>
                    <a:pt x="10026" y="0"/>
                    <a:pt x="9277" y="0"/>
                  </a:cubicBezTo>
                  <a:close/>
                </a:path>
              </a:pathLst>
            </a:custGeom>
            <a:solidFill>
              <a:srgbClr val="66006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9"/>
            <p:cNvSpPr/>
            <p:nvPr/>
          </p:nvSpPr>
          <p:spPr>
            <a:xfrm>
              <a:off x="8279601" y="1491691"/>
              <a:ext cx="137384" cy="120531"/>
            </a:xfrm>
            <a:custGeom>
              <a:avLst/>
              <a:gdLst/>
              <a:ahLst/>
              <a:cxnLst/>
              <a:rect l="l" t="t" r="r" b="b"/>
              <a:pathLst>
                <a:path w="2364" h="2074" extrusionOk="0">
                  <a:moveTo>
                    <a:pt x="1181" y="0"/>
                  </a:moveTo>
                  <a:cubicBezTo>
                    <a:pt x="815" y="0"/>
                    <a:pt x="458" y="203"/>
                    <a:pt x="265" y="547"/>
                  </a:cubicBezTo>
                  <a:cubicBezTo>
                    <a:pt x="0" y="1060"/>
                    <a:pt x="187" y="1682"/>
                    <a:pt x="700" y="1946"/>
                  </a:cubicBezTo>
                  <a:cubicBezTo>
                    <a:pt x="854" y="2033"/>
                    <a:pt x="1019" y="2073"/>
                    <a:pt x="1183" y="2073"/>
                  </a:cubicBezTo>
                  <a:cubicBezTo>
                    <a:pt x="1549" y="2073"/>
                    <a:pt x="1906" y="1870"/>
                    <a:pt x="2100" y="1526"/>
                  </a:cubicBezTo>
                  <a:cubicBezTo>
                    <a:pt x="2364" y="1013"/>
                    <a:pt x="2177" y="391"/>
                    <a:pt x="1664" y="127"/>
                  </a:cubicBezTo>
                  <a:cubicBezTo>
                    <a:pt x="1511" y="40"/>
                    <a:pt x="1345" y="0"/>
                    <a:pt x="1181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4" name="Picture 4" descr="Task 67: It&amp;#39;s Game Time! - Teleskola">
            <a:extLst>
              <a:ext uri="{FF2B5EF4-FFF2-40B4-BE49-F238E27FC236}">
                <a16:creationId xmlns:a16="http://schemas.microsoft.com/office/drawing/2014/main" xmlns="" id="{6A45C167-180A-409A-98DB-BA271F0A7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01ACF1"/>
              </a:clrFrom>
              <a:clrTo>
                <a:srgbClr val="01AC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380" y="936944"/>
            <a:ext cx="4498203" cy="245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4AB0A512-879E-4E28-8623-BE84D289DCBA}"/>
              </a:ext>
            </a:extLst>
          </p:cNvPr>
          <p:cNvGrpSpPr/>
          <p:nvPr/>
        </p:nvGrpSpPr>
        <p:grpSpPr>
          <a:xfrm>
            <a:off x="4131077" y="1393522"/>
            <a:ext cx="4353273" cy="3829786"/>
            <a:chOff x="1632523" y="366064"/>
            <a:chExt cx="4353273" cy="382978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D7E7DF40-BE99-44DD-9927-2859D0F04A82}"/>
                </a:ext>
              </a:extLst>
            </p:cNvPr>
            <p:cNvGrpSpPr/>
            <p:nvPr/>
          </p:nvGrpSpPr>
          <p:grpSpPr>
            <a:xfrm>
              <a:off x="1632523" y="366064"/>
              <a:ext cx="4353273" cy="3829786"/>
              <a:chOff x="1632523" y="366064"/>
              <a:chExt cx="4353273" cy="3829786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xmlns="" id="{D1812953-E780-4FDA-B730-0DFDCE792491}"/>
                  </a:ext>
                </a:extLst>
              </p:cNvPr>
              <p:cNvGrpSpPr/>
              <p:nvPr/>
            </p:nvGrpSpPr>
            <p:grpSpPr>
              <a:xfrm>
                <a:off x="1632523" y="366064"/>
                <a:ext cx="4353273" cy="3829786"/>
                <a:chOff x="2118509" y="790296"/>
                <a:chExt cx="4353273" cy="3829786"/>
              </a:xfrm>
            </p:grpSpPr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xmlns="" id="{6BAF9372-4B41-4F40-A752-7D0550E9894B}"/>
                    </a:ext>
                  </a:extLst>
                </p:cNvPr>
                <p:cNvGrpSpPr/>
                <p:nvPr/>
              </p:nvGrpSpPr>
              <p:grpSpPr>
                <a:xfrm>
                  <a:off x="2118509" y="790296"/>
                  <a:ext cx="4353273" cy="3829786"/>
                  <a:chOff x="4396738" y="803878"/>
                  <a:chExt cx="4353273" cy="3829786"/>
                </a:xfrm>
              </p:grpSpPr>
              <p:sp>
                <p:nvSpPr>
                  <p:cNvPr id="64" name="Google Shape;540;p43">
                    <a:extLst>
                      <a:ext uri="{FF2B5EF4-FFF2-40B4-BE49-F238E27FC236}">
                        <a16:creationId xmlns:a16="http://schemas.microsoft.com/office/drawing/2014/main" xmlns="" id="{1E5562B2-DDBE-4F84-A275-E091489F0576}"/>
                      </a:ext>
                    </a:extLst>
                  </p:cNvPr>
                  <p:cNvSpPr/>
                  <p:nvPr/>
                </p:nvSpPr>
                <p:spPr>
                  <a:xfrm>
                    <a:off x="6218854" y="3340090"/>
                    <a:ext cx="621976" cy="539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09" h="9208" extrusionOk="0">
                        <a:moveTo>
                          <a:pt x="5305" y="1"/>
                        </a:moveTo>
                        <a:cubicBezTo>
                          <a:pt x="3570" y="1"/>
                          <a:pt x="2736" y="334"/>
                          <a:pt x="2236" y="501"/>
                        </a:cubicBezTo>
                        <a:cubicBezTo>
                          <a:pt x="1702" y="634"/>
                          <a:pt x="1" y="9207"/>
                          <a:pt x="1" y="9207"/>
                        </a:cubicBezTo>
                        <a:lnTo>
                          <a:pt x="10609" y="9207"/>
                        </a:lnTo>
                        <a:cubicBezTo>
                          <a:pt x="10609" y="9207"/>
                          <a:pt x="8907" y="634"/>
                          <a:pt x="8407" y="501"/>
                        </a:cubicBezTo>
                        <a:cubicBezTo>
                          <a:pt x="7907" y="334"/>
                          <a:pt x="7073" y="1"/>
                          <a:pt x="530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857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xmlns="" id="{B0B85126-0253-460E-BE21-E003BE4D3187}"/>
                      </a:ext>
                    </a:extLst>
                  </p:cNvPr>
                  <p:cNvGrpSpPr/>
                  <p:nvPr/>
                </p:nvGrpSpPr>
                <p:grpSpPr>
                  <a:xfrm>
                    <a:off x="4396738" y="803878"/>
                    <a:ext cx="4353273" cy="3829786"/>
                    <a:chOff x="4396738" y="732755"/>
                    <a:chExt cx="4353273" cy="3829786"/>
                  </a:xfrm>
                </p:grpSpPr>
                <p:sp>
                  <p:nvSpPr>
                    <p:cNvPr id="66" name="Google Shape;504;p43">
                      <a:extLst>
                        <a:ext uri="{FF2B5EF4-FFF2-40B4-BE49-F238E27FC236}">
                          <a16:creationId xmlns:a16="http://schemas.microsoft.com/office/drawing/2014/main" xmlns="" id="{B1FE31B0-E446-460C-B4CA-3CC7E49A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39961" y="2396528"/>
                      <a:ext cx="492879" cy="4153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407" h="7084" extrusionOk="0">
                          <a:moveTo>
                            <a:pt x="3661" y="0"/>
                          </a:moveTo>
                          <a:cubicBezTo>
                            <a:pt x="3303" y="0"/>
                            <a:pt x="2927" y="68"/>
                            <a:pt x="2536" y="227"/>
                          </a:cubicBezTo>
                          <a:cubicBezTo>
                            <a:pt x="1" y="1261"/>
                            <a:pt x="401" y="5231"/>
                            <a:pt x="2736" y="6465"/>
                          </a:cubicBezTo>
                          <a:cubicBezTo>
                            <a:pt x="3528" y="6907"/>
                            <a:pt x="4286" y="7083"/>
                            <a:pt x="4968" y="7083"/>
                          </a:cubicBezTo>
                          <a:cubicBezTo>
                            <a:pt x="6294" y="7083"/>
                            <a:pt x="7332" y="6414"/>
                            <a:pt x="7773" y="5731"/>
                          </a:cubicBezTo>
                          <a:cubicBezTo>
                            <a:pt x="8407" y="4697"/>
                            <a:pt x="7006" y="2029"/>
                            <a:pt x="7006" y="2029"/>
                          </a:cubicBezTo>
                          <a:cubicBezTo>
                            <a:pt x="7006" y="2029"/>
                            <a:pt x="5622" y="0"/>
                            <a:pt x="3661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7" name="Google Shape;507;p43">
                      <a:extLst>
                        <a:ext uri="{FF2B5EF4-FFF2-40B4-BE49-F238E27FC236}">
                          <a16:creationId xmlns:a16="http://schemas.microsoft.com/office/drawing/2014/main" xmlns="" id="{CC08A9FB-59EE-419B-988D-9E91179290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00659" y="2396528"/>
                      <a:ext cx="492879" cy="4153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407" h="7084" extrusionOk="0">
                          <a:moveTo>
                            <a:pt x="4746" y="0"/>
                          </a:moveTo>
                          <a:cubicBezTo>
                            <a:pt x="2785" y="0"/>
                            <a:pt x="1401" y="2029"/>
                            <a:pt x="1401" y="2029"/>
                          </a:cubicBezTo>
                          <a:cubicBezTo>
                            <a:pt x="1401" y="2029"/>
                            <a:pt x="0" y="4697"/>
                            <a:pt x="634" y="5731"/>
                          </a:cubicBezTo>
                          <a:cubicBezTo>
                            <a:pt x="1075" y="6414"/>
                            <a:pt x="2113" y="7083"/>
                            <a:pt x="3439" y="7083"/>
                          </a:cubicBezTo>
                          <a:cubicBezTo>
                            <a:pt x="4121" y="7083"/>
                            <a:pt x="4879" y="6907"/>
                            <a:pt x="5671" y="6465"/>
                          </a:cubicBezTo>
                          <a:cubicBezTo>
                            <a:pt x="8006" y="5231"/>
                            <a:pt x="8406" y="1261"/>
                            <a:pt x="5871" y="227"/>
                          </a:cubicBezTo>
                          <a:cubicBezTo>
                            <a:pt x="5480" y="68"/>
                            <a:pt x="5104" y="0"/>
                            <a:pt x="4746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grpSp>
                  <p:nvGrpSpPr>
                    <p:cNvPr id="68" name="Group 67">
                      <a:extLst>
                        <a:ext uri="{FF2B5EF4-FFF2-40B4-BE49-F238E27FC236}">
                          <a16:creationId xmlns:a16="http://schemas.microsoft.com/office/drawing/2014/main" xmlns="" id="{74C24FBA-26AD-449E-9D72-27A08C1C6FC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96738" y="732755"/>
                      <a:ext cx="4353273" cy="3829786"/>
                      <a:chOff x="4367497" y="733167"/>
                      <a:chExt cx="4353273" cy="3829786"/>
                    </a:xfrm>
                  </p:grpSpPr>
                  <p:sp>
                    <p:nvSpPr>
                      <p:cNvPr id="69" name="Google Shape;503;p43">
                        <a:extLst>
                          <a:ext uri="{FF2B5EF4-FFF2-40B4-BE49-F238E27FC236}">
                            <a16:creationId xmlns:a16="http://schemas.microsoft.com/office/drawing/2014/main" xmlns="" id="{3F046695-9094-4EEE-B96C-6E3B49DCD1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50916" y="1216939"/>
                        <a:ext cx="2151267" cy="203002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6694" h="34627" extrusionOk="0">
                            <a:moveTo>
                              <a:pt x="18280" y="0"/>
                            </a:moveTo>
                            <a:cubicBezTo>
                              <a:pt x="17379" y="0"/>
                              <a:pt x="16212" y="34"/>
                              <a:pt x="14878" y="201"/>
                            </a:cubicBezTo>
                            <a:lnTo>
                              <a:pt x="14744" y="201"/>
                            </a:lnTo>
                            <a:cubicBezTo>
                              <a:pt x="11208" y="668"/>
                              <a:pt x="6605" y="1969"/>
                              <a:pt x="3269" y="5538"/>
                            </a:cubicBezTo>
                            <a:cubicBezTo>
                              <a:pt x="834" y="8173"/>
                              <a:pt x="0" y="12943"/>
                              <a:pt x="167" y="17680"/>
                            </a:cubicBezTo>
                            <a:cubicBezTo>
                              <a:pt x="234" y="21382"/>
                              <a:pt x="934" y="25052"/>
                              <a:pt x="1902" y="27787"/>
                            </a:cubicBezTo>
                            <a:cubicBezTo>
                              <a:pt x="2435" y="29221"/>
                              <a:pt x="3036" y="30389"/>
                              <a:pt x="3670" y="31123"/>
                            </a:cubicBezTo>
                            <a:cubicBezTo>
                              <a:pt x="4770" y="32457"/>
                              <a:pt x="6939" y="33291"/>
                              <a:pt x="9274" y="33791"/>
                            </a:cubicBezTo>
                            <a:cubicBezTo>
                              <a:pt x="12963" y="34576"/>
                              <a:pt x="17033" y="34626"/>
                              <a:pt x="18021" y="34626"/>
                            </a:cubicBezTo>
                            <a:cubicBezTo>
                              <a:pt x="18168" y="34626"/>
                              <a:pt x="18247" y="34625"/>
                              <a:pt x="18247" y="34625"/>
                            </a:cubicBezTo>
                            <a:cubicBezTo>
                              <a:pt x="18247" y="34625"/>
                              <a:pt x="18326" y="34626"/>
                              <a:pt x="18474" y="34626"/>
                            </a:cubicBezTo>
                            <a:cubicBezTo>
                              <a:pt x="19468" y="34626"/>
                              <a:pt x="23559" y="34576"/>
                              <a:pt x="27220" y="33791"/>
                            </a:cubicBezTo>
                            <a:cubicBezTo>
                              <a:pt x="29521" y="33224"/>
                              <a:pt x="31690" y="32424"/>
                              <a:pt x="32857" y="31123"/>
                            </a:cubicBezTo>
                            <a:cubicBezTo>
                              <a:pt x="33458" y="30389"/>
                              <a:pt x="34091" y="29221"/>
                              <a:pt x="34592" y="27787"/>
                            </a:cubicBezTo>
                            <a:cubicBezTo>
                              <a:pt x="35392" y="25485"/>
                              <a:pt x="36026" y="22517"/>
                              <a:pt x="36260" y="19381"/>
                            </a:cubicBezTo>
                            <a:cubicBezTo>
                              <a:pt x="36693" y="14111"/>
                              <a:pt x="36026" y="8507"/>
                              <a:pt x="33291" y="5538"/>
                            </a:cubicBezTo>
                            <a:cubicBezTo>
                              <a:pt x="28788" y="768"/>
                              <a:pt x="22016" y="34"/>
                              <a:pt x="18614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0" name="Google Shape;505;p43">
                        <a:extLst>
                          <a:ext uri="{FF2B5EF4-FFF2-40B4-BE49-F238E27FC236}">
                            <a16:creationId xmlns:a16="http://schemas.microsoft.com/office/drawing/2014/main" xmlns="" id="{8CB468A9-68A8-4F7F-AFBC-F2A0914DD3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19886" y="2509556"/>
                        <a:ext cx="113502" cy="19950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936" h="3403" extrusionOk="0">
                            <a:moveTo>
                              <a:pt x="1935" y="1"/>
                            </a:moveTo>
                            <a:lnTo>
                              <a:pt x="1935" y="1"/>
                            </a:lnTo>
                            <a:cubicBezTo>
                              <a:pt x="1635" y="234"/>
                              <a:pt x="1435" y="468"/>
                              <a:pt x="1201" y="768"/>
                            </a:cubicBezTo>
                            <a:cubicBezTo>
                              <a:pt x="1001" y="1001"/>
                              <a:pt x="834" y="1268"/>
                              <a:pt x="668" y="1568"/>
                            </a:cubicBezTo>
                            <a:cubicBezTo>
                              <a:pt x="501" y="1835"/>
                              <a:pt x="367" y="2135"/>
                              <a:pt x="267" y="2436"/>
                            </a:cubicBezTo>
                            <a:cubicBezTo>
                              <a:pt x="134" y="2736"/>
                              <a:pt x="67" y="3069"/>
                              <a:pt x="0" y="3403"/>
                            </a:cubicBezTo>
                            <a:cubicBezTo>
                              <a:pt x="301" y="3170"/>
                              <a:pt x="501" y="2936"/>
                              <a:pt x="734" y="2669"/>
                            </a:cubicBezTo>
                            <a:cubicBezTo>
                              <a:pt x="934" y="2402"/>
                              <a:pt x="1101" y="2135"/>
                              <a:pt x="1268" y="1835"/>
                            </a:cubicBezTo>
                            <a:cubicBezTo>
                              <a:pt x="1435" y="1568"/>
                              <a:pt x="1568" y="1268"/>
                              <a:pt x="1668" y="968"/>
                            </a:cubicBezTo>
                            <a:cubicBezTo>
                              <a:pt x="1802" y="668"/>
                              <a:pt x="1902" y="334"/>
                              <a:pt x="1935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1" name="Google Shape;509;p43">
                        <a:extLst>
                          <a:ext uri="{FF2B5EF4-FFF2-40B4-BE49-F238E27FC236}">
                            <a16:creationId xmlns:a16="http://schemas.microsoft.com/office/drawing/2014/main" xmlns="" id="{498BBD4C-7892-4836-85AE-9B8FF51281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64931" y="2554522"/>
                        <a:ext cx="195639" cy="1115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337" h="1903" extrusionOk="0">
                            <a:moveTo>
                              <a:pt x="3336" y="1"/>
                            </a:moveTo>
                            <a:lnTo>
                              <a:pt x="3336" y="1"/>
                            </a:lnTo>
                            <a:cubicBezTo>
                              <a:pt x="2969" y="34"/>
                              <a:pt x="2669" y="168"/>
                              <a:pt x="2402" y="234"/>
                            </a:cubicBezTo>
                            <a:cubicBezTo>
                              <a:pt x="2135" y="368"/>
                              <a:pt x="1835" y="501"/>
                              <a:pt x="1535" y="668"/>
                            </a:cubicBezTo>
                            <a:cubicBezTo>
                              <a:pt x="1235" y="835"/>
                              <a:pt x="934" y="1002"/>
                              <a:pt x="701" y="1202"/>
                            </a:cubicBezTo>
                            <a:cubicBezTo>
                              <a:pt x="467" y="1402"/>
                              <a:pt x="201" y="1635"/>
                              <a:pt x="0" y="1902"/>
                            </a:cubicBezTo>
                            <a:cubicBezTo>
                              <a:pt x="334" y="1869"/>
                              <a:pt x="668" y="1802"/>
                              <a:pt x="968" y="1669"/>
                            </a:cubicBezTo>
                            <a:cubicBezTo>
                              <a:pt x="1235" y="1535"/>
                              <a:pt x="1535" y="1402"/>
                              <a:pt x="1835" y="1235"/>
                            </a:cubicBezTo>
                            <a:cubicBezTo>
                              <a:pt x="2069" y="1068"/>
                              <a:pt x="2369" y="901"/>
                              <a:pt x="2636" y="701"/>
                            </a:cubicBezTo>
                            <a:cubicBezTo>
                              <a:pt x="2869" y="501"/>
                              <a:pt x="3136" y="301"/>
                              <a:pt x="3336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2" name="Google Shape;510;p43">
                        <a:extLst>
                          <a:ext uri="{FF2B5EF4-FFF2-40B4-BE49-F238E27FC236}">
                            <a16:creationId xmlns:a16="http://schemas.microsoft.com/office/drawing/2014/main" xmlns="" id="{DBE757B4-A9C3-40F7-BC36-C7AD8A7D56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46988" y="1220867"/>
                        <a:ext cx="2155195" cy="113229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6761" h="19314" extrusionOk="0">
                            <a:moveTo>
                              <a:pt x="18614" y="0"/>
                            </a:moveTo>
                            <a:cubicBezTo>
                              <a:pt x="17280" y="0"/>
                              <a:pt x="16045" y="100"/>
                              <a:pt x="14878" y="234"/>
                            </a:cubicBezTo>
                            <a:lnTo>
                              <a:pt x="14778" y="234"/>
                            </a:lnTo>
                            <a:cubicBezTo>
                              <a:pt x="11209" y="667"/>
                              <a:pt x="6639" y="1968"/>
                              <a:pt x="3303" y="5571"/>
                            </a:cubicBezTo>
                            <a:cubicBezTo>
                              <a:pt x="835" y="8173"/>
                              <a:pt x="1" y="12943"/>
                              <a:pt x="167" y="17679"/>
                            </a:cubicBezTo>
                            <a:cubicBezTo>
                              <a:pt x="11642" y="17679"/>
                              <a:pt x="20281" y="8640"/>
                              <a:pt x="20282" y="8640"/>
                            </a:cubicBezTo>
                            <a:lnTo>
                              <a:pt x="20282" y="8640"/>
                            </a:lnTo>
                            <a:cubicBezTo>
                              <a:pt x="19915" y="11108"/>
                              <a:pt x="18681" y="13476"/>
                              <a:pt x="18681" y="13476"/>
                            </a:cubicBezTo>
                            <a:cubicBezTo>
                              <a:pt x="21916" y="11642"/>
                              <a:pt x="23651" y="9007"/>
                              <a:pt x="23651" y="9007"/>
                            </a:cubicBezTo>
                            <a:lnTo>
                              <a:pt x="23651" y="9007"/>
                            </a:lnTo>
                            <a:cubicBezTo>
                              <a:pt x="22417" y="12075"/>
                              <a:pt x="18314" y="16645"/>
                              <a:pt x="18314" y="16645"/>
                            </a:cubicBezTo>
                            <a:cubicBezTo>
                              <a:pt x="25852" y="14577"/>
                              <a:pt x="29488" y="8139"/>
                              <a:pt x="29488" y="8139"/>
                            </a:cubicBezTo>
                            <a:cubicBezTo>
                              <a:pt x="30956" y="15545"/>
                              <a:pt x="36327" y="19314"/>
                              <a:pt x="36327" y="19314"/>
                            </a:cubicBezTo>
                            <a:cubicBezTo>
                              <a:pt x="36760" y="14044"/>
                              <a:pt x="36093" y="8440"/>
                              <a:pt x="33291" y="5571"/>
                            </a:cubicBezTo>
                            <a:cubicBezTo>
                              <a:pt x="28788" y="767"/>
                              <a:pt x="21983" y="67"/>
                              <a:pt x="1861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3" name="Google Shape;511;p43">
                        <a:extLst>
                          <a:ext uri="{FF2B5EF4-FFF2-40B4-BE49-F238E27FC236}">
                            <a16:creationId xmlns:a16="http://schemas.microsoft.com/office/drawing/2014/main" xmlns="" id="{6BCF4761-276C-4E1D-A211-DEE5F1DC6B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67497" y="733167"/>
                        <a:ext cx="1429625" cy="94533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4385" h="16125" extrusionOk="0">
                            <a:moveTo>
                              <a:pt x="12307" y="0"/>
                            </a:moveTo>
                            <a:cubicBezTo>
                              <a:pt x="10827" y="0"/>
                              <a:pt x="9841" y="347"/>
                              <a:pt x="9841" y="347"/>
                            </a:cubicBezTo>
                            <a:cubicBezTo>
                              <a:pt x="9841" y="347"/>
                              <a:pt x="13644" y="1381"/>
                              <a:pt x="14844" y="3683"/>
                            </a:cubicBezTo>
                            <a:cubicBezTo>
                              <a:pt x="14844" y="3683"/>
                              <a:pt x="12798" y="2897"/>
                              <a:pt x="10129" y="2897"/>
                            </a:cubicBezTo>
                            <a:cubicBezTo>
                              <a:pt x="6799" y="2897"/>
                              <a:pt x="2500" y="4120"/>
                              <a:pt x="1" y="9620"/>
                            </a:cubicBezTo>
                            <a:lnTo>
                              <a:pt x="1" y="9620"/>
                            </a:lnTo>
                            <a:cubicBezTo>
                              <a:pt x="1" y="9620"/>
                              <a:pt x="4431" y="8412"/>
                              <a:pt x="8510" y="8412"/>
                            </a:cubicBezTo>
                            <a:cubicBezTo>
                              <a:pt x="9547" y="8412"/>
                              <a:pt x="10562" y="8490"/>
                              <a:pt x="11475" y="8686"/>
                            </a:cubicBezTo>
                            <a:cubicBezTo>
                              <a:pt x="11475" y="8686"/>
                              <a:pt x="7473" y="9787"/>
                              <a:pt x="5971" y="14790"/>
                            </a:cubicBezTo>
                            <a:cubicBezTo>
                              <a:pt x="5971" y="14790"/>
                              <a:pt x="9885" y="12828"/>
                              <a:pt x="14094" y="12828"/>
                            </a:cubicBezTo>
                            <a:cubicBezTo>
                              <a:pt x="16739" y="12828"/>
                              <a:pt x="19501" y="13602"/>
                              <a:pt x="21483" y="16125"/>
                            </a:cubicBezTo>
                            <a:lnTo>
                              <a:pt x="22583" y="15358"/>
                            </a:lnTo>
                            <a:cubicBezTo>
                              <a:pt x="22583" y="15358"/>
                              <a:pt x="24385" y="8920"/>
                              <a:pt x="19848" y="3683"/>
                            </a:cubicBezTo>
                            <a:cubicBezTo>
                              <a:pt x="17251" y="643"/>
                              <a:pt x="14322" y="0"/>
                              <a:pt x="12307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4" name="Google Shape;512;p43">
                        <a:extLst>
                          <a:ext uri="{FF2B5EF4-FFF2-40B4-BE49-F238E27FC236}">
                            <a16:creationId xmlns:a16="http://schemas.microsoft.com/office/drawing/2014/main" xmlns="" id="{5CE20DA5-0EAB-4DCE-96F2-DD452877FC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91145" y="733167"/>
                        <a:ext cx="1429625" cy="94533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4385" h="16125" extrusionOk="0">
                            <a:moveTo>
                              <a:pt x="12078" y="0"/>
                            </a:moveTo>
                            <a:cubicBezTo>
                              <a:pt x="10063" y="0"/>
                              <a:pt x="7134" y="643"/>
                              <a:pt x="4537" y="3683"/>
                            </a:cubicBezTo>
                            <a:cubicBezTo>
                              <a:pt x="0" y="8920"/>
                              <a:pt x="1802" y="15358"/>
                              <a:pt x="1802" y="15358"/>
                            </a:cubicBezTo>
                            <a:lnTo>
                              <a:pt x="2903" y="16125"/>
                            </a:lnTo>
                            <a:cubicBezTo>
                              <a:pt x="4885" y="13602"/>
                              <a:pt x="7646" y="12828"/>
                              <a:pt x="10291" y="12828"/>
                            </a:cubicBezTo>
                            <a:cubicBezTo>
                              <a:pt x="14500" y="12828"/>
                              <a:pt x="18414" y="14790"/>
                              <a:pt x="18414" y="14790"/>
                            </a:cubicBezTo>
                            <a:cubicBezTo>
                              <a:pt x="16913" y="9787"/>
                              <a:pt x="12910" y="8686"/>
                              <a:pt x="12910" y="8686"/>
                            </a:cubicBezTo>
                            <a:cubicBezTo>
                              <a:pt x="13823" y="8490"/>
                              <a:pt x="14838" y="8412"/>
                              <a:pt x="15875" y="8412"/>
                            </a:cubicBezTo>
                            <a:cubicBezTo>
                              <a:pt x="19954" y="8412"/>
                              <a:pt x="24385" y="9620"/>
                              <a:pt x="24385" y="9620"/>
                            </a:cubicBezTo>
                            <a:cubicBezTo>
                              <a:pt x="21885" y="4120"/>
                              <a:pt x="17586" y="2897"/>
                              <a:pt x="14256" y="2897"/>
                            </a:cubicBezTo>
                            <a:cubicBezTo>
                              <a:pt x="11587" y="2897"/>
                              <a:pt x="9541" y="3683"/>
                              <a:pt x="9541" y="3683"/>
                            </a:cubicBezTo>
                            <a:cubicBezTo>
                              <a:pt x="10741" y="1381"/>
                              <a:pt x="14544" y="347"/>
                              <a:pt x="14544" y="347"/>
                            </a:cubicBezTo>
                            <a:cubicBezTo>
                              <a:pt x="14544" y="347"/>
                              <a:pt x="13558" y="0"/>
                              <a:pt x="1207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5" name="Google Shape;513;p43">
                        <a:extLst>
                          <a:ext uri="{FF2B5EF4-FFF2-40B4-BE49-F238E27FC236}">
                            <a16:creationId xmlns:a16="http://schemas.microsoft.com/office/drawing/2014/main" xmlns="" id="{F979C84C-C987-4EBB-8A32-C61394BF8D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68010" y="1865153"/>
                        <a:ext cx="398958" cy="2335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805" h="3984" extrusionOk="0">
                            <a:moveTo>
                              <a:pt x="5438" y="0"/>
                            </a:moveTo>
                            <a:cubicBezTo>
                              <a:pt x="5372" y="0"/>
                              <a:pt x="5305" y="6"/>
                              <a:pt x="5237" y="18"/>
                            </a:cubicBezTo>
                            <a:lnTo>
                              <a:pt x="867" y="1052"/>
                            </a:lnTo>
                            <a:cubicBezTo>
                              <a:pt x="334" y="1152"/>
                              <a:pt x="0" y="1686"/>
                              <a:pt x="133" y="2253"/>
                            </a:cubicBezTo>
                            <a:lnTo>
                              <a:pt x="334" y="3220"/>
                            </a:lnTo>
                            <a:cubicBezTo>
                              <a:pt x="447" y="3674"/>
                              <a:pt x="850" y="3984"/>
                              <a:pt x="1297" y="3984"/>
                            </a:cubicBezTo>
                            <a:cubicBezTo>
                              <a:pt x="1375" y="3984"/>
                              <a:pt x="1455" y="3974"/>
                              <a:pt x="1534" y="3954"/>
                            </a:cubicBezTo>
                            <a:lnTo>
                              <a:pt x="5904" y="2953"/>
                            </a:lnTo>
                            <a:cubicBezTo>
                              <a:pt x="6405" y="2820"/>
                              <a:pt x="6805" y="2286"/>
                              <a:pt x="6671" y="1753"/>
                            </a:cubicBezTo>
                            <a:lnTo>
                              <a:pt x="6471" y="785"/>
                            </a:lnTo>
                            <a:cubicBezTo>
                              <a:pt x="6354" y="315"/>
                              <a:pt x="5926" y="0"/>
                              <a:pt x="5438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lt2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6" name="Google Shape;514;p43">
                        <a:extLst>
                          <a:ext uri="{FF2B5EF4-FFF2-40B4-BE49-F238E27FC236}">
                            <a16:creationId xmlns:a16="http://schemas.microsoft.com/office/drawing/2014/main" xmlns="" id="{FAB86DBA-31F1-4CA0-BE09-671D1A9470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78255" y="1865153"/>
                        <a:ext cx="395089" cy="2335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739" h="3984" extrusionOk="0">
                            <a:moveTo>
                              <a:pt x="1301" y="0"/>
                            </a:moveTo>
                            <a:cubicBezTo>
                              <a:pt x="813" y="0"/>
                              <a:pt x="385" y="315"/>
                              <a:pt x="267" y="785"/>
                            </a:cubicBezTo>
                            <a:lnTo>
                              <a:pt x="67" y="1753"/>
                            </a:lnTo>
                            <a:cubicBezTo>
                              <a:pt x="0" y="2286"/>
                              <a:pt x="334" y="2820"/>
                              <a:pt x="834" y="2953"/>
                            </a:cubicBezTo>
                            <a:lnTo>
                              <a:pt x="5204" y="3954"/>
                            </a:lnTo>
                            <a:cubicBezTo>
                              <a:pt x="5284" y="3974"/>
                              <a:pt x="5364" y="3984"/>
                              <a:pt x="5444" y="3984"/>
                            </a:cubicBezTo>
                            <a:cubicBezTo>
                              <a:pt x="5897" y="3984"/>
                              <a:pt x="6320" y="3674"/>
                              <a:pt x="6405" y="3220"/>
                            </a:cubicBezTo>
                            <a:lnTo>
                              <a:pt x="6638" y="2253"/>
                            </a:lnTo>
                            <a:cubicBezTo>
                              <a:pt x="6738" y="1686"/>
                              <a:pt x="6405" y="1152"/>
                              <a:pt x="5871" y="1052"/>
                            </a:cubicBezTo>
                            <a:lnTo>
                              <a:pt x="1501" y="18"/>
                            </a:lnTo>
                            <a:cubicBezTo>
                              <a:pt x="1434" y="6"/>
                              <a:pt x="1367" y="0"/>
                              <a:pt x="1301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lt2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7" name="Google Shape;515;p43">
                        <a:extLst>
                          <a:ext uri="{FF2B5EF4-FFF2-40B4-BE49-F238E27FC236}">
                            <a16:creationId xmlns:a16="http://schemas.microsoft.com/office/drawing/2014/main" xmlns="" id="{1DE55527-AC02-4969-83F7-3D4BA1E34D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62365" y="2734441"/>
                        <a:ext cx="500735" cy="46355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541" h="7907" extrusionOk="0">
                            <a:moveTo>
                              <a:pt x="3803" y="1"/>
                            </a:moveTo>
                            <a:cubicBezTo>
                              <a:pt x="2269" y="1"/>
                              <a:pt x="868" y="768"/>
                              <a:pt x="1" y="1902"/>
                            </a:cubicBezTo>
                            <a:cubicBezTo>
                              <a:pt x="534" y="3336"/>
                              <a:pt x="1135" y="4504"/>
                              <a:pt x="1769" y="5238"/>
                            </a:cubicBezTo>
                            <a:cubicBezTo>
                              <a:pt x="2869" y="6572"/>
                              <a:pt x="5038" y="7406"/>
                              <a:pt x="7373" y="7906"/>
                            </a:cubicBezTo>
                            <a:cubicBezTo>
                              <a:pt x="8107" y="7072"/>
                              <a:pt x="8540" y="5972"/>
                              <a:pt x="8540" y="4771"/>
                            </a:cubicBezTo>
                            <a:cubicBezTo>
                              <a:pt x="8540" y="2136"/>
                              <a:pt x="6439" y="1"/>
                              <a:pt x="3803" y="1"/>
                            </a:cubicBezTo>
                            <a:close/>
                          </a:path>
                        </a:pathLst>
                      </a:custGeom>
                      <a:solidFill>
                        <a:srgbClr val="F9A2AF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8" name="Google Shape;516;p43">
                        <a:extLst>
                          <a:ext uri="{FF2B5EF4-FFF2-40B4-BE49-F238E27FC236}">
                            <a16:creationId xmlns:a16="http://schemas.microsoft.com/office/drawing/2014/main" xmlns="" id="{0B6F8412-44FD-4776-A5CD-CCAD1588D2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78255" y="2734441"/>
                        <a:ext cx="500677" cy="46355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540" h="7907" extrusionOk="0">
                            <a:moveTo>
                              <a:pt x="4737" y="1"/>
                            </a:moveTo>
                            <a:cubicBezTo>
                              <a:pt x="2135" y="1"/>
                              <a:pt x="0" y="2136"/>
                              <a:pt x="0" y="4771"/>
                            </a:cubicBezTo>
                            <a:cubicBezTo>
                              <a:pt x="0" y="5972"/>
                              <a:pt x="401" y="7072"/>
                              <a:pt x="1168" y="7906"/>
                            </a:cubicBezTo>
                            <a:cubicBezTo>
                              <a:pt x="3469" y="7339"/>
                              <a:pt x="5638" y="6539"/>
                              <a:pt x="6805" y="5238"/>
                            </a:cubicBezTo>
                            <a:cubicBezTo>
                              <a:pt x="7406" y="4504"/>
                              <a:pt x="8039" y="3336"/>
                              <a:pt x="8540" y="1902"/>
                            </a:cubicBezTo>
                            <a:cubicBezTo>
                              <a:pt x="7672" y="735"/>
                              <a:pt x="6305" y="1"/>
                              <a:pt x="473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9A2AF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79" name="Google Shape;517;p43">
                        <a:extLst>
                          <a:ext uri="{FF2B5EF4-FFF2-40B4-BE49-F238E27FC236}">
                            <a16:creationId xmlns:a16="http://schemas.microsoft.com/office/drawing/2014/main" xmlns="" id="{01520DC2-7962-481D-A48A-89480EAE55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01251" y="2194741"/>
                        <a:ext cx="557369" cy="55735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507" h="9507" extrusionOk="0">
                            <a:moveTo>
                              <a:pt x="4770" y="0"/>
                            </a:moveTo>
                            <a:cubicBezTo>
                              <a:pt x="2135" y="0"/>
                              <a:pt x="0" y="2135"/>
                              <a:pt x="0" y="4770"/>
                            </a:cubicBezTo>
                            <a:cubicBezTo>
                              <a:pt x="0" y="7372"/>
                              <a:pt x="2135" y="9507"/>
                              <a:pt x="4770" y="9507"/>
                            </a:cubicBezTo>
                            <a:cubicBezTo>
                              <a:pt x="7372" y="9507"/>
                              <a:pt x="9507" y="7372"/>
                              <a:pt x="9507" y="4770"/>
                            </a:cubicBezTo>
                            <a:cubicBezTo>
                              <a:pt x="9507" y="2135"/>
                              <a:pt x="7372" y="0"/>
                              <a:pt x="477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0" name="Google Shape;519;p43">
                        <a:extLst>
                          <a:ext uri="{FF2B5EF4-FFF2-40B4-BE49-F238E27FC236}">
                            <a16:creationId xmlns:a16="http://schemas.microsoft.com/office/drawing/2014/main" xmlns="" id="{D24B5907-CC5E-42D2-BA6B-6CBCCF3334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75531" y="2272947"/>
                        <a:ext cx="410742" cy="41073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006" h="7006" extrusionOk="0">
                            <a:moveTo>
                              <a:pt x="3503" y="0"/>
                            </a:moveTo>
                            <a:cubicBezTo>
                              <a:pt x="1568" y="0"/>
                              <a:pt x="1" y="1568"/>
                              <a:pt x="1" y="3503"/>
                            </a:cubicBezTo>
                            <a:cubicBezTo>
                              <a:pt x="1" y="5438"/>
                              <a:pt x="1568" y="7005"/>
                              <a:pt x="3503" y="7005"/>
                            </a:cubicBezTo>
                            <a:cubicBezTo>
                              <a:pt x="5438" y="7005"/>
                              <a:pt x="7006" y="5438"/>
                              <a:pt x="7006" y="3503"/>
                            </a:cubicBezTo>
                            <a:cubicBezTo>
                              <a:pt x="7006" y="1568"/>
                              <a:pt x="5438" y="0"/>
                              <a:pt x="3503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1" name="Google Shape;521;p43">
                        <a:extLst>
                          <a:ext uri="{FF2B5EF4-FFF2-40B4-BE49-F238E27FC236}">
                            <a16:creationId xmlns:a16="http://schemas.microsoft.com/office/drawing/2014/main" xmlns="" id="{CC2018EB-5610-4AAD-8EAE-969F4329CF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80742" y="2194741"/>
                        <a:ext cx="557428" cy="55735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508" h="9507" extrusionOk="0">
                            <a:moveTo>
                              <a:pt x="4737" y="0"/>
                            </a:moveTo>
                            <a:cubicBezTo>
                              <a:pt x="2102" y="0"/>
                              <a:pt x="0" y="2135"/>
                              <a:pt x="0" y="4770"/>
                            </a:cubicBezTo>
                            <a:cubicBezTo>
                              <a:pt x="0" y="7372"/>
                              <a:pt x="2102" y="9507"/>
                              <a:pt x="4737" y="9507"/>
                            </a:cubicBezTo>
                            <a:cubicBezTo>
                              <a:pt x="7372" y="9507"/>
                              <a:pt x="9507" y="7372"/>
                              <a:pt x="9507" y="4770"/>
                            </a:cubicBezTo>
                            <a:cubicBezTo>
                              <a:pt x="9507" y="2135"/>
                              <a:pt x="7372" y="0"/>
                              <a:pt x="4737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2" name="Google Shape;522;p43">
                        <a:extLst>
                          <a:ext uri="{FF2B5EF4-FFF2-40B4-BE49-F238E27FC236}">
                            <a16:creationId xmlns:a16="http://schemas.microsoft.com/office/drawing/2014/main" xmlns="" id="{D143A949-ED31-40EB-AFAF-4B19ED22BD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92468" y="2155580"/>
                        <a:ext cx="688460" cy="32519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743" h="5547" extrusionOk="0">
                            <a:moveTo>
                              <a:pt x="4537" y="1"/>
                            </a:moveTo>
                            <a:cubicBezTo>
                              <a:pt x="1135" y="1"/>
                              <a:pt x="0" y="3937"/>
                              <a:pt x="0" y="3937"/>
                            </a:cubicBezTo>
                            <a:cubicBezTo>
                              <a:pt x="0" y="3937"/>
                              <a:pt x="1235" y="668"/>
                              <a:pt x="4404" y="668"/>
                            </a:cubicBezTo>
                            <a:cubicBezTo>
                              <a:pt x="6839" y="668"/>
                              <a:pt x="9240" y="2569"/>
                              <a:pt x="9240" y="5271"/>
                            </a:cubicBezTo>
                            <a:cubicBezTo>
                              <a:pt x="9240" y="5271"/>
                              <a:pt x="9935" y="5547"/>
                              <a:pt x="10503" y="5547"/>
                            </a:cubicBezTo>
                            <a:cubicBezTo>
                              <a:pt x="10841" y="5547"/>
                              <a:pt x="11134" y="5449"/>
                              <a:pt x="11208" y="5138"/>
                            </a:cubicBezTo>
                            <a:cubicBezTo>
                              <a:pt x="11375" y="4371"/>
                              <a:pt x="9674" y="4171"/>
                              <a:pt x="9674" y="3737"/>
                            </a:cubicBezTo>
                            <a:cubicBezTo>
                              <a:pt x="9674" y="3203"/>
                              <a:pt x="11742" y="3337"/>
                              <a:pt x="11308" y="2303"/>
                            </a:cubicBezTo>
                            <a:cubicBezTo>
                              <a:pt x="11203" y="2069"/>
                              <a:pt x="10951" y="2003"/>
                              <a:pt x="10654" y="2003"/>
                            </a:cubicBezTo>
                            <a:cubicBezTo>
                              <a:pt x="10267" y="2003"/>
                              <a:pt x="9802" y="2115"/>
                              <a:pt x="9484" y="2115"/>
                            </a:cubicBezTo>
                            <a:cubicBezTo>
                              <a:pt x="9348" y="2115"/>
                              <a:pt x="9239" y="2094"/>
                              <a:pt x="9174" y="2036"/>
                            </a:cubicBezTo>
                            <a:cubicBezTo>
                              <a:pt x="8807" y="1735"/>
                              <a:pt x="7506" y="1"/>
                              <a:pt x="4537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3" name="Google Shape;523;p43">
                        <a:extLst>
                          <a:ext uri="{FF2B5EF4-FFF2-40B4-BE49-F238E27FC236}">
                            <a16:creationId xmlns:a16="http://schemas.microsoft.com/office/drawing/2014/main" xmlns="" id="{1F94B2D6-4D58-4437-B65C-30CC30DD3D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53087" y="2272947"/>
                        <a:ext cx="410742" cy="41073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006" h="7006" extrusionOk="0">
                            <a:moveTo>
                              <a:pt x="3503" y="0"/>
                            </a:moveTo>
                            <a:cubicBezTo>
                              <a:pt x="1568" y="0"/>
                              <a:pt x="0" y="1568"/>
                              <a:pt x="0" y="3503"/>
                            </a:cubicBezTo>
                            <a:cubicBezTo>
                              <a:pt x="0" y="5438"/>
                              <a:pt x="1568" y="7005"/>
                              <a:pt x="3503" y="7005"/>
                            </a:cubicBezTo>
                            <a:cubicBezTo>
                              <a:pt x="5438" y="7005"/>
                              <a:pt x="7005" y="5438"/>
                              <a:pt x="7005" y="3503"/>
                            </a:cubicBezTo>
                            <a:cubicBezTo>
                              <a:pt x="7005" y="1568"/>
                              <a:pt x="5438" y="0"/>
                              <a:pt x="3503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4" name="Google Shape;525;p43">
                        <a:extLst>
                          <a:ext uri="{FF2B5EF4-FFF2-40B4-BE49-F238E27FC236}">
                            <a16:creationId xmlns:a16="http://schemas.microsoft.com/office/drawing/2014/main" xmlns="" id="{4C23F17D-4F25-48B7-A820-F79A03F446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95449" y="2535000"/>
                        <a:ext cx="299292" cy="21709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105" h="3703" extrusionOk="0">
                            <a:moveTo>
                              <a:pt x="2569" y="0"/>
                            </a:moveTo>
                            <a:cubicBezTo>
                              <a:pt x="1635" y="0"/>
                              <a:pt x="134" y="167"/>
                              <a:pt x="68" y="467"/>
                            </a:cubicBezTo>
                            <a:cubicBezTo>
                              <a:pt x="1" y="634"/>
                              <a:pt x="68" y="1668"/>
                              <a:pt x="568" y="2502"/>
                            </a:cubicBezTo>
                            <a:cubicBezTo>
                              <a:pt x="902" y="3169"/>
                              <a:pt x="1502" y="3703"/>
                              <a:pt x="2569" y="3703"/>
                            </a:cubicBezTo>
                            <a:cubicBezTo>
                              <a:pt x="3537" y="3703"/>
                              <a:pt x="4171" y="3169"/>
                              <a:pt x="4571" y="2502"/>
                            </a:cubicBezTo>
                            <a:cubicBezTo>
                              <a:pt x="5071" y="1635"/>
                              <a:pt x="5105" y="634"/>
                              <a:pt x="5071" y="467"/>
                            </a:cubicBezTo>
                            <a:cubicBezTo>
                              <a:pt x="4971" y="167"/>
                              <a:pt x="3470" y="0"/>
                              <a:pt x="2569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5" name="Google Shape;526;p43">
                        <a:extLst>
                          <a:ext uri="{FF2B5EF4-FFF2-40B4-BE49-F238E27FC236}">
                            <a16:creationId xmlns:a16="http://schemas.microsoft.com/office/drawing/2014/main" xmlns="" id="{653851E2-BF28-4462-80C6-BCDCA0DAE4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28690" y="2615140"/>
                        <a:ext cx="234743" cy="13694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004" h="2336" extrusionOk="0">
                            <a:moveTo>
                              <a:pt x="2002" y="1"/>
                            </a:moveTo>
                            <a:cubicBezTo>
                              <a:pt x="1102" y="1"/>
                              <a:pt x="368" y="468"/>
                              <a:pt x="1" y="1135"/>
                            </a:cubicBezTo>
                            <a:cubicBezTo>
                              <a:pt x="335" y="1802"/>
                              <a:pt x="935" y="2336"/>
                              <a:pt x="2002" y="2336"/>
                            </a:cubicBezTo>
                            <a:cubicBezTo>
                              <a:pt x="2970" y="2336"/>
                              <a:pt x="3604" y="1802"/>
                              <a:pt x="4004" y="1135"/>
                            </a:cubicBezTo>
                            <a:cubicBezTo>
                              <a:pt x="3604" y="468"/>
                              <a:pt x="2870" y="1"/>
                              <a:pt x="2002" y="1"/>
                            </a:cubicBezTo>
                            <a:close/>
                          </a:path>
                        </a:pathLst>
                      </a:custGeom>
                      <a:solidFill>
                        <a:srgbClr val="F9A2AF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6" name="Google Shape;528;p43">
                        <a:extLst>
                          <a:ext uri="{FF2B5EF4-FFF2-40B4-BE49-F238E27FC236}">
                            <a16:creationId xmlns:a16="http://schemas.microsoft.com/office/drawing/2014/main" xmlns="" id="{FF6581A3-604B-46F1-A7A7-FA7566C27D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34453" y="1335771"/>
                        <a:ext cx="254266" cy="24188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337" h="4126" extrusionOk="0">
                            <a:moveTo>
                              <a:pt x="2153" y="0"/>
                            </a:moveTo>
                            <a:cubicBezTo>
                              <a:pt x="2092" y="0"/>
                              <a:pt x="2030" y="3"/>
                              <a:pt x="1968" y="8"/>
                            </a:cubicBezTo>
                            <a:cubicBezTo>
                              <a:pt x="834" y="142"/>
                              <a:pt x="0" y="1142"/>
                              <a:pt x="134" y="2277"/>
                            </a:cubicBezTo>
                            <a:cubicBezTo>
                              <a:pt x="258" y="3331"/>
                              <a:pt x="1131" y="4125"/>
                              <a:pt x="2137" y="4125"/>
                            </a:cubicBezTo>
                            <a:cubicBezTo>
                              <a:pt x="2213" y="4125"/>
                              <a:pt x="2291" y="4121"/>
                              <a:pt x="2368" y="4111"/>
                            </a:cubicBezTo>
                            <a:cubicBezTo>
                              <a:pt x="3503" y="3978"/>
                              <a:pt x="4337" y="2977"/>
                              <a:pt x="4203" y="1843"/>
                            </a:cubicBezTo>
                            <a:cubicBezTo>
                              <a:pt x="4108" y="802"/>
                              <a:pt x="3209" y="0"/>
                              <a:pt x="2153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33CC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7" name="Google Shape;529;p43">
                        <a:extLst>
                          <a:ext uri="{FF2B5EF4-FFF2-40B4-BE49-F238E27FC236}">
                            <a16:creationId xmlns:a16="http://schemas.microsoft.com/office/drawing/2014/main" xmlns="" id="{F290CE93-7509-469A-B15D-238F1292ED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404587" y="1507483"/>
                        <a:ext cx="256201" cy="2403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370" h="4099" extrusionOk="0">
                            <a:moveTo>
                              <a:pt x="2206" y="1"/>
                            </a:moveTo>
                            <a:cubicBezTo>
                              <a:pt x="2128" y="1"/>
                              <a:pt x="2048" y="5"/>
                              <a:pt x="1968" y="15"/>
                            </a:cubicBezTo>
                            <a:cubicBezTo>
                              <a:pt x="834" y="148"/>
                              <a:pt x="0" y="1149"/>
                              <a:pt x="134" y="2250"/>
                            </a:cubicBezTo>
                            <a:cubicBezTo>
                              <a:pt x="258" y="3304"/>
                              <a:pt x="1131" y="4098"/>
                              <a:pt x="2164" y="4098"/>
                            </a:cubicBezTo>
                            <a:cubicBezTo>
                              <a:pt x="2242" y="4098"/>
                              <a:pt x="2322" y="4094"/>
                              <a:pt x="2402" y="4084"/>
                            </a:cubicBezTo>
                            <a:cubicBezTo>
                              <a:pt x="3536" y="3984"/>
                              <a:pt x="4370" y="2983"/>
                              <a:pt x="4237" y="1849"/>
                            </a:cubicBezTo>
                            <a:cubicBezTo>
                              <a:pt x="4113" y="795"/>
                              <a:pt x="3240" y="1"/>
                              <a:pt x="2206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33CC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8" name="Google Shape;533;p43">
                        <a:extLst>
                          <a:ext uri="{FF2B5EF4-FFF2-40B4-BE49-F238E27FC236}">
                            <a16:creationId xmlns:a16="http://schemas.microsoft.com/office/drawing/2014/main" xmlns="" id="{8D09D125-ADFA-4F09-84EA-9E66F433EC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15682" y="1508070"/>
                        <a:ext cx="273848" cy="2390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671" h="4078" extrusionOk="0">
                            <a:moveTo>
                              <a:pt x="2346" y="1"/>
                            </a:moveTo>
                            <a:cubicBezTo>
                              <a:pt x="2028" y="1"/>
                              <a:pt x="1704" y="77"/>
                              <a:pt x="1402" y="238"/>
                            </a:cubicBezTo>
                            <a:cubicBezTo>
                              <a:pt x="401" y="739"/>
                              <a:pt x="1" y="1973"/>
                              <a:pt x="535" y="2973"/>
                            </a:cubicBezTo>
                            <a:cubicBezTo>
                              <a:pt x="884" y="3672"/>
                              <a:pt x="1591" y="4078"/>
                              <a:pt x="2326" y="4078"/>
                            </a:cubicBezTo>
                            <a:cubicBezTo>
                              <a:pt x="2644" y="4078"/>
                              <a:pt x="2968" y="4002"/>
                              <a:pt x="3270" y="3841"/>
                            </a:cubicBezTo>
                            <a:cubicBezTo>
                              <a:pt x="4271" y="3340"/>
                              <a:pt x="4671" y="2106"/>
                              <a:pt x="4137" y="1105"/>
                            </a:cubicBezTo>
                            <a:cubicBezTo>
                              <a:pt x="3788" y="407"/>
                              <a:pt x="3081" y="1"/>
                              <a:pt x="2346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33CC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89" name="Google Shape;534;p43">
                        <a:extLst>
                          <a:ext uri="{FF2B5EF4-FFF2-40B4-BE49-F238E27FC236}">
                            <a16:creationId xmlns:a16="http://schemas.microsoft.com/office/drawing/2014/main" xmlns="" id="{617FCED8-33D2-4755-828C-2C38B1B5C0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97600" y="1335771"/>
                        <a:ext cx="254266" cy="24188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337" h="4126" extrusionOk="0">
                            <a:moveTo>
                              <a:pt x="2119" y="0"/>
                            </a:moveTo>
                            <a:cubicBezTo>
                              <a:pt x="2058" y="0"/>
                              <a:pt x="1997" y="3"/>
                              <a:pt x="1935" y="8"/>
                            </a:cubicBezTo>
                            <a:cubicBezTo>
                              <a:pt x="834" y="142"/>
                              <a:pt x="0" y="1142"/>
                              <a:pt x="100" y="2277"/>
                            </a:cubicBezTo>
                            <a:cubicBezTo>
                              <a:pt x="224" y="3331"/>
                              <a:pt x="1097" y="4125"/>
                              <a:pt x="2130" y="4125"/>
                            </a:cubicBezTo>
                            <a:cubicBezTo>
                              <a:pt x="2209" y="4125"/>
                              <a:pt x="2288" y="4121"/>
                              <a:pt x="2369" y="4111"/>
                            </a:cubicBezTo>
                            <a:cubicBezTo>
                              <a:pt x="3503" y="3978"/>
                              <a:pt x="4337" y="2977"/>
                              <a:pt x="4203" y="1843"/>
                            </a:cubicBezTo>
                            <a:cubicBezTo>
                              <a:pt x="4077" y="802"/>
                              <a:pt x="3176" y="0"/>
                              <a:pt x="211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33CC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0" name="Google Shape;538;p43">
                        <a:extLst>
                          <a:ext uri="{FF2B5EF4-FFF2-40B4-BE49-F238E27FC236}">
                            <a16:creationId xmlns:a16="http://schemas.microsoft.com/office/drawing/2014/main" xmlns="" id="{3E3EF6B5-FB9F-44F8-83AE-B0607E00ED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59720" y="3311426"/>
                        <a:ext cx="815563" cy="45376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3911" h="7740" extrusionOk="0">
                            <a:moveTo>
                              <a:pt x="1907" y="0"/>
                            </a:moveTo>
                            <a:cubicBezTo>
                              <a:pt x="1355" y="0"/>
                              <a:pt x="975" y="103"/>
                              <a:pt x="835" y="333"/>
                            </a:cubicBezTo>
                            <a:cubicBezTo>
                              <a:pt x="1" y="1767"/>
                              <a:pt x="9374" y="5937"/>
                              <a:pt x="9374" y="5937"/>
                            </a:cubicBezTo>
                            <a:cubicBezTo>
                              <a:pt x="9374" y="5937"/>
                              <a:pt x="10984" y="7740"/>
                              <a:pt x="11357" y="7740"/>
                            </a:cubicBezTo>
                            <a:cubicBezTo>
                              <a:pt x="11364" y="7740"/>
                              <a:pt x="11370" y="7739"/>
                              <a:pt x="11376" y="7738"/>
                            </a:cubicBezTo>
                            <a:cubicBezTo>
                              <a:pt x="11676" y="7671"/>
                              <a:pt x="11376" y="6504"/>
                              <a:pt x="11376" y="6504"/>
                            </a:cubicBezTo>
                            <a:lnTo>
                              <a:pt x="11376" y="6504"/>
                            </a:lnTo>
                            <a:cubicBezTo>
                              <a:pt x="11376" y="6504"/>
                              <a:pt x="12533" y="6967"/>
                              <a:pt x="12928" y="6967"/>
                            </a:cubicBezTo>
                            <a:cubicBezTo>
                              <a:pt x="12983" y="6967"/>
                              <a:pt x="13023" y="6958"/>
                              <a:pt x="13044" y="6937"/>
                            </a:cubicBezTo>
                            <a:cubicBezTo>
                              <a:pt x="13310" y="6670"/>
                              <a:pt x="12076" y="5270"/>
                              <a:pt x="12076" y="5269"/>
                            </a:cubicBezTo>
                            <a:lnTo>
                              <a:pt x="12076" y="5269"/>
                            </a:lnTo>
                            <a:cubicBezTo>
                              <a:pt x="12191" y="5277"/>
                              <a:pt x="12304" y="5281"/>
                              <a:pt x="12413" y="5281"/>
                            </a:cubicBezTo>
                            <a:cubicBezTo>
                              <a:pt x="13223" y="5281"/>
                              <a:pt x="13848" y="5079"/>
                              <a:pt x="13877" y="4903"/>
                            </a:cubicBezTo>
                            <a:cubicBezTo>
                              <a:pt x="13911" y="4669"/>
                              <a:pt x="12176" y="3935"/>
                              <a:pt x="12176" y="3935"/>
                            </a:cubicBezTo>
                            <a:cubicBezTo>
                              <a:pt x="12176" y="3935"/>
                              <a:pt x="13244" y="2467"/>
                              <a:pt x="12977" y="2267"/>
                            </a:cubicBezTo>
                            <a:cubicBezTo>
                              <a:pt x="12941" y="2243"/>
                              <a:pt x="12887" y="2233"/>
                              <a:pt x="12819" y="2233"/>
                            </a:cubicBezTo>
                            <a:cubicBezTo>
                              <a:pt x="12323" y="2233"/>
                              <a:pt x="11109" y="2801"/>
                              <a:pt x="11109" y="2801"/>
                            </a:cubicBezTo>
                            <a:cubicBezTo>
                              <a:pt x="7890" y="1269"/>
                              <a:pt x="3842" y="0"/>
                              <a:pt x="190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1" name="Google Shape;539;p43">
                        <a:extLst>
                          <a:ext uri="{FF2B5EF4-FFF2-40B4-BE49-F238E27FC236}">
                            <a16:creationId xmlns:a16="http://schemas.microsoft.com/office/drawing/2014/main" xmlns="" id="{A6ED8567-9D62-4F64-A54B-CB4A3F520A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68010" y="3312481"/>
                        <a:ext cx="809642" cy="48594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3810" h="8289" extrusionOk="0">
                            <a:moveTo>
                              <a:pt x="12005" y="1"/>
                            </a:moveTo>
                            <a:cubicBezTo>
                              <a:pt x="10174" y="1"/>
                              <a:pt x="6020" y="1533"/>
                              <a:pt x="2735" y="3283"/>
                            </a:cubicBezTo>
                            <a:cubicBezTo>
                              <a:pt x="2735" y="3283"/>
                              <a:pt x="1600" y="2820"/>
                              <a:pt x="1067" y="2820"/>
                            </a:cubicBezTo>
                            <a:cubicBezTo>
                              <a:pt x="961" y="2820"/>
                              <a:pt x="878" y="2839"/>
                              <a:pt x="834" y="2883"/>
                            </a:cubicBezTo>
                            <a:cubicBezTo>
                              <a:pt x="534" y="3083"/>
                              <a:pt x="1701" y="4484"/>
                              <a:pt x="1701" y="4484"/>
                            </a:cubicBezTo>
                            <a:cubicBezTo>
                              <a:pt x="1701" y="4484"/>
                              <a:pt x="0" y="5318"/>
                              <a:pt x="33" y="5552"/>
                            </a:cubicBezTo>
                            <a:cubicBezTo>
                              <a:pt x="59" y="5707"/>
                              <a:pt x="545" y="5862"/>
                              <a:pt x="1213" y="5862"/>
                            </a:cubicBezTo>
                            <a:cubicBezTo>
                              <a:pt x="1407" y="5862"/>
                              <a:pt x="1617" y="5849"/>
                              <a:pt x="1835" y="5819"/>
                            </a:cubicBezTo>
                            <a:lnTo>
                              <a:pt x="1835" y="5819"/>
                            </a:lnTo>
                            <a:cubicBezTo>
                              <a:pt x="1835" y="5819"/>
                              <a:pt x="701" y="7320"/>
                              <a:pt x="967" y="7586"/>
                            </a:cubicBezTo>
                            <a:cubicBezTo>
                              <a:pt x="986" y="7605"/>
                              <a:pt x="1020" y="7613"/>
                              <a:pt x="1066" y="7613"/>
                            </a:cubicBezTo>
                            <a:cubicBezTo>
                              <a:pt x="1435" y="7613"/>
                              <a:pt x="2568" y="7086"/>
                              <a:pt x="2569" y="7086"/>
                            </a:cubicBezTo>
                            <a:lnTo>
                              <a:pt x="2569" y="7086"/>
                            </a:lnTo>
                            <a:cubicBezTo>
                              <a:pt x="2569" y="7086"/>
                              <a:pt x="2368" y="8254"/>
                              <a:pt x="2635" y="8287"/>
                            </a:cubicBezTo>
                            <a:cubicBezTo>
                              <a:pt x="2641" y="8288"/>
                              <a:pt x="2647" y="8289"/>
                              <a:pt x="2653" y="8289"/>
                            </a:cubicBezTo>
                            <a:cubicBezTo>
                              <a:pt x="3020" y="8289"/>
                              <a:pt x="4503" y="6419"/>
                              <a:pt x="4503" y="6419"/>
                            </a:cubicBezTo>
                            <a:cubicBezTo>
                              <a:pt x="4503" y="6419"/>
                              <a:pt x="13810" y="1649"/>
                              <a:pt x="12876" y="281"/>
                            </a:cubicBezTo>
                            <a:cubicBezTo>
                              <a:pt x="12747" y="88"/>
                              <a:pt x="12442" y="1"/>
                              <a:pt x="12005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2" name="Google Shape;541;p43">
                        <a:extLst>
                          <a:ext uri="{FF2B5EF4-FFF2-40B4-BE49-F238E27FC236}">
                            <a16:creationId xmlns:a16="http://schemas.microsoft.com/office/drawing/2014/main" xmlns="" id="{69F56BC1-2269-4F6E-8FC4-921C2E8D42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08615" y="3739621"/>
                        <a:ext cx="575016" cy="81940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808" h="13977" extrusionOk="0">
                            <a:moveTo>
                              <a:pt x="3203" y="0"/>
                            </a:moveTo>
                            <a:lnTo>
                              <a:pt x="1" y="1535"/>
                            </a:lnTo>
                            <a:lnTo>
                              <a:pt x="4137" y="11642"/>
                            </a:lnTo>
                            <a:lnTo>
                              <a:pt x="2769" y="13977"/>
                            </a:lnTo>
                            <a:lnTo>
                              <a:pt x="9808" y="10641"/>
                            </a:lnTo>
                            <a:lnTo>
                              <a:pt x="3203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3" name="Google Shape;542;p43">
                        <a:extLst>
                          <a:ext uri="{FF2B5EF4-FFF2-40B4-BE49-F238E27FC236}">
                            <a16:creationId xmlns:a16="http://schemas.microsoft.com/office/drawing/2014/main" xmlns="" id="{7ACAD8BD-E6C5-4EEE-9213-624CFF219B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96277" y="3800239"/>
                        <a:ext cx="453775" cy="75879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740" h="12943" extrusionOk="0">
                            <a:moveTo>
                              <a:pt x="2502" y="0"/>
                            </a:moveTo>
                            <a:lnTo>
                              <a:pt x="0" y="12242"/>
                            </a:lnTo>
                            <a:lnTo>
                              <a:pt x="7739" y="12943"/>
                            </a:lnTo>
                            <a:lnTo>
                              <a:pt x="7739" y="12943"/>
                            </a:lnTo>
                            <a:lnTo>
                              <a:pt x="5704" y="11175"/>
                            </a:lnTo>
                            <a:lnTo>
                              <a:pt x="6038" y="301"/>
                            </a:lnTo>
                            <a:lnTo>
                              <a:pt x="2502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4" name="Google Shape;543;p43">
                        <a:extLst>
                          <a:ext uri="{FF2B5EF4-FFF2-40B4-BE49-F238E27FC236}">
                            <a16:creationId xmlns:a16="http://schemas.microsoft.com/office/drawing/2014/main" xmlns="" id="{4FD6A75E-C0B9-434B-BCAA-2530D66D60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06068" y="3612523"/>
                        <a:ext cx="870263" cy="33445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844" h="5705" extrusionOk="0">
                            <a:moveTo>
                              <a:pt x="2602" y="0"/>
                            </a:moveTo>
                            <a:lnTo>
                              <a:pt x="0" y="5704"/>
                            </a:lnTo>
                            <a:lnTo>
                              <a:pt x="0" y="5704"/>
                            </a:lnTo>
                            <a:lnTo>
                              <a:pt x="14844" y="5170"/>
                            </a:lnTo>
                            <a:lnTo>
                              <a:pt x="11675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50000"/>
                        </a:schemeClr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5" name="Google Shape;544;p43">
                        <a:extLst>
                          <a:ext uri="{FF2B5EF4-FFF2-40B4-BE49-F238E27FC236}">
                            <a16:creationId xmlns:a16="http://schemas.microsoft.com/office/drawing/2014/main" xmlns="" id="{CEFB4123-6935-4725-BEC2-7A5F3A31D4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96277" y="4273459"/>
                        <a:ext cx="469370" cy="28949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006" h="4938" extrusionOk="0">
                            <a:moveTo>
                              <a:pt x="167" y="1"/>
                            </a:moveTo>
                            <a:lnTo>
                              <a:pt x="0" y="4237"/>
                            </a:lnTo>
                            <a:lnTo>
                              <a:pt x="8006" y="4938"/>
                            </a:lnTo>
                            <a:lnTo>
                              <a:pt x="6071" y="3036"/>
                            </a:lnTo>
                            <a:lnTo>
                              <a:pt x="6538" y="334"/>
                            </a:lnTo>
                            <a:lnTo>
                              <a:pt x="167" y="1"/>
                            </a:lnTo>
                            <a:close/>
                          </a:path>
                        </a:pathLst>
                      </a:custGeom>
                      <a:solidFill>
                        <a:srgbClr val="0070C0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6" name="Google Shape;547;p43">
                        <a:extLst>
                          <a:ext uri="{FF2B5EF4-FFF2-40B4-BE49-F238E27FC236}">
                            <a16:creationId xmlns:a16="http://schemas.microsoft.com/office/drawing/2014/main" xmlns="" id="{5B003A95-720C-4E07-805B-9B344003C1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51370" y="4126779"/>
                        <a:ext cx="438121" cy="4361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473" h="7440" extrusionOk="0">
                            <a:moveTo>
                              <a:pt x="5805" y="1"/>
                            </a:moveTo>
                            <a:lnTo>
                              <a:pt x="1" y="2603"/>
                            </a:lnTo>
                            <a:lnTo>
                              <a:pt x="1402" y="5005"/>
                            </a:lnTo>
                            <a:lnTo>
                              <a:pt x="268" y="7440"/>
                            </a:lnTo>
                            <a:lnTo>
                              <a:pt x="268" y="7440"/>
                            </a:lnTo>
                            <a:lnTo>
                              <a:pt x="7473" y="3904"/>
                            </a:lnTo>
                            <a:lnTo>
                              <a:pt x="5805" y="1"/>
                            </a:lnTo>
                            <a:close/>
                          </a:path>
                        </a:pathLst>
                      </a:custGeom>
                      <a:solidFill>
                        <a:srgbClr val="0070C0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7" name="Google Shape;550;p43">
                        <a:extLst>
                          <a:ext uri="{FF2B5EF4-FFF2-40B4-BE49-F238E27FC236}">
                            <a16:creationId xmlns:a16="http://schemas.microsoft.com/office/drawing/2014/main" xmlns="" id="{2C5D2241-D72D-4658-8C84-AD3D2372A0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96277" y="3272206"/>
                        <a:ext cx="874191" cy="39513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911" h="6740" extrusionOk="0">
                            <a:moveTo>
                              <a:pt x="5838" y="1"/>
                            </a:moveTo>
                            <a:lnTo>
                              <a:pt x="0" y="801"/>
                            </a:lnTo>
                            <a:lnTo>
                              <a:pt x="1134" y="5471"/>
                            </a:lnTo>
                            <a:lnTo>
                              <a:pt x="2802" y="4304"/>
                            </a:lnTo>
                            <a:lnTo>
                              <a:pt x="1935" y="6739"/>
                            </a:lnTo>
                            <a:lnTo>
                              <a:pt x="12543" y="6739"/>
                            </a:lnTo>
                            <a:lnTo>
                              <a:pt x="11675" y="4304"/>
                            </a:lnTo>
                            <a:lnTo>
                              <a:pt x="13343" y="5471"/>
                            </a:lnTo>
                            <a:lnTo>
                              <a:pt x="14911" y="801"/>
                            </a:lnTo>
                            <a:lnTo>
                              <a:pt x="8673" y="1"/>
                            </a:lnTo>
                            <a:cubicBezTo>
                              <a:pt x="8673" y="1"/>
                              <a:pt x="8440" y="1735"/>
                              <a:pt x="7239" y="1735"/>
                            </a:cubicBezTo>
                            <a:cubicBezTo>
                              <a:pt x="6038" y="1735"/>
                              <a:pt x="5838" y="1"/>
                              <a:pt x="5838" y="1"/>
                            </a:cubicBezTo>
                            <a:close/>
                          </a:path>
                        </a:pathLst>
                      </a:custGeom>
                      <a:solidFill>
                        <a:srgbClr val="92D050"/>
                      </a:solidFill>
                      <a:ln w="28575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sp>
              <p:nvSpPr>
                <p:cNvPr id="63" name="Google Shape;518;p43">
                  <a:extLst>
                    <a:ext uri="{FF2B5EF4-FFF2-40B4-BE49-F238E27FC236}">
                      <a16:creationId xmlns:a16="http://schemas.microsoft.com/office/drawing/2014/main" xmlns="" id="{23CCD41A-E0F4-4483-B9DF-F0657C4E78F8}"/>
                    </a:ext>
                  </a:extLst>
                </p:cNvPr>
                <p:cNvSpPr/>
                <p:nvPr/>
              </p:nvSpPr>
              <p:spPr>
                <a:xfrm>
                  <a:off x="3303618" y="2219192"/>
                  <a:ext cx="690394" cy="325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6" h="5547" extrusionOk="0">
                      <a:moveTo>
                        <a:pt x="7239" y="1"/>
                      </a:moveTo>
                      <a:cubicBezTo>
                        <a:pt x="4270" y="1"/>
                        <a:pt x="2969" y="1735"/>
                        <a:pt x="2602" y="2036"/>
                      </a:cubicBezTo>
                      <a:cubicBezTo>
                        <a:pt x="2537" y="2094"/>
                        <a:pt x="2428" y="2115"/>
                        <a:pt x="2291" y="2115"/>
                      </a:cubicBezTo>
                      <a:cubicBezTo>
                        <a:pt x="1973" y="2115"/>
                        <a:pt x="1509" y="2003"/>
                        <a:pt x="1122" y="2003"/>
                      </a:cubicBezTo>
                      <a:cubicBezTo>
                        <a:pt x="824" y="2003"/>
                        <a:pt x="572" y="2069"/>
                        <a:pt x="467" y="2303"/>
                      </a:cubicBezTo>
                      <a:cubicBezTo>
                        <a:pt x="0" y="3337"/>
                        <a:pt x="2102" y="3203"/>
                        <a:pt x="2102" y="3737"/>
                      </a:cubicBezTo>
                      <a:cubicBezTo>
                        <a:pt x="2102" y="4171"/>
                        <a:pt x="401" y="4371"/>
                        <a:pt x="567" y="5138"/>
                      </a:cubicBezTo>
                      <a:cubicBezTo>
                        <a:pt x="642" y="5449"/>
                        <a:pt x="930" y="5547"/>
                        <a:pt x="1262" y="5547"/>
                      </a:cubicBezTo>
                      <a:cubicBezTo>
                        <a:pt x="1820" y="5547"/>
                        <a:pt x="2502" y="5271"/>
                        <a:pt x="2502" y="5271"/>
                      </a:cubicBezTo>
                      <a:cubicBezTo>
                        <a:pt x="2502" y="2569"/>
                        <a:pt x="4937" y="668"/>
                        <a:pt x="7339" y="668"/>
                      </a:cubicBezTo>
                      <a:cubicBezTo>
                        <a:pt x="10508" y="668"/>
                        <a:pt x="11775" y="3937"/>
                        <a:pt x="11775" y="3937"/>
                      </a:cubicBezTo>
                      <a:cubicBezTo>
                        <a:pt x="11775" y="3937"/>
                        <a:pt x="10675" y="1"/>
                        <a:pt x="72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8" name="Google Shape;535;p43">
                <a:extLst>
                  <a:ext uri="{FF2B5EF4-FFF2-40B4-BE49-F238E27FC236}">
                    <a16:creationId xmlns:a16="http://schemas.microsoft.com/office/drawing/2014/main" xmlns="" id="{2372BB05-DAF4-4920-9337-D779B53289CD}"/>
                  </a:ext>
                </a:extLst>
              </p:cNvPr>
              <p:cNvSpPr/>
              <p:nvPr/>
            </p:nvSpPr>
            <p:spPr>
              <a:xfrm>
                <a:off x="2954470" y="1048683"/>
                <a:ext cx="97849" cy="9421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607" extrusionOk="0">
                    <a:moveTo>
                      <a:pt x="823" y="1"/>
                    </a:moveTo>
                    <a:cubicBezTo>
                      <a:pt x="805" y="1"/>
                      <a:pt x="786" y="1"/>
                      <a:pt x="768" y="3"/>
                    </a:cubicBezTo>
                    <a:cubicBezTo>
                      <a:pt x="334" y="70"/>
                      <a:pt x="0" y="436"/>
                      <a:pt x="34" y="903"/>
                    </a:cubicBezTo>
                    <a:cubicBezTo>
                      <a:pt x="66" y="1285"/>
                      <a:pt x="461" y="1606"/>
                      <a:pt x="845" y="1606"/>
                    </a:cubicBezTo>
                    <a:cubicBezTo>
                      <a:pt x="864" y="1606"/>
                      <a:pt x="882" y="1606"/>
                      <a:pt x="901" y="1604"/>
                    </a:cubicBezTo>
                    <a:cubicBezTo>
                      <a:pt x="1335" y="1571"/>
                      <a:pt x="1668" y="1137"/>
                      <a:pt x="1635" y="737"/>
                    </a:cubicBezTo>
                    <a:cubicBezTo>
                      <a:pt x="1603" y="323"/>
                      <a:pt x="1207" y="1"/>
                      <a:pt x="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36;p43">
                <a:extLst>
                  <a:ext uri="{FF2B5EF4-FFF2-40B4-BE49-F238E27FC236}">
                    <a16:creationId xmlns:a16="http://schemas.microsoft.com/office/drawing/2014/main" xmlns="" id="{3213FFD0-E400-44AF-85C4-40F16E79CF18}"/>
                  </a:ext>
                </a:extLst>
              </p:cNvPr>
              <p:cNvSpPr/>
              <p:nvPr/>
            </p:nvSpPr>
            <p:spPr>
              <a:xfrm>
                <a:off x="2785981" y="1213557"/>
                <a:ext cx="95856" cy="92277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574" extrusionOk="0">
                    <a:moveTo>
                      <a:pt x="794" y="1"/>
                    </a:moveTo>
                    <a:cubicBezTo>
                      <a:pt x="774" y="1"/>
                      <a:pt x="754" y="2"/>
                      <a:pt x="734" y="3"/>
                    </a:cubicBezTo>
                    <a:cubicBezTo>
                      <a:pt x="334" y="37"/>
                      <a:pt x="0" y="470"/>
                      <a:pt x="34" y="871"/>
                    </a:cubicBezTo>
                    <a:cubicBezTo>
                      <a:pt x="65" y="1282"/>
                      <a:pt x="428" y="1574"/>
                      <a:pt x="835" y="1574"/>
                    </a:cubicBezTo>
                    <a:cubicBezTo>
                      <a:pt x="857" y="1574"/>
                      <a:pt x="879" y="1573"/>
                      <a:pt x="901" y="1571"/>
                    </a:cubicBezTo>
                    <a:cubicBezTo>
                      <a:pt x="1301" y="1538"/>
                      <a:pt x="1635" y="1137"/>
                      <a:pt x="1601" y="704"/>
                    </a:cubicBezTo>
                    <a:cubicBezTo>
                      <a:pt x="1570" y="322"/>
                      <a:pt x="1204" y="1"/>
                      <a:pt x="7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532;p43">
                <a:extLst>
                  <a:ext uri="{FF2B5EF4-FFF2-40B4-BE49-F238E27FC236}">
                    <a16:creationId xmlns:a16="http://schemas.microsoft.com/office/drawing/2014/main" xmlns="" id="{0127068E-48E8-41CC-BB5D-F962E1D1966E}"/>
                  </a:ext>
                </a:extLst>
              </p:cNvPr>
              <p:cNvSpPr/>
              <p:nvPr/>
            </p:nvSpPr>
            <p:spPr>
              <a:xfrm>
                <a:off x="4577687" y="1044205"/>
                <a:ext cx="97849" cy="9421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607" extrusionOk="0">
                    <a:moveTo>
                      <a:pt x="804" y="1"/>
                    </a:moveTo>
                    <a:cubicBezTo>
                      <a:pt x="781" y="1"/>
                      <a:pt x="758" y="1"/>
                      <a:pt x="734" y="3"/>
                    </a:cubicBezTo>
                    <a:cubicBezTo>
                      <a:pt x="334" y="70"/>
                      <a:pt x="0" y="470"/>
                      <a:pt x="34" y="904"/>
                    </a:cubicBezTo>
                    <a:cubicBezTo>
                      <a:pt x="65" y="1286"/>
                      <a:pt x="461" y="1607"/>
                      <a:pt x="845" y="1607"/>
                    </a:cubicBezTo>
                    <a:cubicBezTo>
                      <a:pt x="864" y="1607"/>
                      <a:pt x="882" y="1606"/>
                      <a:pt x="901" y="1604"/>
                    </a:cubicBezTo>
                    <a:cubicBezTo>
                      <a:pt x="1334" y="1571"/>
                      <a:pt x="1668" y="1137"/>
                      <a:pt x="1635" y="737"/>
                    </a:cubicBezTo>
                    <a:cubicBezTo>
                      <a:pt x="1571" y="294"/>
                      <a:pt x="1237" y="1"/>
                      <a:pt x="8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530;p43">
                <a:extLst>
                  <a:ext uri="{FF2B5EF4-FFF2-40B4-BE49-F238E27FC236}">
                    <a16:creationId xmlns:a16="http://schemas.microsoft.com/office/drawing/2014/main" xmlns="" id="{28B9687F-1CCD-4DB9-9B5E-7DF4B5773054}"/>
                  </a:ext>
                </a:extLst>
              </p:cNvPr>
              <p:cNvSpPr/>
              <p:nvPr/>
            </p:nvSpPr>
            <p:spPr>
              <a:xfrm>
                <a:off x="4756795" y="1207231"/>
                <a:ext cx="97849" cy="9421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607" extrusionOk="0">
                    <a:moveTo>
                      <a:pt x="798" y="0"/>
                    </a:moveTo>
                    <a:cubicBezTo>
                      <a:pt x="777" y="0"/>
                      <a:pt x="756" y="1"/>
                      <a:pt x="734" y="3"/>
                    </a:cubicBezTo>
                    <a:cubicBezTo>
                      <a:pt x="334" y="36"/>
                      <a:pt x="0" y="470"/>
                      <a:pt x="34" y="870"/>
                    </a:cubicBezTo>
                    <a:cubicBezTo>
                      <a:pt x="65" y="1284"/>
                      <a:pt x="461" y="1606"/>
                      <a:pt x="845" y="1606"/>
                    </a:cubicBezTo>
                    <a:cubicBezTo>
                      <a:pt x="864" y="1606"/>
                      <a:pt x="882" y="1605"/>
                      <a:pt x="901" y="1604"/>
                    </a:cubicBezTo>
                    <a:cubicBezTo>
                      <a:pt x="1335" y="1571"/>
                      <a:pt x="1668" y="1137"/>
                      <a:pt x="1635" y="737"/>
                    </a:cubicBezTo>
                    <a:cubicBezTo>
                      <a:pt x="1571" y="323"/>
                      <a:pt x="1234" y="0"/>
                      <a:pt x="7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" name="Google Shape;546;p43">
              <a:extLst>
                <a:ext uri="{FF2B5EF4-FFF2-40B4-BE49-F238E27FC236}">
                  <a16:creationId xmlns:a16="http://schemas.microsoft.com/office/drawing/2014/main" xmlns="" id="{DC0CD41D-783C-4396-A267-B8406E1B90B7}"/>
                </a:ext>
              </a:extLst>
            </p:cNvPr>
            <p:cNvSpPr/>
            <p:nvPr/>
          </p:nvSpPr>
          <p:spPr>
            <a:xfrm>
              <a:off x="3431656" y="4028590"/>
              <a:ext cx="164332" cy="45024"/>
            </a:xfrm>
            <a:custGeom>
              <a:avLst/>
              <a:gdLst/>
              <a:ahLst/>
              <a:cxnLst/>
              <a:rect l="l" t="t" r="r" b="b"/>
              <a:pathLst>
                <a:path w="2803" h="768" extrusionOk="0">
                  <a:moveTo>
                    <a:pt x="334" y="0"/>
                  </a:moveTo>
                  <a:cubicBezTo>
                    <a:pt x="167" y="0"/>
                    <a:pt x="0" y="100"/>
                    <a:pt x="0" y="267"/>
                  </a:cubicBezTo>
                  <a:cubicBezTo>
                    <a:pt x="0" y="434"/>
                    <a:pt x="133" y="601"/>
                    <a:pt x="300" y="601"/>
                  </a:cubicBezTo>
                  <a:lnTo>
                    <a:pt x="2468" y="767"/>
                  </a:lnTo>
                  <a:cubicBezTo>
                    <a:pt x="2635" y="767"/>
                    <a:pt x="2802" y="667"/>
                    <a:pt x="2802" y="501"/>
                  </a:cubicBezTo>
                  <a:cubicBezTo>
                    <a:pt x="2802" y="334"/>
                    <a:pt x="2669" y="167"/>
                    <a:pt x="2502" y="167"/>
                  </a:cubicBezTo>
                  <a:lnTo>
                    <a:pt x="334" y="0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48;p43">
              <a:extLst>
                <a:ext uri="{FF2B5EF4-FFF2-40B4-BE49-F238E27FC236}">
                  <a16:creationId xmlns:a16="http://schemas.microsoft.com/office/drawing/2014/main" xmlns="" id="{56E81FC5-4E7A-4B0C-B745-16E50E595511}"/>
                </a:ext>
              </a:extLst>
            </p:cNvPr>
            <p:cNvSpPr/>
            <p:nvPr/>
          </p:nvSpPr>
          <p:spPr>
            <a:xfrm>
              <a:off x="4183014" y="3906356"/>
              <a:ext cx="154541" cy="92921"/>
            </a:xfrm>
            <a:custGeom>
              <a:avLst/>
              <a:gdLst/>
              <a:ahLst/>
              <a:cxnLst/>
              <a:rect l="l" t="t" r="r" b="b"/>
              <a:pathLst>
                <a:path w="2636" h="1585" extrusionOk="0">
                  <a:moveTo>
                    <a:pt x="2319" y="1"/>
                  </a:moveTo>
                  <a:cubicBezTo>
                    <a:pt x="2260" y="1"/>
                    <a:pt x="2198" y="19"/>
                    <a:pt x="2135" y="57"/>
                  </a:cubicBezTo>
                  <a:lnTo>
                    <a:pt x="234" y="991"/>
                  </a:lnTo>
                  <a:cubicBezTo>
                    <a:pt x="67" y="1091"/>
                    <a:pt x="1" y="1258"/>
                    <a:pt x="101" y="1425"/>
                  </a:cubicBezTo>
                  <a:cubicBezTo>
                    <a:pt x="149" y="1522"/>
                    <a:pt x="252" y="1584"/>
                    <a:pt x="369" y="1584"/>
                  </a:cubicBezTo>
                  <a:cubicBezTo>
                    <a:pt x="411" y="1584"/>
                    <a:pt x="456" y="1576"/>
                    <a:pt x="501" y="1558"/>
                  </a:cubicBezTo>
                  <a:lnTo>
                    <a:pt x="2436" y="591"/>
                  </a:lnTo>
                  <a:cubicBezTo>
                    <a:pt x="2602" y="491"/>
                    <a:pt x="2636" y="324"/>
                    <a:pt x="2569" y="157"/>
                  </a:cubicBezTo>
                  <a:cubicBezTo>
                    <a:pt x="2506" y="53"/>
                    <a:pt x="2418" y="1"/>
                    <a:pt x="2319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702BFDB-8EF8-4D92-9D01-5B2FD53D49B3}"/>
              </a:ext>
            </a:extLst>
          </p:cNvPr>
          <p:cNvSpPr txBox="1"/>
          <p:nvPr/>
        </p:nvSpPr>
        <p:spPr>
          <a:xfrm>
            <a:off x="2393651" y="2102872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heri" panose="00000400000000000000" pitchFamily="2" charset="0"/>
              </a:rPr>
              <a:t>1. Work in teams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(</a:t>
            </a:r>
            <a:r>
              <a:rPr lang="en-US" altLang="zh-CN" sz="2000" dirty="0" smtClean="0">
                <a:solidFill>
                  <a:srgbClr val="0070C0"/>
                </a:solidFill>
                <a:latin typeface="Cheri" panose="00000400000000000000" pitchFamily="2" charset="0"/>
              </a:rPr>
              <a:t>girls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&amp;</a:t>
            </a:r>
            <a:r>
              <a:rPr lang="en-US" altLang="zh-CN" sz="2000" dirty="0">
                <a:solidFill>
                  <a:srgbClr val="0070C0"/>
                </a:solidFill>
                <a:latin typeface="Cheri" panose="00000400000000000000" pitchFamily="2" charset="0"/>
              </a:rPr>
              <a:t> boys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heri" panose="00000400000000000000" pitchFamily="2" charset="0"/>
              </a:rPr>
              <a:t>2. Choose and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heri" panose="00000400000000000000" pitchFamily="2" charset="0"/>
              </a:rPr>
              <a:t>answer.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heri" panose="00000400000000000000" pitchFamily="2" charset="0"/>
            </a:endParaRPr>
          </a:p>
        </p:txBody>
      </p:sp>
      <p:pic>
        <p:nvPicPr>
          <p:cNvPr id="26" name="Picture 2" descr="Girl Purple Among Us Sticker | Etsy">
            <a:extLst>
              <a:ext uri="{FF2B5EF4-FFF2-40B4-BE49-F238E27FC236}">
                <a16:creationId xmlns:a16="http://schemas.microsoft.com/office/drawing/2014/main" xmlns="" id="{4CE4E353-78D2-4429-94BA-D8FD05900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6742" y="1113591"/>
            <a:ext cx="2981384" cy="298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Blue | GameToons Wiki | Fandom">
            <a:extLst>
              <a:ext uri="{FF2B5EF4-FFF2-40B4-BE49-F238E27FC236}">
                <a16:creationId xmlns:a16="http://schemas.microsoft.com/office/drawing/2014/main" xmlns="" id="{62D3767D-E447-4C11-B0E0-E0747F71D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229359" y="1240617"/>
            <a:ext cx="1534191" cy="274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2229;p56">
            <a:extLst>
              <a:ext uri="{FF2B5EF4-FFF2-40B4-BE49-F238E27FC236}">
                <a16:creationId xmlns:a16="http://schemas.microsoft.com/office/drawing/2014/main" xmlns="" id="{B0846AC4-1AB7-446A-9A01-05D3534CE02E}"/>
              </a:ext>
            </a:extLst>
          </p:cNvPr>
          <p:cNvSpPr/>
          <p:nvPr/>
        </p:nvSpPr>
        <p:spPr>
          <a:xfrm>
            <a:off x="1247022" y="1667802"/>
            <a:ext cx="96141" cy="365240"/>
          </a:xfrm>
          <a:custGeom>
            <a:avLst/>
            <a:gdLst/>
            <a:ahLst/>
            <a:cxnLst/>
            <a:rect l="l" t="t" r="r" b="b"/>
            <a:pathLst>
              <a:path w="5575" h="20532" extrusionOk="0">
                <a:moveTo>
                  <a:pt x="0" y="1"/>
                </a:moveTo>
                <a:lnTo>
                  <a:pt x="0" y="20532"/>
                </a:lnTo>
                <a:lnTo>
                  <a:pt x="5575" y="20532"/>
                </a:lnTo>
                <a:lnTo>
                  <a:pt x="5575" y="1"/>
                </a:ln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" name="Google Shape;2239;p56">
            <a:extLst>
              <a:ext uri="{FF2B5EF4-FFF2-40B4-BE49-F238E27FC236}">
                <a16:creationId xmlns:a16="http://schemas.microsoft.com/office/drawing/2014/main" xmlns="" id="{FF8BA301-8046-45EE-9A06-B8592745171A}"/>
              </a:ext>
            </a:extLst>
          </p:cNvPr>
          <p:cNvSpPr/>
          <p:nvPr/>
        </p:nvSpPr>
        <p:spPr>
          <a:xfrm>
            <a:off x="621518" y="417431"/>
            <a:ext cx="1347150" cy="12585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9" name="Google Shape;2240;p56">
            <a:hlinkClick r:id="rId6" action="ppaction://hlinksldjump"/>
            <a:extLst>
              <a:ext uri="{FF2B5EF4-FFF2-40B4-BE49-F238E27FC236}">
                <a16:creationId xmlns:a16="http://schemas.microsoft.com/office/drawing/2014/main" xmlns="" id="{749CD9BA-2D23-4515-8CEA-C14E7CC8CBA1}"/>
              </a:ext>
            </a:extLst>
          </p:cNvPr>
          <p:cNvSpPr/>
          <p:nvPr/>
        </p:nvSpPr>
        <p:spPr>
          <a:xfrm>
            <a:off x="715975" y="509681"/>
            <a:ext cx="1186666" cy="110329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0" name="Picture 89" descr="A picture containing light, traffic, outdoor, lit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xmlns="" id="{B1A78330-6917-477B-B74E-4B2AE295DA2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948" y="458024"/>
            <a:ext cx="1136957" cy="1177323"/>
          </a:xfrm>
          <a:prstGeom prst="rect">
            <a:avLst/>
          </a:prstGeom>
        </p:spPr>
      </p:pic>
      <p:pic>
        <p:nvPicPr>
          <p:cNvPr id="91" name="Picture 2" descr="Girl Purple Among Us Sticker | Etsy">
            <a:extLst>
              <a:ext uri="{FF2B5EF4-FFF2-40B4-BE49-F238E27FC236}">
                <a16:creationId xmlns:a16="http://schemas.microsoft.com/office/drawing/2014/main" xmlns="" id="{EA3AB750-E0F9-4A94-ACA7-7B2AE2C5A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547" y="4116261"/>
            <a:ext cx="873756" cy="87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Blue | GameToons Wiki | Fandom">
            <a:extLst>
              <a:ext uri="{FF2B5EF4-FFF2-40B4-BE49-F238E27FC236}">
                <a16:creationId xmlns:a16="http://schemas.microsoft.com/office/drawing/2014/main" xmlns="" id="{9456CF61-B6FB-4AAA-8E28-20A872E3E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083515" y="4096199"/>
            <a:ext cx="488026" cy="87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: Rounded Corners 36">
            <a:extLst>
              <a:ext uri="{FF2B5EF4-FFF2-40B4-BE49-F238E27FC236}">
                <a16:creationId xmlns:a16="http://schemas.microsoft.com/office/drawing/2014/main" xmlns="" id="{29948DD6-D5B6-4127-8AC2-E097706BD5BA}"/>
              </a:ext>
            </a:extLst>
          </p:cNvPr>
          <p:cNvSpPr/>
          <p:nvPr/>
        </p:nvSpPr>
        <p:spPr>
          <a:xfrm>
            <a:off x="499501" y="4100143"/>
            <a:ext cx="2574808" cy="873756"/>
          </a:xfrm>
          <a:custGeom>
            <a:avLst/>
            <a:gdLst>
              <a:gd name="connsiteX0" fmla="*/ 0 w 2574808"/>
              <a:gd name="connsiteY0" fmla="*/ 145629 h 873756"/>
              <a:gd name="connsiteX1" fmla="*/ 145629 w 2574808"/>
              <a:gd name="connsiteY1" fmla="*/ 0 h 873756"/>
              <a:gd name="connsiteX2" fmla="*/ 762188 w 2574808"/>
              <a:gd name="connsiteY2" fmla="*/ 0 h 873756"/>
              <a:gd name="connsiteX3" fmla="*/ 1287404 w 2574808"/>
              <a:gd name="connsiteY3" fmla="*/ 0 h 873756"/>
              <a:gd name="connsiteX4" fmla="*/ 1835456 w 2574808"/>
              <a:gd name="connsiteY4" fmla="*/ 0 h 873756"/>
              <a:gd name="connsiteX5" fmla="*/ 2429179 w 2574808"/>
              <a:gd name="connsiteY5" fmla="*/ 0 h 873756"/>
              <a:gd name="connsiteX6" fmla="*/ 2574808 w 2574808"/>
              <a:gd name="connsiteY6" fmla="*/ 145629 h 873756"/>
              <a:gd name="connsiteX7" fmla="*/ 2574808 w 2574808"/>
              <a:gd name="connsiteY7" fmla="*/ 728127 h 873756"/>
              <a:gd name="connsiteX8" fmla="*/ 2429179 w 2574808"/>
              <a:gd name="connsiteY8" fmla="*/ 873756 h 873756"/>
              <a:gd name="connsiteX9" fmla="*/ 1926798 w 2574808"/>
              <a:gd name="connsiteY9" fmla="*/ 873756 h 873756"/>
              <a:gd name="connsiteX10" fmla="*/ 1310240 w 2574808"/>
              <a:gd name="connsiteY10" fmla="*/ 873756 h 873756"/>
              <a:gd name="connsiteX11" fmla="*/ 716517 w 2574808"/>
              <a:gd name="connsiteY11" fmla="*/ 873756 h 873756"/>
              <a:gd name="connsiteX12" fmla="*/ 145629 w 2574808"/>
              <a:gd name="connsiteY12" fmla="*/ 873756 h 873756"/>
              <a:gd name="connsiteX13" fmla="*/ 0 w 2574808"/>
              <a:gd name="connsiteY13" fmla="*/ 728127 h 873756"/>
              <a:gd name="connsiteX14" fmla="*/ 0 w 2574808"/>
              <a:gd name="connsiteY14" fmla="*/ 145629 h 87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74808" h="873756" extrusionOk="0">
                <a:moveTo>
                  <a:pt x="0" y="145629"/>
                </a:moveTo>
                <a:cubicBezTo>
                  <a:pt x="6764" y="63588"/>
                  <a:pt x="64474" y="4453"/>
                  <a:pt x="145629" y="0"/>
                </a:cubicBezTo>
                <a:cubicBezTo>
                  <a:pt x="394915" y="-38796"/>
                  <a:pt x="508814" y="42700"/>
                  <a:pt x="762188" y="0"/>
                </a:cubicBezTo>
                <a:cubicBezTo>
                  <a:pt x="1015562" y="-42700"/>
                  <a:pt x="1077221" y="9764"/>
                  <a:pt x="1287404" y="0"/>
                </a:cubicBezTo>
                <a:cubicBezTo>
                  <a:pt x="1497587" y="-9764"/>
                  <a:pt x="1696605" y="51578"/>
                  <a:pt x="1835456" y="0"/>
                </a:cubicBezTo>
                <a:cubicBezTo>
                  <a:pt x="1974307" y="-51578"/>
                  <a:pt x="2176268" y="8123"/>
                  <a:pt x="2429179" y="0"/>
                </a:cubicBezTo>
                <a:cubicBezTo>
                  <a:pt x="2503936" y="10607"/>
                  <a:pt x="2571138" y="75127"/>
                  <a:pt x="2574808" y="145629"/>
                </a:cubicBezTo>
                <a:cubicBezTo>
                  <a:pt x="2618796" y="411317"/>
                  <a:pt x="2564727" y="603047"/>
                  <a:pt x="2574808" y="728127"/>
                </a:cubicBezTo>
                <a:cubicBezTo>
                  <a:pt x="2595255" y="811133"/>
                  <a:pt x="2508934" y="861913"/>
                  <a:pt x="2429179" y="873756"/>
                </a:cubicBezTo>
                <a:cubicBezTo>
                  <a:pt x="2301067" y="915708"/>
                  <a:pt x="2098328" y="819921"/>
                  <a:pt x="1926798" y="873756"/>
                </a:cubicBezTo>
                <a:cubicBezTo>
                  <a:pt x="1755268" y="927591"/>
                  <a:pt x="1569083" y="854984"/>
                  <a:pt x="1310240" y="873756"/>
                </a:cubicBezTo>
                <a:cubicBezTo>
                  <a:pt x="1051397" y="892528"/>
                  <a:pt x="901045" y="848687"/>
                  <a:pt x="716517" y="873756"/>
                </a:cubicBezTo>
                <a:cubicBezTo>
                  <a:pt x="531989" y="898825"/>
                  <a:pt x="353731" y="860297"/>
                  <a:pt x="145629" y="873756"/>
                </a:cubicBezTo>
                <a:cubicBezTo>
                  <a:pt x="66940" y="876317"/>
                  <a:pt x="-2719" y="802459"/>
                  <a:pt x="0" y="728127"/>
                </a:cubicBezTo>
                <a:cubicBezTo>
                  <a:pt x="-16089" y="561762"/>
                  <a:pt x="10200" y="424079"/>
                  <a:pt x="0" y="145629"/>
                </a:cubicBezTo>
                <a:close/>
              </a:path>
            </a:pathLst>
          </a:custGeom>
          <a:noFill/>
          <a:ln w="25400" cap="flat" cmpd="sng" algn="ctr">
            <a:solidFill>
              <a:srgbClr val="FD9E66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64916288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 w="76200">
                <a:solidFill>
                  <a:srgbClr val="000000"/>
                </a:solidFill>
                <a:prstDash val="sysDot"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Rectangle: Rounded Corners 40">
            <a:extLst>
              <a:ext uri="{FF2B5EF4-FFF2-40B4-BE49-F238E27FC236}">
                <a16:creationId xmlns:a16="http://schemas.microsoft.com/office/drawing/2014/main" xmlns="" id="{6574FC84-1CF0-4227-9190-B7717B61A707}"/>
              </a:ext>
            </a:extLst>
          </p:cNvPr>
          <p:cNvSpPr/>
          <p:nvPr/>
        </p:nvSpPr>
        <p:spPr>
          <a:xfrm>
            <a:off x="6200215" y="4100143"/>
            <a:ext cx="2574808" cy="873756"/>
          </a:xfrm>
          <a:custGeom>
            <a:avLst/>
            <a:gdLst>
              <a:gd name="connsiteX0" fmla="*/ 0 w 2574808"/>
              <a:gd name="connsiteY0" fmla="*/ 145629 h 873756"/>
              <a:gd name="connsiteX1" fmla="*/ 145629 w 2574808"/>
              <a:gd name="connsiteY1" fmla="*/ 0 h 873756"/>
              <a:gd name="connsiteX2" fmla="*/ 762188 w 2574808"/>
              <a:gd name="connsiteY2" fmla="*/ 0 h 873756"/>
              <a:gd name="connsiteX3" fmla="*/ 1287404 w 2574808"/>
              <a:gd name="connsiteY3" fmla="*/ 0 h 873756"/>
              <a:gd name="connsiteX4" fmla="*/ 1835456 w 2574808"/>
              <a:gd name="connsiteY4" fmla="*/ 0 h 873756"/>
              <a:gd name="connsiteX5" fmla="*/ 2429179 w 2574808"/>
              <a:gd name="connsiteY5" fmla="*/ 0 h 873756"/>
              <a:gd name="connsiteX6" fmla="*/ 2574808 w 2574808"/>
              <a:gd name="connsiteY6" fmla="*/ 145629 h 873756"/>
              <a:gd name="connsiteX7" fmla="*/ 2574808 w 2574808"/>
              <a:gd name="connsiteY7" fmla="*/ 728127 h 873756"/>
              <a:gd name="connsiteX8" fmla="*/ 2429179 w 2574808"/>
              <a:gd name="connsiteY8" fmla="*/ 873756 h 873756"/>
              <a:gd name="connsiteX9" fmla="*/ 1926798 w 2574808"/>
              <a:gd name="connsiteY9" fmla="*/ 873756 h 873756"/>
              <a:gd name="connsiteX10" fmla="*/ 1310240 w 2574808"/>
              <a:gd name="connsiteY10" fmla="*/ 873756 h 873756"/>
              <a:gd name="connsiteX11" fmla="*/ 716517 w 2574808"/>
              <a:gd name="connsiteY11" fmla="*/ 873756 h 873756"/>
              <a:gd name="connsiteX12" fmla="*/ 145629 w 2574808"/>
              <a:gd name="connsiteY12" fmla="*/ 873756 h 873756"/>
              <a:gd name="connsiteX13" fmla="*/ 0 w 2574808"/>
              <a:gd name="connsiteY13" fmla="*/ 728127 h 873756"/>
              <a:gd name="connsiteX14" fmla="*/ 0 w 2574808"/>
              <a:gd name="connsiteY14" fmla="*/ 145629 h 87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74808" h="873756" extrusionOk="0">
                <a:moveTo>
                  <a:pt x="0" y="145629"/>
                </a:moveTo>
                <a:cubicBezTo>
                  <a:pt x="6764" y="63588"/>
                  <a:pt x="64474" y="4453"/>
                  <a:pt x="145629" y="0"/>
                </a:cubicBezTo>
                <a:cubicBezTo>
                  <a:pt x="394915" y="-38796"/>
                  <a:pt x="508814" y="42700"/>
                  <a:pt x="762188" y="0"/>
                </a:cubicBezTo>
                <a:cubicBezTo>
                  <a:pt x="1015562" y="-42700"/>
                  <a:pt x="1077221" y="9764"/>
                  <a:pt x="1287404" y="0"/>
                </a:cubicBezTo>
                <a:cubicBezTo>
                  <a:pt x="1497587" y="-9764"/>
                  <a:pt x="1696605" y="51578"/>
                  <a:pt x="1835456" y="0"/>
                </a:cubicBezTo>
                <a:cubicBezTo>
                  <a:pt x="1974307" y="-51578"/>
                  <a:pt x="2176268" y="8123"/>
                  <a:pt x="2429179" y="0"/>
                </a:cubicBezTo>
                <a:cubicBezTo>
                  <a:pt x="2503936" y="10607"/>
                  <a:pt x="2571138" y="75127"/>
                  <a:pt x="2574808" y="145629"/>
                </a:cubicBezTo>
                <a:cubicBezTo>
                  <a:pt x="2618796" y="411317"/>
                  <a:pt x="2564727" y="603047"/>
                  <a:pt x="2574808" y="728127"/>
                </a:cubicBezTo>
                <a:cubicBezTo>
                  <a:pt x="2595255" y="811133"/>
                  <a:pt x="2508934" y="861913"/>
                  <a:pt x="2429179" y="873756"/>
                </a:cubicBezTo>
                <a:cubicBezTo>
                  <a:pt x="2301067" y="915708"/>
                  <a:pt x="2098328" y="819921"/>
                  <a:pt x="1926798" y="873756"/>
                </a:cubicBezTo>
                <a:cubicBezTo>
                  <a:pt x="1755268" y="927591"/>
                  <a:pt x="1569083" y="854984"/>
                  <a:pt x="1310240" y="873756"/>
                </a:cubicBezTo>
                <a:cubicBezTo>
                  <a:pt x="1051397" y="892528"/>
                  <a:pt x="901045" y="848687"/>
                  <a:pt x="716517" y="873756"/>
                </a:cubicBezTo>
                <a:cubicBezTo>
                  <a:pt x="531989" y="898825"/>
                  <a:pt x="353731" y="860297"/>
                  <a:pt x="145629" y="873756"/>
                </a:cubicBezTo>
                <a:cubicBezTo>
                  <a:pt x="66940" y="876317"/>
                  <a:pt x="-2719" y="802459"/>
                  <a:pt x="0" y="728127"/>
                </a:cubicBezTo>
                <a:cubicBezTo>
                  <a:pt x="-16089" y="561762"/>
                  <a:pt x="10200" y="424079"/>
                  <a:pt x="0" y="145629"/>
                </a:cubicBezTo>
                <a:close/>
              </a:path>
            </a:pathLst>
          </a:custGeom>
          <a:noFill/>
          <a:ln w="25400" cap="flat" cmpd="sng" algn="ctr">
            <a:solidFill>
              <a:srgbClr val="FD9E66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64916288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 w="76200">
                <a:solidFill>
                  <a:srgbClr val="000000"/>
                </a:solidFill>
                <a:prstDash val="sysDot"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2242;p56">
            <a:extLst>
              <a:ext uri="{FF2B5EF4-FFF2-40B4-BE49-F238E27FC236}">
                <a16:creationId xmlns:a16="http://schemas.microsoft.com/office/drawing/2014/main" xmlns="" id="{E2E80162-479E-4030-9F13-49B75515CC11}"/>
              </a:ext>
            </a:extLst>
          </p:cNvPr>
          <p:cNvSpPr/>
          <p:nvPr/>
        </p:nvSpPr>
        <p:spPr>
          <a:xfrm>
            <a:off x="2825356" y="514229"/>
            <a:ext cx="1347150" cy="125851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8" name="Google Shape;2243;p56">
            <a:hlinkClick r:id="rId11" action="ppaction://hlinksldjump"/>
            <a:extLst>
              <a:ext uri="{FF2B5EF4-FFF2-40B4-BE49-F238E27FC236}">
                <a16:creationId xmlns:a16="http://schemas.microsoft.com/office/drawing/2014/main" xmlns="" id="{2C15799E-4056-49A5-8364-1F6B8D48687E}"/>
              </a:ext>
            </a:extLst>
          </p:cNvPr>
          <p:cNvSpPr/>
          <p:nvPr/>
        </p:nvSpPr>
        <p:spPr>
          <a:xfrm>
            <a:off x="2917756" y="606479"/>
            <a:ext cx="1190161" cy="111208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9" name="Google Shape;2229;p56">
            <a:extLst>
              <a:ext uri="{FF2B5EF4-FFF2-40B4-BE49-F238E27FC236}">
                <a16:creationId xmlns:a16="http://schemas.microsoft.com/office/drawing/2014/main" xmlns="" id="{5585C812-CD03-410A-9CBA-BE7AFC577246}"/>
              </a:ext>
            </a:extLst>
          </p:cNvPr>
          <p:cNvSpPr/>
          <p:nvPr/>
        </p:nvSpPr>
        <p:spPr>
          <a:xfrm>
            <a:off x="3447377" y="1763797"/>
            <a:ext cx="96141" cy="365240"/>
          </a:xfrm>
          <a:custGeom>
            <a:avLst/>
            <a:gdLst/>
            <a:ahLst/>
            <a:cxnLst/>
            <a:rect l="l" t="t" r="r" b="b"/>
            <a:pathLst>
              <a:path w="5575" h="20532" extrusionOk="0">
                <a:moveTo>
                  <a:pt x="0" y="1"/>
                </a:moveTo>
                <a:lnTo>
                  <a:pt x="0" y="20532"/>
                </a:lnTo>
                <a:lnTo>
                  <a:pt x="5575" y="20532"/>
                </a:lnTo>
                <a:lnTo>
                  <a:pt x="5575" y="1"/>
                </a:ln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0" name="Picture 99" descr="A picture containing light, traffic, outdoor, lit&#10;&#10;Description automatically generated">
            <a:hlinkClick r:id="rId12" action="ppaction://hlinksldjump"/>
            <a:extLst>
              <a:ext uri="{FF2B5EF4-FFF2-40B4-BE49-F238E27FC236}">
                <a16:creationId xmlns:a16="http://schemas.microsoft.com/office/drawing/2014/main" xmlns="" id="{7CCFDB0E-7F43-4F04-BF40-F11F89B1773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9745" y="590361"/>
            <a:ext cx="995263" cy="1086292"/>
          </a:xfrm>
          <a:prstGeom prst="rect">
            <a:avLst/>
          </a:prstGeom>
        </p:spPr>
      </p:pic>
      <p:sp>
        <p:nvSpPr>
          <p:cNvPr id="101" name="Google Shape;2245;p56">
            <a:extLst>
              <a:ext uri="{FF2B5EF4-FFF2-40B4-BE49-F238E27FC236}">
                <a16:creationId xmlns:a16="http://schemas.microsoft.com/office/drawing/2014/main" xmlns="" id="{3C2DA5C0-34B8-4601-A9A8-167CEF034761}"/>
              </a:ext>
            </a:extLst>
          </p:cNvPr>
          <p:cNvSpPr/>
          <p:nvPr/>
        </p:nvSpPr>
        <p:spPr>
          <a:xfrm>
            <a:off x="4900218" y="511416"/>
            <a:ext cx="1347150" cy="12585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2" name="Google Shape;2246;p56">
            <a:hlinkClick r:id="rId14" action="ppaction://hlinksldjump"/>
            <a:extLst>
              <a:ext uri="{FF2B5EF4-FFF2-40B4-BE49-F238E27FC236}">
                <a16:creationId xmlns:a16="http://schemas.microsoft.com/office/drawing/2014/main" xmlns="" id="{82C4C6AB-4A8C-4E18-B4F1-6B1D9AA26CC1}"/>
              </a:ext>
            </a:extLst>
          </p:cNvPr>
          <p:cNvSpPr/>
          <p:nvPr/>
        </p:nvSpPr>
        <p:spPr>
          <a:xfrm>
            <a:off x="4971496" y="590361"/>
            <a:ext cx="1228719" cy="111208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3" name="Google Shape;2229;p56">
            <a:extLst>
              <a:ext uri="{FF2B5EF4-FFF2-40B4-BE49-F238E27FC236}">
                <a16:creationId xmlns:a16="http://schemas.microsoft.com/office/drawing/2014/main" xmlns="" id="{4976A524-7B8B-4F98-9C97-2C20D47D9EAE}"/>
              </a:ext>
            </a:extLst>
          </p:cNvPr>
          <p:cNvSpPr/>
          <p:nvPr/>
        </p:nvSpPr>
        <p:spPr>
          <a:xfrm>
            <a:off x="5533371" y="1751191"/>
            <a:ext cx="96141" cy="365240"/>
          </a:xfrm>
          <a:custGeom>
            <a:avLst/>
            <a:gdLst/>
            <a:ahLst/>
            <a:cxnLst/>
            <a:rect l="l" t="t" r="r" b="b"/>
            <a:pathLst>
              <a:path w="5575" h="20532" extrusionOk="0">
                <a:moveTo>
                  <a:pt x="0" y="1"/>
                </a:moveTo>
                <a:lnTo>
                  <a:pt x="0" y="20532"/>
                </a:lnTo>
                <a:lnTo>
                  <a:pt x="5575" y="20532"/>
                </a:lnTo>
                <a:lnTo>
                  <a:pt x="5575" y="1"/>
                </a:ln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4" name="Google Shape;2229;p56">
            <a:extLst>
              <a:ext uri="{FF2B5EF4-FFF2-40B4-BE49-F238E27FC236}">
                <a16:creationId xmlns:a16="http://schemas.microsoft.com/office/drawing/2014/main" xmlns="" id="{65B1500B-97E1-4130-89BC-84CB0EC955C8}"/>
              </a:ext>
            </a:extLst>
          </p:cNvPr>
          <p:cNvSpPr/>
          <p:nvPr/>
        </p:nvSpPr>
        <p:spPr>
          <a:xfrm>
            <a:off x="7865901" y="1765558"/>
            <a:ext cx="96141" cy="365240"/>
          </a:xfrm>
          <a:custGeom>
            <a:avLst/>
            <a:gdLst/>
            <a:ahLst/>
            <a:cxnLst/>
            <a:rect l="l" t="t" r="r" b="b"/>
            <a:pathLst>
              <a:path w="5575" h="20532" extrusionOk="0">
                <a:moveTo>
                  <a:pt x="0" y="1"/>
                </a:moveTo>
                <a:lnTo>
                  <a:pt x="0" y="20532"/>
                </a:lnTo>
                <a:lnTo>
                  <a:pt x="5575" y="20532"/>
                </a:lnTo>
                <a:lnTo>
                  <a:pt x="5575" y="1"/>
                </a:ln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5" name="Google Shape;2242;p56">
            <a:extLst>
              <a:ext uri="{FF2B5EF4-FFF2-40B4-BE49-F238E27FC236}">
                <a16:creationId xmlns:a16="http://schemas.microsoft.com/office/drawing/2014/main" xmlns="" id="{5E0B03AF-36AF-47F7-A8DB-E678EF4D2549}"/>
              </a:ext>
            </a:extLst>
          </p:cNvPr>
          <p:cNvSpPr/>
          <p:nvPr/>
        </p:nvSpPr>
        <p:spPr>
          <a:xfrm>
            <a:off x="7175332" y="503078"/>
            <a:ext cx="1347150" cy="125851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6" name="Oval 10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C8D635F3-5D52-4D18-9D1E-B888570FA35D}"/>
              </a:ext>
            </a:extLst>
          </p:cNvPr>
          <p:cNvSpPr/>
          <p:nvPr/>
        </p:nvSpPr>
        <p:spPr>
          <a:xfrm>
            <a:off x="7249877" y="571265"/>
            <a:ext cx="1232048" cy="1131184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D9E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7" name="Picture 106" descr="A picture containing light, traffic, outdoor, lit&#10;&#10;Description automatically generated">
            <a:hlinkClick r:id="rId16" action="ppaction://hlinksldjump"/>
            <a:extLst>
              <a:ext uri="{FF2B5EF4-FFF2-40B4-BE49-F238E27FC236}">
                <a16:creationId xmlns:a16="http://schemas.microsoft.com/office/drawing/2014/main" xmlns="" id="{6398C239-66BE-49D0-9CE3-A4DE0E6CA115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0470" y="605562"/>
            <a:ext cx="995264" cy="1086292"/>
          </a:xfrm>
          <a:prstGeom prst="rect">
            <a:avLst/>
          </a:prstGeom>
        </p:spPr>
      </p:pic>
      <p:pic>
        <p:nvPicPr>
          <p:cNvPr id="108" name="Picture 107" descr="A picture containing light, traffic, outdoor, lit&#10;&#10;Description automatically generated">
            <a:hlinkClick r:id="rId18" action="ppaction://hlinksldjump"/>
            <a:extLst>
              <a:ext uri="{FF2B5EF4-FFF2-40B4-BE49-F238E27FC236}">
                <a16:creationId xmlns:a16="http://schemas.microsoft.com/office/drawing/2014/main" xmlns="" id="{62954A6F-038A-4DB7-B249-57DD3FA4F13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5633" y="579376"/>
            <a:ext cx="1086292" cy="1134841"/>
          </a:xfrm>
          <a:prstGeom prst="rect">
            <a:avLst/>
          </a:prstGeom>
        </p:spPr>
      </p:pic>
      <p:sp>
        <p:nvSpPr>
          <p:cNvPr id="121" name="Google Shape;2229;p56">
            <a:extLst>
              <a:ext uri="{FF2B5EF4-FFF2-40B4-BE49-F238E27FC236}">
                <a16:creationId xmlns:a16="http://schemas.microsoft.com/office/drawing/2014/main" xmlns="" id="{8640F193-95FC-415C-9BBC-7905C63BF700}"/>
              </a:ext>
            </a:extLst>
          </p:cNvPr>
          <p:cNvSpPr/>
          <p:nvPr/>
        </p:nvSpPr>
        <p:spPr>
          <a:xfrm>
            <a:off x="1120840" y="3553599"/>
            <a:ext cx="96141" cy="365240"/>
          </a:xfrm>
          <a:custGeom>
            <a:avLst/>
            <a:gdLst/>
            <a:ahLst/>
            <a:cxnLst/>
            <a:rect l="l" t="t" r="r" b="b"/>
            <a:pathLst>
              <a:path w="5575" h="20532" extrusionOk="0">
                <a:moveTo>
                  <a:pt x="0" y="1"/>
                </a:moveTo>
                <a:lnTo>
                  <a:pt x="0" y="20532"/>
                </a:lnTo>
                <a:lnTo>
                  <a:pt x="5575" y="20532"/>
                </a:lnTo>
                <a:lnTo>
                  <a:pt x="5575" y="1"/>
                </a:ln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2" name="Google Shape;2242;p56">
            <a:extLst>
              <a:ext uri="{FF2B5EF4-FFF2-40B4-BE49-F238E27FC236}">
                <a16:creationId xmlns:a16="http://schemas.microsoft.com/office/drawing/2014/main" xmlns="" id="{3B4131CB-CA5A-4F36-97B6-5B241666B69B}"/>
              </a:ext>
            </a:extLst>
          </p:cNvPr>
          <p:cNvSpPr/>
          <p:nvPr/>
        </p:nvSpPr>
        <p:spPr>
          <a:xfrm>
            <a:off x="552376" y="2299156"/>
            <a:ext cx="1347150" cy="125851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3" name="Oval 122">
            <a:hlinkClick r:id="rId20" action="ppaction://hlinksldjump"/>
            <a:extLst>
              <a:ext uri="{FF2B5EF4-FFF2-40B4-BE49-F238E27FC236}">
                <a16:creationId xmlns:a16="http://schemas.microsoft.com/office/drawing/2014/main" xmlns="" id="{F6C870DB-EEA5-43FB-A064-0E0B5673112A}"/>
              </a:ext>
            </a:extLst>
          </p:cNvPr>
          <p:cNvSpPr/>
          <p:nvPr/>
        </p:nvSpPr>
        <p:spPr>
          <a:xfrm>
            <a:off x="621518" y="2384203"/>
            <a:ext cx="1227179" cy="1112089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D9E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2242;p56">
            <a:extLst>
              <a:ext uri="{FF2B5EF4-FFF2-40B4-BE49-F238E27FC236}">
                <a16:creationId xmlns:a16="http://schemas.microsoft.com/office/drawing/2014/main" xmlns="" id="{967312BC-A491-450E-B5C5-69F8A30B8C87}"/>
              </a:ext>
            </a:extLst>
          </p:cNvPr>
          <p:cNvSpPr/>
          <p:nvPr/>
        </p:nvSpPr>
        <p:spPr>
          <a:xfrm>
            <a:off x="2717285" y="2310341"/>
            <a:ext cx="1347150" cy="125851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5" name="Google Shape;2229;p56">
            <a:extLst>
              <a:ext uri="{FF2B5EF4-FFF2-40B4-BE49-F238E27FC236}">
                <a16:creationId xmlns:a16="http://schemas.microsoft.com/office/drawing/2014/main" xmlns="" id="{BDCD7856-4954-4E31-8759-69AEE53F9D01}"/>
              </a:ext>
            </a:extLst>
          </p:cNvPr>
          <p:cNvSpPr/>
          <p:nvPr/>
        </p:nvSpPr>
        <p:spPr>
          <a:xfrm>
            <a:off x="3375665" y="3543429"/>
            <a:ext cx="96141" cy="365240"/>
          </a:xfrm>
          <a:custGeom>
            <a:avLst/>
            <a:gdLst/>
            <a:ahLst/>
            <a:cxnLst/>
            <a:rect l="l" t="t" r="r" b="b"/>
            <a:pathLst>
              <a:path w="5575" h="20532" extrusionOk="0">
                <a:moveTo>
                  <a:pt x="0" y="1"/>
                </a:moveTo>
                <a:lnTo>
                  <a:pt x="0" y="20532"/>
                </a:lnTo>
                <a:lnTo>
                  <a:pt x="5575" y="20532"/>
                </a:lnTo>
                <a:lnTo>
                  <a:pt x="5575" y="1"/>
                </a:ln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6" name="Oval 125">
            <a:hlinkClick r:id="rId21" action="ppaction://hlinksldjump"/>
            <a:extLst>
              <a:ext uri="{FF2B5EF4-FFF2-40B4-BE49-F238E27FC236}">
                <a16:creationId xmlns:a16="http://schemas.microsoft.com/office/drawing/2014/main" xmlns="" id="{BC08CDBA-1904-4E56-B7D5-E842390A1DF9}"/>
              </a:ext>
            </a:extLst>
          </p:cNvPr>
          <p:cNvSpPr/>
          <p:nvPr/>
        </p:nvSpPr>
        <p:spPr>
          <a:xfrm>
            <a:off x="2825356" y="2388723"/>
            <a:ext cx="1162682" cy="1101745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D9E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2242;p56">
            <a:extLst>
              <a:ext uri="{FF2B5EF4-FFF2-40B4-BE49-F238E27FC236}">
                <a16:creationId xmlns:a16="http://schemas.microsoft.com/office/drawing/2014/main" xmlns="" id="{5716C899-7F60-48F3-9289-3B6C8C662B57}"/>
              </a:ext>
            </a:extLst>
          </p:cNvPr>
          <p:cNvSpPr/>
          <p:nvPr/>
        </p:nvSpPr>
        <p:spPr>
          <a:xfrm>
            <a:off x="4875969" y="2315270"/>
            <a:ext cx="1347150" cy="125851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8" name="Google Shape;2229;p56">
            <a:extLst>
              <a:ext uri="{FF2B5EF4-FFF2-40B4-BE49-F238E27FC236}">
                <a16:creationId xmlns:a16="http://schemas.microsoft.com/office/drawing/2014/main" xmlns="" id="{6ED1865B-26A3-41C0-97DC-B1E6E94440AD}"/>
              </a:ext>
            </a:extLst>
          </p:cNvPr>
          <p:cNvSpPr/>
          <p:nvPr/>
        </p:nvSpPr>
        <p:spPr>
          <a:xfrm>
            <a:off x="5524267" y="3570377"/>
            <a:ext cx="96141" cy="365240"/>
          </a:xfrm>
          <a:custGeom>
            <a:avLst/>
            <a:gdLst/>
            <a:ahLst/>
            <a:cxnLst/>
            <a:rect l="l" t="t" r="r" b="b"/>
            <a:pathLst>
              <a:path w="5575" h="20532" extrusionOk="0">
                <a:moveTo>
                  <a:pt x="0" y="1"/>
                </a:moveTo>
                <a:lnTo>
                  <a:pt x="0" y="20532"/>
                </a:lnTo>
                <a:lnTo>
                  <a:pt x="5575" y="20532"/>
                </a:lnTo>
                <a:lnTo>
                  <a:pt x="5575" y="1"/>
                </a:ln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9" name="Oval 128">
            <a:hlinkClick r:id="rId22" action="ppaction://hlinksldjump"/>
            <a:extLst>
              <a:ext uri="{FF2B5EF4-FFF2-40B4-BE49-F238E27FC236}">
                <a16:creationId xmlns:a16="http://schemas.microsoft.com/office/drawing/2014/main" xmlns="" id="{0D9FFA99-CCDA-4AA3-913F-68E8C6BF7C89}"/>
              </a:ext>
            </a:extLst>
          </p:cNvPr>
          <p:cNvSpPr/>
          <p:nvPr/>
        </p:nvSpPr>
        <p:spPr>
          <a:xfrm>
            <a:off x="4949003" y="2382545"/>
            <a:ext cx="1220060" cy="109148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D9E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2242;p56">
            <a:extLst>
              <a:ext uri="{FF2B5EF4-FFF2-40B4-BE49-F238E27FC236}">
                <a16:creationId xmlns:a16="http://schemas.microsoft.com/office/drawing/2014/main" xmlns="" id="{D87144F1-8B2B-4906-ABE2-C2877B2EEB51}"/>
              </a:ext>
            </a:extLst>
          </p:cNvPr>
          <p:cNvSpPr/>
          <p:nvPr/>
        </p:nvSpPr>
        <p:spPr>
          <a:xfrm>
            <a:off x="7175332" y="2318781"/>
            <a:ext cx="1347150" cy="1258510"/>
          </a:xfrm>
          <a:prstGeom prst="ellipse">
            <a:avLst/>
          </a:prstGeom>
          <a:solidFill>
            <a:srgbClr val="993300"/>
          </a:solidFill>
          <a:ln>
            <a:solidFill>
              <a:srgbClr val="FAE39D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1" name="Google Shape;2229;p56">
            <a:extLst>
              <a:ext uri="{FF2B5EF4-FFF2-40B4-BE49-F238E27FC236}">
                <a16:creationId xmlns:a16="http://schemas.microsoft.com/office/drawing/2014/main" xmlns="" id="{F5B3E72D-7FA2-473D-AD29-3F434F231209}"/>
              </a:ext>
            </a:extLst>
          </p:cNvPr>
          <p:cNvSpPr/>
          <p:nvPr/>
        </p:nvSpPr>
        <p:spPr>
          <a:xfrm>
            <a:off x="7826969" y="3574562"/>
            <a:ext cx="96141" cy="365240"/>
          </a:xfrm>
          <a:custGeom>
            <a:avLst/>
            <a:gdLst/>
            <a:ahLst/>
            <a:cxnLst/>
            <a:rect l="l" t="t" r="r" b="b"/>
            <a:pathLst>
              <a:path w="5575" h="20532" extrusionOk="0">
                <a:moveTo>
                  <a:pt x="0" y="1"/>
                </a:moveTo>
                <a:lnTo>
                  <a:pt x="0" y="20532"/>
                </a:lnTo>
                <a:lnTo>
                  <a:pt x="5575" y="20532"/>
                </a:lnTo>
                <a:lnTo>
                  <a:pt x="5575" y="1"/>
                </a:ln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2" name="Oval 131">
            <a:hlinkClick r:id="rId23" action="ppaction://hlinksldjump"/>
            <a:extLst>
              <a:ext uri="{FF2B5EF4-FFF2-40B4-BE49-F238E27FC236}">
                <a16:creationId xmlns:a16="http://schemas.microsoft.com/office/drawing/2014/main" xmlns="" id="{EC3723D4-8699-4281-89B0-7C798A1A4973}"/>
              </a:ext>
            </a:extLst>
          </p:cNvPr>
          <p:cNvSpPr/>
          <p:nvPr/>
        </p:nvSpPr>
        <p:spPr>
          <a:xfrm>
            <a:off x="7299679" y="2408870"/>
            <a:ext cx="1150722" cy="1063608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D9E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3" name="Picture 132" descr="A picture containing light, traffic, outdoor, lit&#10;&#10;Description automatically generated">
            <a:hlinkClick r:id="rId24" action="ppaction://hlinksldjump"/>
            <a:extLst>
              <a:ext uri="{FF2B5EF4-FFF2-40B4-BE49-F238E27FC236}">
                <a16:creationId xmlns:a16="http://schemas.microsoft.com/office/drawing/2014/main" xmlns="" id="{23A15053-7ACE-4C97-A141-D542F9EC7CCD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975" y="2371778"/>
            <a:ext cx="1143024" cy="1134842"/>
          </a:xfrm>
          <a:prstGeom prst="rect">
            <a:avLst/>
          </a:prstGeom>
        </p:spPr>
      </p:pic>
      <p:pic>
        <p:nvPicPr>
          <p:cNvPr id="134" name="Picture 133" descr="A picture containing light, traffic, outdoor, lit&#10;&#10;Description automatically generated">
            <a:hlinkClick r:id="rId26" action="ppaction://hlinksldjump"/>
            <a:extLst>
              <a:ext uri="{FF2B5EF4-FFF2-40B4-BE49-F238E27FC236}">
                <a16:creationId xmlns:a16="http://schemas.microsoft.com/office/drawing/2014/main" xmlns="" id="{F3DC1B13-5400-436E-8D42-097E18F844CD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1438" y="2365995"/>
            <a:ext cx="1086292" cy="1086293"/>
          </a:xfrm>
          <a:prstGeom prst="rect">
            <a:avLst/>
          </a:prstGeom>
        </p:spPr>
      </p:pic>
      <p:pic>
        <p:nvPicPr>
          <p:cNvPr id="135" name="Picture 134" descr="A picture containing light, traffic, outdoor, lit&#10;&#10;Description automatically generated">
            <a:hlinkClick r:id="rId28" action="ppaction://hlinksldjump"/>
            <a:extLst>
              <a:ext uri="{FF2B5EF4-FFF2-40B4-BE49-F238E27FC236}">
                <a16:creationId xmlns:a16="http://schemas.microsoft.com/office/drawing/2014/main" xmlns="" id="{3005FF8F-9386-4086-942A-B69D5CBF324A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6397" y="2410460"/>
            <a:ext cx="1086293" cy="1062018"/>
          </a:xfrm>
          <a:prstGeom prst="rect">
            <a:avLst/>
          </a:prstGeom>
        </p:spPr>
      </p:pic>
      <p:pic>
        <p:nvPicPr>
          <p:cNvPr id="136" name="Picture 135" descr="A picture containing light, traffic, outdoor, lit&#10;&#10;Description automatically generated">
            <a:hlinkClick r:id="rId30" action="ppaction://hlinksldjump"/>
            <a:extLst>
              <a:ext uri="{FF2B5EF4-FFF2-40B4-BE49-F238E27FC236}">
                <a16:creationId xmlns:a16="http://schemas.microsoft.com/office/drawing/2014/main" xmlns="" id="{51B164C5-CE7B-4192-BBDD-2E28300838CB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0255" y="2394075"/>
            <a:ext cx="1027720" cy="1086293"/>
          </a:xfrm>
          <a:prstGeom prst="rect">
            <a:avLst/>
          </a:prstGeom>
        </p:spPr>
      </p:pic>
      <p:sp>
        <p:nvSpPr>
          <p:cNvPr id="40" name="Cloud 39">
            <a:hlinkClick r:id="rId32" action="ppaction://hlinksldjump"/>
            <a:extLst>
              <a:ext uri="{FF2B5EF4-FFF2-40B4-BE49-F238E27FC236}">
                <a16:creationId xmlns:a16="http://schemas.microsoft.com/office/drawing/2014/main" xmlns="" id="{66727151-2B8F-43F2-93F9-16146E2F7BD7}"/>
              </a:ext>
            </a:extLst>
          </p:cNvPr>
          <p:cNvSpPr/>
          <p:nvPr/>
        </p:nvSpPr>
        <p:spPr>
          <a:xfrm>
            <a:off x="25415" y="18789"/>
            <a:ext cx="854730" cy="434534"/>
          </a:xfrm>
          <a:prstGeom prst="cloud">
            <a:avLst/>
          </a:prstGeom>
          <a:solidFill>
            <a:srgbClr val="F3F3F3"/>
          </a:solidFill>
          <a:ln w="2540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90" name="TextBox1" r:id="rId2" imgW="885960" imgH="352440"/>
        </mc:Choice>
        <mc:Fallback>
          <p:control name="TextBox1" r:id="rId2" imgW="885960" imgH="35244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31963" y="4365625"/>
                  <a:ext cx="885825" cy="3571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91" name="TextBox2" r:id="rId3" imgW="885960" imgH="352440"/>
        </mc:Choice>
        <mc:Fallback>
          <p:control name="TextBox2" r:id="rId3" imgW="885960" imgH="35244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72288" y="4354513"/>
                  <a:ext cx="885825" cy="3571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8">
            <a:extLst>
              <a:ext uri="{FF2B5EF4-FFF2-40B4-BE49-F238E27FC236}">
                <a16:creationId xmlns:a16="http://schemas.microsoft.com/office/drawing/2014/main" xmlns="" id="{4CA3B06C-0FD4-41EC-87D9-ADEAE85FDC00}"/>
              </a:ext>
            </a:extLst>
          </p:cNvPr>
          <p:cNvSpPr/>
          <p:nvPr/>
        </p:nvSpPr>
        <p:spPr>
          <a:xfrm>
            <a:off x="1351908" y="66172"/>
            <a:ext cx="5634928" cy="829760"/>
          </a:xfrm>
          <a:prstGeom prst="wedgeRoundRectCallout">
            <a:avLst>
              <a:gd name="adj1" fmla="val -55466"/>
              <a:gd name="adj2" fmla="val 83829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Arial"/>
                <a:sym typeface="Arial"/>
              </a:rPr>
              <a:t>How old are you?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DDDBECB-45C0-4244-A25E-07A0BB17DA37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B72430C-4BDE-42F6-B8F3-771066C52309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D17F3DC-C3B9-4149-A5CF-1E6647503AC4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dirty="0"/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xmlns="" id="{9184B58B-E54F-4519-B0B1-6CB1A40332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04170"/>
            <a:ext cx="1222111" cy="1222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xmlns="" id="{76B5CDB9-8560-4395-8376-08A80F3849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3420" y="3781025"/>
            <a:ext cx="1356815" cy="1529502"/>
          </a:xfrm>
          <a:prstGeom prst="rect">
            <a:avLst/>
          </a:prstGeom>
        </p:spPr>
      </p:pic>
      <p:sp>
        <p:nvSpPr>
          <p:cNvPr id="17" name="Rounded Rectangular Callout 8">
            <a:extLst>
              <a:ext uri="{FF2B5EF4-FFF2-40B4-BE49-F238E27FC236}">
                <a16:creationId xmlns:a16="http://schemas.microsoft.com/office/drawing/2014/main" xmlns="" id="{2BBABD6F-5AA5-41B4-8111-22A42D71E9BA}"/>
              </a:ext>
            </a:extLst>
          </p:cNvPr>
          <p:cNvSpPr/>
          <p:nvPr/>
        </p:nvSpPr>
        <p:spPr>
          <a:xfrm>
            <a:off x="1988055" y="4257318"/>
            <a:ext cx="5634928" cy="829760"/>
          </a:xfrm>
          <a:prstGeom prst="wedgeRoundRectCallout">
            <a:avLst>
              <a:gd name="adj1" fmla="val 62941"/>
              <a:gd name="adj2" fmla="val 2197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Arial"/>
                <a:sym typeface="Arial"/>
              </a:rPr>
              <a:t>I’m 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Arial"/>
                <a:sym typeface="Arial"/>
              </a:rPr>
              <a:t>__ years 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Arial"/>
                <a:sym typeface="Arial"/>
              </a:rPr>
              <a:t>old. 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xmlns="" id="{6E3E81B1-EAC0-4D68-B27C-847C22FC5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056" y="1167035"/>
            <a:ext cx="2147888" cy="274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C6EC224-1223-4648-AAD6-A4D79CE8912D}"/>
              </a:ext>
            </a:extLst>
          </p:cNvPr>
          <p:cNvSpPr/>
          <p:nvPr/>
        </p:nvSpPr>
        <p:spPr>
          <a:xfrm>
            <a:off x="3498056" y="4318255"/>
            <a:ext cx="4555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Script MT Bold" panose="03040602040607080904" pitchFamily="66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8814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8">
            <a:extLst>
              <a:ext uri="{FF2B5EF4-FFF2-40B4-BE49-F238E27FC236}">
                <a16:creationId xmlns:a16="http://schemas.microsoft.com/office/drawing/2014/main" xmlns="" id="{4CA3B06C-0FD4-41EC-87D9-ADEAE85FDC00}"/>
              </a:ext>
            </a:extLst>
          </p:cNvPr>
          <p:cNvSpPr/>
          <p:nvPr/>
        </p:nvSpPr>
        <p:spPr>
          <a:xfrm>
            <a:off x="1351908" y="66172"/>
            <a:ext cx="5634928" cy="829760"/>
          </a:xfrm>
          <a:prstGeom prst="wedgeRoundRectCallout">
            <a:avLst>
              <a:gd name="adj1" fmla="val -55466"/>
              <a:gd name="adj2" fmla="val 83829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Arial"/>
                <a:sym typeface="Arial"/>
              </a:rPr>
              <a:t>How old are you?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DDDBECB-45C0-4244-A25E-07A0BB17DA37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B72430C-4BDE-42F6-B8F3-771066C52309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D17F3DC-C3B9-4149-A5CF-1E6647503AC4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xmlns="" id="{9184B58B-E54F-4519-B0B1-6CB1A40332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04170"/>
            <a:ext cx="1222111" cy="1222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xmlns="" id="{76B5CDB9-8560-4395-8376-08A80F3849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3420" y="3781025"/>
            <a:ext cx="1356815" cy="1529502"/>
          </a:xfrm>
          <a:prstGeom prst="rect">
            <a:avLst/>
          </a:prstGeom>
        </p:spPr>
      </p:pic>
      <p:sp>
        <p:nvSpPr>
          <p:cNvPr id="17" name="Rounded Rectangular Callout 8">
            <a:extLst>
              <a:ext uri="{FF2B5EF4-FFF2-40B4-BE49-F238E27FC236}">
                <a16:creationId xmlns:a16="http://schemas.microsoft.com/office/drawing/2014/main" xmlns="" id="{2BBABD6F-5AA5-41B4-8111-22A42D71E9BA}"/>
              </a:ext>
            </a:extLst>
          </p:cNvPr>
          <p:cNvSpPr/>
          <p:nvPr/>
        </p:nvSpPr>
        <p:spPr>
          <a:xfrm>
            <a:off x="1988055" y="4257318"/>
            <a:ext cx="5634928" cy="829760"/>
          </a:xfrm>
          <a:prstGeom prst="wedgeRoundRectCallout">
            <a:avLst>
              <a:gd name="adj1" fmla="val 62941"/>
              <a:gd name="adj2" fmla="val 2197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Arial"/>
                <a:sym typeface="Arial"/>
              </a:rPr>
              <a:t>I’m 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Arial"/>
                <a:sym typeface="Arial"/>
              </a:rPr>
              <a:t>__</a:t>
            </a:r>
            <a:r>
              <a:rPr kumimoji="0" lang="en-US" sz="54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Arial"/>
                <a:sym typeface="Arial"/>
              </a:rPr>
              <a:t> 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Arial"/>
                <a:sym typeface="Arial"/>
              </a:rPr>
              <a:t>years 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Arial"/>
                <a:sym typeface="Arial"/>
              </a:rPr>
              <a:t>old.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C6EC224-1223-4648-AAD6-A4D79CE8912D}"/>
              </a:ext>
            </a:extLst>
          </p:cNvPr>
          <p:cNvSpPr/>
          <p:nvPr/>
        </p:nvSpPr>
        <p:spPr>
          <a:xfrm>
            <a:off x="3495017" y="4318255"/>
            <a:ext cx="4555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uLnTx/>
                <a:uFillTx/>
                <a:latin typeface="Script MT Bold" panose="03040602040607080904" pitchFamily="66" charset="0"/>
                <a:cs typeface="Arial"/>
                <a:sym typeface="Arial"/>
              </a:rPr>
              <a:t>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0605C47-C07B-477A-9BE7-5893D1D52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2018" y="1167035"/>
            <a:ext cx="2119312" cy="27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64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8">
            <a:extLst>
              <a:ext uri="{FF2B5EF4-FFF2-40B4-BE49-F238E27FC236}">
                <a16:creationId xmlns:a16="http://schemas.microsoft.com/office/drawing/2014/main" xmlns="" id="{4CA3B06C-0FD4-41EC-87D9-ADEAE85FDC00}"/>
              </a:ext>
            </a:extLst>
          </p:cNvPr>
          <p:cNvSpPr/>
          <p:nvPr/>
        </p:nvSpPr>
        <p:spPr>
          <a:xfrm>
            <a:off x="1351908" y="66172"/>
            <a:ext cx="5634928" cy="829760"/>
          </a:xfrm>
          <a:prstGeom prst="wedgeRoundRectCallout">
            <a:avLst>
              <a:gd name="adj1" fmla="val -55466"/>
              <a:gd name="adj2" fmla="val 83829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Arial"/>
                <a:sym typeface="Arial"/>
              </a:rPr>
              <a:t>How old are you?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DDDBECB-45C0-4244-A25E-07A0BB17DA37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B72430C-4BDE-42F6-B8F3-771066C52309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D17F3DC-C3B9-4149-A5CF-1E6647503AC4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xmlns="" id="{9184B58B-E54F-4519-B0B1-6CB1A40332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04170"/>
            <a:ext cx="1222111" cy="1222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xmlns="" id="{76B5CDB9-8560-4395-8376-08A80F3849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3420" y="3781025"/>
            <a:ext cx="1356815" cy="1529502"/>
          </a:xfrm>
          <a:prstGeom prst="rect">
            <a:avLst/>
          </a:prstGeom>
        </p:spPr>
      </p:pic>
      <p:sp>
        <p:nvSpPr>
          <p:cNvPr id="17" name="Rounded Rectangular Callout 8">
            <a:extLst>
              <a:ext uri="{FF2B5EF4-FFF2-40B4-BE49-F238E27FC236}">
                <a16:creationId xmlns:a16="http://schemas.microsoft.com/office/drawing/2014/main" xmlns="" id="{2BBABD6F-5AA5-41B4-8111-22A42D71E9BA}"/>
              </a:ext>
            </a:extLst>
          </p:cNvPr>
          <p:cNvSpPr/>
          <p:nvPr/>
        </p:nvSpPr>
        <p:spPr>
          <a:xfrm>
            <a:off x="1988055" y="4257318"/>
            <a:ext cx="5634928" cy="829760"/>
          </a:xfrm>
          <a:prstGeom prst="wedgeRoundRectCallout">
            <a:avLst>
              <a:gd name="adj1" fmla="val 62941"/>
              <a:gd name="adj2" fmla="val 2197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Arial"/>
                <a:sym typeface="Arial"/>
              </a:rPr>
              <a:t>I’m __</a:t>
            </a:r>
            <a:r>
              <a:rPr kumimoji="0" lang="en-US" sz="54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Arial"/>
                <a:sym typeface="Arial"/>
              </a:rPr>
              <a:t> 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Arial"/>
                <a:sym typeface="Arial"/>
              </a:rPr>
              <a:t>years 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Arial"/>
                <a:sym typeface="Arial"/>
              </a:rPr>
              <a:t>old.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C6EC224-1223-4648-AAD6-A4D79CE8912D}"/>
              </a:ext>
            </a:extLst>
          </p:cNvPr>
          <p:cNvSpPr/>
          <p:nvPr/>
        </p:nvSpPr>
        <p:spPr>
          <a:xfrm>
            <a:off x="3531103" y="4318255"/>
            <a:ext cx="4523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Script MT Bold" panose="03040602040607080904" pitchFamily="66" charset="0"/>
              </a:rPr>
              <a:t>9</a:t>
            </a:r>
            <a:endParaRPr kumimoji="0" lang="en-US" sz="4000" b="0" i="0" u="none" strike="noStrike" kern="0" cap="none" spc="0" normalizeH="0" baseline="0" noProof="0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uLnTx/>
              <a:uFillTx/>
              <a:latin typeface="Script MT Bold" panose="03040602040607080904" pitchFamily="66" charset="0"/>
              <a:cs typeface="Arial"/>
              <a:sym typeface="Arial"/>
            </a:endParaRP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xmlns="" id="{AAF16710-FE64-4832-8A7E-854D1D489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12" y="1167035"/>
            <a:ext cx="18573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10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8">
            <a:extLst>
              <a:ext uri="{FF2B5EF4-FFF2-40B4-BE49-F238E27FC236}">
                <a16:creationId xmlns:a16="http://schemas.microsoft.com/office/drawing/2014/main" xmlns="" id="{4CA3B06C-0FD4-41EC-87D9-ADEAE85FDC00}"/>
              </a:ext>
            </a:extLst>
          </p:cNvPr>
          <p:cNvSpPr/>
          <p:nvPr/>
        </p:nvSpPr>
        <p:spPr>
          <a:xfrm>
            <a:off x="1351908" y="66172"/>
            <a:ext cx="5634928" cy="829760"/>
          </a:xfrm>
          <a:prstGeom prst="wedgeRoundRectCallout">
            <a:avLst>
              <a:gd name="adj1" fmla="val -55466"/>
              <a:gd name="adj2" fmla="val 83829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Arial"/>
                <a:sym typeface="Arial"/>
              </a:rPr>
              <a:t>How old are you?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DDDBECB-45C0-4244-A25E-07A0BB17DA37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B72430C-4BDE-42F6-B8F3-771066C52309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D17F3DC-C3B9-4149-A5CF-1E6647503AC4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xmlns="" id="{9184B58B-E54F-4519-B0B1-6CB1A40332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04170"/>
            <a:ext cx="1222111" cy="1222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xmlns="" id="{76B5CDB9-8560-4395-8376-08A80F3849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3420" y="3781025"/>
            <a:ext cx="1356815" cy="1529502"/>
          </a:xfrm>
          <a:prstGeom prst="rect">
            <a:avLst/>
          </a:prstGeom>
        </p:spPr>
      </p:pic>
      <p:sp>
        <p:nvSpPr>
          <p:cNvPr id="17" name="Rounded Rectangular Callout 8">
            <a:extLst>
              <a:ext uri="{FF2B5EF4-FFF2-40B4-BE49-F238E27FC236}">
                <a16:creationId xmlns:a16="http://schemas.microsoft.com/office/drawing/2014/main" xmlns="" id="{2BBABD6F-5AA5-41B4-8111-22A42D71E9BA}"/>
              </a:ext>
            </a:extLst>
          </p:cNvPr>
          <p:cNvSpPr/>
          <p:nvPr/>
        </p:nvSpPr>
        <p:spPr>
          <a:xfrm>
            <a:off x="1988055" y="4257318"/>
            <a:ext cx="5634928" cy="829760"/>
          </a:xfrm>
          <a:prstGeom prst="wedgeRoundRectCallout">
            <a:avLst>
              <a:gd name="adj1" fmla="val 62941"/>
              <a:gd name="adj2" fmla="val 2197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Arial"/>
                <a:sym typeface="Arial"/>
              </a:rPr>
              <a:t>I’m </a:t>
            </a:r>
            <a:r>
              <a:rPr lang="en-US" sz="5400" dirty="0" smtClean="0">
                <a:solidFill>
                  <a:srgbClr val="002060"/>
                </a:solidFill>
                <a:latin typeface="Script MT Bold" panose="03040602040607080904" pitchFamily="66" charset="0"/>
                <a:ea typeface="+mn-ea"/>
              </a:rPr>
              <a:t>__ 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Arial"/>
                <a:sym typeface="Arial"/>
              </a:rPr>
              <a:t>years 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Arial"/>
                <a:sym typeface="Arial"/>
              </a:rPr>
              <a:t>old.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C6EC224-1223-4648-AAD6-A4D79CE8912D}"/>
              </a:ext>
            </a:extLst>
          </p:cNvPr>
          <p:cNvSpPr/>
          <p:nvPr/>
        </p:nvSpPr>
        <p:spPr>
          <a:xfrm>
            <a:off x="3537548" y="4318255"/>
            <a:ext cx="4555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uLnTx/>
                <a:uFillTx/>
                <a:latin typeface="Script MT Bold" panose="03040602040607080904" pitchFamily="66" charset="0"/>
                <a:cs typeface="Arial"/>
                <a:sym typeface="Arial"/>
              </a:rPr>
              <a:t>8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xmlns="" id="{02879B75-3350-49F9-B8EC-8D2AFD76D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9206" y="1167035"/>
            <a:ext cx="1849437" cy="27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13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8">
            <a:extLst>
              <a:ext uri="{FF2B5EF4-FFF2-40B4-BE49-F238E27FC236}">
                <a16:creationId xmlns:a16="http://schemas.microsoft.com/office/drawing/2014/main" xmlns="" id="{4CA3B06C-0FD4-41EC-87D9-ADEAE85FDC00}"/>
              </a:ext>
            </a:extLst>
          </p:cNvPr>
          <p:cNvSpPr/>
          <p:nvPr/>
        </p:nvSpPr>
        <p:spPr>
          <a:xfrm>
            <a:off x="1351908" y="66172"/>
            <a:ext cx="5634928" cy="829760"/>
          </a:xfrm>
          <a:prstGeom prst="wedgeRoundRectCallout">
            <a:avLst>
              <a:gd name="adj1" fmla="val -55466"/>
              <a:gd name="adj2" fmla="val 83829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Arial"/>
                <a:sym typeface="Arial"/>
              </a:rPr>
              <a:t>How old are you?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DDDBECB-45C0-4244-A25E-07A0BB17DA37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B72430C-4BDE-42F6-B8F3-771066C52309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D17F3DC-C3B9-4149-A5CF-1E6647503AC4}"/>
              </a:ext>
            </a:extLst>
          </p:cNvPr>
          <p:cNvSpPr txBox="1"/>
          <p:nvPr/>
        </p:nvSpPr>
        <p:spPr>
          <a:xfrm>
            <a:off x="2440142" y="337275"/>
            <a:ext cx="60089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xmlns="" id="{9184B58B-E54F-4519-B0B1-6CB1A40332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04170"/>
            <a:ext cx="1222111" cy="1222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xmlns="" id="{76B5CDB9-8560-4395-8376-08A80F3849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3420" y="3781025"/>
            <a:ext cx="1356815" cy="1529502"/>
          </a:xfrm>
          <a:prstGeom prst="rect">
            <a:avLst/>
          </a:prstGeom>
        </p:spPr>
      </p:pic>
      <p:sp>
        <p:nvSpPr>
          <p:cNvPr id="17" name="Rounded Rectangular Callout 8">
            <a:extLst>
              <a:ext uri="{FF2B5EF4-FFF2-40B4-BE49-F238E27FC236}">
                <a16:creationId xmlns:a16="http://schemas.microsoft.com/office/drawing/2014/main" xmlns="" id="{2BBABD6F-5AA5-41B4-8111-22A42D71E9BA}"/>
              </a:ext>
            </a:extLst>
          </p:cNvPr>
          <p:cNvSpPr/>
          <p:nvPr/>
        </p:nvSpPr>
        <p:spPr>
          <a:xfrm>
            <a:off x="1988055" y="4257318"/>
            <a:ext cx="5634928" cy="829760"/>
          </a:xfrm>
          <a:prstGeom prst="wedgeRoundRectCallout">
            <a:avLst>
              <a:gd name="adj1" fmla="val 62941"/>
              <a:gd name="adj2" fmla="val 2197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Arial"/>
                <a:sym typeface="Arial"/>
              </a:rPr>
              <a:t>I’m ___ years 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Arial"/>
                <a:sym typeface="Arial"/>
              </a:rPr>
              <a:t>old.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C6EC224-1223-4648-AAD6-A4D79CE8912D}"/>
              </a:ext>
            </a:extLst>
          </p:cNvPr>
          <p:cNvSpPr/>
          <p:nvPr/>
        </p:nvSpPr>
        <p:spPr>
          <a:xfrm>
            <a:off x="3621658" y="4318255"/>
            <a:ext cx="6559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uLnTx/>
                <a:uFillTx/>
                <a:latin typeface="Script MT Bold" panose="03040602040607080904" pitchFamily="66" charset="0"/>
                <a:cs typeface="Arial"/>
                <a:sym typeface="Arial"/>
              </a:rPr>
              <a:t>10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xmlns="" id="{6E035EAA-8FD2-4135-859F-6F85CF91F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0893" y="1200943"/>
            <a:ext cx="2462213" cy="27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47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244;p62">
            <a:extLst>
              <a:ext uri="{FF2B5EF4-FFF2-40B4-BE49-F238E27FC236}">
                <a16:creationId xmlns:a16="http://schemas.microsoft.com/office/drawing/2014/main" xmlns="" id="{8F740CED-2E43-45D3-934A-7C53471C47D8}"/>
              </a:ext>
            </a:extLst>
          </p:cNvPr>
          <p:cNvSpPr/>
          <p:nvPr/>
        </p:nvSpPr>
        <p:spPr>
          <a:xfrm>
            <a:off x="4031850" y="1314076"/>
            <a:ext cx="1080300" cy="1080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48;p62">
            <a:extLst>
              <a:ext uri="{FF2B5EF4-FFF2-40B4-BE49-F238E27FC236}">
                <a16:creationId xmlns:a16="http://schemas.microsoft.com/office/drawing/2014/main" xmlns="" id="{3FFE50FD-75FF-47C1-8273-D20A999A28B7}"/>
              </a:ext>
            </a:extLst>
          </p:cNvPr>
          <p:cNvSpPr txBox="1"/>
          <p:nvPr/>
        </p:nvSpPr>
        <p:spPr>
          <a:xfrm>
            <a:off x="4267500" y="1545712"/>
            <a:ext cx="6090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01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3" name="Google Shape;1023;p44">
            <a:extLst>
              <a:ext uri="{FF2B5EF4-FFF2-40B4-BE49-F238E27FC236}">
                <a16:creationId xmlns:a16="http://schemas.microsoft.com/office/drawing/2014/main" xmlns="" id="{B9798B78-5F35-4CF5-B5CC-A0A41E122D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5651" y="2394376"/>
            <a:ext cx="7562165" cy="10288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/>
              <a:t>WARM-UP</a:t>
            </a:r>
            <a:endParaRPr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8">
            <a:extLst>
              <a:ext uri="{FF2B5EF4-FFF2-40B4-BE49-F238E27FC236}">
                <a16:creationId xmlns:a16="http://schemas.microsoft.com/office/drawing/2014/main" xmlns="" id="{4CA3B06C-0FD4-41EC-87D9-ADEAE85FDC00}"/>
              </a:ext>
            </a:extLst>
          </p:cNvPr>
          <p:cNvSpPr/>
          <p:nvPr/>
        </p:nvSpPr>
        <p:spPr>
          <a:xfrm>
            <a:off x="1351908" y="66172"/>
            <a:ext cx="5634928" cy="829760"/>
          </a:xfrm>
          <a:prstGeom prst="wedgeRoundRectCallout">
            <a:avLst>
              <a:gd name="adj1" fmla="val -55466"/>
              <a:gd name="adj2" fmla="val 83829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Arial"/>
                <a:sym typeface="Arial"/>
              </a:rPr>
              <a:t>What’s your name?</a:t>
            </a:r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xmlns="" id="{9184B58B-E54F-4519-B0B1-6CB1A40332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04170"/>
            <a:ext cx="1222111" cy="1222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xmlns="" id="{76B5CDB9-8560-4395-8376-08A80F3849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3420" y="3781025"/>
            <a:ext cx="1356815" cy="1529502"/>
          </a:xfrm>
          <a:prstGeom prst="rect">
            <a:avLst/>
          </a:prstGeom>
        </p:spPr>
      </p:pic>
      <p:sp>
        <p:nvSpPr>
          <p:cNvPr id="17" name="Rounded Rectangular Callout 8">
            <a:extLst>
              <a:ext uri="{FF2B5EF4-FFF2-40B4-BE49-F238E27FC236}">
                <a16:creationId xmlns:a16="http://schemas.microsoft.com/office/drawing/2014/main" xmlns="" id="{2BBABD6F-5AA5-41B4-8111-22A42D71E9BA}"/>
              </a:ext>
            </a:extLst>
          </p:cNvPr>
          <p:cNvSpPr/>
          <p:nvPr/>
        </p:nvSpPr>
        <p:spPr>
          <a:xfrm>
            <a:off x="1988055" y="4257318"/>
            <a:ext cx="5634928" cy="829760"/>
          </a:xfrm>
          <a:prstGeom prst="wedgeRoundRectCallout">
            <a:avLst>
              <a:gd name="adj1" fmla="val 62941"/>
              <a:gd name="adj2" fmla="val 2197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Arial"/>
                <a:sym typeface="Arial"/>
              </a:rPr>
              <a:t>My</a:t>
            </a:r>
            <a:r>
              <a:rPr kumimoji="0" lang="en-US" sz="5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Arial"/>
                <a:sym typeface="Arial"/>
              </a:rPr>
              <a:t> name’s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Arial"/>
                <a:sym typeface="Arial"/>
              </a:rPr>
              <a:t> 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Arial"/>
                <a:sym typeface="Arial"/>
              </a:rPr>
              <a:t>____. 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Arial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C6EC224-1223-4648-AAD6-A4D79CE8912D}"/>
              </a:ext>
            </a:extLst>
          </p:cNvPr>
          <p:cNvSpPr/>
          <p:nvPr/>
        </p:nvSpPr>
        <p:spPr>
          <a:xfrm>
            <a:off x="5508807" y="4318255"/>
            <a:ext cx="10278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uLnTx/>
                <a:uFillTx/>
                <a:latin typeface="Script MT Bold" panose="03040602040607080904" pitchFamily="66" charset="0"/>
                <a:cs typeface="Arial"/>
                <a:sym typeface="Arial"/>
              </a:rPr>
              <a:t>Bill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4516" y="1264654"/>
            <a:ext cx="2487949" cy="299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4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8">
            <a:extLst>
              <a:ext uri="{FF2B5EF4-FFF2-40B4-BE49-F238E27FC236}">
                <a16:creationId xmlns:a16="http://schemas.microsoft.com/office/drawing/2014/main" xmlns="" id="{4CA3B06C-0FD4-41EC-87D9-ADEAE85FDC00}"/>
              </a:ext>
            </a:extLst>
          </p:cNvPr>
          <p:cNvSpPr/>
          <p:nvPr/>
        </p:nvSpPr>
        <p:spPr>
          <a:xfrm>
            <a:off x="1351908" y="66172"/>
            <a:ext cx="5634928" cy="829760"/>
          </a:xfrm>
          <a:prstGeom prst="wedgeRoundRectCallout">
            <a:avLst>
              <a:gd name="adj1" fmla="val -55466"/>
              <a:gd name="adj2" fmla="val 83829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Arial"/>
                <a:sym typeface="Arial"/>
              </a:rPr>
              <a:t>What’s your name?</a:t>
            </a:r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xmlns="" id="{9184B58B-E54F-4519-B0B1-6CB1A40332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04170"/>
            <a:ext cx="1222111" cy="1222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xmlns="" id="{76B5CDB9-8560-4395-8376-08A80F3849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3420" y="3781025"/>
            <a:ext cx="1356815" cy="1529502"/>
          </a:xfrm>
          <a:prstGeom prst="rect">
            <a:avLst/>
          </a:prstGeom>
        </p:spPr>
      </p:pic>
      <p:sp>
        <p:nvSpPr>
          <p:cNvPr id="17" name="Rounded Rectangular Callout 8">
            <a:extLst>
              <a:ext uri="{FF2B5EF4-FFF2-40B4-BE49-F238E27FC236}">
                <a16:creationId xmlns:a16="http://schemas.microsoft.com/office/drawing/2014/main" xmlns="" id="{2BBABD6F-5AA5-41B4-8111-22A42D71E9BA}"/>
              </a:ext>
            </a:extLst>
          </p:cNvPr>
          <p:cNvSpPr/>
          <p:nvPr/>
        </p:nvSpPr>
        <p:spPr>
          <a:xfrm>
            <a:off x="1988055" y="4257318"/>
            <a:ext cx="5634928" cy="829760"/>
          </a:xfrm>
          <a:prstGeom prst="wedgeRoundRectCallout">
            <a:avLst>
              <a:gd name="adj1" fmla="val 62941"/>
              <a:gd name="adj2" fmla="val 2197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Arial"/>
                <a:sym typeface="Arial"/>
              </a:rPr>
              <a:t>My name’s 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Arial"/>
                <a:sym typeface="Arial"/>
              </a:rPr>
              <a:t>____. 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Arial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C6EC224-1223-4648-AAD6-A4D79CE8912D}"/>
              </a:ext>
            </a:extLst>
          </p:cNvPr>
          <p:cNvSpPr/>
          <p:nvPr/>
        </p:nvSpPr>
        <p:spPr>
          <a:xfrm>
            <a:off x="5462097" y="4318255"/>
            <a:ext cx="11240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uLnTx/>
                <a:uFillTx/>
                <a:latin typeface="Script MT Bold" panose="03040602040607080904" pitchFamily="66" charset="0"/>
                <a:cs typeface="Arial"/>
                <a:sym typeface="Arial"/>
              </a:rPr>
              <a:t>Linh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589259" y="783772"/>
            <a:ext cx="2603593" cy="326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2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8">
            <a:extLst>
              <a:ext uri="{FF2B5EF4-FFF2-40B4-BE49-F238E27FC236}">
                <a16:creationId xmlns:a16="http://schemas.microsoft.com/office/drawing/2014/main" xmlns="" id="{4CA3B06C-0FD4-41EC-87D9-ADEAE85FDC00}"/>
              </a:ext>
            </a:extLst>
          </p:cNvPr>
          <p:cNvSpPr/>
          <p:nvPr/>
        </p:nvSpPr>
        <p:spPr>
          <a:xfrm>
            <a:off x="1351908" y="66172"/>
            <a:ext cx="5634928" cy="829760"/>
          </a:xfrm>
          <a:prstGeom prst="wedgeRoundRectCallout">
            <a:avLst>
              <a:gd name="adj1" fmla="val -55466"/>
              <a:gd name="adj2" fmla="val 83829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Arial"/>
                <a:sym typeface="Arial"/>
              </a:rPr>
              <a:t>What’s your name?</a:t>
            </a:r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xmlns="" id="{9184B58B-E54F-4519-B0B1-6CB1A40332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04170"/>
            <a:ext cx="1222111" cy="1222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xmlns="" id="{76B5CDB9-8560-4395-8376-08A80F3849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3420" y="3781025"/>
            <a:ext cx="1356815" cy="1529502"/>
          </a:xfrm>
          <a:prstGeom prst="rect">
            <a:avLst/>
          </a:prstGeom>
        </p:spPr>
      </p:pic>
      <p:sp>
        <p:nvSpPr>
          <p:cNvPr id="17" name="Rounded Rectangular Callout 8">
            <a:extLst>
              <a:ext uri="{FF2B5EF4-FFF2-40B4-BE49-F238E27FC236}">
                <a16:creationId xmlns:a16="http://schemas.microsoft.com/office/drawing/2014/main" xmlns="" id="{2BBABD6F-5AA5-41B4-8111-22A42D71E9BA}"/>
              </a:ext>
            </a:extLst>
          </p:cNvPr>
          <p:cNvSpPr/>
          <p:nvPr/>
        </p:nvSpPr>
        <p:spPr>
          <a:xfrm>
            <a:off x="1988055" y="4257318"/>
            <a:ext cx="5634928" cy="829760"/>
          </a:xfrm>
          <a:prstGeom prst="wedgeRoundRectCallout">
            <a:avLst>
              <a:gd name="adj1" fmla="val 62941"/>
              <a:gd name="adj2" fmla="val 2197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Arial"/>
                <a:sym typeface="Arial"/>
              </a:rPr>
              <a:t>My name’s 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Arial"/>
                <a:sym typeface="Arial"/>
              </a:rPr>
              <a:t>____. 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Arial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C6EC224-1223-4648-AAD6-A4D79CE8912D}"/>
              </a:ext>
            </a:extLst>
          </p:cNvPr>
          <p:cNvSpPr/>
          <p:nvPr/>
        </p:nvSpPr>
        <p:spPr>
          <a:xfrm>
            <a:off x="5470010" y="4318255"/>
            <a:ext cx="12330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uLnTx/>
                <a:uFillTx/>
                <a:latin typeface="Script MT Bold" panose="03040602040607080904" pitchFamily="66" charset="0"/>
                <a:cs typeface="Arial"/>
                <a:sym typeface="Arial"/>
              </a:rPr>
              <a:t>Lucy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3C31705-25CD-466C-9AAE-CA523CFC32A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9576" y="1165189"/>
            <a:ext cx="2744153" cy="284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7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0.00463 L 2.77778E-6 3.58025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64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Content Placeholder 3">
            <a:extLst>
              <a:ext uri="{FF2B5EF4-FFF2-40B4-BE49-F238E27FC236}">
                <a16:creationId xmlns:a16="http://schemas.microsoft.com/office/drawing/2014/main" xmlns="" id="{2EA26F68-AA8F-4EE1-814B-E5066E2F52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300" y="451427"/>
            <a:ext cx="2715767" cy="291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FE54134F-2E8F-4650-B8FA-5653B656562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994" y="2505075"/>
            <a:ext cx="1386357" cy="138635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84B9544B-98DA-46B5-8ED0-FB931823E36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917" y="1854147"/>
            <a:ext cx="1550608" cy="155060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B3CDD5F4-65E9-4DAA-A796-EB4A53932C9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3175" y="2763711"/>
            <a:ext cx="1635742" cy="1635742"/>
          </a:xfrm>
          <a:prstGeom prst="rect">
            <a:avLst/>
          </a:prstGeom>
        </p:spPr>
      </p:pic>
      <p:pic>
        <p:nvPicPr>
          <p:cNvPr id="44" name="Picture 4">
            <a:extLst>
              <a:ext uri="{FF2B5EF4-FFF2-40B4-BE49-F238E27FC236}">
                <a16:creationId xmlns:a16="http://schemas.microsoft.com/office/drawing/2014/main" xmlns="" id="{F8A6518E-D9A0-4B11-AA79-25CB3F030C7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3352800" y="389003"/>
            <a:ext cx="3244043" cy="833718"/>
          </a:xfrm>
          <a:prstGeom prst="rect">
            <a:avLst/>
          </a:prstGeom>
        </p:spPr>
      </p:pic>
      <p:pic>
        <p:nvPicPr>
          <p:cNvPr id="45" name="Picture 44">
            <a:hlinkClick r:id="rId12" action="ppaction://hlinksldjump"/>
            <a:extLst>
              <a:ext uri="{FF2B5EF4-FFF2-40B4-BE49-F238E27FC236}">
                <a16:creationId xmlns:a16="http://schemas.microsoft.com/office/drawing/2014/main" xmlns="" id="{462C6744-80F1-40B3-8642-FB47CA441B0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788" y="3961668"/>
            <a:ext cx="1214212" cy="1181832"/>
          </a:xfrm>
          <a:prstGeom prst="rect">
            <a:avLst/>
          </a:prstGeom>
        </p:spPr>
      </p:pic>
      <p:pic>
        <p:nvPicPr>
          <p:cNvPr id="8" name="congratulations intro">
            <a:hlinkClick r:id="" action="ppaction://media"/>
            <a:extLst>
              <a:ext uri="{FF2B5EF4-FFF2-40B4-BE49-F238E27FC236}">
                <a16:creationId xmlns:a16="http://schemas.microsoft.com/office/drawing/2014/main" xmlns="" id="{12927454-4170-4FA7-A8F0-C8214E200A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467159" y="1813648"/>
            <a:ext cx="24765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1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xmlns="" id="{E0D1A64C-7146-4DCF-8668-A2C8679F09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818" y="196610"/>
            <a:ext cx="1958775" cy="3482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1F37D3-BF1E-4564-93C9-EF5990210C1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707" y="2330526"/>
            <a:ext cx="833718" cy="833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C6D4B9-2BBB-407B-908F-AFB0B49704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2279" y="3678878"/>
            <a:ext cx="833718" cy="833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007B525-6C02-4FBB-850E-77E8D7F3B1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209" y="3547060"/>
            <a:ext cx="833718" cy="8337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6F62F87-2120-4C0B-BC2D-7CBAF58863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816" y="2713342"/>
            <a:ext cx="833718" cy="833718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B9B1E0F5-1CE2-4F78-84B1-E7B66D21B3C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3620209" y="239673"/>
            <a:ext cx="3230662" cy="833718"/>
          </a:xfrm>
          <a:prstGeom prst="rect">
            <a:avLst/>
          </a:prstGeom>
        </p:spPr>
      </p:pic>
      <p:pic>
        <p:nvPicPr>
          <p:cNvPr id="9" name="Picture 8">
            <a:hlinkClick r:id="rId8" action="ppaction://hlinksldjump"/>
            <a:extLst>
              <a:ext uri="{FF2B5EF4-FFF2-40B4-BE49-F238E27FC236}">
                <a16:creationId xmlns:a16="http://schemas.microsoft.com/office/drawing/2014/main" xmlns="" id="{1B604440-CE00-4B1D-BEAB-D5F45F5E7BA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788" y="3961668"/>
            <a:ext cx="1214212" cy="1181832"/>
          </a:xfrm>
          <a:prstGeom prst="rect">
            <a:avLst/>
          </a:prstGeom>
        </p:spPr>
      </p:pic>
      <p:pic>
        <p:nvPicPr>
          <p:cNvPr id="10" name="congratulations intro">
            <a:hlinkClick r:id="" action="ppaction://media"/>
            <a:extLst>
              <a:ext uri="{FF2B5EF4-FFF2-40B4-BE49-F238E27FC236}">
                <a16:creationId xmlns:a16="http://schemas.microsoft.com/office/drawing/2014/main" xmlns="" id="{075B3B77-F088-403F-96E6-0ECD5C8AF8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467159" y="1813648"/>
            <a:ext cx="24765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4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xmlns="" id="{6389DF13-A8DA-4358-B636-B2E7ED9B77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597" y="861337"/>
            <a:ext cx="3055759" cy="305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701103E-1D73-4B82-9156-E58F60D14D4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3367894" y="444478"/>
            <a:ext cx="3230662" cy="833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BAB782C-6DD6-4A7E-99DB-33253D86F16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781" y="3322249"/>
            <a:ext cx="1345093" cy="13450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F2BB211-3F0B-4701-ACB8-81DC9A42259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7894" y="3201631"/>
            <a:ext cx="1405606" cy="14056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4799B48-4C17-4E16-883A-7F8047BE75D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904" y="2389216"/>
            <a:ext cx="1345093" cy="1345093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  <a:extLst>
              <a:ext uri="{FF2B5EF4-FFF2-40B4-BE49-F238E27FC236}">
                <a16:creationId xmlns:a16="http://schemas.microsoft.com/office/drawing/2014/main" xmlns="" id="{624D55E0-4191-40B5-B32A-F62D8ADED34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788" y="3961668"/>
            <a:ext cx="1214212" cy="1181832"/>
          </a:xfrm>
          <a:prstGeom prst="rect">
            <a:avLst/>
          </a:prstGeom>
        </p:spPr>
      </p:pic>
      <p:pic>
        <p:nvPicPr>
          <p:cNvPr id="9" name="congratulations intro">
            <a:hlinkClick r:id="" action="ppaction://media"/>
            <a:extLst>
              <a:ext uri="{FF2B5EF4-FFF2-40B4-BE49-F238E27FC236}">
                <a16:creationId xmlns:a16="http://schemas.microsoft.com/office/drawing/2014/main" xmlns="" id="{5B534A80-25DF-4E46-A2AF-617F7F99CC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67159" y="1813648"/>
            <a:ext cx="24765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6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xmlns="" id="{AA50BA97-0B2F-4352-9277-53B3B1EA37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365" y="-932107"/>
            <a:ext cx="3190353" cy="4346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3CF6E13-E682-4FDD-B481-4D101CD4C2F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3763154" y="495106"/>
            <a:ext cx="3303789" cy="8525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40218DB-6D96-45E2-94ED-12693CFC8E5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468" y="3215153"/>
            <a:ext cx="833718" cy="833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485C6FB-40CB-4977-98A7-A57270DB673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6991" y="3831608"/>
            <a:ext cx="833718" cy="8337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90E0036-25EB-4865-AC0A-684C0482731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582" y="2997890"/>
            <a:ext cx="833718" cy="8337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A040AFE-C562-4BA2-82B0-6C88EC18A6E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467" y="3687194"/>
            <a:ext cx="833718" cy="8337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319EFAF-C41C-46BB-9FED-EB0409AC5DF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164" y="3606972"/>
            <a:ext cx="833718" cy="833718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  <a:extLst>
              <a:ext uri="{FF2B5EF4-FFF2-40B4-BE49-F238E27FC236}">
                <a16:creationId xmlns:a16="http://schemas.microsoft.com/office/drawing/2014/main" xmlns="" id="{949315C8-FB47-4932-8FDF-F207CC36EF9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788" y="3961668"/>
            <a:ext cx="1214212" cy="1181832"/>
          </a:xfrm>
          <a:prstGeom prst="rect">
            <a:avLst/>
          </a:prstGeom>
        </p:spPr>
      </p:pic>
      <p:pic>
        <p:nvPicPr>
          <p:cNvPr id="11" name="congratulations intro">
            <a:hlinkClick r:id="" action="ppaction://media"/>
            <a:extLst>
              <a:ext uri="{FF2B5EF4-FFF2-40B4-BE49-F238E27FC236}">
                <a16:creationId xmlns:a16="http://schemas.microsoft.com/office/drawing/2014/main" xmlns="" id="{E7B1C019-CBE1-4D36-93E2-D0A9EAB61C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67159" y="1813648"/>
            <a:ext cx="24765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1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xmlns="" id="{6780439E-C862-4185-9AEE-C2F3E7B857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645" y="247773"/>
            <a:ext cx="2893497" cy="2893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9450B58-8F01-4A35-A96E-7D89CAF2472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4823" y="2885343"/>
            <a:ext cx="833718" cy="833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519364B-C1BA-47B3-A4BA-81572E1AE5A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2163" y="3872640"/>
            <a:ext cx="833718" cy="833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5147C8C-F891-4777-9297-F7F9071862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2723" y="3659127"/>
            <a:ext cx="833718" cy="8337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59BFB49-7A5A-4F40-9AB9-C99D1CF2AB6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3682" y="2517092"/>
            <a:ext cx="833718" cy="833718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C5F9E705-B98E-4ECF-8E11-9E6C4819811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3767879" y="729342"/>
            <a:ext cx="3230662" cy="833718"/>
          </a:xfrm>
          <a:prstGeom prst="rect">
            <a:avLst/>
          </a:prstGeom>
        </p:spPr>
      </p:pic>
      <p:pic>
        <p:nvPicPr>
          <p:cNvPr id="9" name="Picture 8">
            <a:hlinkClick r:id="rId8" action="ppaction://hlinksldjump"/>
            <a:extLst>
              <a:ext uri="{FF2B5EF4-FFF2-40B4-BE49-F238E27FC236}">
                <a16:creationId xmlns:a16="http://schemas.microsoft.com/office/drawing/2014/main" xmlns="" id="{84A67572-6F71-4DF6-B4C8-CDDB2C0AFA0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788" y="3961668"/>
            <a:ext cx="1214212" cy="1181832"/>
          </a:xfrm>
          <a:prstGeom prst="rect">
            <a:avLst/>
          </a:prstGeom>
        </p:spPr>
      </p:pic>
      <p:pic>
        <p:nvPicPr>
          <p:cNvPr id="10" name="congratulations intro">
            <a:hlinkClick r:id="" action="ppaction://media"/>
            <a:extLst>
              <a:ext uri="{FF2B5EF4-FFF2-40B4-BE49-F238E27FC236}">
                <a16:creationId xmlns:a16="http://schemas.microsoft.com/office/drawing/2014/main" xmlns="" id="{2A2BAFF0-9D99-45DD-960A-FA18FD3279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467159" y="1813648"/>
            <a:ext cx="24765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1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4911BDA-F785-4760-B3F9-1B7AF24B22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382" y="3677313"/>
            <a:ext cx="833718" cy="833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DC8DC9C-BA62-4BB8-A9A8-AA06855EE6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6180" y="3696390"/>
            <a:ext cx="833718" cy="833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F5C4DE7-14E5-460D-BA52-7539F39A59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933" y="2994312"/>
            <a:ext cx="833718" cy="833718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="" id="{A968E705-CA84-45B6-AA7C-58ADE7894BB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527" y="309599"/>
            <a:ext cx="2294002" cy="324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61E31FA-41AB-459E-8F46-C72D261609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093" y="3137115"/>
            <a:ext cx="833718" cy="833718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C7A684E3-948D-43DF-A443-C1A02937EE4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3994811" y="558453"/>
            <a:ext cx="3230662" cy="833718"/>
          </a:xfrm>
          <a:prstGeom prst="rect">
            <a:avLst/>
          </a:prstGeom>
        </p:spPr>
      </p:pic>
      <p:pic>
        <p:nvPicPr>
          <p:cNvPr id="9" name="Picture 8">
            <a:hlinkClick r:id="rId8" action="ppaction://hlinksldjump"/>
            <a:extLst>
              <a:ext uri="{FF2B5EF4-FFF2-40B4-BE49-F238E27FC236}">
                <a16:creationId xmlns:a16="http://schemas.microsoft.com/office/drawing/2014/main" xmlns="" id="{99B63A39-1AEE-44BB-A5E7-BF02C17576A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788" y="3961668"/>
            <a:ext cx="1214212" cy="1181832"/>
          </a:xfrm>
          <a:prstGeom prst="rect">
            <a:avLst/>
          </a:prstGeom>
        </p:spPr>
      </p:pic>
      <p:pic>
        <p:nvPicPr>
          <p:cNvPr id="10" name="congratulations intro">
            <a:hlinkClick r:id="" action="ppaction://media"/>
            <a:extLst>
              <a:ext uri="{FF2B5EF4-FFF2-40B4-BE49-F238E27FC236}">
                <a16:creationId xmlns:a16="http://schemas.microsoft.com/office/drawing/2014/main" xmlns="" id="{1639F7AA-E667-454D-BE1A-15E7FC6695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467159" y="1813648"/>
            <a:ext cx="24765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8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2065A52-FDE3-46A0-B99A-01048DC049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7721" y="3211894"/>
            <a:ext cx="833718" cy="833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C021C68-78CD-4801-B854-0FB4BD69B0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4401" y="3759904"/>
            <a:ext cx="833718" cy="833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D4632EB-BB8A-4761-9DC8-25137308AE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199" y="3778981"/>
            <a:ext cx="833718" cy="833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1362E9-FD60-4E02-AE99-EA63138A90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952" y="3076903"/>
            <a:ext cx="833718" cy="833718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1BF058DC-0317-4AC4-AC88-07D9E2BB4D9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3851439" y="633232"/>
            <a:ext cx="3230662" cy="833718"/>
          </a:xfrm>
          <a:prstGeom prst="rect">
            <a:avLst/>
          </a:prstGeom>
        </p:spPr>
      </p:pic>
      <p:pic>
        <p:nvPicPr>
          <p:cNvPr id="8" name="Content Placeholder 11">
            <a:extLst>
              <a:ext uri="{FF2B5EF4-FFF2-40B4-BE49-F238E27FC236}">
                <a16:creationId xmlns:a16="http://schemas.microsoft.com/office/drawing/2014/main" xmlns="" id="{9021D5D8-8EAE-42C2-8096-DCBFDE34827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208" y="372351"/>
            <a:ext cx="2839543" cy="2839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762F53B-F2B0-40FE-9461-34BD0BF286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417" y="2133486"/>
            <a:ext cx="833718" cy="833718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  <a:extLst>
              <a:ext uri="{FF2B5EF4-FFF2-40B4-BE49-F238E27FC236}">
                <a16:creationId xmlns:a16="http://schemas.microsoft.com/office/drawing/2014/main" xmlns="" id="{7F91B77E-19B1-4CFA-89AF-7950506F338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788" y="3961668"/>
            <a:ext cx="1214212" cy="1181832"/>
          </a:xfrm>
          <a:prstGeom prst="rect">
            <a:avLst/>
          </a:prstGeom>
        </p:spPr>
      </p:pic>
      <p:pic>
        <p:nvPicPr>
          <p:cNvPr id="11" name="congratulations intro">
            <a:hlinkClick r:id="" action="ppaction://media"/>
            <a:extLst>
              <a:ext uri="{FF2B5EF4-FFF2-40B4-BE49-F238E27FC236}">
                <a16:creationId xmlns:a16="http://schemas.microsoft.com/office/drawing/2014/main" xmlns="" id="{8B1B5834-D066-4A12-98F4-34ABB35B0E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467159" y="1813648"/>
            <a:ext cx="24765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9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23;p44">
            <a:extLst>
              <a:ext uri="{FF2B5EF4-FFF2-40B4-BE49-F238E27FC236}">
                <a16:creationId xmlns:a16="http://schemas.microsoft.com/office/drawing/2014/main" xmlns="" id="{0DAA6A68-078A-4007-B49E-8F7B33B3D5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0586" y="2021875"/>
            <a:ext cx="5347998" cy="8334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solidFill>
                  <a:srgbClr val="FF33CC"/>
                </a:solidFill>
              </a:rPr>
              <a:t>WHO’S FASTER?</a:t>
            </a:r>
            <a:endParaRPr sz="50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1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913D685-A443-4E3C-BA46-1DE17DF82E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6046" y="1806643"/>
            <a:ext cx="1345093" cy="1345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DC293A9-7ACA-41EC-9453-A9AF8148528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4911" y="3087954"/>
            <a:ext cx="1441140" cy="14411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D02C762-C8AD-49F6-BF1A-7162DEF594D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3766704" y="346837"/>
            <a:ext cx="2821913" cy="728235"/>
          </a:xfrm>
          <a:prstGeom prst="rect">
            <a:avLst/>
          </a:prstGeom>
        </p:spPr>
      </p:pic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xmlns="" id="{ED8711B9-F285-4AF8-9F68-B0D5713BE75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486" y="447897"/>
            <a:ext cx="3448285" cy="3448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717B2F2-F0E9-44CE-BED4-9369AE5067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6070" y="2774807"/>
            <a:ext cx="1345093" cy="13450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C5E1269-0CB0-451E-A3C5-DC269EFDE2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1470" y="3241965"/>
            <a:ext cx="1345093" cy="1345093"/>
          </a:xfrm>
          <a:prstGeom prst="rect">
            <a:avLst/>
          </a:prstGeom>
        </p:spPr>
      </p:pic>
      <p:pic>
        <p:nvPicPr>
          <p:cNvPr id="9" name="Picture 8">
            <a:hlinkClick r:id="rId9" action="ppaction://hlinksldjump"/>
            <a:extLst>
              <a:ext uri="{FF2B5EF4-FFF2-40B4-BE49-F238E27FC236}">
                <a16:creationId xmlns:a16="http://schemas.microsoft.com/office/drawing/2014/main" xmlns="" id="{92B2494B-CFBB-46FA-B586-FF5CAF8B427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788" y="3961668"/>
            <a:ext cx="1214212" cy="1181832"/>
          </a:xfrm>
          <a:prstGeom prst="rect">
            <a:avLst/>
          </a:prstGeom>
        </p:spPr>
      </p:pic>
      <p:pic>
        <p:nvPicPr>
          <p:cNvPr id="10" name="congratulations intro">
            <a:hlinkClick r:id="" action="ppaction://media"/>
            <a:extLst>
              <a:ext uri="{FF2B5EF4-FFF2-40B4-BE49-F238E27FC236}">
                <a16:creationId xmlns:a16="http://schemas.microsoft.com/office/drawing/2014/main" xmlns="" id="{3EACA192-358B-40C6-B919-B2BE7A9982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67159" y="1813648"/>
            <a:ext cx="24765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5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23;p44">
            <a:extLst>
              <a:ext uri="{FF2B5EF4-FFF2-40B4-BE49-F238E27FC236}">
                <a16:creationId xmlns:a16="http://schemas.microsoft.com/office/drawing/2014/main" xmlns="" id="{B9798B78-5F35-4CF5-B5CC-A0A41E122D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5650" y="2263747"/>
            <a:ext cx="7562165" cy="10288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/>
              <a:t>LET’S </a:t>
            </a:r>
            <a:r>
              <a:rPr lang="en-US" sz="5000" dirty="0" smtClean="0"/>
              <a:t>TALK!</a:t>
            </a:r>
            <a:endParaRPr sz="5000" dirty="0"/>
          </a:p>
        </p:txBody>
      </p:sp>
      <p:sp>
        <p:nvSpPr>
          <p:cNvPr id="6" name="Google Shape;1245;p62">
            <a:extLst>
              <a:ext uri="{FF2B5EF4-FFF2-40B4-BE49-F238E27FC236}">
                <a16:creationId xmlns:a16="http://schemas.microsoft.com/office/drawing/2014/main" xmlns="" id="{D13AB4D6-3EFA-4F5B-A024-895DF1C538D6}"/>
              </a:ext>
            </a:extLst>
          </p:cNvPr>
          <p:cNvSpPr/>
          <p:nvPr/>
        </p:nvSpPr>
        <p:spPr>
          <a:xfrm>
            <a:off x="4132095" y="1105024"/>
            <a:ext cx="1080300" cy="1080300"/>
          </a:xfrm>
          <a:prstGeom prst="ellipse">
            <a:avLst/>
          </a:prstGeom>
          <a:solidFill>
            <a:srgbClr val="92D05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251;p62">
            <a:extLst>
              <a:ext uri="{FF2B5EF4-FFF2-40B4-BE49-F238E27FC236}">
                <a16:creationId xmlns:a16="http://schemas.microsoft.com/office/drawing/2014/main" xmlns="" id="{C74293EA-69ED-4EEC-81F0-1AD69990A1C0}"/>
              </a:ext>
            </a:extLst>
          </p:cNvPr>
          <p:cNvSpPr txBox="1"/>
          <p:nvPr/>
        </p:nvSpPr>
        <p:spPr>
          <a:xfrm>
            <a:off x="4335654" y="1315783"/>
            <a:ext cx="738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04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  <p:extLst>
      <p:ext uri="{BB962C8B-B14F-4D97-AF65-F5344CB8AC3E}">
        <p14:creationId xmlns:p14="http://schemas.microsoft.com/office/powerpoint/2010/main" val="400789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135" y="-12971"/>
            <a:ext cx="7244316" cy="5156471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25070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45;p62">
            <a:extLst>
              <a:ext uri="{FF2B5EF4-FFF2-40B4-BE49-F238E27FC236}">
                <a16:creationId xmlns:a16="http://schemas.microsoft.com/office/drawing/2014/main" xmlns="" id="{E35574B6-238A-44BF-A001-292D12F43CF4}"/>
              </a:ext>
            </a:extLst>
          </p:cNvPr>
          <p:cNvSpPr/>
          <p:nvPr/>
        </p:nvSpPr>
        <p:spPr>
          <a:xfrm>
            <a:off x="4094206" y="1048138"/>
            <a:ext cx="1080300" cy="1080300"/>
          </a:xfrm>
          <a:prstGeom prst="ellipse">
            <a:avLst/>
          </a:prstGeom>
          <a:solidFill>
            <a:srgbClr val="9933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Google Shape;1251;p62">
            <a:extLst>
              <a:ext uri="{FF2B5EF4-FFF2-40B4-BE49-F238E27FC236}">
                <a16:creationId xmlns:a16="http://schemas.microsoft.com/office/drawing/2014/main" xmlns="" id="{2604C8E2-9C8C-4BFB-B733-A1ED5F9017BA}"/>
              </a:ext>
            </a:extLst>
          </p:cNvPr>
          <p:cNvSpPr txBox="1"/>
          <p:nvPr/>
        </p:nvSpPr>
        <p:spPr>
          <a:xfrm>
            <a:off x="4309398" y="1257636"/>
            <a:ext cx="738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05</a:t>
            </a:r>
            <a:endParaRPr sz="2900" b="1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" name="Google Shape;1023;p44">
            <a:extLst>
              <a:ext uri="{FF2B5EF4-FFF2-40B4-BE49-F238E27FC236}">
                <a16:creationId xmlns:a16="http://schemas.microsoft.com/office/drawing/2014/main" xmlns="" id="{A8F4D6A8-E9F0-424D-887B-627240DB2D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3273" y="2247992"/>
            <a:ext cx="7562165" cy="10288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smtClean="0"/>
              <a:t>FUN TIME</a:t>
            </a:r>
            <a:endParaRPr sz="5000" dirty="0"/>
          </a:p>
        </p:txBody>
      </p:sp>
    </p:spTree>
    <p:extLst>
      <p:ext uri="{BB962C8B-B14F-4D97-AF65-F5344CB8AC3E}">
        <p14:creationId xmlns:p14="http://schemas.microsoft.com/office/powerpoint/2010/main" val="218944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975CD91-31A6-43C4-96A5-881DD46B0F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4" name="Tekhnologic Logo">
            <a:extLst>
              <a:ext uri="{FF2B5EF4-FFF2-40B4-BE49-F238E27FC236}">
                <a16:creationId xmlns:a16="http://schemas.microsoft.com/office/drawing/2014/main" xmlns="" id="{9C3B2A61-94A0-48FD-B553-3546450CF361}"/>
              </a:ext>
            </a:extLst>
          </p:cNvPr>
          <p:cNvGrpSpPr/>
          <p:nvPr/>
        </p:nvGrpSpPr>
        <p:grpSpPr>
          <a:xfrm>
            <a:off x="4264213" y="4995769"/>
            <a:ext cx="618782" cy="135000"/>
            <a:chOff x="5464435" y="6630924"/>
            <a:chExt cx="825043" cy="180000"/>
          </a:xfrm>
        </p:grpSpPr>
        <p:pic>
          <p:nvPicPr>
            <p:cNvPr id="5" name="Image">
              <a:extLst>
                <a:ext uri="{FF2B5EF4-FFF2-40B4-BE49-F238E27FC236}">
                  <a16:creationId xmlns:a16="http://schemas.microsoft.com/office/drawing/2014/main" xmlns="" id="{24F0DFA3-2833-4171-A1DF-83A53FEEB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64435" y="6630924"/>
              <a:ext cx="180000" cy="180000"/>
            </a:xfrm>
            <a:prstGeom prst="rect">
              <a:avLst/>
            </a:prstGeom>
          </p:spPr>
        </p:pic>
        <p:sp>
          <p:nvSpPr>
            <p:cNvPr id="6" name="Text">
              <a:extLst>
                <a:ext uri="{FF2B5EF4-FFF2-40B4-BE49-F238E27FC236}">
                  <a16:creationId xmlns:a16="http://schemas.microsoft.com/office/drawing/2014/main" xmlns="" id="{AE5BF1E2-F0C8-41F3-86E6-6D3F0CE93E81}"/>
                </a:ext>
              </a:extLst>
            </p:cNvPr>
            <p:cNvSpPr/>
            <p:nvPr/>
          </p:nvSpPr>
          <p:spPr>
            <a:xfrm>
              <a:off x="5620491" y="6651675"/>
              <a:ext cx="668987" cy="1385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defTabSz="685800">
                <a:buClrTx/>
              </a:pPr>
              <a:r>
                <a:rPr lang="en-US" sz="675" b="1" kern="1200" dirty="0">
                  <a:ln w="0"/>
                  <a:solidFill>
                    <a:srgbClr val="3059A2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tekhnologic</a:t>
              </a:r>
            </a:p>
          </p:txBody>
        </p:sp>
      </p:grpSp>
      <p:sp>
        <p:nvSpPr>
          <p:cNvPr id="7" name="Spinner BG">
            <a:extLst>
              <a:ext uri="{FF2B5EF4-FFF2-40B4-BE49-F238E27FC236}">
                <a16:creationId xmlns:a16="http://schemas.microsoft.com/office/drawing/2014/main" xmlns="" id="{BCF3B96D-F0DB-48FC-89ED-536ADA1BCD62}"/>
              </a:ext>
            </a:extLst>
          </p:cNvPr>
          <p:cNvSpPr/>
          <p:nvPr/>
        </p:nvSpPr>
        <p:spPr>
          <a:xfrm>
            <a:off x="2142000" y="141750"/>
            <a:ext cx="4860000" cy="4860000"/>
          </a:xfrm>
          <a:prstGeom prst="ellipse">
            <a:avLst/>
          </a:prstGeom>
          <a:solidFill>
            <a:srgbClr val="008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GB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Anchor">
            <a:extLst>
              <a:ext uri="{FF2B5EF4-FFF2-40B4-BE49-F238E27FC236}">
                <a16:creationId xmlns:a16="http://schemas.microsoft.com/office/drawing/2014/main" xmlns="" id="{F148B670-D244-48C5-9159-2E9C37A4404B}"/>
              </a:ext>
            </a:extLst>
          </p:cNvPr>
          <p:cNvSpPr/>
          <p:nvPr/>
        </p:nvSpPr>
        <p:spPr>
          <a:xfrm>
            <a:off x="3897000" y="1896750"/>
            <a:ext cx="1350000" cy="1350000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GB" sz="2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Spinning Wheel 12">
            <a:extLst>
              <a:ext uri="{FF2B5EF4-FFF2-40B4-BE49-F238E27FC236}">
                <a16:creationId xmlns:a16="http://schemas.microsoft.com/office/drawing/2014/main" xmlns="" id="{8A2FCFB8-1830-4BB1-A6B6-34CC08504E63}"/>
              </a:ext>
            </a:extLst>
          </p:cNvPr>
          <p:cNvGrpSpPr/>
          <p:nvPr/>
        </p:nvGrpSpPr>
        <p:grpSpPr>
          <a:xfrm>
            <a:off x="2163873" y="159983"/>
            <a:ext cx="4817281" cy="4821155"/>
            <a:chOff x="2885164" y="213310"/>
            <a:chExt cx="6423041" cy="6428207"/>
          </a:xfrm>
        </p:grpSpPr>
        <p:sp>
          <p:nvSpPr>
            <p:cNvPr id="37" name="Segment 12">
              <a:extLst>
                <a:ext uri="{FF2B5EF4-FFF2-40B4-BE49-F238E27FC236}">
                  <a16:creationId xmlns:a16="http://schemas.microsoft.com/office/drawing/2014/main" xmlns="" id="{54AF13DE-2F2F-4984-884D-A2DE034455F9}"/>
                </a:ext>
              </a:extLst>
            </p:cNvPr>
            <p:cNvSpPr/>
            <p:nvPr/>
          </p:nvSpPr>
          <p:spPr>
            <a:xfrm rot="19800000">
              <a:off x="5017209" y="249467"/>
              <a:ext cx="1552980" cy="2310475"/>
            </a:xfrm>
            <a:custGeom>
              <a:avLst/>
              <a:gdLst>
                <a:gd name="connsiteX0" fmla="*/ 1552980 w 1552980"/>
                <a:gd name="connsiteY0" fmla="*/ 407722 h 2310475"/>
                <a:gd name="connsiteX1" fmla="*/ 454425 w 1552980"/>
                <a:gd name="connsiteY1" fmla="*/ 2310475 h 2310475"/>
                <a:gd name="connsiteX2" fmla="*/ 378992 w 1552980"/>
                <a:gd name="connsiteY2" fmla="*/ 2271858 h 2310475"/>
                <a:gd name="connsiteX3" fmla="*/ 132817 w 1552980"/>
                <a:gd name="connsiteY3" fmla="*/ 2202893 h 2310475"/>
                <a:gd name="connsiteX4" fmla="*/ 0 w 1552980"/>
                <a:gd name="connsiteY4" fmla="*/ 2199398 h 2310475"/>
                <a:gd name="connsiteX5" fmla="*/ 0 w 1552980"/>
                <a:gd name="connsiteY5" fmla="*/ 2418 h 2310475"/>
                <a:gd name="connsiteX6" fmla="*/ 108314 w 1552980"/>
                <a:gd name="connsiteY6" fmla="*/ 0 h 2310475"/>
                <a:gd name="connsiteX7" fmla="*/ 1417781 w 1552980"/>
                <a:gd name="connsiteY7" fmla="*/ 334158 h 2310475"/>
                <a:gd name="connsiteX8" fmla="*/ 1552980 w 1552980"/>
                <a:gd name="connsiteY8" fmla="*/ 407722 h 2310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980" h="2310475">
                  <a:moveTo>
                    <a:pt x="1552980" y="407722"/>
                  </a:moveTo>
                  <a:lnTo>
                    <a:pt x="454425" y="2310475"/>
                  </a:lnTo>
                  <a:lnTo>
                    <a:pt x="378992" y="2271858"/>
                  </a:lnTo>
                  <a:cubicBezTo>
                    <a:pt x="299200" y="2235997"/>
                    <a:pt x="216253" y="2213246"/>
                    <a:pt x="132817" y="2202893"/>
                  </a:cubicBezTo>
                  <a:lnTo>
                    <a:pt x="0" y="2199398"/>
                  </a:lnTo>
                  <a:lnTo>
                    <a:pt x="0" y="2418"/>
                  </a:lnTo>
                  <a:lnTo>
                    <a:pt x="108314" y="0"/>
                  </a:lnTo>
                  <a:cubicBezTo>
                    <a:pt x="552249" y="11529"/>
                    <a:pt x="999375" y="120065"/>
                    <a:pt x="1417781" y="334158"/>
                  </a:cubicBezTo>
                  <a:lnTo>
                    <a:pt x="1552980" y="407722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GB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" name="Segment 11">
              <a:extLst>
                <a:ext uri="{FF2B5EF4-FFF2-40B4-BE49-F238E27FC236}">
                  <a16:creationId xmlns:a16="http://schemas.microsoft.com/office/drawing/2014/main" xmlns="" id="{D6CAB828-A570-4668-9AD7-A4848B490781}"/>
                </a:ext>
              </a:extLst>
            </p:cNvPr>
            <p:cNvSpPr/>
            <p:nvPr/>
          </p:nvSpPr>
          <p:spPr>
            <a:xfrm rot="19800000">
              <a:off x="3706688" y="1020202"/>
              <a:ext cx="1517681" cy="2323810"/>
            </a:xfrm>
            <a:custGeom>
              <a:avLst/>
              <a:gdLst>
                <a:gd name="connsiteX0" fmla="*/ 1517681 w 1517681"/>
                <a:gd name="connsiteY0" fmla="*/ 0 h 2323810"/>
                <a:gd name="connsiteX1" fmla="*/ 1517681 w 1517681"/>
                <a:gd name="connsiteY1" fmla="*/ 2196804 h 2323810"/>
                <a:gd name="connsiteX2" fmla="*/ 1487364 w 1517681"/>
                <a:gd name="connsiteY2" fmla="*/ 2196006 h 2323810"/>
                <a:gd name="connsiteX3" fmla="*/ 1168949 w 1517681"/>
                <a:gd name="connsiteY3" fmla="*/ 2281325 h 2323810"/>
                <a:gd name="connsiteX4" fmla="*/ 1099641 w 1517681"/>
                <a:gd name="connsiteY4" fmla="*/ 2323810 h 2323810"/>
                <a:gd name="connsiteX5" fmla="*/ 0 w 1517681"/>
                <a:gd name="connsiteY5" fmla="*/ 419175 h 2323810"/>
                <a:gd name="connsiteX6" fmla="*/ 205408 w 1517681"/>
                <a:gd name="connsiteY6" fmla="*/ 306621 h 2323810"/>
                <a:gd name="connsiteX7" fmla="*/ 1334463 w 1517681"/>
                <a:gd name="connsiteY7" fmla="*/ 4091 h 2323810"/>
                <a:gd name="connsiteX8" fmla="*/ 1517681 w 1517681"/>
                <a:gd name="connsiteY8" fmla="*/ 0 h 232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7681" h="2323810">
                  <a:moveTo>
                    <a:pt x="1517681" y="0"/>
                  </a:moveTo>
                  <a:lnTo>
                    <a:pt x="1517681" y="2196804"/>
                  </a:lnTo>
                  <a:lnTo>
                    <a:pt x="1487364" y="2196006"/>
                  </a:lnTo>
                  <a:cubicBezTo>
                    <a:pt x="1376828" y="2203818"/>
                    <a:pt x="1268582" y="2232822"/>
                    <a:pt x="1168949" y="2281325"/>
                  </a:cubicBezTo>
                  <a:lnTo>
                    <a:pt x="1099641" y="2323810"/>
                  </a:lnTo>
                  <a:lnTo>
                    <a:pt x="0" y="419175"/>
                  </a:lnTo>
                  <a:lnTo>
                    <a:pt x="205408" y="306621"/>
                  </a:lnTo>
                  <a:cubicBezTo>
                    <a:pt x="558694" y="134636"/>
                    <a:pt x="942516" y="31791"/>
                    <a:pt x="1334463" y="4091"/>
                  </a:cubicBezTo>
                  <a:lnTo>
                    <a:pt x="1517681" y="0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GB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9" name="Segment 10">
              <a:extLst>
                <a:ext uri="{FF2B5EF4-FFF2-40B4-BE49-F238E27FC236}">
                  <a16:creationId xmlns:a16="http://schemas.microsoft.com/office/drawing/2014/main" xmlns="" id="{5E442D61-C742-4967-97B7-FC1DCBEC0CB1}"/>
                </a:ext>
              </a:extLst>
            </p:cNvPr>
            <p:cNvSpPr/>
            <p:nvPr/>
          </p:nvSpPr>
          <p:spPr>
            <a:xfrm rot="19800000">
              <a:off x="2885164" y="1774071"/>
              <a:ext cx="2202670" cy="2211083"/>
            </a:xfrm>
            <a:custGeom>
              <a:avLst/>
              <a:gdLst>
                <a:gd name="connsiteX0" fmla="*/ 1102942 w 2202670"/>
                <a:gd name="connsiteY0" fmla="*/ 0 h 2211083"/>
                <a:gd name="connsiteX1" fmla="*/ 2202670 w 2202670"/>
                <a:gd name="connsiteY1" fmla="*/ 1904786 h 2211083"/>
                <a:gd name="connsiteX2" fmla="*/ 2132846 w 2202670"/>
                <a:gd name="connsiteY2" fmla="*/ 1947587 h 2211083"/>
                <a:gd name="connsiteX3" fmla="*/ 1906159 w 2202670"/>
                <a:gd name="connsiteY3" fmla="*/ 2204586 h 2211083"/>
                <a:gd name="connsiteX4" fmla="*/ 1902833 w 2202670"/>
                <a:gd name="connsiteY4" fmla="*/ 2211083 h 2211083"/>
                <a:gd name="connsiteX5" fmla="*/ 0 w 2202670"/>
                <a:gd name="connsiteY5" fmla="*/ 1112481 h 2211083"/>
                <a:gd name="connsiteX6" fmla="*/ 3485 w 2202670"/>
                <a:gd name="connsiteY6" fmla="*/ 1106077 h 2211083"/>
                <a:gd name="connsiteX7" fmla="*/ 1052620 w 2202670"/>
                <a:gd name="connsiteY7" fmla="*/ 27574 h 2211083"/>
                <a:gd name="connsiteX8" fmla="*/ 1102942 w 2202670"/>
                <a:gd name="connsiteY8" fmla="*/ 0 h 221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2670" h="2211083">
                  <a:moveTo>
                    <a:pt x="1102942" y="0"/>
                  </a:moveTo>
                  <a:lnTo>
                    <a:pt x="2202670" y="1904786"/>
                  </a:lnTo>
                  <a:lnTo>
                    <a:pt x="2132846" y="1947587"/>
                  </a:lnTo>
                  <a:cubicBezTo>
                    <a:pt x="2043405" y="2015166"/>
                    <a:pt x="1965736" y="2101397"/>
                    <a:pt x="1906159" y="2204586"/>
                  </a:cubicBezTo>
                  <a:lnTo>
                    <a:pt x="1902833" y="2211083"/>
                  </a:lnTo>
                  <a:lnTo>
                    <a:pt x="0" y="1112481"/>
                  </a:lnTo>
                  <a:lnTo>
                    <a:pt x="3485" y="1106077"/>
                  </a:lnTo>
                  <a:cubicBezTo>
                    <a:pt x="267546" y="648709"/>
                    <a:pt x="631849" y="285299"/>
                    <a:pt x="1052620" y="27574"/>
                  </a:cubicBezTo>
                  <a:lnTo>
                    <a:pt x="1102942" y="0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GB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" name="Segment 9">
              <a:extLst>
                <a:ext uri="{FF2B5EF4-FFF2-40B4-BE49-F238E27FC236}">
                  <a16:creationId xmlns:a16="http://schemas.microsoft.com/office/drawing/2014/main" xmlns="" id="{3C0B60F7-5EC8-4712-811B-FA0C4CE42366}"/>
                </a:ext>
              </a:extLst>
            </p:cNvPr>
            <p:cNvSpPr/>
            <p:nvPr/>
          </p:nvSpPr>
          <p:spPr>
            <a:xfrm rot="19800000">
              <a:off x="2912759" y="2963102"/>
              <a:ext cx="2307149" cy="1524450"/>
            </a:xfrm>
            <a:custGeom>
              <a:avLst/>
              <a:gdLst>
                <a:gd name="connsiteX0" fmla="*/ 404237 w 2307149"/>
                <a:gd name="connsiteY0" fmla="*/ 0 h 1524450"/>
                <a:gd name="connsiteX1" fmla="*/ 2307149 w 2307149"/>
                <a:gd name="connsiteY1" fmla="*/ 1098646 h 1524450"/>
                <a:gd name="connsiteX2" fmla="*/ 2271858 w 2307149"/>
                <a:gd name="connsiteY2" fmla="*/ 1167582 h 1524450"/>
                <a:gd name="connsiteX3" fmla="*/ 2202893 w 2307149"/>
                <a:gd name="connsiteY3" fmla="*/ 1413757 h 1524450"/>
                <a:gd name="connsiteX4" fmla="*/ 2199980 w 2307149"/>
                <a:gd name="connsiteY4" fmla="*/ 1524450 h 1524450"/>
                <a:gd name="connsiteX5" fmla="*/ 1924 w 2307149"/>
                <a:gd name="connsiteY5" fmla="*/ 1524450 h 1524450"/>
                <a:gd name="connsiteX6" fmla="*/ 0 w 2307149"/>
                <a:gd name="connsiteY6" fmla="*/ 1438260 h 1524450"/>
                <a:gd name="connsiteX7" fmla="*/ 334158 w 2307149"/>
                <a:gd name="connsiteY7" fmla="*/ 128793 h 1524450"/>
                <a:gd name="connsiteX8" fmla="*/ 404237 w 2307149"/>
                <a:gd name="connsiteY8" fmla="*/ 0 h 152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7149" h="1524450">
                  <a:moveTo>
                    <a:pt x="404237" y="0"/>
                  </a:moveTo>
                  <a:lnTo>
                    <a:pt x="2307149" y="1098646"/>
                  </a:lnTo>
                  <a:lnTo>
                    <a:pt x="2271858" y="1167582"/>
                  </a:lnTo>
                  <a:cubicBezTo>
                    <a:pt x="2235996" y="1247374"/>
                    <a:pt x="2213247" y="1330321"/>
                    <a:pt x="2202893" y="1413757"/>
                  </a:cubicBezTo>
                  <a:lnTo>
                    <a:pt x="2199980" y="1524450"/>
                  </a:lnTo>
                  <a:lnTo>
                    <a:pt x="1924" y="1524450"/>
                  </a:lnTo>
                  <a:lnTo>
                    <a:pt x="0" y="1438260"/>
                  </a:lnTo>
                  <a:cubicBezTo>
                    <a:pt x="11529" y="994326"/>
                    <a:pt x="120065" y="547200"/>
                    <a:pt x="334158" y="128793"/>
                  </a:cubicBezTo>
                  <a:lnTo>
                    <a:pt x="404237" y="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GB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" name="Segment 8">
              <a:extLst>
                <a:ext uri="{FF2B5EF4-FFF2-40B4-BE49-F238E27FC236}">
                  <a16:creationId xmlns:a16="http://schemas.microsoft.com/office/drawing/2014/main" xmlns="" id="{06F646A7-61BE-4812-AB1C-4CD34C28F5B2}"/>
                </a:ext>
              </a:extLst>
            </p:cNvPr>
            <p:cNvSpPr/>
            <p:nvPr/>
          </p:nvSpPr>
          <p:spPr>
            <a:xfrm rot="19800000">
              <a:off x="3677634" y="4283788"/>
              <a:ext cx="2314159" cy="1522784"/>
            </a:xfrm>
            <a:custGeom>
              <a:avLst/>
              <a:gdLst>
                <a:gd name="connsiteX0" fmla="*/ 2197880 w 2314159"/>
                <a:gd name="connsiteY0" fmla="*/ 0 h 1522784"/>
                <a:gd name="connsiteX1" fmla="*/ 2196500 w 2314159"/>
                <a:gd name="connsiteY1" fmla="*/ 52441 h 1522784"/>
                <a:gd name="connsiteX2" fmla="*/ 2281819 w 2314159"/>
                <a:gd name="connsiteY2" fmla="*/ 370856 h 1522784"/>
                <a:gd name="connsiteX3" fmla="*/ 2314159 w 2314159"/>
                <a:gd name="connsiteY3" fmla="*/ 423614 h 1522784"/>
                <a:gd name="connsiteX4" fmla="*/ 410342 w 2314159"/>
                <a:gd name="connsiteY4" fmla="*/ 1522784 h 1522784"/>
                <a:gd name="connsiteX5" fmla="*/ 307115 w 2314159"/>
                <a:gd name="connsiteY5" fmla="*/ 1334397 h 1522784"/>
                <a:gd name="connsiteX6" fmla="*/ 4585 w 2314159"/>
                <a:gd name="connsiteY6" fmla="*/ 205343 h 1522784"/>
                <a:gd name="connsiteX7" fmla="*/ 0 w 2314159"/>
                <a:gd name="connsiteY7" fmla="*/ 0 h 1522784"/>
                <a:gd name="connsiteX8" fmla="*/ 2197880 w 2314159"/>
                <a:gd name="connsiteY8" fmla="*/ 0 h 152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4159" h="1522784">
                  <a:moveTo>
                    <a:pt x="2197880" y="0"/>
                  </a:moveTo>
                  <a:lnTo>
                    <a:pt x="2196500" y="52441"/>
                  </a:lnTo>
                  <a:cubicBezTo>
                    <a:pt x="2204312" y="162978"/>
                    <a:pt x="2233316" y="271223"/>
                    <a:pt x="2281819" y="370856"/>
                  </a:cubicBezTo>
                  <a:lnTo>
                    <a:pt x="2314159" y="423614"/>
                  </a:lnTo>
                  <a:lnTo>
                    <a:pt x="410342" y="1522784"/>
                  </a:lnTo>
                  <a:lnTo>
                    <a:pt x="307115" y="1334397"/>
                  </a:lnTo>
                  <a:cubicBezTo>
                    <a:pt x="135130" y="981112"/>
                    <a:pt x="32285" y="597290"/>
                    <a:pt x="4585" y="205343"/>
                  </a:cubicBezTo>
                  <a:lnTo>
                    <a:pt x="0" y="0"/>
                  </a:lnTo>
                  <a:lnTo>
                    <a:pt x="219788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GB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Sergment 7">
              <a:extLst>
                <a:ext uri="{FF2B5EF4-FFF2-40B4-BE49-F238E27FC236}">
                  <a16:creationId xmlns:a16="http://schemas.microsoft.com/office/drawing/2014/main" xmlns="" id="{1DC68BC9-E739-4EDD-859D-CA7427F94F17}"/>
                </a:ext>
              </a:extLst>
            </p:cNvPr>
            <p:cNvSpPr/>
            <p:nvPr/>
          </p:nvSpPr>
          <p:spPr>
            <a:xfrm rot="19800000">
              <a:off x="4427759" y="4426034"/>
              <a:ext cx="2213507" cy="2215483"/>
            </a:xfrm>
            <a:custGeom>
              <a:avLst/>
              <a:gdLst>
                <a:gd name="connsiteX0" fmla="*/ 1903969 w 2213507"/>
                <a:gd name="connsiteY0" fmla="*/ 0 h 2215483"/>
                <a:gd name="connsiteX1" fmla="*/ 1956914 w 2213507"/>
                <a:gd name="connsiteY1" fmla="*/ 86373 h 2215483"/>
                <a:gd name="connsiteX2" fmla="*/ 2139727 w 2213507"/>
                <a:gd name="connsiteY2" fmla="*/ 265085 h 2215483"/>
                <a:gd name="connsiteX3" fmla="*/ 2213507 w 2213507"/>
                <a:gd name="connsiteY3" fmla="*/ 312797 h 2215483"/>
                <a:gd name="connsiteX4" fmla="*/ 1114991 w 2213507"/>
                <a:gd name="connsiteY4" fmla="*/ 2215483 h 2215483"/>
                <a:gd name="connsiteX5" fmla="*/ 981024 w 2213507"/>
                <a:gd name="connsiteY5" fmla="*/ 2133552 h 2215483"/>
                <a:gd name="connsiteX6" fmla="*/ 36901 w 2213507"/>
                <a:gd name="connsiteY6" fmla="*/ 1166600 h 2215483"/>
                <a:gd name="connsiteX7" fmla="*/ 0 w 2213507"/>
                <a:gd name="connsiteY7" fmla="*/ 1099256 h 2215483"/>
                <a:gd name="connsiteX8" fmla="*/ 1903969 w 2213507"/>
                <a:gd name="connsiteY8" fmla="*/ 0 h 221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3507" h="2215483">
                  <a:moveTo>
                    <a:pt x="1903969" y="0"/>
                  </a:moveTo>
                  <a:lnTo>
                    <a:pt x="1956914" y="86373"/>
                  </a:lnTo>
                  <a:cubicBezTo>
                    <a:pt x="2007598" y="153454"/>
                    <a:pt x="2068774" y="213914"/>
                    <a:pt x="2139727" y="265085"/>
                  </a:cubicBezTo>
                  <a:lnTo>
                    <a:pt x="2213507" y="312797"/>
                  </a:lnTo>
                  <a:lnTo>
                    <a:pt x="1114991" y="2215483"/>
                  </a:lnTo>
                  <a:lnTo>
                    <a:pt x="981024" y="2133552"/>
                  </a:lnTo>
                  <a:cubicBezTo>
                    <a:pt x="586411" y="1878248"/>
                    <a:pt x="268853" y="1545294"/>
                    <a:pt x="36901" y="1166600"/>
                  </a:cubicBezTo>
                  <a:lnTo>
                    <a:pt x="0" y="1099256"/>
                  </a:lnTo>
                  <a:lnTo>
                    <a:pt x="1903969" y="0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GB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3" name="Segment 6">
              <a:extLst>
                <a:ext uri="{FF2B5EF4-FFF2-40B4-BE49-F238E27FC236}">
                  <a16:creationId xmlns:a16="http://schemas.microsoft.com/office/drawing/2014/main" xmlns="" id="{712DC6AD-2399-41EE-B7B8-AFA9808DCD92}"/>
                </a:ext>
              </a:extLst>
            </p:cNvPr>
            <p:cNvSpPr/>
            <p:nvPr/>
          </p:nvSpPr>
          <p:spPr>
            <a:xfrm rot="19800000">
              <a:off x="5624438" y="4309442"/>
              <a:ext cx="1507471" cy="2310696"/>
            </a:xfrm>
            <a:custGeom>
              <a:avLst/>
              <a:gdLst>
                <a:gd name="connsiteX0" fmla="*/ 1507471 w 1507471"/>
                <a:gd name="connsiteY0" fmla="*/ 110089 h 2310696"/>
                <a:gd name="connsiteX1" fmla="*/ 1507470 w 1507471"/>
                <a:gd name="connsiteY1" fmla="*/ 2309303 h 2310696"/>
                <a:gd name="connsiteX2" fmla="*/ 1445089 w 1507471"/>
                <a:gd name="connsiteY2" fmla="*/ 2310696 h 2310696"/>
                <a:gd name="connsiteX3" fmla="*/ 135622 w 1507471"/>
                <a:gd name="connsiteY3" fmla="*/ 1976537 h 2310696"/>
                <a:gd name="connsiteX4" fmla="*/ 0 w 1507471"/>
                <a:gd name="connsiteY4" fmla="*/ 1902743 h 2310696"/>
                <a:gd name="connsiteX5" fmla="*/ 1098548 w 1507471"/>
                <a:gd name="connsiteY5" fmla="*/ 0 h 2310696"/>
                <a:gd name="connsiteX6" fmla="*/ 1174411 w 1507471"/>
                <a:gd name="connsiteY6" fmla="*/ 38838 h 2310696"/>
                <a:gd name="connsiteX7" fmla="*/ 1420586 w 1507471"/>
                <a:gd name="connsiteY7" fmla="*/ 107802 h 2310696"/>
                <a:gd name="connsiteX8" fmla="*/ 1507471 w 1507471"/>
                <a:gd name="connsiteY8" fmla="*/ 110089 h 231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7471" h="2310696">
                  <a:moveTo>
                    <a:pt x="1507471" y="110089"/>
                  </a:moveTo>
                  <a:lnTo>
                    <a:pt x="1507470" y="2309303"/>
                  </a:lnTo>
                  <a:lnTo>
                    <a:pt x="1445089" y="2310696"/>
                  </a:lnTo>
                  <a:cubicBezTo>
                    <a:pt x="1001155" y="2299166"/>
                    <a:pt x="554029" y="2190630"/>
                    <a:pt x="135622" y="1976537"/>
                  </a:cubicBezTo>
                  <a:lnTo>
                    <a:pt x="0" y="1902743"/>
                  </a:lnTo>
                  <a:lnTo>
                    <a:pt x="1098548" y="0"/>
                  </a:lnTo>
                  <a:lnTo>
                    <a:pt x="1174411" y="38838"/>
                  </a:lnTo>
                  <a:cubicBezTo>
                    <a:pt x="1254203" y="74699"/>
                    <a:pt x="1337151" y="97449"/>
                    <a:pt x="1420586" y="107802"/>
                  </a:cubicBezTo>
                  <a:lnTo>
                    <a:pt x="1507471" y="110089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GB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4" name="Segment 5">
              <a:extLst>
                <a:ext uri="{FF2B5EF4-FFF2-40B4-BE49-F238E27FC236}">
                  <a16:creationId xmlns:a16="http://schemas.microsoft.com/office/drawing/2014/main" xmlns="" id="{F7D8B1BD-D1A2-44D6-8F5B-C11C0099E251}"/>
                </a:ext>
              </a:extLst>
            </p:cNvPr>
            <p:cNvSpPr/>
            <p:nvPr/>
          </p:nvSpPr>
          <p:spPr>
            <a:xfrm rot="19800000">
              <a:off x="6929297" y="3541321"/>
              <a:ext cx="1543866" cy="2313066"/>
            </a:xfrm>
            <a:custGeom>
              <a:avLst/>
              <a:gdLst>
                <a:gd name="connsiteX0" fmla="*/ 444773 w 1543866"/>
                <a:gd name="connsiteY0" fmla="*/ 0 h 2313066"/>
                <a:gd name="connsiteX1" fmla="*/ 1543866 w 1543866"/>
                <a:gd name="connsiteY1" fmla="*/ 1903686 h 2313066"/>
                <a:gd name="connsiteX2" fmla="*/ 1358205 w 1543866"/>
                <a:gd name="connsiteY2" fmla="*/ 2005420 h 2313066"/>
                <a:gd name="connsiteX3" fmla="*/ 229151 w 1543866"/>
                <a:gd name="connsiteY3" fmla="*/ 2307949 h 2313066"/>
                <a:gd name="connsiteX4" fmla="*/ 0 w 1543866"/>
                <a:gd name="connsiteY4" fmla="*/ 2313066 h 2313066"/>
                <a:gd name="connsiteX5" fmla="*/ 0 w 1543866"/>
                <a:gd name="connsiteY5" fmla="*/ 114028 h 2313066"/>
                <a:gd name="connsiteX6" fmla="*/ 76249 w 1543866"/>
                <a:gd name="connsiteY6" fmla="*/ 116034 h 2313066"/>
                <a:gd name="connsiteX7" fmla="*/ 394664 w 1543866"/>
                <a:gd name="connsiteY7" fmla="*/ 30715 h 2313066"/>
                <a:gd name="connsiteX8" fmla="*/ 444773 w 1543866"/>
                <a:gd name="connsiteY8" fmla="*/ 0 h 23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3866" h="2313066">
                  <a:moveTo>
                    <a:pt x="444773" y="0"/>
                  </a:moveTo>
                  <a:lnTo>
                    <a:pt x="1543866" y="1903686"/>
                  </a:lnTo>
                  <a:lnTo>
                    <a:pt x="1358205" y="2005420"/>
                  </a:lnTo>
                  <a:cubicBezTo>
                    <a:pt x="1004919" y="2177405"/>
                    <a:pt x="621097" y="2280250"/>
                    <a:pt x="229151" y="2307949"/>
                  </a:cubicBezTo>
                  <a:lnTo>
                    <a:pt x="0" y="2313066"/>
                  </a:lnTo>
                  <a:lnTo>
                    <a:pt x="0" y="114028"/>
                  </a:lnTo>
                  <a:lnTo>
                    <a:pt x="76249" y="116034"/>
                  </a:lnTo>
                  <a:cubicBezTo>
                    <a:pt x="186786" y="108223"/>
                    <a:pt x="295031" y="79218"/>
                    <a:pt x="394664" y="30715"/>
                  </a:cubicBezTo>
                  <a:lnTo>
                    <a:pt x="444773" y="0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GB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5" name="Segment 4">
              <a:extLst>
                <a:ext uri="{FF2B5EF4-FFF2-40B4-BE49-F238E27FC236}">
                  <a16:creationId xmlns:a16="http://schemas.microsoft.com/office/drawing/2014/main" xmlns="" id="{1E13AAAA-A35D-4E13-A1CF-66F77CBEDFA4}"/>
                </a:ext>
              </a:extLst>
            </p:cNvPr>
            <p:cNvSpPr/>
            <p:nvPr/>
          </p:nvSpPr>
          <p:spPr>
            <a:xfrm rot="19800000">
              <a:off x="7091699" y="2887148"/>
              <a:ext cx="2216506" cy="2212380"/>
            </a:xfrm>
            <a:custGeom>
              <a:avLst/>
              <a:gdLst>
                <a:gd name="connsiteX0" fmla="*/ 313753 w 2216506"/>
                <a:gd name="connsiteY0" fmla="*/ 0 h 2212380"/>
                <a:gd name="connsiteX1" fmla="*/ 2216506 w 2216506"/>
                <a:gd name="connsiteY1" fmla="*/ 1098555 h 2212380"/>
                <a:gd name="connsiteX2" fmla="*/ 2136202 w 2216506"/>
                <a:gd name="connsiteY2" fmla="*/ 1229862 h 2212380"/>
                <a:gd name="connsiteX3" fmla="*/ 1169250 w 2216506"/>
                <a:gd name="connsiteY3" fmla="*/ 2173985 h 2212380"/>
                <a:gd name="connsiteX4" fmla="*/ 1099181 w 2216506"/>
                <a:gd name="connsiteY4" fmla="*/ 2212380 h 2212380"/>
                <a:gd name="connsiteX5" fmla="*/ 0 w 2216506"/>
                <a:gd name="connsiteY5" fmla="*/ 308542 h 2212380"/>
                <a:gd name="connsiteX6" fmla="*/ 89023 w 2216506"/>
                <a:gd name="connsiteY6" fmla="*/ 253972 h 2212380"/>
                <a:gd name="connsiteX7" fmla="*/ 267735 w 2216506"/>
                <a:gd name="connsiteY7" fmla="*/ 71159 h 2212380"/>
                <a:gd name="connsiteX8" fmla="*/ 313753 w 2216506"/>
                <a:gd name="connsiteY8" fmla="*/ 0 h 221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6506" h="2212380">
                  <a:moveTo>
                    <a:pt x="313753" y="0"/>
                  </a:moveTo>
                  <a:lnTo>
                    <a:pt x="2216506" y="1098555"/>
                  </a:lnTo>
                  <a:lnTo>
                    <a:pt x="2136202" y="1229862"/>
                  </a:lnTo>
                  <a:cubicBezTo>
                    <a:pt x="1880899" y="1624475"/>
                    <a:pt x="1547943" y="1942033"/>
                    <a:pt x="1169250" y="2173985"/>
                  </a:cubicBezTo>
                  <a:lnTo>
                    <a:pt x="1099181" y="2212380"/>
                  </a:lnTo>
                  <a:lnTo>
                    <a:pt x="0" y="308542"/>
                  </a:lnTo>
                  <a:lnTo>
                    <a:pt x="89023" y="253972"/>
                  </a:lnTo>
                  <a:cubicBezTo>
                    <a:pt x="156104" y="203288"/>
                    <a:pt x="216564" y="142112"/>
                    <a:pt x="267735" y="71159"/>
                  </a:cubicBezTo>
                  <a:lnTo>
                    <a:pt x="313753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GB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6" name="Segment 3">
              <a:extLst>
                <a:ext uri="{FF2B5EF4-FFF2-40B4-BE49-F238E27FC236}">
                  <a16:creationId xmlns:a16="http://schemas.microsoft.com/office/drawing/2014/main" xmlns="" id="{B16D7BB5-F9F8-41DF-B0FD-B8AD17EAB60E}"/>
                </a:ext>
              </a:extLst>
            </p:cNvPr>
            <p:cNvSpPr/>
            <p:nvPr/>
          </p:nvSpPr>
          <p:spPr>
            <a:xfrm rot="19800000">
              <a:off x="6970628" y="2373957"/>
              <a:ext cx="2312118" cy="1530902"/>
            </a:xfrm>
            <a:custGeom>
              <a:avLst/>
              <a:gdLst>
                <a:gd name="connsiteX0" fmla="*/ 2310263 w 2312118"/>
                <a:gd name="connsiteY0" fmla="*/ 0 h 1530902"/>
                <a:gd name="connsiteX1" fmla="*/ 2312118 w 2312118"/>
                <a:gd name="connsiteY1" fmla="*/ 83073 h 1530902"/>
                <a:gd name="connsiteX2" fmla="*/ 1902674 w 2312118"/>
                <a:gd name="connsiteY2" fmla="*/ 1530902 h 1530902"/>
                <a:gd name="connsiteX3" fmla="*/ 0 w 2312118"/>
                <a:gd name="connsiteY3" fmla="*/ 432392 h 1530902"/>
                <a:gd name="connsiteX4" fmla="*/ 109224 w 2312118"/>
                <a:gd name="connsiteY4" fmla="*/ 107576 h 1530902"/>
                <a:gd name="connsiteX5" fmla="*/ 112056 w 2312118"/>
                <a:gd name="connsiteY5" fmla="*/ 0 h 1530902"/>
                <a:gd name="connsiteX6" fmla="*/ 2310263 w 2312118"/>
                <a:gd name="connsiteY6" fmla="*/ 0 h 1530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2118" h="1530902">
                  <a:moveTo>
                    <a:pt x="2310263" y="0"/>
                  </a:moveTo>
                  <a:lnTo>
                    <a:pt x="2312118" y="83073"/>
                  </a:lnTo>
                  <a:cubicBezTo>
                    <a:pt x="2299307" y="576334"/>
                    <a:pt x="2166736" y="1073534"/>
                    <a:pt x="1902674" y="1530902"/>
                  </a:cubicBezTo>
                  <a:lnTo>
                    <a:pt x="0" y="432392"/>
                  </a:lnTo>
                  <a:cubicBezTo>
                    <a:pt x="59577" y="329203"/>
                    <a:pt x="95420" y="218824"/>
                    <a:pt x="109224" y="107576"/>
                  </a:cubicBezTo>
                  <a:lnTo>
                    <a:pt x="112056" y="0"/>
                  </a:lnTo>
                  <a:lnTo>
                    <a:pt x="2310263" y="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GB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7" name="Segment 2">
              <a:extLst>
                <a:ext uri="{FF2B5EF4-FFF2-40B4-BE49-F238E27FC236}">
                  <a16:creationId xmlns:a16="http://schemas.microsoft.com/office/drawing/2014/main" xmlns="" id="{FA06254C-FD79-484E-A891-DEDBB1E55C96}"/>
                </a:ext>
              </a:extLst>
            </p:cNvPr>
            <p:cNvSpPr/>
            <p:nvPr/>
          </p:nvSpPr>
          <p:spPr>
            <a:xfrm rot="19800000">
              <a:off x="6213111" y="1062999"/>
              <a:ext cx="2305260" cy="1510854"/>
            </a:xfrm>
            <a:custGeom>
              <a:avLst/>
              <a:gdLst>
                <a:gd name="connsiteX0" fmla="*/ 1903094 w 2305260"/>
                <a:gd name="connsiteY0" fmla="*/ 0 h 1510854"/>
                <a:gd name="connsiteX1" fmla="*/ 1998076 w 2305260"/>
                <a:gd name="connsiteY1" fmla="*/ 173339 h 1510854"/>
                <a:gd name="connsiteX2" fmla="*/ 2300605 w 2305260"/>
                <a:gd name="connsiteY2" fmla="*/ 1302394 h 1510854"/>
                <a:gd name="connsiteX3" fmla="*/ 2305260 w 2305260"/>
                <a:gd name="connsiteY3" fmla="*/ 1510854 h 1510854"/>
                <a:gd name="connsiteX4" fmla="*/ 107228 w 2305260"/>
                <a:gd name="connsiteY4" fmla="*/ 1510854 h 1510854"/>
                <a:gd name="connsiteX5" fmla="*/ 108690 w 2305260"/>
                <a:gd name="connsiteY5" fmla="*/ 1455295 h 1510854"/>
                <a:gd name="connsiteX6" fmla="*/ 23371 w 2305260"/>
                <a:gd name="connsiteY6" fmla="*/ 1136880 h 1510854"/>
                <a:gd name="connsiteX7" fmla="*/ 0 w 2305260"/>
                <a:gd name="connsiteY7" fmla="*/ 1098752 h 1510854"/>
                <a:gd name="connsiteX8" fmla="*/ 1903094 w 2305260"/>
                <a:gd name="connsiteY8" fmla="*/ 0 h 151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5260" h="1510854">
                  <a:moveTo>
                    <a:pt x="1903094" y="0"/>
                  </a:moveTo>
                  <a:lnTo>
                    <a:pt x="1998076" y="173339"/>
                  </a:lnTo>
                  <a:cubicBezTo>
                    <a:pt x="2170061" y="526625"/>
                    <a:pt x="2272905" y="910447"/>
                    <a:pt x="2300605" y="1302394"/>
                  </a:cubicBezTo>
                  <a:lnTo>
                    <a:pt x="2305260" y="1510854"/>
                  </a:lnTo>
                  <a:lnTo>
                    <a:pt x="107228" y="1510854"/>
                  </a:lnTo>
                  <a:lnTo>
                    <a:pt x="108690" y="1455295"/>
                  </a:lnTo>
                  <a:cubicBezTo>
                    <a:pt x="100879" y="1344759"/>
                    <a:pt x="71874" y="1236513"/>
                    <a:pt x="23371" y="1136880"/>
                  </a:cubicBezTo>
                  <a:lnTo>
                    <a:pt x="0" y="1098752"/>
                  </a:lnTo>
                  <a:lnTo>
                    <a:pt x="1903094" y="0"/>
                  </a:lnTo>
                  <a:close/>
                </a:path>
              </a:pathLst>
            </a:cu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GB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8" name="Segment 1">
              <a:extLst>
                <a:ext uri="{FF2B5EF4-FFF2-40B4-BE49-F238E27FC236}">
                  <a16:creationId xmlns:a16="http://schemas.microsoft.com/office/drawing/2014/main" xmlns="" id="{CA9536F3-A9E2-471A-859F-8624299EC139}"/>
                </a:ext>
              </a:extLst>
            </p:cNvPr>
            <p:cNvSpPr/>
            <p:nvPr/>
          </p:nvSpPr>
          <p:spPr>
            <a:xfrm rot="19800000">
              <a:off x="5553398" y="213310"/>
              <a:ext cx="2222159" cy="2230365"/>
            </a:xfrm>
            <a:custGeom>
              <a:avLst/>
              <a:gdLst>
                <a:gd name="connsiteX0" fmla="*/ 1098510 w 2222159"/>
                <a:gd name="connsiteY0" fmla="*/ 0 h 2230365"/>
                <a:gd name="connsiteX1" fmla="*/ 2177012 w 2222159"/>
                <a:gd name="connsiteY1" fmla="*/ 1049135 h 2230365"/>
                <a:gd name="connsiteX2" fmla="*/ 2222159 w 2222159"/>
                <a:gd name="connsiteY2" fmla="*/ 1131525 h 2230365"/>
                <a:gd name="connsiteX3" fmla="*/ 318913 w 2222159"/>
                <a:gd name="connsiteY3" fmla="*/ 2230365 h 2230365"/>
                <a:gd name="connsiteX4" fmla="*/ 256999 w 2222159"/>
                <a:gd name="connsiteY4" fmla="*/ 2129361 h 2230365"/>
                <a:gd name="connsiteX5" fmla="*/ 0 w 2222159"/>
                <a:gd name="connsiteY5" fmla="*/ 1902674 h 2230365"/>
                <a:gd name="connsiteX6" fmla="*/ 1098510 w 2222159"/>
                <a:gd name="connsiteY6" fmla="*/ 0 h 223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2159" h="2230365">
                  <a:moveTo>
                    <a:pt x="1098510" y="0"/>
                  </a:moveTo>
                  <a:cubicBezTo>
                    <a:pt x="1555877" y="264061"/>
                    <a:pt x="1919287" y="628363"/>
                    <a:pt x="2177012" y="1049135"/>
                  </a:cubicBezTo>
                  <a:lnTo>
                    <a:pt x="2222159" y="1131525"/>
                  </a:lnTo>
                  <a:lnTo>
                    <a:pt x="318913" y="2230365"/>
                  </a:lnTo>
                  <a:lnTo>
                    <a:pt x="256999" y="2129361"/>
                  </a:lnTo>
                  <a:cubicBezTo>
                    <a:pt x="189420" y="2039920"/>
                    <a:pt x="103190" y="1962251"/>
                    <a:pt x="0" y="1902674"/>
                  </a:cubicBezTo>
                  <a:lnTo>
                    <a:pt x="109851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GB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9" name="Segment 12 Text">
              <a:extLst>
                <a:ext uri="{FF2B5EF4-FFF2-40B4-BE49-F238E27FC236}">
                  <a16:creationId xmlns:a16="http://schemas.microsoft.com/office/drawing/2014/main" xmlns="" id="{4B1DDD7E-8BDB-4D1F-BB9A-3D9CEE23754C}"/>
                </a:ext>
              </a:extLst>
            </p:cNvPr>
            <p:cNvSpPr/>
            <p:nvPr/>
          </p:nvSpPr>
          <p:spPr>
            <a:xfrm rot="15094825">
              <a:off x="4463267" y="1144441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algn="ctr" defTabSz="685800">
                <a:buClrTx/>
              </a:pPr>
              <a:r>
                <a:rPr lang="en-US" sz="1800" b="1" kern="1200" dirty="0" smtClean="0">
                  <a:ln w="0"/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endParaRPr lang="en-US" sz="1800" b="1" kern="1200" dirty="0">
                <a:ln w="0"/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Segment 11 Text">
              <a:extLst>
                <a:ext uri="{FF2B5EF4-FFF2-40B4-BE49-F238E27FC236}">
                  <a16:creationId xmlns:a16="http://schemas.microsoft.com/office/drawing/2014/main" xmlns="" id="{FEA8BDF8-7D2E-44E1-88E7-8E5918C791FA}"/>
                </a:ext>
              </a:extLst>
            </p:cNvPr>
            <p:cNvSpPr/>
            <p:nvPr/>
          </p:nvSpPr>
          <p:spPr>
            <a:xfrm rot="13372475">
              <a:off x="3598843" y="1691676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algn="ctr" defTabSz="685800">
                <a:buClrTx/>
              </a:pPr>
              <a:r>
                <a:rPr lang="en-US" sz="1800" b="1" kern="1200" dirty="0" smtClean="0">
                  <a:ln w="0"/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lang="en-US" sz="1800" b="1" kern="1200" dirty="0">
                <a:ln w="0"/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Segment 10 Text">
              <a:extLst>
                <a:ext uri="{FF2B5EF4-FFF2-40B4-BE49-F238E27FC236}">
                  <a16:creationId xmlns:a16="http://schemas.microsoft.com/office/drawing/2014/main" xmlns="" id="{5ED905A6-A039-4FD3-ADF7-ADEA4B3BBD50}"/>
                </a:ext>
              </a:extLst>
            </p:cNvPr>
            <p:cNvSpPr/>
            <p:nvPr/>
          </p:nvSpPr>
          <p:spPr>
            <a:xfrm rot="11488962">
              <a:off x="3137292" y="2566500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algn="ctr" defTabSz="685800">
                <a:buClrTx/>
              </a:pPr>
              <a:r>
                <a:rPr lang="en-US" sz="1800" b="1" kern="1200" dirty="0" smtClean="0">
                  <a:ln w="0"/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  <a:endParaRPr lang="en-US" sz="1800" b="1" kern="1200" dirty="0">
                <a:ln w="0"/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Segment 9 Text">
              <a:extLst>
                <a:ext uri="{FF2B5EF4-FFF2-40B4-BE49-F238E27FC236}">
                  <a16:creationId xmlns:a16="http://schemas.microsoft.com/office/drawing/2014/main" xmlns="" id="{EE63C8E8-E688-445E-B50A-1A9C690DE77D}"/>
                </a:ext>
              </a:extLst>
            </p:cNvPr>
            <p:cNvSpPr/>
            <p:nvPr/>
          </p:nvSpPr>
          <p:spPr>
            <a:xfrm rot="9928268">
              <a:off x="3174221" y="3570954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algn="ctr" defTabSz="685800">
                <a:buClrTx/>
              </a:pPr>
              <a:r>
                <a:rPr lang="en-US" sz="1800" b="1" kern="1200" dirty="0" smtClean="0">
                  <a:ln w="0"/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lang="en-US" sz="1800" b="1" kern="1200" dirty="0">
                <a:ln w="0"/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Segment 8 Text">
              <a:extLst>
                <a:ext uri="{FF2B5EF4-FFF2-40B4-BE49-F238E27FC236}">
                  <a16:creationId xmlns:a16="http://schemas.microsoft.com/office/drawing/2014/main" xmlns="" id="{10687200-51C0-4CEF-8623-B947CA41F204}"/>
                </a:ext>
              </a:extLst>
            </p:cNvPr>
            <p:cNvSpPr/>
            <p:nvPr/>
          </p:nvSpPr>
          <p:spPr>
            <a:xfrm rot="8011487">
              <a:off x="3668031" y="4430664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algn="ctr" defTabSz="685800">
                <a:buClrTx/>
              </a:pPr>
              <a:r>
                <a:rPr lang="en-US" sz="1800" b="1" kern="1200" dirty="0" smtClean="0">
                  <a:ln w="0"/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-3</a:t>
              </a:r>
              <a:endParaRPr lang="en-US" sz="1800" b="1" kern="1200" dirty="0">
                <a:ln w="0"/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Segment 7 Text">
              <a:extLst>
                <a:ext uri="{FF2B5EF4-FFF2-40B4-BE49-F238E27FC236}">
                  <a16:creationId xmlns:a16="http://schemas.microsoft.com/office/drawing/2014/main" xmlns="" id="{EBFF6283-2405-4BAB-A2A8-60CAA1B058EB}"/>
                </a:ext>
              </a:extLst>
            </p:cNvPr>
            <p:cNvSpPr/>
            <p:nvPr/>
          </p:nvSpPr>
          <p:spPr>
            <a:xfrm rot="6200893">
              <a:off x="4544228" y="4926742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algn="ctr" defTabSz="685800">
                <a:buClrTx/>
              </a:pPr>
              <a:r>
                <a:rPr lang="en-US" sz="1800" b="1" kern="1200" dirty="0" smtClean="0">
                  <a:ln w="0"/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lang="en-US" sz="1800" b="1" kern="1200" dirty="0">
                <a:ln w="0"/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Segment 6 Text">
              <a:extLst>
                <a:ext uri="{FF2B5EF4-FFF2-40B4-BE49-F238E27FC236}">
                  <a16:creationId xmlns:a16="http://schemas.microsoft.com/office/drawing/2014/main" xmlns="" id="{490C904E-25FA-4B67-AEC5-B2F8136DA55F}"/>
                </a:ext>
              </a:extLst>
            </p:cNvPr>
            <p:cNvSpPr/>
            <p:nvPr/>
          </p:nvSpPr>
          <p:spPr>
            <a:xfrm rot="4481382">
              <a:off x="5514398" y="4886317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algn="ctr" defTabSz="685800">
                <a:buClrTx/>
              </a:pPr>
              <a:r>
                <a:rPr lang="en-US" sz="1800" b="1" kern="1200" dirty="0" smtClean="0">
                  <a:ln w="0"/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  <a:endParaRPr lang="en-US" sz="1800" b="1" kern="1200" dirty="0">
                <a:ln w="0"/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Segment 5 Text">
              <a:extLst>
                <a:ext uri="{FF2B5EF4-FFF2-40B4-BE49-F238E27FC236}">
                  <a16:creationId xmlns:a16="http://schemas.microsoft.com/office/drawing/2014/main" xmlns="" id="{04E07933-07DC-4A50-AF94-68CEDCF07656}"/>
                </a:ext>
              </a:extLst>
            </p:cNvPr>
            <p:cNvSpPr/>
            <p:nvPr/>
          </p:nvSpPr>
          <p:spPr>
            <a:xfrm rot="2699573">
              <a:off x="6396327" y="4401569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algn="ctr" defTabSz="685800">
                <a:buClrTx/>
              </a:pPr>
              <a:r>
                <a:rPr lang="en-US" sz="1800" b="1" kern="1200" dirty="0" smtClean="0">
                  <a:ln w="0"/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lang="en-US" sz="1800" b="1" kern="1200" dirty="0">
                <a:ln w="0"/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Segment 4 Text">
              <a:extLst>
                <a:ext uri="{FF2B5EF4-FFF2-40B4-BE49-F238E27FC236}">
                  <a16:creationId xmlns:a16="http://schemas.microsoft.com/office/drawing/2014/main" xmlns="" id="{1F77009D-9539-410E-B129-9A03AF091CD7}"/>
                </a:ext>
              </a:extLst>
            </p:cNvPr>
            <p:cNvSpPr/>
            <p:nvPr/>
          </p:nvSpPr>
          <p:spPr>
            <a:xfrm rot="906046">
              <a:off x="6916382" y="3531351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algn="ctr" defTabSz="685800">
                <a:buClrTx/>
              </a:pPr>
              <a:r>
                <a:rPr lang="en-US" sz="1800" b="1" kern="1200" dirty="0" smtClean="0">
                  <a:ln w="0"/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  <a:endParaRPr lang="en-US" sz="1800" b="1" kern="1200" dirty="0">
                <a:ln w="0"/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Segment 3 Text">
              <a:extLst>
                <a:ext uri="{FF2B5EF4-FFF2-40B4-BE49-F238E27FC236}">
                  <a16:creationId xmlns:a16="http://schemas.microsoft.com/office/drawing/2014/main" xmlns="" id="{9C761F5C-8CD0-4888-B71F-ABB96AA6C077}"/>
                </a:ext>
              </a:extLst>
            </p:cNvPr>
            <p:cNvSpPr/>
            <p:nvPr/>
          </p:nvSpPr>
          <p:spPr>
            <a:xfrm rot="20849754">
              <a:off x="6922781" y="2537457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algn="ctr" defTabSz="685800">
                <a:buClrTx/>
              </a:pPr>
              <a:r>
                <a:rPr lang="en-US" sz="1800" b="1" kern="1200" dirty="0" smtClean="0">
                  <a:ln w="0"/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-5</a:t>
              </a:r>
              <a:endParaRPr lang="en-US" sz="1800" b="1" kern="1200" dirty="0">
                <a:ln w="0"/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Segment 2 Text">
              <a:extLst>
                <a:ext uri="{FF2B5EF4-FFF2-40B4-BE49-F238E27FC236}">
                  <a16:creationId xmlns:a16="http://schemas.microsoft.com/office/drawing/2014/main" xmlns="" id="{D48B315C-714E-4DFD-ACB0-3F7A1DA7042C}"/>
                </a:ext>
              </a:extLst>
            </p:cNvPr>
            <p:cNvSpPr/>
            <p:nvPr/>
          </p:nvSpPr>
          <p:spPr>
            <a:xfrm rot="18962840">
              <a:off x="6404623" y="1632529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algn="ctr" defTabSz="685800">
                <a:buClrTx/>
              </a:pPr>
              <a:r>
                <a:rPr lang="en-US" sz="1800" b="1" kern="1200" dirty="0" smtClean="0">
                  <a:ln w="0"/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  <a:endParaRPr lang="en-US" sz="1800" b="1" kern="1200" dirty="0">
                <a:ln w="0"/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" name="Segment 1 Text">
              <a:extLst>
                <a:ext uri="{FF2B5EF4-FFF2-40B4-BE49-F238E27FC236}">
                  <a16:creationId xmlns:a16="http://schemas.microsoft.com/office/drawing/2014/main" xmlns="" id="{3F4B9156-2086-4D8C-A68F-CEA5507DD04F}"/>
                </a:ext>
              </a:extLst>
            </p:cNvPr>
            <p:cNvSpPr/>
            <p:nvPr/>
          </p:nvSpPr>
          <p:spPr>
            <a:xfrm rot="17067617">
              <a:off x="5510755" y="1105679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algn="ctr" defTabSz="685800">
                <a:buClrTx/>
              </a:pPr>
              <a:r>
                <a:rPr lang="en-US" sz="1800" b="1" kern="1200" dirty="0" smtClean="0">
                  <a:ln w="0"/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  <a:endParaRPr lang="en-US" sz="1800" b="1" kern="1200" dirty="0">
                <a:ln w="0"/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0" name="Spin Button">
            <a:extLst>
              <a:ext uri="{FF2B5EF4-FFF2-40B4-BE49-F238E27FC236}">
                <a16:creationId xmlns:a16="http://schemas.microsoft.com/office/drawing/2014/main" xmlns="" id="{5A4AE164-BDC2-4C05-9DBE-540CC6E78467}"/>
              </a:ext>
            </a:extLst>
          </p:cNvPr>
          <p:cNvGrpSpPr/>
          <p:nvPr/>
        </p:nvGrpSpPr>
        <p:grpSpPr>
          <a:xfrm>
            <a:off x="3897000" y="1896750"/>
            <a:ext cx="1350000" cy="1350000"/>
            <a:chOff x="5196000" y="2529000"/>
            <a:chExt cx="1800000" cy="1800000"/>
          </a:xfrm>
        </p:grpSpPr>
        <p:sp>
          <p:nvSpPr>
            <p:cNvPr id="31" name="Spin Button">
              <a:extLst>
                <a:ext uri="{FF2B5EF4-FFF2-40B4-BE49-F238E27FC236}">
                  <a16:creationId xmlns:a16="http://schemas.microsoft.com/office/drawing/2014/main" xmlns="" id="{9AEA8EA1-DEE8-4F31-B59A-5B19D9F0ECB2}"/>
                </a:ext>
              </a:extLst>
            </p:cNvPr>
            <p:cNvSpPr/>
            <p:nvPr/>
          </p:nvSpPr>
          <p:spPr>
            <a:xfrm>
              <a:off x="5196000" y="252900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 defTabSz="685800">
                <a:buClrTx/>
              </a:pPr>
              <a:r>
                <a:rPr lang="en-GB" sz="3000" b="1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xmlns="" id="{6E08BFD4-18AD-44C3-B109-AB78CA2C84AC}"/>
                </a:ext>
              </a:extLst>
            </p:cNvPr>
            <p:cNvSpPr/>
            <p:nvPr/>
          </p:nvSpPr>
          <p:spPr>
            <a:xfrm>
              <a:off x="5392462" y="2664749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GB" sz="1350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Arrow: Curved Down 32">
              <a:extLst>
                <a:ext uri="{FF2B5EF4-FFF2-40B4-BE49-F238E27FC236}">
                  <a16:creationId xmlns:a16="http://schemas.microsoft.com/office/drawing/2014/main" xmlns="" id="{7B7ED7CB-63BC-4D0E-8121-A1B5864A5D78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GB" sz="1350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4" name="Marker">
            <a:extLst>
              <a:ext uri="{FF2B5EF4-FFF2-40B4-BE49-F238E27FC236}">
                <a16:creationId xmlns:a16="http://schemas.microsoft.com/office/drawing/2014/main" xmlns="" id="{A7B16688-256D-4D3D-BCA2-9CD3DE1E0372}"/>
              </a:ext>
            </a:extLst>
          </p:cNvPr>
          <p:cNvSpPr/>
          <p:nvPr/>
        </p:nvSpPr>
        <p:spPr>
          <a:xfrm rot="10800000">
            <a:off x="4305905" y="-1649"/>
            <a:ext cx="540000" cy="54000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GB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8609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numero-1-letras-y-numeros-numeros-pintado-por-luisarojas-9888594">
            <a:extLst>
              <a:ext uri="{FF2B5EF4-FFF2-40B4-BE49-F238E27FC236}">
                <a16:creationId xmlns:a16="http://schemas.microsoft.com/office/drawing/2014/main" xmlns="" id="{2B819C4B-F983-4254-A782-9B367A0A61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2211" y="1071081"/>
            <a:ext cx="3952875" cy="309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Halka 3">
            <a:extLst>
              <a:ext uri="{FF2B5EF4-FFF2-40B4-BE49-F238E27FC236}">
                <a16:creationId xmlns:a16="http://schemas.microsoft.com/office/drawing/2014/main" xmlns="" id="{E260E2D3-924D-49DE-9C11-6BF8C306C6D1}"/>
              </a:ext>
            </a:extLst>
          </p:cNvPr>
          <p:cNvSpPr/>
          <p:nvPr/>
        </p:nvSpPr>
        <p:spPr>
          <a:xfrm>
            <a:off x="-6423476" y="-7357510"/>
            <a:ext cx="22145625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4012 L 0.20399 0.21605 L -0.18733 0.20771 L -0.18282 -0.17191 L 0.1908 -0.17191 L 0.19705 0.17592 L -0.13368 0.15988 L -0.13177 -0.10772 L 0.12882 -0.11173 L 0.12882 0.11204 L 0.01284 -0.04568 L -0.07639 0.06605 L 0.01111 0.13642 L 0.17014 0.0321 L 0.00798 -0.14753 L -0.15261 0.03395 L 0.01111 0.19784 L 0.20399 0.04784 L 0.00798 -0.18303 L -0.20139 0.03827 L 0.01111 0.23642 L 0.00955 0.05031 " pathEditMode="relative" rAng="0" ptsTypes="AAAAAAAAAAAAAAAAAAAA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8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numero-5-letras-y-numeros-numeros-pintado-por-silvita-9728963">
            <a:extLst>
              <a:ext uri="{FF2B5EF4-FFF2-40B4-BE49-F238E27FC236}">
                <a16:creationId xmlns:a16="http://schemas.microsoft.com/office/drawing/2014/main" xmlns="" id="{96A79800-FD26-4077-9D81-BC3199F35E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0972" y="802276"/>
            <a:ext cx="4517390" cy="353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Halka 3">
            <a:extLst>
              <a:ext uri="{FF2B5EF4-FFF2-40B4-BE49-F238E27FC236}">
                <a16:creationId xmlns:a16="http://schemas.microsoft.com/office/drawing/2014/main" xmlns="" id="{E260E2D3-924D-49DE-9C11-6BF8C306C6D1}"/>
              </a:ext>
            </a:extLst>
          </p:cNvPr>
          <p:cNvSpPr/>
          <p:nvPr/>
        </p:nvSpPr>
        <p:spPr>
          <a:xfrm>
            <a:off x="-6423476" y="-7357510"/>
            <a:ext cx="22145625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37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4012 L 0.20399 0.21605 L -0.18733 0.20771 L -0.18282 -0.17191 L 0.1908 -0.17191 L 0.19705 0.17592 L -0.13368 0.15988 L -0.13177 -0.10772 L 0.12882 -0.11173 L 0.12882 0.11204 L 0.01284 -0.04568 L -0.07639 0.06605 L 0.01111 0.13642 L 0.17014 0.0321 L 0.00798 -0.14753 L -0.15261 0.03395 L 0.01111 0.19784 L 0.20399 0.04784 L 0.00798 -0.18303 L -0.20139 0.03827 L 0.01111 0.23642 L 0.00955 0.05031 " pathEditMode="relative" rAng="0" ptsTypes="AAAAAAAAAAAAAAAAAAAA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8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numero-8-letras-y-numeros-numeros-pintado-por-silvita-9728964">
            <a:extLst>
              <a:ext uri="{FF2B5EF4-FFF2-40B4-BE49-F238E27FC236}">
                <a16:creationId xmlns:a16="http://schemas.microsoft.com/office/drawing/2014/main" xmlns="" id="{FB3B5BFC-5894-43C3-B118-6550E8C0FF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2740" y="677082"/>
            <a:ext cx="4837747" cy="378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Halka 3">
            <a:extLst>
              <a:ext uri="{FF2B5EF4-FFF2-40B4-BE49-F238E27FC236}">
                <a16:creationId xmlns:a16="http://schemas.microsoft.com/office/drawing/2014/main" xmlns="" id="{E260E2D3-924D-49DE-9C11-6BF8C306C6D1}"/>
              </a:ext>
            </a:extLst>
          </p:cNvPr>
          <p:cNvSpPr/>
          <p:nvPr/>
        </p:nvSpPr>
        <p:spPr>
          <a:xfrm>
            <a:off x="-6423476" y="-7357510"/>
            <a:ext cx="22145625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743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4012 L 0.20399 0.21605 L -0.18733 0.20771 L -0.18282 -0.17191 L 0.1908 -0.17191 L 0.19705 0.17592 L -0.13368 0.15988 L -0.13177 -0.10772 L 0.12882 -0.11173 L 0.12882 0.11204 L 0.01284 -0.04568 L -0.07639 0.06605 L 0.01111 0.13642 L 0.17014 0.0321 L 0.00798 -0.14753 L -0.15261 0.03395 L 0.01111 0.19784 L 0.20399 0.04784 L 0.00798 -0.18303 L -0.20139 0.03827 L 0.01111 0.23642 L 0.00955 0.05031 " pathEditMode="relative" rAng="0" ptsTypes="AAAAAAAAAAAAAAAAAAAA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8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eis">
            <a:extLst>
              <a:ext uri="{FF2B5EF4-FFF2-40B4-BE49-F238E27FC236}">
                <a16:creationId xmlns:a16="http://schemas.microsoft.com/office/drawing/2014/main" xmlns="" id="{E93E59FA-3C2C-44C8-BCAD-4AE6F4EF13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6769" y="747057"/>
            <a:ext cx="4471987" cy="350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Halka 3">
            <a:extLst>
              <a:ext uri="{FF2B5EF4-FFF2-40B4-BE49-F238E27FC236}">
                <a16:creationId xmlns:a16="http://schemas.microsoft.com/office/drawing/2014/main" xmlns="" id="{E260E2D3-924D-49DE-9C11-6BF8C306C6D1}"/>
              </a:ext>
            </a:extLst>
          </p:cNvPr>
          <p:cNvSpPr/>
          <p:nvPr/>
        </p:nvSpPr>
        <p:spPr>
          <a:xfrm>
            <a:off x="-6423476" y="-7357510"/>
            <a:ext cx="22145625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553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4012 L 0.20399 0.21605 L -0.18733 0.20771 L -0.18282 -0.17191 L 0.1908 -0.17191 L 0.19705 0.17592 L -0.13368 0.15988 L -0.13177 -0.10772 L 0.12882 -0.11173 L 0.12882 0.11204 L 0.01284 -0.04568 L -0.07639 0.06605 L 0.01111 0.13642 L 0.17014 0.0321 L 0.00798 -0.14753 L -0.15261 0.03395 L 0.01111 0.19784 L 0.20399 0.04784 L 0.00798 -0.18303 L -0.20139 0.03827 L 0.01111 0.23642 L 0.00955 0.05031 " pathEditMode="relative" rAng="0" ptsTypes="AAAAAAAAAAAAAAAAAAAA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8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numero-2-letras-y-numeros-numeros-pintado-por-silvita-9728955">
            <a:extLst>
              <a:ext uri="{FF2B5EF4-FFF2-40B4-BE49-F238E27FC236}">
                <a16:creationId xmlns:a16="http://schemas.microsoft.com/office/drawing/2014/main" xmlns="" id="{76121A0B-9DB6-4B19-9242-5B869F2B2B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6215" y="864731"/>
            <a:ext cx="4931933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Halka 3">
            <a:extLst>
              <a:ext uri="{FF2B5EF4-FFF2-40B4-BE49-F238E27FC236}">
                <a16:creationId xmlns:a16="http://schemas.microsoft.com/office/drawing/2014/main" xmlns="" id="{E260E2D3-924D-49DE-9C11-6BF8C306C6D1}"/>
              </a:ext>
            </a:extLst>
          </p:cNvPr>
          <p:cNvSpPr/>
          <p:nvPr/>
        </p:nvSpPr>
        <p:spPr>
          <a:xfrm>
            <a:off x="-6423476" y="-7357510"/>
            <a:ext cx="22145625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62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4012 L 0.20399 0.21605 L -0.18733 0.20771 L -0.18282 -0.17191 L 0.1908 -0.17191 L 0.19705 0.17592 L -0.13368 0.15988 L -0.13177 -0.10772 L 0.12882 -0.11173 L 0.12882 0.11204 L 0.01284 -0.04568 L -0.07639 0.06605 L 0.01111 0.13642 L 0.17014 0.0321 L 0.00798 -0.14753 L -0.15261 0.03395 L 0.01111 0.19784 L 0.20399 0.04784 L 0.00798 -0.18303 L -0.20139 0.03827 L 0.01111 0.23642 L 0.00955 0.05031 " pathEditMode="relative" rAng="0" ptsTypes="AAAAAAAAAAAAAAAAAAAA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8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rning Greetings with Social DIstancing by Slidesgo">
  <a:themeElements>
    <a:clrScheme name="Simple Light">
      <a:dk1>
        <a:srgbClr val="407E79"/>
      </a:dk1>
      <a:lt1>
        <a:srgbClr val="D3F2F4"/>
      </a:lt1>
      <a:dk2>
        <a:srgbClr val="5DC1AE"/>
      </a:dk2>
      <a:lt2>
        <a:srgbClr val="4C9A93"/>
      </a:lt2>
      <a:accent1>
        <a:srgbClr val="FFE4CD"/>
      </a:accent1>
      <a:accent2>
        <a:srgbClr val="FFA012"/>
      </a:accent2>
      <a:accent3>
        <a:srgbClr val="FF9CA6"/>
      </a:accent3>
      <a:accent4>
        <a:srgbClr val="FFDC8D"/>
      </a:accent4>
      <a:accent5>
        <a:srgbClr val="FFC127"/>
      </a:accent5>
      <a:accent6>
        <a:srgbClr val="FFFFFF"/>
      </a:accent6>
      <a:hlink>
        <a:srgbClr val="4C9A9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rning Greetings with Social DIstancing by Slidesgo">
  <a:themeElements>
    <a:clrScheme name="Simple Light">
      <a:dk1>
        <a:srgbClr val="407E79"/>
      </a:dk1>
      <a:lt1>
        <a:srgbClr val="D3F2F4"/>
      </a:lt1>
      <a:dk2>
        <a:srgbClr val="5DC1AE"/>
      </a:dk2>
      <a:lt2>
        <a:srgbClr val="4C9A93"/>
      </a:lt2>
      <a:accent1>
        <a:srgbClr val="FFE4CD"/>
      </a:accent1>
      <a:accent2>
        <a:srgbClr val="FFA012"/>
      </a:accent2>
      <a:accent3>
        <a:srgbClr val="FF9CA6"/>
      </a:accent3>
      <a:accent4>
        <a:srgbClr val="FFDC8D"/>
      </a:accent4>
      <a:accent5>
        <a:srgbClr val="FFC127"/>
      </a:accent5>
      <a:accent6>
        <a:srgbClr val="FFFFFF"/>
      </a:accent6>
      <a:hlink>
        <a:srgbClr val="4C9A9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Office PowerPoint</Application>
  <PresentationFormat>On-screen Show (16:9)</PresentationFormat>
  <Paragraphs>87</Paragraphs>
  <Slides>44</Slides>
  <Notes>36</Notes>
  <HiddenSlides>0</HiddenSlides>
  <MMClips>10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62" baseType="lpstr">
      <vt:lpstr>Arial</vt:lpstr>
      <vt:lpstr>Sport Day</vt:lpstr>
      <vt:lpstr>Calibri</vt:lpstr>
      <vt:lpstr>Montserrat</vt:lpstr>
      <vt:lpstr>Hammersmith One</vt:lpstr>
      <vt:lpstr>Calibri Light</vt:lpstr>
      <vt:lpstr>Coming Soon</vt:lpstr>
      <vt:lpstr>Comfortaa</vt:lpstr>
      <vt:lpstr>Pangolin</vt:lpstr>
      <vt:lpstr>Century Gothic</vt:lpstr>
      <vt:lpstr>Josefin Sans Light</vt:lpstr>
      <vt:lpstr>Muli</vt:lpstr>
      <vt:lpstr>Script MT Bold</vt:lpstr>
      <vt:lpstr>Cheri</vt:lpstr>
      <vt:lpstr>Delius Swash Caps</vt:lpstr>
      <vt:lpstr>Morning Greetings with Social DIstancing by Slidesgo</vt:lpstr>
      <vt:lpstr>1_Morning Greetings with Social DIstancing by Slidesgo</vt:lpstr>
      <vt:lpstr>Office Theme</vt:lpstr>
      <vt:lpstr>Our names</vt:lpstr>
      <vt:lpstr>TABLE OF CONTENTS</vt:lpstr>
      <vt:lpstr>WARM-UP</vt:lpstr>
      <vt:lpstr>WHO’S FASTER?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count together!</vt:lpstr>
      <vt:lpstr>MODEL SENTENCES</vt:lpstr>
      <vt:lpstr>PowerPoint Presentation</vt:lpstr>
      <vt:lpstr>PowerPoint Presentation</vt:lpstr>
      <vt:lpstr>PowerPoint Presentation</vt:lpstr>
      <vt:lpstr>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TALK!</vt:lpstr>
      <vt:lpstr>PowerPoint Presentation</vt:lpstr>
      <vt:lpstr>FUN TIME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modified xsi:type="dcterms:W3CDTF">2022-07-21T13:34:51Z</dcterms:modified>
</cp:coreProperties>
</file>