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ambria Math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-117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0" Type="http://schemas.openxmlformats.org/officeDocument/2006/relationships/image" Target="../media/image37.jp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image" Target="../media/image10.svg"/><Relationship Id="rId12" Type="http://schemas.openxmlformats.org/officeDocument/2006/relationships/image" Target="../media/image19.svg"/><Relationship Id="rId2" Type="http://schemas.openxmlformats.org/officeDocument/2006/relationships/image" Target="../media/image45.pn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7.png"/><Relationship Id="rId15" Type="http://schemas.openxmlformats.org/officeDocument/2006/relationships/image" Target="../media/image49.png"/><Relationship Id="rId10" Type="http://schemas.openxmlformats.org/officeDocument/2006/relationships/image" Target="../media/image17.svg"/><Relationship Id="rId4" Type="http://schemas.openxmlformats.org/officeDocument/2006/relationships/image" Target="../media/image46.png"/><Relationship Id="rId1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6.svg"/><Relationship Id="rId7" Type="http://schemas.openxmlformats.org/officeDocument/2006/relationships/image" Target="../media/image6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5.sv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4.png"/><Relationship Id="rId3" Type="http://schemas.openxmlformats.org/officeDocument/2006/relationships/image" Target="../media/image52.svg"/><Relationship Id="rId7" Type="http://schemas.openxmlformats.org/officeDocument/2006/relationships/image" Target="../media/image61.png"/><Relationship Id="rId12" Type="http://schemas.openxmlformats.org/officeDocument/2006/relationships/image" Target="../media/image15.svg"/><Relationship Id="rId2" Type="http://schemas.openxmlformats.org/officeDocument/2006/relationships/image" Target="../media/image59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63.png"/><Relationship Id="rId15" Type="http://schemas.openxmlformats.org/officeDocument/2006/relationships/image" Target="../media/image66.png"/><Relationship Id="rId10" Type="http://schemas.openxmlformats.org/officeDocument/2006/relationships/image" Target="../media/image57.sv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0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3" Type="http://schemas.openxmlformats.org/officeDocument/2006/relationships/image" Target="../media/image59.svg"/><Relationship Id="rId7" Type="http://schemas.openxmlformats.org/officeDocument/2006/relationships/image" Target="../media/image76.png"/><Relationship Id="rId12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77.jpg"/><Relationship Id="rId10" Type="http://schemas.openxmlformats.org/officeDocument/2006/relationships/image" Target="../media/image64.svg"/><Relationship Id="rId4" Type="http://schemas.openxmlformats.org/officeDocument/2006/relationships/image" Target="../media/image10.png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0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1.jp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g"/><Relationship Id="rId5" Type="http://schemas.openxmlformats.org/officeDocument/2006/relationships/image" Target="../media/image20.sv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2.svg"/><Relationship Id="rId7" Type="http://schemas.openxmlformats.org/officeDocument/2006/relationships/image" Target="../media/image8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0.png"/><Relationship Id="rId16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.pn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4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47" Type="http://schemas.microsoft.com/office/2007/relationships/hdphoto" Target="../media/hdphoto1.wdp"/><Relationship Id="rId50" Type="http://schemas.openxmlformats.org/officeDocument/2006/relationships/image" Target="../media/image43.png"/><Relationship Id="rId46" Type="http://schemas.openxmlformats.org/officeDocument/2006/relationships/image" Target="../media/image9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99.svg"/><Relationship Id="rId36" Type="http://schemas.openxmlformats.org/officeDocument/2006/relationships/image" Target="../media/image95.png"/><Relationship Id="rId49" Type="http://schemas.openxmlformats.org/officeDocument/2006/relationships/image" Target="../media/image72.png"/><Relationship Id="rId35" Type="http://schemas.openxmlformats.org/officeDocument/2006/relationships/image" Target="../media/image40.svg"/><Relationship Id="rId48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8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00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104.png"/><Relationship Id="rId5" Type="http://schemas.openxmlformats.org/officeDocument/2006/relationships/image" Target="../media/image26.svg"/><Relationship Id="rId10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0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6.svg"/><Relationship Id="rId7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26.svg"/><Relationship Id="rId10" Type="http://schemas.openxmlformats.org/officeDocument/2006/relationships/image" Target="../media/image43.png"/><Relationship Id="rId4" Type="http://schemas.openxmlformats.org/officeDocument/2006/relationships/image" Target="../media/image104.png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svg"/><Relationship Id="rId7" Type="http://schemas.openxmlformats.org/officeDocument/2006/relationships/image" Target="../media/image1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26.svg"/><Relationship Id="rId4" Type="http://schemas.openxmlformats.org/officeDocument/2006/relationships/image" Target="../media/image104.png"/><Relationship Id="rId9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26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19.png"/><Relationship Id="rId7" Type="http://schemas.openxmlformats.org/officeDocument/2006/relationships/image" Target="../media/image8.svg"/><Relationship Id="rId17" Type="http://schemas.openxmlformats.org/officeDocument/2006/relationships/image" Target="../media/image1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6.svg"/><Relationship Id="rId10" Type="http://schemas.openxmlformats.org/officeDocument/2006/relationships/image" Target="../media/image18.png"/><Relationship Id="rId9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7.svg"/><Relationship Id="rId7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4" Type="http://schemas.openxmlformats.org/officeDocument/2006/relationships/image" Target="../media/image26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7.svg"/><Relationship Id="rId7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3.png"/><Relationship Id="rId10" Type="http://schemas.openxmlformats.org/officeDocument/2006/relationships/image" Target="../media/image8.svg"/><Relationship Id="rId4" Type="http://schemas.openxmlformats.org/officeDocument/2006/relationships/image" Target="../media/image31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15299" y="559848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4412" r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giải thích vì sao hình a không phải là hai góc đối đỉnh?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68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vi-VN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nghĩa: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Microsoft Office PowerPoint</Application>
  <PresentationFormat>Custom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Wingdings</vt:lpstr>
      <vt:lpstr>Quicksand Italics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2022-09-23T05:37:49Z</dcterms:created>
  <dcterms:modified xsi:type="dcterms:W3CDTF">2022-09-23T05:37:54Z</dcterms:modified>
  <dc:identifier/>
</cp:coreProperties>
</file>