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sldIdLst>
    <p:sldId id="260" r:id="rId3"/>
    <p:sldId id="261" r:id="rId4"/>
    <p:sldId id="259" r:id="rId5"/>
    <p:sldId id="262" r:id="rId6"/>
    <p:sldId id="263" r:id="rId7"/>
    <p:sldId id="276" r:id="rId8"/>
    <p:sldId id="266" r:id="rId9"/>
    <p:sldId id="267" r:id="rId10"/>
    <p:sldId id="269" r:id="rId11"/>
    <p:sldId id="300" r:id="rId12"/>
    <p:sldId id="271" r:id="rId13"/>
    <p:sldId id="273" r:id="rId14"/>
    <p:sldId id="274" r:id="rId15"/>
    <p:sldId id="301" r:id="rId16"/>
    <p:sldId id="272" r:id="rId17"/>
    <p:sldId id="291" r:id="rId18"/>
    <p:sldId id="292" r:id="rId19"/>
    <p:sldId id="293" r:id="rId20"/>
    <p:sldId id="294" r:id="rId21"/>
    <p:sldId id="270" r:id="rId22"/>
    <p:sldId id="275" r:id="rId23"/>
    <p:sldId id="302" r:id="rId24"/>
    <p:sldId id="290" r:id="rId25"/>
    <p:sldId id="278" r:id="rId26"/>
    <p:sldId id="277" r:id="rId27"/>
    <p:sldId id="279" r:id="rId28"/>
    <p:sldId id="303" r:id="rId29"/>
    <p:sldId id="281" r:id="rId30"/>
    <p:sldId id="283" r:id="rId31"/>
    <p:sldId id="284" r:id="rId32"/>
    <p:sldId id="289" r:id="rId33"/>
    <p:sldId id="282" r:id="rId34"/>
    <p:sldId id="288" r:id="rId35"/>
    <p:sldId id="285" r:id="rId36"/>
    <p:sldId id="287" r:id="rId37"/>
    <p:sldId id="304" r:id="rId38"/>
    <p:sldId id="298" r:id="rId39"/>
    <p:sldId id="297" r:id="rId40"/>
    <p:sldId id="29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1</a:t>
          </a:r>
          <a:r>
            <a:rPr lang="vi-VN" sz="2800" i="1" dirty="0"/>
            <a:t>:</a:t>
          </a:r>
          <a:r>
            <a:rPr lang="en-US" sz="2800" i="1" dirty="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2</a:t>
          </a:r>
          <a:r>
            <a:rPr lang="vi-VN" sz="2800" i="1" dirty="0"/>
            <a:t>:</a:t>
          </a:r>
          <a:r>
            <a:rPr lang="en-US" sz="2800" i="1" dirty="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3</a:t>
          </a:r>
          <a:r>
            <a:rPr lang="vi-VN" sz="2800" i="1" dirty="0"/>
            <a:t>: </a:t>
          </a:r>
          <a:r>
            <a:rPr lang="en-US" sz="2800" i="1" dirty="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BF1A7140-1E7E-4568-B362-DCA8F0E68CDA}" type="presOf" srcId="{4D783A32-6612-4061-810D-2598FCFDE16E}" destId="{610C4521-7E21-4ABD-817D-19EC8F773957}" srcOrd="0" destOrd="0" presId="urn:microsoft.com/office/officeart/2005/8/layout/vList4#1"/>
    <dgm:cxn modelId="{0BE4B848-414A-4185-A731-421A718E5533}" type="presOf" srcId="{36F1A9A7-0E91-4997-8451-066E68D6791C}" destId="{11925212-181A-4D0E-84EB-C4219DE1ABB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FB38063A-A746-4FBE-9EA8-B39124E54D0D}" type="presOf" srcId="{8C4E1181-A43E-4AFA-A175-608167BDD664}" destId="{046903CA-E59E-4D3A-B85F-2132F4D3C385}" srcOrd="1" destOrd="0" presId="urn:microsoft.com/office/officeart/2005/8/layout/vList4#1"/>
    <dgm:cxn modelId="{CB718402-7AA9-43F3-B4DB-D2D133F77000}" type="presOf" srcId="{F6E9B8BA-2F37-4781-A521-61D00A840D7D}" destId="{D857732E-E667-406B-8596-FB28DE60F3B0}" srcOrd="0" destOrd="0" presId="urn:microsoft.com/office/officeart/2005/8/layout/vList4#1"/>
    <dgm:cxn modelId="{DCDCACDE-A632-47BB-9F6B-5E95D174CEC6}" type="presOf" srcId="{36F1A9A7-0E91-4997-8451-066E68D6791C}" destId="{629FFE63-9943-4FDD-AEB3-15F8D3455642}" srcOrd="1" destOrd="0" presId="urn:microsoft.com/office/officeart/2005/8/layout/vList4#1"/>
    <dgm:cxn modelId="{A8656CF2-9C24-4590-B8B2-C95DF9E7DC63}" type="presOf" srcId="{F6E9B8BA-2F37-4781-A521-61D00A840D7D}" destId="{8B13E293-4E29-4216-A0D2-9CCA14266B56}" srcOrd="1" destOrd="0" presId="urn:microsoft.com/office/officeart/2005/8/layout/vList4#1"/>
    <dgm:cxn modelId="{7645E359-4998-4B0F-B088-7215FCBD5A74}" type="presOf" srcId="{8C4E1181-A43E-4AFA-A175-608167BDD664}" destId="{DE66B4FA-8443-484B-9A9E-FA188D6B4E43}" srcOrd="0" destOrd="0" presId="urn:microsoft.com/office/officeart/2005/8/layout/vList4#1"/>
    <dgm:cxn modelId="{E69DD0DB-E96C-4883-859E-9EEA81E24548}" type="presParOf" srcId="{610C4521-7E21-4ABD-817D-19EC8F773957}" destId="{1C2B9614-1D42-4E2A-92D8-94BCF9DE39E4}" srcOrd="0" destOrd="0" presId="urn:microsoft.com/office/officeart/2005/8/layout/vList4#1"/>
    <dgm:cxn modelId="{6B277DB1-B0BE-4040-A52B-2D591B8944C7}" type="presParOf" srcId="{1C2B9614-1D42-4E2A-92D8-94BCF9DE39E4}" destId="{DE66B4FA-8443-484B-9A9E-FA188D6B4E43}" srcOrd="0" destOrd="0" presId="urn:microsoft.com/office/officeart/2005/8/layout/vList4#1"/>
    <dgm:cxn modelId="{51C8FD0C-A563-46C8-B086-26BAE5A3778A}" type="presParOf" srcId="{1C2B9614-1D42-4E2A-92D8-94BCF9DE39E4}" destId="{2AAACA77-E4A0-4E99-9F03-72ED26BB7B73}" srcOrd="1" destOrd="0" presId="urn:microsoft.com/office/officeart/2005/8/layout/vList4#1"/>
    <dgm:cxn modelId="{BD5910A1-5C25-4E1F-BF84-C02C298AE1FC}" type="presParOf" srcId="{1C2B9614-1D42-4E2A-92D8-94BCF9DE39E4}" destId="{046903CA-E59E-4D3A-B85F-2132F4D3C385}" srcOrd="2" destOrd="0" presId="urn:microsoft.com/office/officeart/2005/8/layout/vList4#1"/>
    <dgm:cxn modelId="{DC870DA9-912F-46A6-B2AC-32D566807129}" type="presParOf" srcId="{610C4521-7E21-4ABD-817D-19EC8F773957}" destId="{3C4FC630-2F4B-4B45-8D35-86BFE257DB89}" srcOrd="1" destOrd="0" presId="urn:microsoft.com/office/officeart/2005/8/layout/vList4#1"/>
    <dgm:cxn modelId="{45BB201C-DD96-4618-93EE-1B779081AFF4}" type="presParOf" srcId="{610C4521-7E21-4ABD-817D-19EC8F773957}" destId="{76DA393E-3756-4D17-8778-17C0D4D792DA}" srcOrd="2" destOrd="0" presId="urn:microsoft.com/office/officeart/2005/8/layout/vList4#1"/>
    <dgm:cxn modelId="{95025486-AF9F-4210-A83A-F9425244130F}" type="presParOf" srcId="{76DA393E-3756-4D17-8778-17C0D4D792DA}" destId="{11925212-181A-4D0E-84EB-C4219DE1ABB7}" srcOrd="0" destOrd="0" presId="urn:microsoft.com/office/officeart/2005/8/layout/vList4#1"/>
    <dgm:cxn modelId="{C9B49F77-EDF9-4E51-A788-E12B2488915D}" type="presParOf" srcId="{76DA393E-3756-4D17-8778-17C0D4D792DA}" destId="{2352C030-0248-483B-94A9-26972C30B2AA}" srcOrd="1" destOrd="0" presId="urn:microsoft.com/office/officeart/2005/8/layout/vList4#1"/>
    <dgm:cxn modelId="{2B02B927-7943-4431-BD01-C52556CD6204}" type="presParOf" srcId="{76DA393E-3756-4D17-8778-17C0D4D792DA}" destId="{629FFE63-9943-4FDD-AEB3-15F8D3455642}" srcOrd="2" destOrd="0" presId="urn:microsoft.com/office/officeart/2005/8/layout/vList4#1"/>
    <dgm:cxn modelId="{4DF71183-6324-40E4-8B8E-41A446FCAD1E}" type="presParOf" srcId="{610C4521-7E21-4ABD-817D-19EC8F773957}" destId="{E767A943-8EB1-47EA-BA75-90A3BF72AA10}" srcOrd="3" destOrd="0" presId="urn:microsoft.com/office/officeart/2005/8/layout/vList4#1"/>
    <dgm:cxn modelId="{C6C6C76D-DC5C-4355-B2B9-197A88371769}" type="presParOf" srcId="{610C4521-7E21-4ABD-817D-19EC8F773957}" destId="{E9FBCDE1-C0F8-4B00-9C6E-C1A57153DC9C}" srcOrd="4" destOrd="0" presId="urn:microsoft.com/office/officeart/2005/8/layout/vList4#1"/>
    <dgm:cxn modelId="{B7335FDD-910A-46DC-917B-99FABC629C50}" type="presParOf" srcId="{E9FBCDE1-C0F8-4B00-9C6E-C1A57153DC9C}" destId="{D857732E-E667-406B-8596-FB28DE60F3B0}" srcOrd="0" destOrd="0" presId="urn:microsoft.com/office/officeart/2005/8/layout/vList4#1"/>
    <dgm:cxn modelId="{6D010F40-A726-4003-AF58-F37B93B1B11B}" type="presParOf" srcId="{E9FBCDE1-C0F8-4B00-9C6E-C1A57153DC9C}" destId="{72B5F39E-2D8B-4AE5-99A7-0B4F92796C74}" srcOrd="1" destOrd="0" presId="urn:microsoft.com/office/officeart/2005/8/layout/vList4#1"/>
    <dgm:cxn modelId="{51859ABC-5A34-4CE2-80C9-B747A3C4A4E3}"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1</a:t>
          </a:r>
          <a:r>
            <a:rPr lang="vi-VN" sz="2800" i="1" dirty="0"/>
            <a:t>:</a:t>
          </a:r>
          <a:r>
            <a:rPr lang="en-US" sz="2800" i="1" dirty="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2</a:t>
          </a:r>
          <a:r>
            <a:rPr lang="vi-VN" sz="2800" i="1" dirty="0"/>
            <a:t>:</a:t>
          </a:r>
          <a:r>
            <a:rPr lang="en-US" sz="2800" i="1" dirty="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3</a:t>
          </a:r>
          <a:r>
            <a:rPr lang="vi-VN" sz="2800" i="1" dirty="0"/>
            <a:t>: </a:t>
          </a:r>
          <a:r>
            <a:rPr lang="en-US" sz="2800" i="1" dirty="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563AEBA1-4294-410C-BF5C-EEC1CC64A533}" type="presOf" srcId="{F6E9B8BA-2F37-4781-A521-61D00A840D7D}" destId="{D857732E-E667-406B-8596-FB28DE60F3B0}" srcOrd="0" destOrd="0" presId="urn:microsoft.com/office/officeart/2005/8/layout/vList4#1"/>
    <dgm:cxn modelId="{AECF94B7-451F-4E7F-B00E-F006D3241973}" type="presOf" srcId="{8C4E1181-A43E-4AFA-A175-608167BDD664}" destId="{046903CA-E59E-4D3A-B85F-2132F4D3C385}" srcOrd="1" destOrd="0" presId="urn:microsoft.com/office/officeart/2005/8/layout/vList4#1"/>
    <dgm:cxn modelId="{5A816375-BA93-440E-8343-C17C638AE997}" type="presOf" srcId="{36F1A9A7-0E91-4997-8451-066E68D6791C}" destId="{11925212-181A-4D0E-84EB-C4219DE1ABB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DFDF1CC2-53CA-458E-B350-5C4E7329A457}" type="presOf" srcId="{8C4E1181-A43E-4AFA-A175-608167BDD664}" destId="{DE66B4FA-8443-484B-9A9E-FA188D6B4E43}" srcOrd="0" destOrd="0" presId="urn:microsoft.com/office/officeart/2005/8/layout/vList4#1"/>
    <dgm:cxn modelId="{E0D7AA8C-FF48-4515-9C0E-03B81968CB5E}" type="presOf" srcId="{F6E9B8BA-2F37-4781-A521-61D00A840D7D}" destId="{8B13E293-4E29-4216-A0D2-9CCA14266B56}" srcOrd="1" destOrd="0" presId="urn:microsoft.com/office/officeart/2005/8/layout/vList4#1"/>
    <dgm:cxn modelId="{0A395660-6E1D-4336-9715-ADE387EAD7F6}" type="presOf" srcId="{4D783A32-6612-4061-810D-2598FCFDE16E}" destId="{610C4521-7E21-4ABD-817D-19EC8F773957}" srcOrd="0" destOrd="0" presId="urn:microsoft.com/office/officeart/2005/8/layout/vList4#1"/>
    <dgm:cxn modelId="{45257099-1B7D-408B-BBF1-A70E22C7354C}" type="presOf" srcId="{36F1A9A7-0E91-4997-8451-066E68D6791C}" destId="{629FFE63-9943-4FDD-AEB3-15F8D3455642}" srcOrd="1" destOrd="0" presId="urn:microsoft.com/office/officeart/2005/8/layout/vList4#1"/>
    <dgm:cxn modelId="{9A98C1F2-0F00-4EB2-911C-5D72B74BE7BF}" type="presParOf" srcId="{610C4521-7E21-4ABD-817D-19EC8F773957}" destId="{1C2B9614-1D42-4E2A-92D8-94BCF9DE39E4}" srcOrd="0" destOrd="0" presId="urn:microsoft.com/office/officeart/2005/8/layout/vList4#1"/>
    <dgm:cxn modelId="{1C932AAA-408C-43ED-A979-3421E4A958A9}" type="presParOf" srcId="{1C2B9614-1D42-4E2A-92D8-94BCF9DE39E4}" destId="{DE66B4FA-8443-484B-9A9E-FA188D6B4E43}" srcOrd="0" destOrd="0" presId="urn:microsoft.com/office/officeart/2005/8/layout/vList4#1"/>
    <dgm:cxn modelId="{8FC2081C-91C3-4085-AC48-9FD24B43CF34}" type="presParOf" srcId="{1C2B9614-1D42-4E2A-92D8-94BCF9DE39E4}" destId="{2AAACA77-E4A0-4E99-9F03-72ED26BB7B73}" srcOrd="1" destOrd="0" presId="urn:microsoft.com/office/officeart/2005/8/layout/vList4#1"/>
    <dgm:cxn modelId="{882DD4BE-5DD6-40E4-9918-E4CE81FF3EBA}" type="presParOf" srcId="{1C2B9614-1D42-4E2A-92D8-94BCF9DE39E4}" destId="{046903CA-E59E-4D3A-B85F-2132F4D3C385}" srcOrd="2" destOrd="0" presId="urn:microsoft.com/office/officeart/2005/8/layout/vList4#1"/>
    <dgm:cxn modelId="{7375A74A-DD14-4C37-BE5C-ECE2FBC2F02F}" type="presParOf" srcId="{610C4521-7E21-4ABD-817D-19EC8F773957}" destId="{3C4FC630-2F4B-4B45-8D35-86BFE257DB89}" srcOrd="1" destOrd="0" presId="urn:microsoft.com/office/officeart/2005/8/layout/vList4#1"/>
    <dgm:cxn modelId="{5151CB01-9A1B-4E0E-A39F-75C60CD43ABE}" type="presParOf" srcId="{610C4521-7E21-4ABD-817D-19EC8F773957}" destId="{76DA393E-3756-4D17-8778-17C0D4D792DA}" srcOrd="2" destOrd="0" presId="urn:microsoft.com/office/officeart/2005/8/layout/vList4#1"/>
    <dgm:cxn modelId="{2EA9B6D7-9642-40C2-A018-DB15BD56DE92}" type="presParOf" srcId="{76DA393E-3756-4D17-8778-17C0D4D792DA}" destId="{11925212-181A-4D0E-84EB-C4219DE1ABB7}" srcOrd="0" destOrd="0" presId="urn:microsoft.com/office/officeart/2005/8/layout/vList4#1"/>
    <dgm:cxn modelId="{2AFC2930-65D6-4552-848E-66E11FAFB3AE}" type="presParOf" srcId="{76DA393E-3756-4D17-8778-17C0D4D792DA}" destId="{2352C030-0248-483B-94A9-26972C30B2AA}" srcOrd="1" destOrd="0" presId="urn:microsoft.com/office/officeart/2005/8/layout/vList4#1"/>
    <dgm:cxn modelId="{48BCBAA9-7E91-4DF7-B33C-F7F085AFDB63}" type="presParOf" srcId="{76DA393E-3756-4D17-8778-17C0D4D792DA}" destId="{629FFE63-9943-4FDD-AEB3-15F8D3455642}" srcOrd="2" destOrd="0" presId="urn:microsoft.com/office/officeart/2005/8/layout/vList4#1"/>
    <dgm:cxn modelId="{C7CFD98F-DFE1-4CAD-B216-432A9AF62091}" type="presParOf" srcId="{610C4521-7E21-4ABD-817D-19EC8F773957}" destId="{E767A943-8EB1-47EA-BA75-90A3BF72AA10}" srcOrd="3" destOrd="0" presId="urn:microsoft.com/office/officeart/2005/8/layout/vList4#1"/>
    <dgm:cxn modelId="{D137D07B-6C8E-4E32-9728-D4E252BFA697}" type="presParOf" srcId="{610C4521-7E21-4ABD-817D-19EC8F773957}" destId="{E9FBCDE1-C0F8-4B00-9C6E-C1A57153DC9C}" srcOrd="4" destOrd="0" presId="urn:microsoft.com/office/officeart/2005/8/layout/vList4#1"/>
    <dgm:cxn modelId="{109757BF-87F8-42C7-9163-FD799BEF2940}" type="presParOf" srcId="{E9FBCDE1-C0F8-4B00-9C6E-C1A57153DC9C}" destId="{D857732E-E667-406B-8596-FB28DE60F3B0}" srcOrd="0" destOrd="0" presId="urn:microsoft.com/office/officeart/2005/8/layout/vList4#1"/>
    <dgm:cxn modelId="{099D0FF0-237E-43F4-83E6-03C5B09ADDBF}" type="presParOf" srcId="{E9FBCDE1-C0F8-4B00-9C6E-C1A57153DC9C}" destId="{72B5F39E-2D8B-4AE5-99A7-0B4F92796C74}" srcOrd="1" destOrd="0" presId="urn:microsoft.com/office/officeart/2005/8/layout/vList4#1"/>
    <dgm:cxn modelId="{89CF098D-EA56-4AB8-B77E-AF2AFB628DB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1</a:t>
          </a:r>
          <a:r>
            <a:rPr lang="vi-VN" sz="2800" i="1" dirty="0"/>
            <a:t>:</a:t>
          </a:r>
          <a:r>
            <a:rPr lang="en-US" sz="2800" i="1" dirty="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2</a:t>
          </a:r>
          <a:r>
            <a:rPr lang="vi-VN" sz="2800" i="1" dirty="0"/>
            <a:t>:</a:t>
          </a:r>
          <a:r>
            <a:rPr lang="en-US" sz="2800" i="1" dirty="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3</a:t>
          </a:r>
          <a:r>
            <a:rPr lang="vi-VN" sz="2800" i="1" dirty="0"/>
            <a:t>: </a:t>
          </a:r>
          <a:r>
            <a:rPr lang="en-US" sz="2800" i="1" dirty="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D250CD61-49D1-46ED-A4A4-25507B3D9B38}" type="presOf" srcId="{36F1A9A7-0E91-4997-8451-066E68D6791C}" destId="{11925212-181A-4D0E-84EB-C4219DE1ABB7}" srcOrd="0" destOrd="0" presId="urn:microsoft.com/office/officeart/2005/8/layout/vList4#1"/>
    <dgm:cxn modelId="{57B7A687-FB1C-423B-BE6E-39504DFDFCB2}" type="presOf" srcId="{F6E9B8BA-2F37-4781-A521-61D00A840D7D}" destId="{8B13E293-4E29-4216-A0D2-9CCA14266B56}" srcOrd="1" destOrd="0" presId="urn:microsoft.com/office/officeart/2005/8/layout/vList4#1"/>
    <dgm:cxn modelId="{7C79076B-13AE-4613-9823-FD26048C3858}" type="presOf" srcId="{F6E9B8BA-2F37-4781-A521-61D00A840D7D}" destId="{D857732E-E667-406B-8596-FB28DE60F3B0}"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0C69C832-B67B-4F43-9EEE-8F502A091667}"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9A723A63-8629-4D60-9A53-6EC7F9E14BB0}" type="presOf" srcId="{8C4E1181-A43E-4AFA-A175-608167BDD664}" destId="{046903CA-E59E-4D3A-B85F-2132F4D3C385}" srcOrd="1" destOrd="0" presId="urn:microsoft.com/office/officeart/2005/8/layout/vList4#1"/>
    <dgm:cxn modelId="{D47A5CAC-13E7-4548-8CA5-BB81BB4E7CA8}" type="presOf" srcId="{36F1A9A7-0E91-4997-8451-066E68D6791C}" destId="{629FFE63-9943-4FDD-AEB3-15F8D3455642}" srcOrd="1" destOrd="0" presId="urn:microsoft.com/office/officeart/2005/8/layout/vList4#1"/>
    <dgm:cxn modelId="{671CFCAB-3353-4469-A3FC-AEBD0F4736B1}" type="presOf" srcId="{4D783A32-6612-4061-810D-2598FCFDE16E}" destId="{610C4521-7E21-4ABD-817D-19EC8F773957}" srcOrd="0" destOrd="0" presId="urn:microsoft.com/office/officeart/2005/8/layout/vList4#1"/>
    <dgm:cxn modelId="{4C6ABD3F-0EE1-4C67-8B2C-1CCFD6C657E1}" type="presParOf" srcId="{610C4521-7E21-4ABD-817D-19EC8F773957}" destId="{1C2B9614-1D42-4E2A-92D8-94BCF9DE39E4}" srcOrd="0" destOrd="0" presId="urn:microsoft.com/office/officeart/2005/8/layout/vList4#1"/>
    <dgm:cxn modelId="{C224221A-7571-413C-9980-EB87C9983932}" type="presParOf" srcId="{1C2B9614-1D42-4E2A-92D8-94BCF9DE39E4}" destId="{DE66B4FA-8443-484B-9A9E-FA188D6B4E43}" srcOrd="0" destOrd="0" presId="urn:microsoft.com/office/officeart/2005/8/layout/vList4#1"/>
    <dgm:cxn modelId="{AB6A7FF5-6346-46E8-A6F6-08A9AAD37E4D}" type="presParOf" srcId="{1C2B9614-1D42-4E2A-92D8-94BCF9DE39E4}" destId="{2AAACA77-E4A0-4E99-9F03-72ED26BB7B73}" srcOrd="1" destOrd="0" presId="urn:microsoft.com/office/officeart/2005/8/layout/vList4#1"/>
    <dgm:cxn modelId="{BCE6DC49-6854-438E-9F5A-4BB7098CB333}" type="presParOf" srcId="{1C2B9614-1D42-4E2A-92D8-94BCF9DE39E4}" destId="{046903CA-E59E-4D3A-B85F-2132F4D3C385}" srcOrd="2" destOrd="0" presId="urn:microsoft.com/office/officeart/2005/8/layout/vList4#1"/>
    <dgm:cxn modelId="{6A4ED2C6-857D-4D7D-BFEE-BFACAAE3735E}" type="presParOf" srcId="{610C4521-7E21-4ABD-817D-19EC8F773957}" destId="{3C4FC630-2F4B-4B45-8D35-86BFE257DB89}" srcOrd="1" destOrd="0" presId="urn:microsoft.com/office/officeart/2005/8/layout/vList4#1"/>
    <dgm:cxn modelId="{503158FD-E708-4C5F-B276-86D9A9AF8D0C}" type="presParOf" srcId="{610C4521-7E21-4ABD-817D-19EC8F773957}" destId="{76DA393E-3756-4D17-8778-17C0D4D792DA}" srcOrd="2" destOrd="0" presId="urn:microsoft.com/office/officeart/2005/8/layout/vList4#1"/>
    <dgm:cxn modelId="{5FB4A91D-7B66-4483-9B97-57786DFDBB9D}" type="presParOf" srcId="{76DA393E-3756-4D17-8778-17C0D4D792DA}" destId="{11925212-181A-4D0E-84EB-C4219DE1ABB7}" srcOrd="0" destOrd="0" presId="urn:microsoft.com/office/officeart/2005/8/layout/vList4#1"/>
    <dgm:cxn modelId="{38F4A019-E187-44AA-B69F-3DBD06159878}" type="presParOf" srcId="{76DA393E-3756-4D17-8778-17C0D4D792DA}" destId="{2352C030-0248-483B-94A9-26972C30B2AA}" srcOrd="1" destOrd="0" presId="urn:microsoft.com/office/officeart/2005/8/layout/vList4#1"/>
    <dgm:cxn modelId="{FBDA75B9-6061-4C41-9AC5-DC7AA9902E7E}" type="presParOf" srcId="{76DA393E-3756-4D17-8778-17C0D4D792DA}" destId="{629FFE63-9943-4FDD-AEB3-15F8D3455642}" srcOrd="2" destOrd="0" presId="urn:microsoft.com/office/officeart/2005/8/layout/vList4#1"/>
    <dgm:cxn modelId="{A1062A69-0737-4625-B73E-22BC1EBC90F5}" type="presParOf" srcId="{610C4521-7E21-4ABD-817D-19EC8F773957}" destId="{E767A943-8EB1-47EA-BA75-90A3BF72AA10}" srcOrd="3" destOrd="0" presId="urn:microsoft.com/office/officeart/2005/8/layout/vList4#1"/>
    <dgm:cxn modelId="{CB8F88B4-4D70-439C-91F8-346A7C807C9A}" type="presParOf" srcId="{610C4521-7E21-4ABD-817D-19EC8F773957}" destId="{E9FBCDE1-C0F8-4B00-9C6E-C1A57153DC9C}" srcOrd="4" destOrd="0" presId="urn:microsoft.com/office/officeart/2005/8/layout/vList4#1"/>
    <dgm:cxn modelId="{72D85C1A-2DFD-4DFA-AFFC-8317B5EE07F3}" type="presParOf" srcId="{E9FBCDE1-C0F8-4B00-9C6E-C1A57153DC9C}" destId="{D857732E-E667-406B-8596-FB28DE60F3B0}" srcOrd="0" destOrd="0" presId="urn:microsoft.com/office/officeart/2005/8/layout/vList4#1"/>
    <dgm:cxn modelId="{C626415F-6CA6-49FF-A8DD-0B246DECED47}" type="presParOf" srcId="{E9FBCDE1-C0F8-4B00-9C6E-C1A57153DC9C}" destId="{72B5F39E-2D8B-4AE5-99A7-0B4F92796C74}" srcOrd="1" destOrd="0" presId="urn:microsoft.com/office/officeart/2005/8/layout/vList4#1"/>
    <dgm:cxn modelId="{B0479BEF-D0A4-49B0-8942-C11DEB9FE46E}"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1</a:t>
          </a:r>
          <a:r>
            <a:rPr lang="vi-VN" sz="2800" i="1" kern="1200" dirty="0"/>
            <a:t>:</a:t>
          </a:r>
          <a:r>
            <a:rPr lang="en-US" sz="2800" i="1" kern="1200" dirty="0"/>
            <a:t>Theo em những truyền thống tốt đẹp nào được thể hiện trong các hình ảnh trên?</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0"/>
        <a:ext cx="5482436" cy="1411231"/>
      </dsp:txXfrm>
    </dsp:sp>
    <dsp:sp modelId="{2AAACA77-E4A0-4E99-9F03-72ED26BB7B73}">
      <dsp:nvSpPr>
        <dsp:cNvPr id="0" name=""/>
        <dsp:cNvSpPr/>
      </dsp:nvSpPr>
      <dsp:spPr>
        <a:xfrm>
          <a:off x="141123" y="141123"/>
          <a:ext cx="1405890" cy="1128984"/>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552354"/>
          <a:ext cx="7029450" cy="179864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2</a:t>
          </a:r>
          <a:r>
            <a:rPr lang="vi-VN" sz="2800" i="1" kern="1200" dirty="0"/>
            <a:t>:</a:t>
          </a:r>
          <a:r>
            <a:rPr lang="en-US" sz="2800" i="1" kern="1200" dirty="0"/>
            <a:t>Quê hương em có những truyền thống tốt đẹp nào?Em hãy giới thiệu về những truyền thống đó?</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1547013" y="1552354"/>
        <a:ext cx="5482436" cy="1798642"/>
      </dsp:txXfrm>
    </dsp:sp>
    <dsp:sp modelId="{2352C030-0248-483B-94A9-26972C30B2AA}">
      <dsp:nvSpPr>
        <dsp:cNvPr id="0" name=""/>
        <dsp:cNvSpPr/>
      </dsp:nvSpPr>
      <dsp:spPr>
        <a:xfrm>
          <a:off x="141123" y="1887182"/>
          <a:ext cx="1405890" cy="1128984"/>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95731"/>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3</a:t>
          </a:r>
          <a:r>
            <a:rPr lang="vi-VN" sz="2800" i="1" kern="1200" dirty="0"/>
            <a:t>: </a:t>
          </a:r>
          <a:r>
            <a:rPr lang="en-US" sz="2800" i="1" kern="1200" dirty="0"/>
            <a:t>Em hiểu thế nào là truyền thống tốt đẹp của quê hương?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3495731"/>
        <a:ext cx="5482436" cy="1411231"/>
      </dsp:txXfrm>
    </dsp:sp>
    <dsp:sp modelId="{72B5F39E-2D8B-4AE5-99A7-0B4F92796C74}">
      <dsp:nvSpPr>
        <dsp:cNvPr id="0" name=""/>
        <dsp:cNvSpPr/>
      </dsp:nvSpPr>
      <dsp:spPr>
        <a:xfrm>
          <a:off x="141123" y="3633242"/>
          <a:ext cx="1405890" cy="1128984"/>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1</a:t>
          </a:r>
          <a:r>
            <a:rPr lang="vi-VN" sz="2800" i="1" kern="1200" dirty="0"/>
            <a:t>:</a:t>
          </a:r>
          <a:r>
            <a:rPr lang="en-US" sz="2800" i="1" kern="1200" dirty="0"/>
            <a:t>Theo em những truyền thống tốt đẹp nào được thể hiện trong các hình ảnh trên?</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0"/>
        <a:ext cx="5482436" cy="1411231"/>
      </dsp:txXfrm>
    </dsp:sp>
    <dsp:sp modelId="{2AAACA77-E4A0-4E99-9F03-72ED26BB7B73}">
      <dsp:nvSpPr>
        <dsp:cNvPr id="0" name=""/>
        <dsp:cNvSpPr/>
      </dsp:nvSpPr>
      <dsp:spPr>
        <a:xfrm>
          <a:off x="141123" y="141123"/>
          <a:ext cx="1405890" cy="1128984"/>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552354"/>
          <a:ext cx="7029450" cy="179864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2</a:t>
          </a:r>
          <a:r>
            <a:rPr lang="vi-VN" sz="2800" i="1" kern="1200" dirty="0"/>
            <a:t>:</a:t>
          </a:r>
          <a:r>
            <a:rPr lang="en-US" sz="2800" i="1" kern="1200" dirty="0"/>
            <a:t>Quê hương em có những truyền thống tốt đẹp nào?Em hãy giới thiệu về những truyền thống đó?</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1547013" y="1552354"/>
        <a:ext cx="5482436" cy="1798642"/>
      </dsp:txXfrm>
    </dsp:sp>
    <dsp:sp modelId="{2352C030-0248-483B-94A9-26972C30B2AA}">
      <dsp:nvSpPr>
        <dsp:cNvPr id="0" name=""/>
        <dsp:cNvSpPr/>
      </dsp:nvSpPr>
      <dsp:spPr>
        <a:xfrm>
          <a:off x="141123" y="1887182"/>
          <a:ext cx="1405890" cy="1128984"/>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95731"/>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3</a:t>
          </a:r>
          <a:r>
            <a:rPr lang="vi-VN" sz="2800" i="1" kern="1200" dirty="0"/>
            <a:t>: </a:t>
          </a:r>
          <a:r>
            <a:rPr lang="en-US" sz="2800" i="1" kern="1200" dirty="0"/>
            <a:t>Em hiểu thế nào là truyền thống tốt đẹp của quê hương?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3495731"/>
        <a:ext cx="5482436" cy="1411231"/>
      </dsp:txXfrm>
    </dsp:sp>
    <dsp:sp modelId="{72B5F39E-2D8B-4AE5-99A7-0B4F92796C74}">
      <dsp:nvSpPr>
        <dsp:cNvPr id="0" name=""/>
        <dsp:cNvSpPr/>
      </dsp:nvSpPr>
      <dsp:spPr>
        <a:xfrm>
          <a:off x="141123" y="3633242"/>
          <a:ext cx="1405890" cy="1128984"/>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1</a:t>
          </a:r>
          <a:r>
            <a:rPr lang="vi-VN" sz="2800" i="1" kern="1200" dirty="0"/>
            <a:t>:</a:t>
          </a:r>
          <a:r>
            <a:rPr lang="en-US" sz="2800" i="1" kern="1200" dirty="0"/>
            <a:t>Theo em những truyền thống tốt đẹp nào được thể hiện trong các hình ảnh trên?</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0"/>
        <a:ext cx="5482436" cy="1411231"/>
      </dsp:txXfrm>
    </dsp:sp>
    <dsp:sp modelId="{2AAACA77-E4A0-4E99-9F03-72ED26BB7B73}">
      <dsp:nvSpPr>
        <dsp:cNvPr id="0" name=""/>
        <dsp:cNvSpPr/>
      </dsp:nvSpPr>
      <dsp:spPr>
        <a:xfrm>
          <a:off x="141123" y="141123"/>
          <a:ext cx="1405890" cy="1128984"/>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552354"/>
          <a:ext cx="7029450" cy="179864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2</a:t>
          </a:r>
          <a:r>
            <a:rPr lang="vi-VN" sz="2800" i="1" kern="1200" dirty="0"/>
            <a:t>:</a:t>
          </a:r>
          <a:r>
            <a:rPr lang="en-US" sz="2800" i="1" kern="1200" dirty="0"/>
            <a:t>Quê hương em có những truyền thống tốt đẹp nào?Em hãy giới thiệu về những truyền thống đó?</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1547013" y="1552354"/>
        <a:ext cx="5482436" cy="1798642"/>
      </dsp:txXfrm>
    </dsp:sp>
    <dsp:sp modelId="{2352C030-0248-483B-94A9-26972C30B2AA}">
      <dsp:nvSpPr>
        <dsp:cNvPr id="0" name=""/>
        <dsp:cNvSpPr/>
      </dsp:nvSpPr>
      <dsp:spPr>
        <a:xfrm>
          <a:off x="141123" y="1887182"/>
          <a:ext cx="1405890" cy="1128984"/>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95731"/>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3</a:t>
          </a:r>
          <a:r>
            <a:rPr lang="vi-VN" sz="2800" i="1" kern="1200" dirty="0"/>
            <a:t>: </a:t>
          </a:r>
          <a:r>
            <a:rPr lang="en-US" sz="2800" i="1" kern="1200" dirty="0"/>
            <a:t>Em hiểu thế nào là truyền thống tốt đẹp của quê hương?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3495731"/>
        <a:ext cx="5482436" cy="1411231"/>
      </dsp:txXfrm>
    </dsp:sp>
    <dsp:sp modelId="{72B5F39E-2D8B-4AE5-99A7-0B4F92796C74}">
      <dsp:nvSpPr>
        <dsp:cNvPr id="0" name=""/>
        <dsp:cNvSpPr/>
      </dsp:nvSpPr>
      <dsp:spPr>
        <a:xfrm>
          <a:off x="141123" y="3633242"/>
          <a:ext cx="1405890" cy="1128984"/>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53A0A-8900-3C88-A7FA-27F197FB3B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ABA6C9A-533A-A4B7-DDDA-0826096D3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DF363CF-BCE6-CB7C-3439-EA47793D6E5A}"/>
              </a:ext>
            </a:extLst>
          </p:cNvPr>
          <p:cNvSpPr>
            <a:spLocks noGrp="1"/>
          </p:cNvSpPr>
          <p:nvPr>
            <p:ph type="dt" sz="half" idx="10"/>
          </p:nvPr>
        </p:nvSpPr>
        <p:spPr/>
        <p:txBody>
          <a:bodyPr/>
          <a:lstStyle/>
          <a:p>
            <a:fld id="{79A32BE8-6D82-4F9F-BAEF-5521DB423C96}" type="datetimeFigureOut">
              <a:rPr lang="en-US" smtClean="0"/>
              <a:t>9/15/2022</a:t>
            </a:fld>
            <a:endParaRPr lang="en-US"/>
          </a:p>
        </p:txBody>
      </p:sp>
      <p:sp>
        <p:nvSpPr>
          <p:cNvPr id="5" name="Footer Placeholder 4">
            <a:extLst>
              <a:ext uri="{FF2B5EF4-FFF2-40B4-BE49-F238E27FC236}">
                <a16:creationId xmlns:a16="http://schemas.microsoft.com/office/drawing/2014/main" xmlns="" id="{76702DAD-A6B3-404C-FFF0-037B745C4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9D3B2D-8467-51CE-3F19-DDDFD5E97D95}"/>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160797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A8A0C6-E6D5-FEBB-6DE7-37A0668F2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0206E18-447E-44BD-3A1C-BEE21EC30B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2F28BD-8631-5423-BBB4-F29BB55BCB32}"/>
              </a:ext>
            </a:extLst>
          </p:cNvPr>
          <p:cNvSpPr>
            <a:spLocks noGrp="1"/>
          </p:cNvSpPr>
          <p:nvPr>
            <p:ph type="dt" sz="half" idx="10"/>
          </p:nvPr>
        </p:nvSpPr>
        <p:spPr/>
        <p:txBody>
          <a:bodyPr/>
          <a:lstStyle/>
          <a:p>
            <a:fld id="{79A32BE8-6D82-4F9F-BAEF-5521DB423C96}" type="datetimeFigureOut">
              <a:rPr lang="en-US" smtClean="0"/>
              <a:t>9/15/2022</a:t>
            </a:fld>
            <a:endParaRPr lang="en-US"/>
          </a:p>
        </p:txBody>
      </p:sp>
      <p:sp>
        <p:nvSpPr>
          <p:cNvPr id="5" name="Footer Placeholder 4">
            <a:extLst>
              <a:ext uri="{FF2B5EF4-FFF2-40B4-BE49-F238E27FC236}">
                <a16:creationId xmlns:a16="http://schemas.microsoft.com/office/drawing/2014/main" xmlns="" id="{3B85E986-1974-2FC3-6C79-33EFA937B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7735495-0CA7-5DB2-6A98-F7712AFD29BA}"/>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95953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2F5F80-F563-B913-A445-1A1102D768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F206D63-60B3-2A46-AE88-8D2DEE84E0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54967A-1F1A-A644-F5E5-42B3C2306F57}"/>
              </a:ext>
            </a:extLst>
          </p:cNvPr>
          <p:cNvSpPr>
            <a:spLocks noGrp="1"/>
          </p:cNvSpPr>
          <p:nvPr>
            <p:ph type="dt" sz="half" idx="10"/>
          </p:nvPr>
        </p:nvSpPr>
        <p:spPr/>
        <p:txBody>
          <a:bodyPr/>
          <a:lstStyle/>
          <a:p>
            <a:fld id="{79A32BE8-6D82-4F9F-BAEF-5521DB423C96}" type="datetimeFigureOut">
              <a:rPr lang="en-US" smtClean="0"/>
              <a:t>9/15/2022</a:t>
            </a:fld>
            <a:endParaRPr lang="en-US"/>
          </a:p>
        </p:txBody>
      </p:sp>
      <p:sp>
        <p:nvSpPr>
          <p:cNvPr id="5" name="Footer Placeholder 4">
            <a:extLst>
              <a:ext uri="{FF2B5EF4-FFF2-40B4-BE49-F238E27FC236}">
                <a16:creationId xmlns:a16="http://schemas.microsoft.com/office/drawing/2014/main" xmlns="" id="{71D98C19-742D-C11C-A820-F3491084F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52B5F17-CF8C-BEC1-8DB5-1722991F49C5}"/>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3773167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884BDB-91F4-4F6C-995E-5D4F3012062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493238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84BDB-91F4-4F6C-995E-5D4F3012062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367044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84BDB-91F4-4F6C-995E-5D4F3012062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404022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884BDB-91F4-4F6C-995E-5D4F3012062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3410962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884BDB-91F4-4F6C-995E-5D4F3012062A}" type="datetimeFigureOut">
              <a:rPr lang="en-US" smtClean="0"/>
              <a:pPr/>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138589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884BDB-91F4-4F6C-995E-5D4F3012062A}" type="datetimeFigureOut">
              <a:rPr lang="en-US" smtClean="0"/>
              <a:pPr/>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1237346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84BDB-91F4-4F6C-995E-5D4F3012062A}" type="datetimeFigureOut">
              <a:rPr lang="en-US" smtClean="0"/>
              <a:pPr/>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3788871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884BDB-91F4-4F6C-995E-5D4F3012062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153501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25D005-7EF3-6E24-9878-C0CD33287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47291C7-7B76-A067-3632-7946280321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19CED2A-7DC7-6C27-B0F8-4C41087A431E}"/>
              </a:ext>
            </a:extLst>
          </p:cNvPr>
          <p:cNvSpPr>
            <a:spLocks noGrp="1"/>
          </p:cNvSpPr>
          <p:nvPr>
            <p:ph type="dt" sz="half" idx="10"/>
          </p:nvPr>
        </p:nvSpPr>
        <p:spPr/>
        <p:txBody>
          <a:bodyPr/>
          <a:lstStyle/>
          <a:p>
            <a:fld id="{79A32BE8-6D82-4F9F-BAEF-5521DB423C96}" type="datetimeFigureOut">
              <a:rPr lang="en-US" smtClean="0"/>
              <a:t>9/15/2022</a:t>
            </a:fld>
            <a:endParaRPr lang="en-US"/>
          </a:p>
        </p:txBody>
      </p:sp>
      <p:sp>
        <p:nvSpPr>
          <p:cNvPr id="5" name="Footer Placeholder 4">
            <a:extLst>
              <a:ext uri="{FF2B5EF4-FFF2-40B4-BE49-F238E27FC236}">
                <a16:creationId xmlns:a16="http://schemas.microsoft.com/office/drawing/2014/main" xmlns="" id="{0649AA74-7D60-F7BA-FB87-338E7F5EE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54C6FF-89C9-C170-8978-E60F540CFA1E}"/>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982041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884BDB-91F4-4F6C-995E-5D4F3012062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730838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84BDB-91F4-4F6C-995E-5D4F3012062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5867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84BDB-91F4-4F6C-995E-5D4F3012062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866556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85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F8A50C-FDD2-9A12-33B7-8C39B6723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519CD63-AC63-D035-3672-C96D993851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538B2D-A5C9-EE8A-6E11-1B87E3D8F069}"/>
              </a:ext>
            </a:extLst>
          </p:cNvPr>
          <p:cNvSpPr>
            <a:spLocks noGrp="1"/>
          </p:cNvSpPr>
          <p:nvPr>
            <p:ph type="dt" sz="half" idx="10"/>
          </p:nvPr>
        </p:nvSpPr>
        <p:spPr/>
        <p:txBody>
          <a:bodyPr/>
          <a:lstStyle/>
          <a:p>
            <a:fld id="{79A32BE8-6D82-4F9F-BAEF-5521DB423C96}" type="datetimeFigureOut">
              <a:rPr lang="en-US" smtClean="0"/>
              <a:t>9/15/2022</a:t>
            </a:fld>
            <a:endParaRPr lang="en-US"/>
          </a:p>
        </p:txBody>
      </p:sp>
      <p:sp>
        <p:nvSpPr>
          <p:cNvPr id="5" name="Footer Placeholder 4">
            <a:extLst>
              <a:ext uri="{FF2B5EF4-FFF2-40B4-BE49-F238E27FC236}">
                <a16:creationId xmlns:a16="http://schemas.microsoft.com/office/drawing/2014/main" xmlns="" id="{CF43F32B-0267-BA3A-EEA8-5A866CFD42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EE5173-4B52-DE3B-8967-73A4F5B94149}"/>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61167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575-A46F-F340-EF23-F9075E769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986283E-42D4-D971-BD59-F7AD2CE6BA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1213CB9-ED38-BEA0-981F-E7392B375B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C9F90A2-D521-3012-3C11-1B02CB300AEC}"/>
              </a:ext>
            </a:extLst>
          </p:cNvPr>
          <p:cNvSpPr>
            <a:spLocks noGrp="1"/>
          </p:cNvSpPr>
          <p:nvPr>
            <p:ph type="dt" sz="half" idx="10"/>
          </p:nvPr>
        </p:nvSpPr>
        <p:spPr/>
        <p:txBody>
          <a:bodyPr/>
          <a:lstStyle/>
          <a:p>
            <a:fld id="{79A32BE8-6D82-4F9F-BAEF-5521DB423C96}" type="datetimeFigureOut">
              <a:rPr lang="en-US" smtClean="0"/>
              <a:t>9/15/2022</a:t>
            </a:fld>
            <a:endParaRPr lang="en-US"/>
          </a:p>
        </p:txBody>
      </p:sp>
      <p:sp>
        <p:nvSpPr>
          <p:cNvPr id="6" name="Footer Placeholder 5">
            <a:extLst>
              <a:ext uri="{FF2B5EF4-FFF2-40B4-BE49-F238E27FC236}">
                <a16:creationId xmlns:a16="http://schemas.microsoft.com/office/drawing/2014/main" xmlns="" id="{7477198C-D82D-ACDD-A70A-847E505142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F5D93BE-2F38-83EF-267D-77431F3F91AC}"/>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406614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49B01-64E7-48EE-B09D-38E91A26BE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C5D1B48-75B8-3E6D-7259-263C8C9518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F78CD42-4BDE-03C7-9F40-54277F32CC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51ABFE1-6B1D-9DD7-787F-1C3D321A7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D43B48B-CA22-CE72-8031-D80EBA5CF0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24DFCFF-2AFE-C11B-5D36-B2513EE3445E}"/>
              </a:ext>
            </a:extLst>
          </p:cNvPr>
          <p:cNvSpPr>
            <a:spLocks noGrp="1"/>
          </p:cNvSpPr>
          <p:nvPr>
            <p:ph type="dt" sz="half" idx="10"/>
          </p:nvPr>
        </p:nvSpPr>
        <p:spPr/>
        <p:txBody>
          <a:bodyPr/>
          <a:lstStyle/>
          <a:p>
            <a:fld id="{79A32BE8-6D82-4F9F-BAEF-5521DB423C96}" type="datetimeFigureOut">
              <a:rPr lang="en-US" smtClean="0"/>
              <a:t>9/15/2022</a:t>
            </a:fld>
            <a:endParaRPr lang="en-US"/>
          </a:p>
        </p:txBody>
      </p:sp>
      <p:sp>
        <p:nvSpPr>
          <p:cNvPr id="8" name="Footer Placeholder 7">
            <a:extLst>
              <a:ext uri="{FF2B5EF4-FFF2-40B4-BE49-F238E27FC236}">
                <a16:creationId xmlns:a16="http://schemas.microsoft.com/office/drawing/2014/main" xmlns="" id="{D835E364-517F-61CD-60E5-25EE9ED5E8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B9755B6-EDFF-CE77-9DF8-592566CE2CE7}"/>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134397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94CE21-4514-8ECB-ADFC-2DAB741F70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3605437-C170-7F42-8BC2-611666DF42C8}"/>
              </a:ext>
            </a:extLst>
          </p:cNvPr>
          <p:cNvSpPr>
            <a:spLocks noGrp="1"/>
          </p:cNvSpPr>
          <p:nvPr>
            <p:ph type="dt" sz="half" idx="10"/>
          </p:nvPr>
        </p:nvSpPr>
        <p:spPr/>
        <p:txBody>
          <a:bodyPr/>
          <a:lstStyle/>
          <a:p>
            <a:fld id="{79A32BE8-6D82-4F9F-BAEF-5521DB423C96}" type="datetimeFigureOut">
              <a:rPr lang="en-US" smtClean="0"/>
              <a:t>9/15/2022</a:t>
            </a:fld>
            <a:endParaRPr lang="en-US"/>
          </a:p>
        </p:txBody>
      </p:sp>
      <p:sp>
        <p:nvSpPr>
          <p:cNvPr id="4" name="Footer Placeholder 3">
            <a:extLst>
              <a:ext uri="{FF2B5EF4-FFF2-40B4-BE49-F238E27FC236}">
                <a16:creationId xmlns:a16="http://schemas.microsoft.com/office/drawing/2014/main" xmlns="" id="{5535096C-99B6-C21D-F397-FFF7E05902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A950D47-ECAA-1C9B-87E9-8D4851D5C33A}"/>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23614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23AA92F-A00C-B576-7BD9-E19799E2FC31}"/>
              </a:ext>
            </a:extLst>
          </p:cNvPr>
          <p:cNvSpPr>
            <a:spLocks noGrp="1"/>
          </p:cNvSpPr>
          <p:nvPr>
            <p:ph type="dt" sz="half" idx="10"/>
          </p:nvPr>
        </p:nvSpPr>
        <p:spPr/>
        <p:txBody>
          <a:bodyPr/>
          <a:lstStyle/>
          <a:p>
            <a:fld id="{79A32BE8-6D82-4F9F-BAEF-5521DB423C96}" type="datetimeFigureOut">
              <a:rPr lang="en-US" smtClean="0"/>
              <a:t>9/15/2022</a:t>
            </a:fld>
            <a:endParaRPr lang="en-US"/>
          </a:p>
        </p:txBody>
      </p:sp>
      <p:sp>
        <p:nvSpPr>
          <p:cNvPr id="3" name="Footer Placeholder 2">
            <a:extLst>
              <a:ext uri="{FF2B5EF4-FFF2-40B4-BE49-F238E27FC236}">
                <a16:creationId xmlns:a16="http://schemas.microsoft.com/office/drawing/2014/main" xmlns="" id="{BFD9D415-4E1A-0556-F7FB-D9354BE48A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74F2F2B-E5FE-CBF3-A5CD-214024AC2EEC}"/>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180737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D4F71-2B22-EE1A-0815-68D7F5D37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CE65CFB-FDCB-7FAF-873B-1573C4273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028DED7-FB95-EC18-5D1F-A78003A1B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CC85F78-5B7C-4D46-CA42-1C2F93014ED3}"/>
              </a:ext>
            </a:extLst>
          </p:cNvPr>
          <p:cNvSpPr>
            <a:spLocks noGrp="1"/>
          </p:cNvSpPr>
          <p:nvPr>
            <p:ph type="dt" sz="half" idx="10"/>
          </p:nvPr>
        </p:nvSpPr>
        <p:spPr/>
        <p:txBody>
          <a:bodyPr/>
          <a:lstStyle/>
          <a:p>
            <a:fld id="{79A32BE8-6D82-4F9F-BAEF-5521DB423C96}" type="datetimeFigureOut">
              <a:rPr lang="en-US" smtClean="0"/>
              <a:t>9/15/2022</a:t>
            </a:fld>
            <a:endParaRPr lang="en-US"/>
          </a:p>
        </p:txBody>
      </p:sp>
      <p:sp>
        <p:nvSpPr>
          <p:cNvPr id="6" name="Footer Placeholder 5">
            <a:extLst>
              <a:ext uri="{FF2B5EF4-FFF2-40B4-BE49-F238E27FC236}">
                <a16:creationId xmlns:a16="http://schemas.microsoft.com/office/drawing/2014/main" xmlns="" id="{F492A230-7656-0DFA-9CB1-13E5BF2D3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881903-E731-B190-1F48-D6677C156AFB}"/>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68850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5D6CC-41CE-CC03-DD3A-6CDBB36FE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D387F4B-4C9E-07F3-5296-4037CD518B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540BBF1-EC94-C8B3-3F26-4DA1427CA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20B97C-E79E-B79B-D9CD-CE4565624F64}"/>
              </a:ext>
            </a:extLst>
          </p:cNvPr>
          <p:cNvSpPr>
            <a:spLocks noGrp="1"/>
          </p:cNvSpPr>
          <p:nvPr>
            <p:ph type="dt" sz="half" idx="10"/>
          </p:nvPr>
        </p:nvSpPr>
        <p:spPr/>
        <p:txBody>
          <a:bodyPr/>
          <a:lstStyle/>
          <a:p>
            <a:fld id="{79A32BE8-6D82-4F9F-BAEF-5521DB423C96}" type="datetimeFigureOut">
              <a:rPr lang="en-US" smtClean="0"/>
              <a:t>9/15/2022</a:t>
            </a:fld>
            <a:endParaRPr lang="en-US"/>
          </a:p>
        </p:txBody>
      </p:sp>
      <p:sp>
        <p:nvSpPr>
          <p:cNvPr id="6" name="Footer Placeholder 5">
            <a:extLst>
              <a:ext uri="{FF2B5EF4-FFF2-40B4-BE49-F238E27FC236}">
                <a16:creationId xmlns:a16="http://schemas.microsoft.com/office/drawing/2014/main" xmlns="" id="{6EC17163-5C10-E94D-D5C8-8A1754656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1691E1D-6AA9-BAB9-8A8B-47F738163A3C}"/>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64568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BC0ABA8-E76A-88B3-70C3-14BA384FE9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5C70251-67EB-E658-9DF0-F64B2A8E23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012C3F-E25A-9FAF-C6A7-4B738FE45B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32BE8-6D82-4F9F-BAEF-5521DB423C96}" type="datetimeFigureOut">
              <a:rPr lang="en-US" smtClean="0"/>
              <a:t>9/15/2022</a:t>
            </a:fld>
            <a:endParaRPr lang="en-US"/>
          </a:p>
        </p:txBody>
      </p:sp>
      <p:sp>
        <p:nvSpPr>
          <p:cNvPr id="5" name="Footer Placeholder 4">
            <a:extLst>
              <a:ext uri="{FF2B5EF4-FFF2-40B4-BE49-F238E27FC236}">
                <a16:creationId xmlns:a16="http://schemas.microsoft.com/office/drawing/2014/main" xmlns="" id="{8F4ADA79-557D-EA3A-B966-E6D4353F3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9432CFB-D577-E126-DCDC-0CCF3CB07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DEFA5-874B-4450-9C8F-4260BBE0FF2E}" type="slidenum">
              <a:rPr lang="en-US" smtClean="0"/>
              <a:t>‹#›</a:t>
            </a:fld>
            <a:endParaRPr lang="en-US"/>
          </a:p>
        </p:txBody>
      </p:sp>
    </p:spTree>
    <p:extLst>
      <p:ext uri="{BB962C8B-B14F-4D97-AF65-F5344CB8AC3E}">
        <p14:creationId xmlns:p14="http://schemas.microsoft.com/office/powerpoint/2010/main" val="594666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84BDB-91F4-4F6C-995E-5D4F3012062A}" type="datetimeFigureOut">
              <a:rPr lang="en-US" smtClean="0"/>
              <a:pPr/>
              <a:t>9/15/2022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269F0-565D-498B-A91C-8C2EDBDA9698}" type="slidenum">
              <a:rPr lang="en-US" smtClean="0"/>
              <a:pPr/>
              <a:t>‹#›</a:t>
            </a:fld>
            <a:endParaRPr lang="en-US"/>
          </a:p>
        </p:txBody>
      </p:sp>
    </p:spTree>
    <p:extLst>
      <p:ext uri="{BB962C8B-B14F-4D97-AF65-F5344CB8AC3E}">
        <p14:creationId xmlns:p14="http://schemas.microsoft.com/office/powerpoint/2010/main" val="2469473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21.jpeg"/><Relationship Id="rId5" Type="http://schemas.openxmlformats.org/officeDocument/2006/relationships/diagramData" Target="../diagrams/data2.xml"/><Relationship Id="rId10" Type="http://schemas.openxmlformats.org/officeDocument/2006/relationships/image" Target="../media/image20.jpeg"/><Relationship Id="rId4" Type="http://schemas.openxmlformats.org/officeDocument/2006/relationships/image" Target="../media/image13.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s://vi.wikipedia.org/wiki/2013" TargetMode="External"/><Relationship Id="rId13" Type="http://schemas.openxmlformats.org/officeDocument/2006/relationships/hyperlink" Target="https://vi.wikipedia.org/wiki/%C4%90%C3%A0n_nh%E1%BB%8B" TargetMode="External"/><Relationship Id="rId3" Type="http://schemas.openxmlformats.org/officeDocument/2006/relationships/hyperlink" Target="https://vi.wikipedia.org/wiki/D%C3%A2n_ca" TargetMode="External"/><Relationship Id="rId7" Type="http://schemas.openxmlformats.org/officeDocument/2006/relationships/hyperlink" Target="https://vi.wikipedia.org/wiki/1928" TargetMode="External"/><Relationship Id="rId12" Type="http://schemas.openxmlformats.org/officeDocument/2006/relationships/hyperlink" Target="https://vi.wikipedia.org/wiki/Di_s%E1%BA%A3n_th%E1%BA%BF_gi%E1%BB%9Bi" TargetMode="External"/><Relationship Id="rId2" Type="http://schemas.openxmlformats.org/officeDocument/2006/relationships/image" Target="../media/image13.png"/><Relationship Id="rId16" Type="http://schemas.openxmlformats.org/officeDocument/2006/relationships/hyperlink" Target="https://vi.wikipedia.org/wiki/Nh%C3%A0_h%C3%A1t_Ch%C3%A8o_Ninh_B%C3%ACnh" TargetMode="External"/><Relationship Id="rId1" Type="http://schemas.openxmlformats.org/officeDocument/2006/relationships/slideLayout" Target="../slideLayouts/slideLayout18.xml"/><Relationship Id="rId6" Type="http://schemas.openxmlformats.org/officeDocument/2006/relationships/hyperlink" Target="https://vi.wikipedia.org/wiki/H%C3%A0_Th%E1%BB%8B_C%E1%BA%A7u" TargetMode="External"/><Relationship Id="rId11" Type="http://schemas.openxmlformats.org/officeDocument/2006/relationships/hyperlink" Target="https://vi.wikipedia.org/wiki/T%E1%BB%95_ch%E1%BB%A9c_Gi%C3%A1o_d%E1%BB%A5c,_Khoa_h%E1%BB%8Dc_v%C3%A0_V%C4%83n_h%C3%B3a_Li%C3%AAn_H%E1%BB%A3p_Qu%E1%BB%91c" TargetMode="External"/><Relationship Id="rId5" Type="http://schemas.openxmlformats.org/officeDocument/2006/relationships/hyperlink" Target="https://vi.wikipedia.org/wiki/B%E1%BA%AFc_B%E1%BB%99_Vi%E1%BB%87t_Nam" TargetMode="External"/><Relationship Id="rId15" Type="http://schemas.openxmlformats.org/officeDocument/2006/relationships/hyperlink" Target="https://vi.wikipedia.org/wiki/Th%C6%A1" TargetMode="External"/><Relationship Id="rId10" Type="http://schemas.openxmlformats.org/officeDocument/2006/relationships/hyperlink" Target="https://vi.wikipedia.org/wiki/Ninh_B%C3%ACnh" TargetMode="External"/><Relationship Id="rId4" Type="http://schemas.openxmlformats.org/officeDocument/2006/relationships/hyperlink" Target="https://vi.wikipedia.org/wiki/Vi%E1%BB%87t_Nam" TargetMode="External"/><Relationship Id="rId9" Type="http://schemas.openxmlformats.org/officeDocument/2006/relationships/hyperlink" Target="https://vi.wikipedia.org/wiki/Th%E1%BA%BF_k%E1%BB%B7_20" TargetMode="External"/><Relationship Id="rId14" Type="http://schemas.openxmlformats.org/officeDocument/2006/relationships/hyperlink" Target="https://vi.wikipedia.org/wiki/S%C3%AAnh_ti%E1%BB%81n" TargetMode="Externa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13.xml"/><Relationship Id="rId7" Type="http://schemas.openxmlformats.org/officeDocument/2006/relationships/diagramQuickStyle" Target="../diagrams/quickStyle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Layout" Target="../diagrams/layout3.xml"/><Relationship Id="rId11" Type="http://schemas.openxmlformats.org/officeDocument/2006/relationships/image" Target="../media/image21.jpeg"/><Relationship Id="rId5" Type="http://schemas.openxmlformats.org/officeDocument/2006/relationships/diagramData" Target="../diagrams/data3.xml"/><Relationship Id="rId10" Type="http://schemas.openxmlformats.org/officeDocument/2006/relationships/image" Target="../media/image20.jpeg"/><Relationship Id="rId4" Type="http://schemas.openxmlformats.org/officeDocument/2006/relationships/image" Target="../media/image13.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https://cth.edu.vn/wp-content/uploads/2018/03/phuong-phap-hoc-hop-tac-think-pair-share.jpg" TargetMode="External"/><Relationship Id="rId7" Type="http://schemas.openxmlformats.org/officeDocument/2006/relationships/image" Target="../media/image37.jpeg"/><Relationship Id="rId2" Type="http://schemas.openxmlformats.org/officeDocument/2006/relationships/image" Target="../media/image34.jpeg"/><Relationship Id="rId1" Type="http://schemas.openxmlformats.org/officeDocument/2006/relationships/slideLayout" Target="../slideLayouts/slideLayout13.xml"/><Relationship Id="rId6" Type="http://schemas.openxmlformats.org/officeDocument/2006/relationships/image" Target="../media/image36.jpeg"/><Relationship Id="rId5" Type="http://schemas.microsoft.com/office/2007/relationships/hdphoto" Target="../media/hdphoto1.wdp"/><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3.xml"/><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21.jpeg"/><Relationship Id="rId5" Type="http://schemas.openxmlformats.org/officeDocument/2006/relationships/diagramData" Target="../diagrams/data1.xml"/><Relationship Id="rId10" Type="http://schemas.openxmlformats.org/officeDocument/2006/relationships/image" Target="../media/image20.jpeg"/><Relationship Id="rId4" Type="http://schemas.openxmlformats.org/officeDocument/2006/relationships/image" Target="../media/image13.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81200" y="0"/>
            <a:ext cx="8077200" cy="6400800"/>
          </a:xfrm>
          <a:prstGeom prst="rect">
            <a:avLst/>
          </a:prstGeom>
        </p:spPr>
      </p:pic>
      <p:sp>
        <p:nvSpPr>
          <p:cNvPr id="5" name="Rectangle 4"/>
          <p:cNvSpPr/>
          <p:nvPr/>
        </p:nvSpPr>
        <p:spPr>
          <a:xfrm>
            <a:off x="3352800" y="990600"/>
            <a:ext cx="5562600" cy="2590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BÀI 1: TỰ HÀO VỀ TRUYỀN THỐNG QUÊ HƯƠNG</a:t>
            </a:r>
          </a:p>
        </p:txBody>
      </p:sp>
      <p:sp>
        <p:nvSpPr>
          <p:cNvPr id="6" name="Oval 5"/>
          <p:cNvSpPr/>
          <p:nvPr/>
        </p:nvSpPr>
        <p:spPr>
          <a:xfrm>
            <a:off x="4953000" y="3733800"/>
            <a:ext cx="342900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MỞ ĐẦU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32269"/>
            <a:ext cx="9144000" cy="6793462"/>
          </a:xfrm>
          <a:prstGeom prst="rect">
            <a:avLst/>
          </a:prstGeom>
        </p:spPr>
      </p:pic>
      <p:graphicFrame>
        <p:nvGraphicFramePr>
          <p:cNvPr id="6" name="Content Placeholder 4"/>
          <p:cNvGraphicFramePr>
            <a:graphicFrameLocks/>
          </p:cNvGraphicFramePr>
          <p:nvPr>
            <p:custDataLst>
              <p:tags r:id="rId1"/>
            </p:custDataLst>
          </p:nvPr>
        </p:nvGraphicFramePr>
        <p:xfrm>
          <a:off x="2495550" y="1219203"/>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12954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latin typeface="Calibri"/>
              </a:rPr>
              <a:t>Thảo luận nhóm</a:t>
            </a:r>
          </a:p>
        </p:txBody>
      </p:sp>
      <p:pic>
        <p:nvPicPr>
          <p:cNvPr id="8" name="Picture 2" descr="http://photos.myjoyonline.com/photos/news/201311/6579331693860_2001437840207.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382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427748"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1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2C2DF2B-8E0D-47A0-BA81-ED78E4C207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8029" y="-56755"/>
            <a:ext cx="8509423" cy="5583260"/>
          </a:xfrm>
          <a:prstGeom prst="rect">
            <a:avLst/>
          </a:prstGeom>
        </p:spPr>
      </p:pic>
      <p:grpSp>
        <p:nvGrpSpPr>
          <p:cNvPr id="3" name="Group 11"/>
          <p:cNvGrpSpPr/>
          <p:nvPr/>
        </p:nvGrpSpPr>
        <p:grpSpPr>
          <a:xfrm>
            <a:off x="7689657" y="686231"/>
            <a:ext cx="3124864" cy="6035244"/>
            <a:chOff x="8286614" y="0"/>
            <a:chExt cx="4166485" cy="6765160"/>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3" name="Cloud Callout 12"/>
          <p:cNvSpPr/>
          <p:nvPr/>
        </p:nvSpPr>
        <p:spPr>
          <a:xfrm>
            <a:off x="2514600" y="1143000"/>
            <a:ext cx="5867400" cy="45720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solidFill>
                  <a:prstClr val="black"/>
                </a:solidFill>
                <a:latin typeface="Times New Roman" pitchFamily="18" charset="0"/>
                <a:cs typeface="Times New Roman" pitchFamily="18" charset="0"/>
              </a:rPr>
              <a:t>Quê hương em có những truyền thống :</a:t>
            </a:r>
            <a:endParaRPr lang="en-US" sz="2800" dirty="0">
              <a:solidFill>
                <a:prstClr val="black"/>
              </a:solidFill>
              <a:latin typeface="Times New Roman" pitchFamily="18" charset="0"/>
              <a:cs typeface="Times New Roman" pitchFamily="18" charset="0"/>
            </a:endParaRPr>
          </a:p>
          <a:p>
            <a:pPr algn="ctr"/>
            <a:r>
              <a:rPr lang="en-US" sz="2800" dirty="0">
                <a:solidFill>
                  <a:prstClr val="black"/>
                </a:solidFill>
                <a:latin typeface="Times New Roman" pitchFamily="18" charset="0"/>
                <a:cs typeface="Times New Roman" pitchFamily="18" charset="0"/>
              </a:rPr>
              <a:t>- Yêu nước</a:t>
            </a:r>
          </a:p>
          <a:p>
            <a:pPr algn="ctr"/>
            <a:r>
              <a:rPr lang="en-US" sz="2800" dirty="0">
                <a:solidFill>
                  <a:prstClr val="black"/>
                </a:solidFill>
                <a:latin typeface="Times New Roman" pitchFamily="18" charset="0"/>
                <a:cs typeface="Times New Roman" pitchFamily="18" charset="0"/>
              </a:rPr>
              <a:t>- Hiếu học</a:t>
            </a:r>
          </a:p>
          <a:p>
            <a:pPr algn="ctr"/>
            <a:r>
              <a:rPr lang="en-US" sz="2800" dirty="0">
                <a:solidFill>
                  <a:prstClr val="black"/>
                </a:solidFill>
                <a:latin typeface="Times New Roman" pitchFamily="18" charset="0"/>
                <a:cs typeface="Times New Roman" pitchFamily="18" charset="0"/>
              </a:rPr>
              <a:t>- Lao động</a:t>
            </a:r>
          </a:p>
          <a:p>
            <a:pPr algn="ctr"/>
            <a:r>
              <a:rPr lang="en-US" sz="2800" dirty="0">
                <a:solidFill>
                  <a:prstClr val="black"/>
                </a:solidFill>
                <a:latin typeface="Times New Roman" pitchFamily="18" charset="0"/>
                <a:cs typeface="Times New Roman" pitchFamily="18" charset="0"/>
              </a:rPr>
              <a:t>- Tôn sư trọng đạo</a:t>
            </a:r>
          </a:p>
          <a:p>
            <a:pPr algn="ctr"/>
            <a:r>
              <a:rPr lang="en-US" sz="2800" dirty="0">
                <a:solidFill>
                  <a:prstClr val="black"/>
                </a:solidFill>
                <a:latin typeface="Times New Roman" pitchFamily="18" charset="0"/>
                <a:cs typeface="Times New Roman" pitchFamily="18" charset="0"/>
              </a:rPr>
              <a:t>- Hiếu thảo</a:t>
            </a:r>
          </a:p>
          <a:p>
            <a:pPr algn="ctr"/>
            <a:r>
              <a:rPr lang="en-US" sz="2800" dirty="0">
                <a:solidFill>
                  <a:prstClr val="black"/>
                </a:solidFill>
                <a:latin typeface="Times New Roman" pitchFamily="18" charset="0"/>
                <a:cs typeface="Times New Roman" pitchFamily="18" charset="0"/>
              </a:rPr>
              <a:t>- Hát xẩm....</a:t>
            </a:r>
          </a:p>
          <a:p>
            <a:pPr algn="ct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oto-1-1475665037237.jpg"/>
          <p:cNvPicPr>
            <a:picLocks noGrp="1" noChangeAspect="1"/>
          </p:cNvPicPr>
          <p:nvPr>
            <p:ph idx="1"/>
          </p:nvPr>
        </p:nvPicPr>
        <p:blipFill>
          <a:blip r:embed="rId2"/>
          <a:stretch>
            <a:fillRect/>
          </a:stretch>
        </p:blipFill>
        <p:spPr>
          <a:xfrm>
            <a:off x="1981200" y="228600"/>
            <a:ext cx="8686800" cy="5181600"/>
          </a:xfrm>
        </p:spPr>
      </p:pic>
      <p:sp>
        <p:nvSpPr>
          <p:cNvPr id="5" name="Oval 4"/>
          <p:cNvSpPr/>
          <p:nvPr/>
        </p:nvSpPr>
        <p:spPr>
          <a:xfrm>
            <a:off x="2362200" y="5562600"/>
            <a:ext cx="769620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Times New Roman" pitchFamily="18" charset="0"/>
                <a:cs typeface="Times New Roman" pitchFamily="18" charset="0"/>
              </a:rPr>
              <a:t>Nghệ nhân Hà Thị Cầu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2C2DF2B-8E0D-47A0-BA81-ED78E4C207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32269"/>
            <a:ext cx="9144000" cy="6793462"/>
          </a:xfrm>
          <a:prstGeom prst="rect">
            <a:avLst/>
          </a:prstGeom>
        </p:spPr>
      </p:pic>
      <p:sp>
        <p:nvSpPr>
          <p:cNvPr id="3" name="Content Placeholder 2"/>
          <p:cNvSpPr>
            <a:spLocks noGrp="1"/>
          </p:cNvSpPr>
          <p:nvPr>
            <p:ph idx="4294967295"/>
          </p:nvPr>
        </p:nvSpPr>
        <p:spPr>
          <a:xfrm>
            <a:off x="1828800" y="1371601"/>
            <a:ext cx="8534400" cy="5211763"/>
          </a:xfrm>
        </p:spPr>
        <p:txBody>
          <a:bodyPr>
            <a:normAutofit fontScale="70000" lnSpcReduction="20000"/>
          </a:bodyPr>
          <a:lstStyle/>
          <a:p>
            <a:pPr lvl="0"/>
            <a:r>
              <a:rPr lang="en-US" b="1" dirty="0">
                <a:solidFill>
                  <a:srgbClr val="FF0000"/>
                </a:solidFill>
              </a:rPr>
              <a:t>Giới thiệu về truyền thống hát xẩm của quê hương Ninh Bình</a:t>
            </a:r>
          </a:p>
          <a:p>
            <a:pPr>
              <a:buNone/>
            </a:pPr>
            <a:r>
              <a:rPr lang="en-US" b="1" dirty="0"/>
              <a:t>Xẩm là một loại hình </a:t>
            </a:r>
            <a:r>
              <a:rPr lang="en-US" b="1" dirty="0">
                <a:hlinkClick r:id="rId3" tooltip="Dân ca"/>
              </a:rPr>
              <a:t>dân ca</a:t>
            </a:r>
            <a:r>
              <a:rPr lang="en-US" b="1" dirty="0"/>
              <a:t> của </a:t>
            </a:r>
            <a:r>
              <a:rPr lang="en-US" b="1" dirty="0">
                <a:hlinkClick r:id="rId4" tooltip="Việt Nam"/>
              </a:rPr>
              <a:t>Việt Nam</a:t>
            </a:r>
            <a:r>
              <a:rPr lang="en-US" b="1" dirty="0"/>
              <a:t>, phổ biến ở </a:t>
            </a:r>
            <a:r>
              <a:rPr lang="en-US" b="1" dirty="0">
                <a:hlinkClick r:id="rId5" tooltip="Bắc Bộ Việt Nam"/>
              </a:rPr>
              <a:t>đồng bằng và trung du Bắc Bộ</a:t>
            </a:r>
            <a:r>
              <a:rPr lang="en-US" b="1" dirty="0"/>
              <a:t>. </a:t>
            </a:r>
          </a:p>
          <a:p>
            <a:pPr>
              <a:buNone/>
            </a:pPr>
            <a:r>
              <a:rPr lang="en-US" b="1" dirty="0"/>
              <a:t>Nghệ nhân </a:t>
            </a:r>
            <a:r>
              <a:rPr lang="en-US" b="1" dirty="0">
                <a:hlinkClick r:id="rId6" tooltip="Hà Thị Cầu"/>
              </a:rPr>
              <a:t>Hà Thị Cầu</a:t>
            </a:r>
            <a:r>
              <a:rPr lang="en-US" b="1" dirty="0"/>
              <a:t> (</a:t>
            </a:r>
            <a:r>
              <a:rPr lang="en-US" b="1" dirty="0">
                <a:hlinkClick r:id="rId7" tooltip="1928"/>
              </a:rPr>
              <a:t>1928</a:t>
            </a:r>
            <a:r>
              <a:rPr lang="en-US" b="1" dirty="0"/>
              <a:t>–</a:t>
            </a:r>
            <a:r>
              <a:rPr lang="en-US" b="1" dirty="0">
                <a:hlinkClick r:id="rId8" tooltip="2013"/>
              </a:rPr>
              <a:t>2013</a:t>
            </a:r>
            <a:r>
              <a:rPr lang="en-US" b="1" dirty="0"/>
              <a:t>) được coi là người hát xẩm cuối cùng của </a:t>
            </a:r>
            <a:r>
              <a:rPr lang="en-US" b="1" dirty="0">
                <a:hlinkClick r:id="rId9" tooltip="Thế kỷ 20"/>
              </a:rPr>
              <a:t>thế kỷ XX</a:t>
            </a:r>
            <a:r>
              <a:rPr lang="en-US" b="1" dirty="0"/>
              <a:t> và tỉnh </a:t>
            </a:r>
            <a:r>
              <a:rPr lang="en-US" b="1" dirty="0">
                <a:hlinkClick r:id="rId10" tooltip="Ninh Bình"/>
              </a:rPr>
              <a:t>Ninh Bình</a:t>
            </a:r>
            <a:r>
              <a:rPr lang="en-US" b="1" dirty="0"/>
              <a:t> đang có những nỗ lực đệ trình </a:t>
            </a:r>
            <a:r>
              <a:rPr lang="en-US" b="1" dirty="0">
                <a:hlinkClick r:id="rId11" tooltip="Tổ chức Giáo dục, Khoa học và Văn hóa Liên Hợp Quốc"/>
              </a:rPr>
              <a:t>UNESCO</a:t>
            </a:r>
            <a:r>
              <a:rPr lang="en-US" b="1" dirty="0"/>
              <a:t> công nhận hát xẩm là </a:t>
            </a:r>
            <a:r>
              <a:rPr lang="en-US" b="1" dirty="0">
                <a:hlinkClick r:id="rId12" tooltip="Di sản thế giới"/>
              </a:rPr>
              <a:t>di sản văn hóa thế giới</a:t>
            </a:r>
            <a:r>
              <a:rPr lang="en-US" b="1" dirty="0"/>
              <a:t> cần được bảo vệ khẩn cấp.</a:t>
            </a:r>
          </a:p>
          <a:p>
            <a:pPr>
              <a:buNone/>
            </a:pPr>
            <a:r>
              <a:rPr lang="en-US" b="1" dirty="0"/>
              <a:t> Bộ nhạc cụ đơn giản nhất để hát xẩm chỉ gồm </a:t>
            </a:r>
            <a:r>
              <a:rPr lang="en-US" b="1" dirty="0">
                <a:hlinkClick r:id="rId13" tooltip="Đàn nhị"/>
              </a:rPr>
              <a:t>đàn nhị</a:t>
            </a:r>
            <a:r>
              <a:rPr lang="en-US" b="1" dirty="0"/>
              <a:t> và </a:t>
            </a:r>
            <a:r>
              <a:rPr lang="en-US" b="1" dirty="0">
                <a:hlinkClick r:id="rId14" tooltip="Sênh tiền"/>
              </a:rPr>
              <a:t>Sênh tiền</a:t>
            </a:r>
            <a:r>
              <a:rPr lang="en-US" b="1" dirty="0"/>
              <a:t>.</a:t>
            </a:r>
          </a:p>
          <a:p>
            <a:pPr>
              <a:buNone/>
            </a:pPr>
            <a:r>
              <a:rPr lang="en-US" b="1" dirty="0"/>
              <a:t> Xẩm có hai làn điệu chính là xẩm chợ và xẩm cô đào. </a:t>
            </a:r>
          </a:p>
          <a:p>
            <a:pPr>
              <a:buNone/>
            </a:pPr>
            <a:r>
              <a:rPr lang="en-US" b="1" dirty="0"/>
              <a:t>Ca từ của xẩm chủ yếu là thơ </a:t>
            </a:r>
            <a:r>
              <a:rPr lang="en-US" b="1" dirty="0">
                <a:hlinkClick r:id="rId15" tooltip="Thơ"/>
              </a:rPr>
              <a:t>lục bát</a:t>
            </a:r>
            <a:r>
              <a:rPr lang="en-US" b="1" dirty="0"/>
              <a:t>, lục bát biến thể có thêm các tiếng láy, tiếng đệm cho phù hợp với làn điệu. Ngày 26/11/2011, </a:t>
            </a:r>
            <a:r>
              <a:rPr lang="en-US" b="1" dirty="0">
                <a:hlinkClick r:id="rId16" tooltip="Nhà hát Chèo Ninh Bình"/>
              </a:rPr>
              <a:t>Nhà hát Chèo Ninh Bình</a:t>
            </a:r>
            <a:r>
              <a:rPr lang="en-US" b="1" dirty="0"/>
              <a:t> đã tổ chức lễ khai trương công trình khôi phục, bảo tồn và phát triển nghệ thuật hát xẩm</a:t>
            </a:r>
            <a:r>
              <a:rPr lang="en-US" b="1" baseline="30000" dirty="0"/>
              <a:t> </a:t>
            </a:r>
            <a:r>
              <a:rPr lang="en-US" b="1" dirty="0"/>
              <a:t>nhằm sưu tầm, biên soạn, truyền dạy và phổ biến các bài hát xẩm theo các làn điệu cổ truyền, dàn dựng chương trình hát xẩm, bảo tồn, phát triển nghệ thuật hát xẩm.</a:t>
            </a:r>
          </a:p>
          <a:p>
            <a:endParaRPr lang="en-US" b="1" dirty="0"/>
          </a:p>
        </p:txBody>
      </p:sp>
      <p:sp>
        <p:nvSpPr>
          <p:cNvPr id="4" name="Oval 3"/>
          <p:cNvSpPr/>
          <p:nvPr/>
        </p:nvSpPr>
        <p:spPr>
          <a:xfrm>
            <a:off x="2133600" y="304800"/>
            <a:ext cx="5257800" cy="9144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dirty="0">
                <a:solidFill>
                  <a:prstClr val="black"/>
                </a:solidFill>
                <a:latin typeface="Calibri"/>
              </a:rPr>
              <a:t>Có thể em chưa biết???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linds(horizontal)">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32269"/>
            <a:ext cx="9144000" cy="6793462"/>
          </a:xfrm>
          <a:prstGeom prst="rect">
            <a:avLst/>
          </a:prstGeom>
        </p:spPr>
      </p:pic>
      <p:graphicFrame>
        <p:nvGraphicFramePr>
          <p:cNvPr id="6" name="Content Placeholder 4"/>
          <p:cNvGraphicFramePr>
            <a:graphicFrameLocks/>
          </p:cNvGraphicFramePr>
          <p:nvPr>
            <p:custDataLst>
              <p:tags r:id="rId1"/>
            </p:custDataLst>
          </p:nvPr>
        </p:nvGraphicFramePr>
        <p:xfrm>
          <a:off x="2495550" y="1219203"/>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12954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latin typeface="Calibri"/>
              </a:rPr>
              <a:t>Thảo luận nhóm</a:t>
            </a:r>
          </a:p>
        </p:txBody>
      </p:sp>
      <p:pic>
        <p:nvPicPr>
          <p:cNvPr id="8" name="Picture 2" descr="http://photos.myjoyonline.com/photos/news/201311/6579331693860_2001437840207.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382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427748"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2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2C2DF2B-8E0D-47A0-BA81-ED78E4C207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8029" y="-56755"/>
            <a:ext cx="8509423" cy="5583260"/>
          </a:xfrm>
          <a:prstGeom prst="rect">
            <a:avLst/>
          </a:prstGeom>
        </p:spPr>
      </p:pic>
      <p:sp>
        <p:nvSpPr>
          <p:cNvPr id="10" name="TextBox 9"/>
          <p:cNvSpPr txBox="1"/>
          <p:nvPr/>
        </p:nvSpPr>
        <p:spPr>
          <a:xfrm>
            <a:off x="2590801" y="1371601"/>
            <a:ext cx="6075429" cy="4555089"/>
          </a:xfrm>
          <a:prstGeom prst="rect">
            <a:avLst/>
          </a:prstGeom>
          <a:noFill/>
          <a:ln>
            <a:noFill/>
          </a:ln>
        </p:spPr>
        <p:txBody>
          <a:bodyPr wrap="square" lIns="121917" tIns="60958" rIns="121917" bIns="60958" rtlCol="0">
            <a:spAutoFit/>
          </a:bodyPr>
          <a:lstStyle/>
          <a:p>
            <a:r>
              <a:rPr lang="en-US" sz="3600" i="1" dirty="0">
                <a:solidFill>
                  <a:prstClr val="black"/>
                </a:solidFill>
                <a:latin typeface="Calibri"/>
              </a:rPr>
              <a:t>Truyền thống tốt đẹp của quê hương:Là những giá trị tốt đẹp, riêng biệt của mỗi vùng miền, địa phương, được hình thành và khẳng định qua thời gian, được lưu truyền từ thế hệ này qua thế hệ khác.</a:t>
            </a:r>
            <a:endParaRPr lang="en-US" sz="3600" dirty="0">
              <a:solidFill>
                <a:prstClr val="black"/>
              </a:solidFill>
              <a:latin typeface="Calibri"/>
            </a:endParaRPr>
          </a:p>
          <a:p>
            <a:endParaRPr lang="en-US" sz="3600" dirty="0">
              <a:solidFill>
                <a:srgbClr val="FF0000"/>
              </a:solidFill>
              <a:latin typeface="#9Slide05 Brannboll Ny" panose="02000000000000000000" pitchFamily="2" charset="0"/>
            </a:endParaRPr>
          </a:p>
        </p:txBody>
      </p:sp>
      <p:grpSp>
        <p:nvGrpSpPr>
          <p:cNvPr id="3" name="Group 11"/>
          <p:cNvGrpSpPr/>
          <p:nvPr/>
        </p:nvGrpSpPr>
        <p:grpSpPr>
          <a:xfrm>
            <a:off x="7689657" y="686231"/>
            <a:ext cx="3124864" cy="6035244"/>
            <a:chOff x="8286614" y="0"/>
            <a:chExt cx="4166485" cy="6765160"/>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075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85725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89578076000_87bcc076650fee51272c78de61a2d7d6.jpg"/>
          <p:cNvPicPr>
            <a:picLocks noChangeAspect="1"/>
          </p:cNvPicPr>
          <p:nvPr/>
        </p:nvPicPr>
        <p:blipFill>
          <a:blip r:embed="rId2"/>
          <a:stretch>
            <a:fillRect/>
          </a:stretch>
        </p:blipFill>
        <p:spPr>
          <a:xfrm>
            <a:off x="2286000" y="1047750"/>
            <a:ext cx="7620000" cy="4762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 PHAM THEU (1).jpg"/>
          <p:cNvPicPr>
            <a:picLocks noChangeAspect="1"/>
          </p:cNvPicPr>
          <p:nvPr/>
        </p:nvPicPr>
        <p:blipFill>
          <a:blip r:embed="rId2"/>
          <a:stretch>
            <a:fillRect/>
          </a:stretch>
        </p:blipFill>
        <p:spPr>
          <a:xfrm>
            <a:off x="3048000" y="381000"/>
            <a:ext cx="6096000" cy="6096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bo-de-10.jpeg"/>
          <p:cNvPicPr>
            <a:picLocks noChangeAspect="1"/>
          </p:cNvPicPr>
          <p:nvPr/>
        </p:nvPicPr>
        <p:blipFill>
          <a:blip r:embed="rId2"/>
          <a:stretch>
            <a:fillRect/>
          </a:stretch>
        </p:blipFill>
        <p:spPr>
          <a:xfrm>
            <a:off x="2428875" y="985838"/>
            <a:ext cx="7334250" cy="48863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latin typeface="Calibri" panose="020F0502020204030204"/>
            </a:endParaRPr>
          </a:p>
        </p:txBody>
      </p:sp>
      <p:pic>
        <p:nvPicPr>
          <p:cNvPr id="2" name="Picture 1">
            <a:extLst>
              <a:ext uri="{FF2B5EF4-FFF2-40B4-BE49-F238E27FC236}">
                <a16:creationId xmlns:a16="http://schemas.microsoft.com/office/drawing/2014/main" xmlns=""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34125" y="1282"/>
            <a:ext cx="10857875" cy="6856718"/>
          </a:xfrm>
          <a:prstGeom prst="rect">
            <a:avLst/>
          </a:prstGeom>
        </p:spPr>
      </p:pic>
      <p:pic>
        <p:nvPicPr>
          <p:cNvPr id="4" name="图片 1">
            <a:extLst>
              <a:ext uri="{FF2B5EF4-FFF2-40B4-BE49-F238E27FC236}">
                <a16:creationId xmlns:a16="http://schemas.microsoft.com/office/drawing/2014/main" xmlns="" id="{E684F970-923A-4D54-900E-8A6D225EE2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3141" y="91405"/>
            <a:ext cx="8021781" cy="6858000"/>
          </a:xfrm>
          <a:prstGeom prst="rect">
            <a:avLst/>
          </a:prstGeom>
        </p:spPr>
      </p:pic>
      <p:sp>
        <p:nvSpPr>
          <p:cNvPr id="5" name="文本框 4">
            <a:extLst>
              <a:ext uri="{FF2B5EF4-FFF2-40B4-BE49-F238E27FC236}">
                <a16:creationId xmlns:a16="http://schemas.microsoft.com/office/drawing/2014/main" xmlns="" id="{7D90C57D-D673-4D60-BCD5-CB64D8AC7D81}"/>
              </a:ext>
            </a:extLst>
          </p:cNvPr>
          <p:cNvSpPr txBox="1"/>
          <p:nvPr/>
        </p:nvSpPr>
        <p:spPr>
          <a:xfrm>
            <a:off x="2819401" y="152400"/>
            <a:ext cx="6255785" cy="2123658"/>
          </a:xfrm>
          <a:prstGeom prst="rect">
            <a:avLst/>
          </a:prstGeom>
          <a:solidFill>
            <a:schemeClr val="accent2">
              <a:lumMod val="40000"/>
              <a:lumOff val="60000"/>
            </a:schemeClr>
          </a:solidFill>
          <a:ln w="38100">
            <a:solidFill>
              <a:schemeClr val="tx1"/>
            </a:solidFill>
          </a:ln>
        </p:spPr>
        <p:txBody>
          <a:bodyPr wrap="square" rtlCol="0">
            <a:spAutoFit/>
          </a:bodyPr>
          <a:lstStyle/>
          <a:p>
            <a:r>
              <a:rPr kumimoji="1" lang="en-US" altLang="zh-CN" sz="6600" b="1" dirty="0" err="1">
                <a:solidFill>
                  <a:srgbClr val="7030A0"/>
                </a:solidFill>
                <a:latin typeface="#9Slide05 Brannboll Ny" panose="02000000000000000000" pitchFamily="2" charset="0"/>
                <a:ea typeface="inpin heiti" charset="-122"/>
                <a:cs typeface="inpin heiti" charset="-122"/>
              </a:rPr>
              <a:t>Trò</a:t>
            </a:r>
            <a:r>
              <a:rPr kumimoji="1" lang="en-US" altLang="zh-CN" sz="6600" b="1" dirty="0">
                <a:solidFill>
                  <a:srgbClr val="7030A0"/>
                </a:solidFill>
                <a:latin typeface="#9Slide05 Brannboll Ny" panose="02000000000000000000" pitchFamily="2" charset="0"/>
                <a:ea typeface="inpin heiti" charset="-122"/>
                <a:cs typeface="inpin heiti" charset="-122"/>
              </a:rPr>
              <a:t> </a:t>
            </a:r>
            <a:r>
              <a:rPr kumimoji="1" lang="en-US" altLang="zh-CN" sz="6600" b="1" dirty="0" err="1">
                <a:solidFill>
                  <a:srgbClr val="7030A0"/>
                </a:solidFill>
                <a:latin typeface="#9Slide05 Brannboll Ny" panose="02000000000000000000" pitchFamily="2" charset="0"/>
                <a:ea typeface="inpin heiti" charset="-122"/>
                <a:cs typeface="inpin heiti" charset="-122"/>
              </a:rPr>
              <a:t>chơi</a:t>
            </a:r>
            <a:r>
              <a:rPr kumimoji="1" lang="en-US" altLang="zh-CN" sz="6600" b="1" dirty="0">
                <a:solidFill>
                  <a:srgbClr val="7030A0"/>
                </a:solidFill>
                <a:latin typeface="#9Slide05 Brannboll Ny" panose="02000000000000000000" pitchFamily="2" charset="0"/>
                <a:ea typeface="inpin heiti" charset="-122"/>
                <a:cs typeface="inpin heiti" charset="-122"/>
              </a:rPr>
              <a:t>: Ai </a:t>
            </a:r>
            <a:r>
              <a:rPr kumimoji="1" lang="en-US" altLang="zh-CN" sz="6600" b="1" dirty="0" err="1">
                <a:solidFill>
                  <a:srgbClr val="7030A0"/>
                </a:solidFill>
                <a:latin typeface="#9Slide05 Brannboll Ny" panose="02000000000000000000" pitchFamily="2" charset="0"/>
                <a:ea typeface="inpin heiti" charset="-122"/>
                <a:cs typeface="inpin heiti" charset="-122"/>
              </a:rPr>
              <a:t>nhanh</a:t>
            </a:r>
            <a:r>
              <a:rPr kumimoji="1" lang="en-US" altLang="zh-CN" sz="6600" b="1" dirty="0">
                <a:solidFill>
                  <a:srgbClr val="7030A0"/>
                </a:solidFill>
                <a:latin typeface="#9Slide05 Brannboll Ny" panose="02000000000000000000" pitchFamily="2" charset="0"/>
                <a:ea typeface="inpin heiti" charset="-122"/>
                <a:cs typeface="inpin heiti" charset="-122"/>
              </a:rPr>
              <a:t> ai </a:t>
            </a:r>
            <a:r>
              <a:rPr kumimoji="1" lang="en-US" altLang="zh-CN" sz="6600" b="1" dirty="0" err="1">
                <a:solidFill>
                  <a:srgbClr val="7030A0"/>
                </a:solidFill>
                <a:latin typeface="#9Slide05 Brannboll Ny" panose="02000000000000000000" pitchFamily="2" charset="0"/>
                <a:ea typeface="inpin heiti" charset="-122"/>
                <a:cs typeface="inpin heiti" charset="-122"/>
              </a:rPr>
              <a:t>giỏi</a:t>
            </a:r>
            <a:r>
              <a:rPr kumimoji="1" lang="en-US" altLang="zh-CN" sz="6600" b="1" dirty="0">
                <a:solidFill>
                  <a:srgbClr val="7030A0"/>
                </a:solidFill>
                <a:latin typeface="#9Slide05 Brannboll Ny" panose="02000000000000000000" pitchFamily="2" charset="0"/>
                <a:ea typeface="inpin heiti" charset="-122"/>
                <a:cs typeface="inpin heiti" charset="-122"/>
              </a:rPr>
              <a:t> </a:t>
            </a:r>
            <a:endParaRPr kumimoji="1" lang="zh-CN" altLang="en-US" sz="6600" b="1" dirty="0">
              <a:solidFill>
                <a:srgbClr val="7030A0"/>
              </a:solidFill>
              <a:latin typeface="#9Slide05 Brannboll Ny" panose="02000000000000000000" pitchFamily="2" charset="0"/>
              <a:ea typeface="inpin heiti" charset="-122"/>
              <a:cs typeface="inpin heiti" charset="-122"/>
            </a:endParaRPr>
          </a:p>
        </p:txBody>
      </p:sp>
      <p:pic>
        <p:nvPicPr>
          <p:cNvPr id="6" name="图片 11">
            <a:extLst>
              <a:ext uri="{FF2B5EF4-FFF2-40B4-BE49-F238E27FC236}">
                <a16:creationId xmlns:a16="http://schemas.microsoft.com/office/drawing/2014/main" xmlns="" id="{22158275-793E-4BE1-A862-10544D902D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99638">
            <a:off x="446654" y="127459"/>
            <a:ext cx="1406765" cy="2581516"/>
          </a:xfrm>
          <a:prstGeom prst="rect">
            <a:avLst/>
          </a:prstGeom>
        </p:spPr>
      </p:pic>
      <p:sp>
        <p:nvSpPr>
          <p:cNvPr id="8" name="Rectangle 1">
            <a:extLst>
              <a:ext uri="{FF2B5EF4-FFF2-40B4-BE49-F238E27FC236}">
                <a16:creationId xmlns:a16="http://schemas.microsoft.com/office/drawing/2014/main" xmlns="" id="{3AFE3E60-6692-4000-96D0-E8111C6F45A1}"/>
              </a:ext>
            </a:extLst>
          </p:cNvPr>
          <p:cNvSpPr>
            <a:spLocks noChangeArrowheads="1"/>
          </p:cNvSpPr>
          <p:nvPr/>
        </p:nvSpPr>
        <p:spPr bwMode="auto">
          <a:xfrm>
            <a:off x="539646" y="2590801"/>
            <a:ext cx="9823554" cy="3539430"/>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buFont typeface="Arial" pitchFamily="34" charset="0"/>
              <a:buChar char="•"/>
            </a:pPr>
            <a:r>
              <a:rPr lang="en-US" sz="2800" dirty="0">
                <a:solidFill>
                  <a:prstClr val="black"/>
                </a:solidFill>
                <a:latin typeface="Calibri"/>
              </a:rPr>
              <a:t> Em hãy ghép những chữ cái đứng liền nhau trong bảng bên thành cụm từ có nghĩa thì sẽ xuất hiện nhiều từ/cụm từ nói về truyền thống quê hương ai ghép được chữ cái nhanh và chính xác sẽ trở thành người chiến thắng?</a:t>
            </a:r>
          </a:p>
          <a:p>
            <a:pPr fontAlgn="base">
              <a:buFont typeface="Arial" pitchFamily="34" charset="0"/>
              <a:buChar char="•"/>
            </a:pPr>
            <a:r>
              <a:rPr lang="en-US" sz="2800" dirty="0">
                <a:solidFill>
                  <a:prstClr val="black"/>
                </a:solidFill>
                <a:latin typeface="Calibri"/>
              </a:rPr>
              <a:t> Chia sẻ hiểu biết của em về biểu hiện </a:t>
            </a:r>
            <a:r>
              <a:rPr lang="es-ES" sz="2800" dirty="0">
                <a:solidFill>
                  <a:prstClr val="black"/>
                </a:solidFill>
                <a:latin typeface="Calibri"/>
              </a:rPr>
              <a:t>của truyền thống tốt đẹp đó ở quê hương em?  Em sẽ làm gì để mọi người biết rằng em rất tự hào về những truyền thống đó? </a:t>
            </a:r>
            <a:endParaRPr lang="en-US" sz="2800" dirty="0">
              <a:solidFill>
                <a:prstClr val="black"/>
              </a:solidFill>
              <a:latin typeface="Calibri"/>
            </a:endParaRPr>
          </a:p>
          <a:p>
            <a:pPr fontAlgn="base"/>
            <a:endParaRPr lang="en-US" sz="2800" dirty="0">
              <a:solidFill>
                <a:prstClr val="black"/>
              </a:solidFill>
              <a:latin typeface="#9Slide05 Brannboll Ny" panose="02000000000000000000" pitchFamily="2" charset="0"/>
              <a:cs typeface="Times New Roman" pitchFamily="18" charset="0"/>
            </a:endParaRPr>
          </a:p>
        </p:txBody>
      </p:sp>
      <p:pic>
        <p:nvPicPr>
          <p:cNvPr id="9" name="Picture 8">
            <a:extLst>
              <a:ext uri="{FF2B5EF4-FFF2-40B4-BE49-F238E27FC236}">
                <a16:creationId xmlns:a16="http://schemas.microsoft.com/office/drawing/2014/main" xmlns="" id="{611F461A-49C0-450F-8E8C-B4EAA22EF3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6301" y="-452729"/>
            <a:ext cx="3108284" cy="3424530"/>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age (1).p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76400" y="1"/>
            <a:ext cx="8839200" cy="61261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695451" y="2202178"/>
          <a:ext cx="8801101" cy="4751359"/>
        </p:xfrm>
        <a:graphic>
          <a:graphicData uri="http://schemas.openxmlformats.org/drawingml/2006/table">
            <a:tbl>
              <a:tblPr firstRow="1" firstCol="1" bandRow="1"/>
              <a:tblGrid>
                <a:gridCol w="1890170">
                  <a:extLst>
                    <a:ext uri="{9D8B030D-6E8A-4147-A177-3AD203B41FA5}">
                      <a16:colId xmlns:a16="http://schemas.microsoft.com/office/drawing/2014/main" xmlns="" val="20000"/>
                    </a:ext>
                  </a:extLst>
                </a:gridCol>
                <a:gridCol w="6910931">
                  <a:extLst>
                    <a:ext uri="{9D8B030D-6E8A-4147-A177-3AD203B41FA5}">
                      <a16:colId xmlns:a16="http://schemas.microsoft.com/office/drawing/2014/main" xmlns=""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và hoàn thành phiếu bài tập số </a:t>
                      </a:r>
                      <a:r>
                        <a:rPr lang="en-US" sz="3200" baseline="0" dirty="0">
                          <a:solidFill>
                            <a:srgbClr val="000000"/>
                          </a:solidFill>
                          <a:effectLst/>
                          <a:latin typeface="#9Slide05 Brannboll Ny" panose="02000000000000000000" pitchFamily="2" charset="0"/>
                          <a:ea typeface="DengXian"/>
                        </a:rPr>
                        <a:t>2</a:t>
                      </a:r>
                      <a:endParaRPr lang="en-US" sz="3200" b="0" i="0" kern="1200" dirty="0">
                        <a:solidFill>
                          <a:schemeClr val="tx1"/>
                        </a:solidFill>
                        <a:effectLst/>
                        <a:latin typeface="#9Slide05 Brannboll Ny" panose="02000000000000000000" pitchFamily="2" charset="0"/>
                        <a:ea typeface="+mn-ea"/>
                        <a:cs typeface="+mn-cs"/>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a:t>
                      </a:r>
                      <a:r>
                        <a:rPr lang="en-US" sz="3200" dirty="0">
                          <a:solidFill>
                            <a:srgbClr val="000000"/>
                          </a:solidFill>
                          <a:effectLst/>
                          <a:latin typeface="#9Slide05 Brannboll Ny" panose="02000000000000000000" pitchFamily="2" charset="0"/>
                          <a:ea typeface="DengXian"/>
                        </a:rPr>
                        <a:t>2</a:t>
                      </a:r>
                      <a:r>
                        <a:rPr lang="vi-VN"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pic>
        <p:nvPicPr>
          <p:cNvPr id="10" name="Picture 9" descr="Think, Pair, Share – phương pháp học tốt cho nhóm trẻ - CTH EDU"/>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570133" y="0"/>
            <a:ext cx="2493268" cy="2202178"/>
          </a:xfrm>
          <a:prstGeom prst="rect">
            <a:avLst/>
          </a:prstGeom>
          <a:noFill/>
          <a:ln>
            <a:noFill/>
          </a:ln>
        </p:spPr>
      </p:pic>
      <p:sp>
        <p:nvSpPr>
          <p:cNvPr id="13" name="WordArt 5"/>
          <p:cNvSpPr>
            <a:spLocks noChangeArrowheads="1" noChangeShapeType="1" noTextEdit="1"/>
          </p:cNvSpPr>
          <p:nvPr/>
        </p:nvSpPr>
        <p:spPr bwMode="auto">
          <a:xfrm>
            <a:off x="4226573" y="312359"/>
            <a:ext cx="4785973" cy="936199"/>
          </a:xfrm>
          <a:prstGeom prst="rect">
            <a:avLst/>
          </a:prstGeom>
        </p:spPr>
        <p:txBody>
          <a:bodyPr wrap="none" fromWordArt="1">
            <a:prstTxWarp prst="textPlain">
              <a:avLst>
                <a:gd name="adj" fmla="val 49706"/>
              </a:avLst>
            </a:prstTxWarp>
          </a:bodyPr>
          <a:lstStyle/>
          <a:p>
            <a:pPr algn="ctr" eaLnBrk="0" fontAlgn="base" hangingPunct="0">
              <a:spcBef>
                <a:spcPct val="0"/>
              </a:spcBef>
              <a:spcAft>
                <a:spcPct val="0"/>
              </a:spcAft>
              <a:defRPr/>
            </a:pP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Thảo</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luận</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nhóm</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đôi</a:t>
            </a:r>
            <a:endPar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grpSp>
        <p:nvGrpSpPr>
          <p:cNvPr id="2" name="Group 14"/>
          <p:cNvGrpSpPr/>
          <p:nvPr/>
        </p:nvGrpSpPr>
        <p:grpSpPr>
          <a:xfrm rot="198028">
            <a:off x="3870960" y="-151836"/>
            <a:ext cx="6000964"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algn="ctr">
                <a:defRPr/>
              </a:pPr>
              <a:endParaRPr lang="en-US" kern="0">
                <a:solidFill>
                  <a:prstClr val="white"/>
                </a:solidFill>
                <a:latin typeface="Calibri"/>
              </a:endParaRPr>
            </a:p>
          </p:txBody>
        </p:sp>
        <p:pic>
          <p:nvPicPr>
            <p:cNvPr id="17" name="Picture 16"/>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4054" y1="53968" x2="4054" y2="53968"/>
                          <a14:foregroundMark x1="14324" y1="61905" x2="14324" y2="61905"/>
                          <a14:foregroundMark x1="4054" y1="68254" x2="4054" y2="68254"/>
                          <a14:foregroundMark x1="22703" y1="50794" x2="22703" y2="50794"/>
                          <a14:foregroundMark x1="24865" y1="49206" x2="24865" y2="49206"/>
                          <a14:foregroundMark x1="35135" y1="52381" x2="35135" y2="52381"/>
                          <a14:foregroundMark x1="18108" y1="49206" x2="18108" y2="49206"/>
                          <a14:foregroundMark x1="11081" y1="52381" x2="11081" y2="52381"/>
                          <a14:foregroundMark x1="2432" y1="100000" x2="2432" y2="100000"/>
                          <a14:foregroundMark x1="1892" y1="82540" x2="1892" y2="82540"/>
                          <a14:foregroundMark x1="64865" y1="41270" x2="64865" y2="41270"/>
                          <a14:foregroundMark x1="78378" y1="36508" x2="78378" y2="36508"/>
                          <a14:foregroundMark x1="87568" y1="26984" x2="87568" y2="26984"/>
                          <a14:foregroundMark x1="90000" y1="34921" x2="90000" y2="34921"/>
                          <a14:foregroundMark x1="57027" y1="38095" x2="57027" y2="38095"/>
                          <a14:foregroundMark x1="54595" y1="42857" x2="54595" y2="42857"/>
                          <a14:foregroundMark x1="47838" y1="46032" x2="47838" y2="46032"/>
                          <a14:foregroundMark x1="40000" y1="44444" x2="40000" y2="44444"/>
                          <a14:foregroundMark x1="60811" y1="38095" x2="60811" y2="38095"/>
                          <a14:foregroundMark x1="80270" y1="34921" x2="80270" y2="34921"/>
                          <a14:foregroundMark x1="88919" y1="65079" x2="88919" y2="65079"/>
                          <a14:foregroundMark x1="76216" y1="31746" x2="76216" y2="31746"/>
                          <a14:foregroundMark x1="74324" y1="36508" x2="74324" y2="36508"/>
                          <a14:foregroundMark x1="72973" y1="39683" x2="72973" y2="39683"/>
                          <a14:foregroundMark x1="31892" y1="46032" x2="31892" y2="46032"/>
                          <a14:backgroundMark x1="811" y1="36508" x2="4595" y2="20635"/>
                          <a14:backgroundMark x1="6216" y1="25397" x2="8378" y2="26984"/>
                          <a14:backgroundMark x1="11081" y1="30159" x2="11081" y2="30159"/>
                          <a14:backgroundMark x1="27568" y1="12698" x2="27568" y2="12698"/>
                          <a14:backgroundMark x1="33784" y1="20635" x2="33784" y2="20635"/>
                          <a14:backgroundMark x1="52162" y1="11111" x2="52162" y2="11111"/>
                          <a14:backgroundMark x1="55676" y1="14286" x2="55676" y2="14286"/>
                          <a14:backgroundMark x1="53514" y1="30159" x2="53514" y2="30159"/>
                          <a14:backgroundMark x1="57027" y1="14286" x2="57027" y2="14286"/>
                          <a14:backgroundMark x1="59730" y1="15873" x2="59730" y2="15873"/>
                          <a14:backgroundMark x1="59730" y1="15873" x2="59730" y2="15873"/>
                          <a14:backgroundMark x1="70541" y1="11111" x2="70541" y2="11111"/>
                          <a14:backgroundMark x1="73784" y1="14286" x2="74324" y2="17460"/>
                          <a14:backgroundMark x1="76757" y1="17460" x2="76757" y2="17460"/>
                          <a14:backgroundMark x1="74054" y1="34921" x2="74054" y2="34921"/>
                          <a14:backgroundMark x1="78919" y1="14286" x2="78919" y2="14286"/>
                          <a14:backgroundMark x1="90811" y1="7937" x2="90811" y2="7937"/>
                          <a14:backgroundMark x1="94324" y1="25397" x2="94324" y2="25397"/>
                          <a14:backgroundMark x1="93243" y1="52381" x2="93243" y2="52381"/>
                          <a14:backgroundMark x1="94324" y1="61905" x2="94324" y2="61905"/>
                        </a14:backgroundRemoval>
                      </a14:imgEffect>
                    </a14:imgLayer>
                  </a14:imgProps>
                </a:ext>
                <a:ext uri="{28A0092B-C50C-407E-A947-70E740481C1C}">
                  <a14:useLocalDpi xmlns:a14="http://schemas.microsoft.com/office/drawing/2010/main"/>
                </a:ext>
              </a:extLst>
            </a:blip>
            <a:srcRect t="-51038" r="-1472"/>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819086" y="2780678"/>
            <a:ext cx="1656095"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819086" y="3959289"/>
            <a:ext cx="1656095"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753855" y="5375990"/>
            <a:ext cx="1563368"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B443BA95-8540-45D8-BD8D-C331960A9503}"/>
              </a:ext>
            </a:extLst>
          </p:cNvPr>
          <p:cNvSpPr txBox="1"/>
          <p:nvPr/>
        </p:nvSpPr>
        <p:spPr>
          <a:xfrm>
            <a:off x="4419600" y="1219200"/>
            <a:ext cx="5093466" cy="1077218"/>
          </a:xfrm>
          <a:prstGeom prst="rect">
            <a:avLst/>
          </a:prstGeom>
          <a:noFill/>
        </p:spPr>
        <p:txBody>
          <a:bodyPr wrap="square">
            <a:spAutoFit/>
          </a:bodyPr>
          <a:lstStyle/>
          <a:p>
            <a:pPr>
              <a:defRPr/>
            </a:pPr>
            <a:r>
              <a:rPr lang="vi-VN" sz="3200" dirty="0">
                <a:solidFill>
                  <a:srgbClr val="000000"/>
                </a:solidFill>
                <a:latin typeface="#9Slide05 Brannboll Ny" panose="02000000000000000000" pitchFamily="2" charset="0"/>
                <a:ea typeface="DengXian"/>
              </a:rPr>
              <a:t>Nhiệm vụ: Hoàn thành phiếu bài tập số </a:t>
            </a:r>
            <a:r>
              <a:rPr lang="en-US" sz="3200" dirty="0">
                <a:solidFill>
                  <a:srgbClr val="000000"/>
                </a:solidFill>
                <a:latin typeface="#9Slide05 Brannboll Ny" panose="02000000000000000000" pitchFamily="2" charset="0"/>
                <a:ea typeface="DengXian"/>
              </a:rPr>
              <a:t>2:</a:t>
            </a:r>
            <a:endParaRPr lang="en-US" dirty="0">
              <a:solidFill>
                <a:prstClr val="black"/>
              </a:solidFill>
              <a:latin typeface="Calibri"/>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857250"/>
            <a:ext cx="9144000" cy="5143500"/>
          </a:xfrm>
          <a:prstGeom prst="rect">
            <a:avLst/>
          </a:prstGeom>
        </p:spPr>
      </p:pic>
      <p:sp>
        <p:nvSpPr>
          <p:cNvPr id="2" name="Title 1"/>
          <p:cNvSpPr>
            <a:spLocks noGrp="1"/>
          </p:cNvSpPr>
          <p:nvPr>
            <p:ph type="title"/>
          </p:nvPr>
        </p:nvSpPr>
        <p:spPr/>
        <p:txBody>
          <a:bodyPr/>
          <a:lstStyle/>
          <a:p>
            <a:r>
              <a:rPr lang="en-US" dirty="0"/>
              <a:t>Phiếu học tập</a:t>
            </a:r>
          </a:p>
        </p:txBody>
      </p:sp>
      <p:sp>
        <p:nvSpPr>
          <p:cNvPr id="3" name="Content Placeholder 2"/>
          <p:cNvSpPr>
            <a:spLocks noGrp="1"/>
          </p:cNvSpPr>
          <p:nvPr>
            <p:ph idx="1"/>
          </p:nvPr>
        </p:nvSpPr>
        <p:spPr/>
        <p:txBody>
          <a:bodyPr>
            <a:normAutofit/>
          </a:bodyPr>
          <a:lstStyle/>
          <a:p>
            <a:r>
              <a:rPr lang="en-US" dirty="0"/>
              <a:t>- Thông tin trên nói về những truyền thống và ý nghĩa của những truyền thống đó:</a:t>
            </a:r>
          </a:p>
          <a:p>
            <a:r>
              <a:rPr lang="en-US" dirty="0"/>
              <a:t>+ Yêu nước, đoàn kết -&gt; Tạo nên sức mạnh với giúp Đảng và nhân dân quyết tâm đẩy lùi dịch bệnh.</a:t>
            </a:r>
          </a:p>
          <a:p>
            <a:r>
              <a:rPr lang="en-US" dirty="0"/>
              <a:t>+ Tương thân tương ái -&gt; Thể hiện tinh thần đoàn kết dân tộc, luôn sẵn sàng đùm bọc yêu thương nhau trong mọi hoàn cảnh.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6).p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52601" y="228600"/>
            <a:ext cx="8915399" cy="6324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797040"/>
          </a:xfrm>
          <a:prstGeom prst="rect">
            <a:avLst/>
          </a:prstGeom>
        </p:spPr>
      </p:pic>
      <p:sp>
        <p:nvSpPr>
          <p:cNvPr id="6" name="Rectangle: Rounded Corners 1">
            <a:extLst>
              <a:ext uri="{FF2B5EF4-FFF2-40B4-BE49-F238E27FC236}">
                <a16:creationId xmlns:a16="http://schemas.microsoft.com/office/drawing/2014/main" xmlns="" id="{49368C2B-08BB-4567-BA27-2402FAA3C31F}"/>
              </a:ext>
            </a:extLst>
          </p:cNvPr>
          <p:cNvSpPr/>
          <p:nvPr/>
        </p:nvSpPr>
        <p:spPr>
          <a:xfrm>
            <a:off x="3338252" y="194888"/>
            <a:ext cx="516636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srgbClr val="FF0000"/>
                </a:solidFill>
                <a:latin typeface="#9Slide05 Brannboll Ny" panose="02000000000000000000" pitchFamily="2" charset="0"/>
                <a:ea typeface="Times New Roman" panose="02020603050405020304" pitchFamily="18" charset="0"/>
                <a:cs typeface="Times New Roman" pitchFamily="18" charset="0"/>
              </a:rPr>
              <a:t>PHIẾU BÀI TẬP</a:t>
            </a:r>
          </a:p>
          <a:p>
            <a:pPr algn="ctr">
              <a:defRPr/>
            </a:pPr>
            <a:r>
              <a:rPr lang="en-US" sz="3200" b="1" dirty="0">
                <a:solidFill>
                  <a:srgbClr val="FF0000"/>
                </a:solidFill>
                <a:latin typeface="#9Slide05 Brannboll Ny" panose="02000000000000000000" pitchFamily="2" charset="0"/>
                <a:ea typeface="Times New Roman" panose="02020603050405020304" pitchFamily="18" charset="0"/>
                <a:cs typeface="Times New Roman" pitchFamily="18" charset="0"/>
              </a:rPr>
              <a:t>(THẢO LUẬN NHÓM)</a:t>
            </a:r>
          </a:p>
          <a:p>
            <a:pPr>
              <a:defRPr/>
            </a:pPr>
            <a:r>
              <a:rPr lang="en-US" dirty="0">
                <a:solidFill>
                  <a:prstClr val="white"/>
                </a:solidFill>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a:stCxn id="6" idx="2"/>
            <a:endCxn id="9" idx="0"/>
          </p:cNvCxnSpPr>
          <p:nvPr/>
        </p:nvCxnSpPr>
        <p:spPr>
          <a:xfrm rot="16200000" flipH="1">
            <a:off x="6451600" y="965200"/>
            <a:ext cx="257232" cy="131756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1524001" y="1752600"/>
            <a:ext cx="2666999" cy="45720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i="1" dirty="0">
                <a:solidFill>
                  <a:prstClr val="black"/>
                </a:solidFill>
                <a:latin typeface="Times New Roman" pitchFamily="18" charset="0"/>
                <a:cs typeface="Times New Roman" pitchFamily="18" charset="0"/>
              </a:rPr>
              <a:t>Vân và Hùng đã giữ gìn và phát huy những truyền thống tốt đẹp nào của quê hương? Hai bạn thể hiện niềm tự hào về truyền thống của quê hương mình bằng những hành động cụ thể nào?</a:t>
            </a:r>
            <a:endParaRPr lang="en-US" sz="2400" dirty="0">
              <a:solidFill>
                <a:prstClr val="black"/>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6248400" y="1752600"/>
            <a:ext cx="1981200" cy="4572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i="1" dirty="0">
                <a:solidFill>
                  <a:prstClr val="black"/>
                </a:solidFill>
                <a:latin typeface="Times New Roman" pitchFamily="18" charset="0"/>
                <a:cs typeface="Times New Roman" pitchFamily="18" charset="0"/>
              </a:rPr>
              <a:t>Nếu những việc em có thể làm để giữ gìn, phát huy truyền thống tốt đẹp của quê hương?</a:t>
            </a:r>
            <a:endParaRPr lang="en-US" sz="2400" dirty="0">
              <a:solidFill>
                <a:prstClr val="black"/>
              </a:solidFill>
              <a:latin typeface="Times New Roman" pitchFamily="18" charset="0"/>
              <a:cs typeface="Times New Roman" pitchFamily="18" charset="0"/>
            </a:endParaRPr>
          </a:p>
          <a:p>
            <a:pPr algn="ctr">
              <a:defRPr/>
            </a:pPr>
            <a:endParaRPr lang="en-US" sz="2400" b="1" dirty="0">
              <a:solidFill>
                <a:prstClr val="black"/>
              </a:solidFill>
              <a:latin typeface="Times New Roman" pitchFamily="18" charset="0"/>
              <a:ea typeface="Times New Roman" panose="02020603050405020304" pitchFamily="18" charset="0"/>
              <a:cs typeface="Times New Roman"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rot="10800000" flipV="1">
            <a:off x="2514600" y="1524000"/>
            <a:ext cx="3505200" cy="2032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a16="http://schemas.microsoft.com/office/drawing/2014/main" xmlns="" id="{B82CE674-D7FC-49D9-AF84-6CF2F5AC507D}"/>
              </a:ext>
            </a:extLst>
          </p:cNvPr>
          <p:cNvSpPr/>
          <p:nvPr/>
        </p:nvSpPr>
        <p:spPr>
          <a:xfrm>
            <a:off x="4343401" y="1828800"/>
            <a:ext cx="1600199" cy="44196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i="1" dirty="0">
                <a:solidFill>
                  <a:prstClr val="black"/>
                </a:solidFill>
                <a:latin typeface="Times New Roman" pitchFamily="18" charset="0"/>
                <a:cs typeface="Times New Roman" pitchFamily="18" charset="0"/>
              </a:rPr>
              <a:t>Em có đồng ý với thái độ và hành vi của Quân khồng? Vì sao?</a:t>
            </a:r>
            <a:endParaRPr lang="en-US" sz="2400" dirty="0">
              <a:solidFill>
                <a:prstClr val="black"/>
              </a:solidFill>
              <a:latin typeface="Times New Roman" pitchFamily="18" charset="0"/>
              <a:cs typeface="Times New Roman" pitchFamily="18" charset="0"/>
            </a:endParaRPr>
          </a:p>
        </p:txBody>
      </p:sp>
      <p:cxnSp>
        <p:nvCxnSpPr>
          <p:cNvPr id="21" name="Straight Arrow Connector 20">
            <a:extLst>
              <a:ext uri="{FF2B5EF4-FFF2-40B4-BE49-F238E27FC236}">
                <a16:creationId xmlns:a16="http://schemas.microsoft.com/office/drawing/2014/main" xmlns="" id="{EC42D1DB-6186-445C-9000-B473B780E42B}"/>
              </a:ext>
            </a:extLst>
          </p:cNvPr>
          <p:cNvCxnSpPr>
            <a:cxnSpLocks/>
            <a:endCxn id="15" idx="0"/>
          </p:cNvCxnSpPr>
          <p:nvPr/>
        </p:nvCxnSpPr>
        <p:spPr>
          <a:xfrm rot="10800000" flipV="1">
            <a:off x="5143500" y="1524000"/>
            <a:ext cx="897092" cy="3048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15">
            <a:extLst>
              <a:ext uri="{FF2B5EF4-FFF2-40B4-BE49-F238E27FC236}">
                <a16:creationId xmlns:a16="http://schemas.microsoft.com/office/drawing/2014/main" xmlns="" id="{F00E3249-ACD5-4D11-8D94-2D016D6532E8}"/>
              </a:ext>
            </a:extLst>
          </p:cNvPr>
          <p:cNvSpPr/>
          <p:nvPr/>
        </p:nvSpPr>
        <p:spPr>
          <a:xfrm>
            <a:off x="8382000" y="1828800"/>
            <a:ext cx="1981200" cy="43434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dirty="0">
              <a:solidFill>
                <a:prstClr val="black"/>
              </a:solidFill>
              <a:latin typeface="Times New Roman" pitchFamily="18" charset="0"/>
              <a:ea typeface="Times New Roman" panose="02020603050405020304" pitchFamily="18" charset="0"/>
              <a:cs typeface="Times New Roman" pitchFamily="18" charset="0"/>
            </a:endParaRPr>
          </a:p>
          <a:p>
            <a:pPr>
              <a:defRPr/>
            </a:pPr>
            <a:r>
              <a:rPr lang="en-US" sz="2400" i="1" dirty="0">
                <a:solidFill>
                  <a:prstClr val="black"/>
                </a:solidFill>
                <a:latin typeface="Times New Roman" pitchFamily="18" charset="0"/>
                <a:cs typeface="Times New Roman" pitchFamily="18" charset="0"/>
              </a:rPr>
              <a:t>Nếu những việc làm không giữ gìn, phát huy truyền thống tốt đẹp của quê hương?</a:t>
            </a:r>
            <a:endParaRPr lang="en-US" sz="2400" dirty="0">
              <a:solidFill>
                <a:prstClr val="black"/>
              </a:solidFill>
              <a:latin typeface="Times New Roman" pitchFamily="18" charset="0"/>
              <a:ea typeface="Times New Roman" panose="02020603050405020304" pitchFamily="18" charset="0"/>
              <a:cs typeface="Times New Roman" pitchFamily="18" charset="0"/>
            </a:endParaRPr>
          </a:p>
        </p:txBody>
      </p:sp>
      <p:cxnSp>
        <p:nvCxnSpPr>
          <p:cNvPr id="25" name="Straight Arrow Connector 24">
            <a:extLst>
              <a:ext uri="{FF2B5EF4-FFF2-40B4-BE49-F238E27FC236}">
                <a16:creationId xmlns:a16="http://schemas.microsoft.com/office/drawing/2014/main" xmlns="" id="{9661016A-ACC6-42C5-A502-28ED3A37D021}"/>
              </a:ext>
            </a:extLst>
          </p:cNvPr>
          <p:cNvCxnSpPr>
            <a:cxnSpLocks/>
            <a:endCxn id="24" idx="0"/>
          </p:cNvCxnSpPr>
          <p:nvPr/>
        </p:nvCxnSpPr>
        <p:spPr>
          <a:xfrm>
            <a:off x="6248400" y="1524000"/>
            <a:ext cx="3124200" cy="3048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283210"/>
            <a:ext cx="9525000" cy="7080250"/>
          </a:xfrm>
          <a:prstGeom prst="rect">
            <a:avLst/>
          </a:prstGeom>
        </p:spPr>
      </p:pic>
      <p:sp>
        <p:nvSpPr>
          <p:cNvPr id="2" name="Title 1"/>
          <p:cNvSpPr>
            <a:spLocks noGrp="1"/>
          </p:cNvSpPr>
          <p:nvPr>
            <p:ph type="title"/>
          </p:nvPr>
        </p:nvSpPr>
        <p:spPr/>
        <p:txBody>
          <a:bodyPr>
            <a:noAutofit/>
          </a:bodyPr>
          <a:lstStyle/>
          <a:p>
            <a:pPr lvl="0"/>
            <a:r>
              <a:rPr lang="en-US" sz="2400" i="1" dirty="0">
                <a:solidFill>
                  <a:srgbClr val="FF0000"/>
                </a:solidFill>
                <a:latin typeface="Times New Roman" pitchFamily="18" charset="0"/>
                <a:cs typeface="Times New Roman" pitchFamily="18" charset="0"/>
              </a:rPr>
              <a:t/>
            </a:r>
            <a:br>
              <a:rPr lang="en-US" sz="2400" i="1" dirty="0">
                <a:solidFill>
                  <a:srgbClr val="FF0000"/>
                </a:solidFill>
                <a:latin typeface="Times New Roman" pitchFamily="18" charset="0"/>
                <a:cs typeface="Times New Roman" pitchFamily="18" charset="0"/>
              </a:rPr>
            </a:br>
            <a:r>
              <a:rPr lang="en-US" sz="2400" i="1" dirty="0">
                <a:solidFill>
                  <a:srgbClr val="FF0000"/>
                </a:solidFill>
                <a:latin typeface="Times New Roman" pitchFamily="18" charset="0"/>
                <a:cs typeface="Times New Roman" pitchFamily="18" charset="0"/>
              </a:rPr>
              <a:t>Vân và Hùng đã giữ gìn và phát huy những truyền thống tốt đẹp nào của quê hương? Hai bạn thể hiện niềm tự hào về truyền thống của quê hương mình bằng những hành động cụ thể nào?</a:t>
            </a:r>
            <a:r>
              <a:rPr lang="en-US" sz="2400" dirty="0">
                <a:solidFill>
                  <a:srgbClr val="FF0000"/>
                </a:solidFill>
                <a:latin typeface="Times New Roman" pitchFamily="18" charset="0"/>
                <a:cs typeface="Times New Roman" pitchFamily="18" charset="0"/>
              </a:rPr>
              <a:t/>
            </a:r>
            <a:br>
              <a:rPr lang="en-US" sz="2400" dirty="0">
                <a:solidFill>
                  <a:srgbClr val="FF0000"/>
                </a:solidFill>
                <a:latin typeface="Times New Roman" pitchFamily="18" charset="0"/>
                <a:cs typeface="Times New Roman" pitchFamily="18" charset="0"/>
              </a:rPr>
            </a:br>
            <a:endParaRPr lang="en-US" sz="2400" dirty="0">
              <a:solidFill>
                <a:srgbClr val="FF0000"/>
              </a:solidFill>
            </a:endParaRPr>
          </a:p>
        </p:txBody>
      </p:sp>
      <p:graphicFrame>
        <p:nvGraphicFramePr>
          <p:cNvPr id="5" name="Content Placeholder 4"/>
          <p:cNvGraphicFramePr>
            <a:graphicFrameLocks noGrp="1"/>
          </p:cNvGraphicFramePr>
          <p:nvPr>
            <p:ph idx="1"/>
          </p:nvPr>
        </p:nvGraphicFramePr>
        <p:xfrm>
          <a:off x="1981200" y="1600200"/>
          <a:ext cx="8229600" cy="5181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pPr algn="ctr"/>
                      <a:r>
                        <a:rPr lang="en-US" sz="4000" dirty="0">
                          <a:solidFill>
                            <a:srgbClr val="FF0000"/>
                          </a:solidFill>
                          <a:latin typeface="Times New Roman" pitchFamily="18" charset="0"/>
                          <a:cs typeface="Times New Roman" pitchFamily="18" charset="0"/>
                        </a:rPr>
                        <a:t>Vân</a:t>
                      </a:r>
                      <a:r>
                        <a:rPr lang="en-US" sz="4000" baseline="0"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a:txBody>
                  <a:tcPr>
                    <a:solidFill>
                      <a:schemeClr val="accent3">
                        <a:lumMod val="40000"/>
                        <a:lumOff val="60000"/>
                      </a:schemeClr>
                    </a:solidFill>
                  </a:tcPr>
                </a:tc>
                <a:tc>
                  <a:txBody>
                    <a:bodyPr/>
                    <a:lstStyle/>
                    <a:p>
                      <a:pPr algn="ctr"/>
                      <a:r>
                        <a:rPr lang="en-US" sz="4000" dirty="0">
                          <a:solidFill>
                            <a:srgbClr val="FF0000"/>
                          </a:solidFill>
                          <a:latin typeface="Times New Roman" pitchFamily="18" charset="0"/>
                          <a:cs typeface="Times New Roman" pitchFamily="18" charset="0"/>
                        </a:rPr>
                        <a:t>Hùng</a:t>
                      </a:r>
                      <a:r>
                        <a:rPr lang="en-US" sz="4000" baseline="0" dirty="0">
                          <a:solidFill>
                            <a:srgbClr val="FF0000"/>
                          </a:solidFill>
                          <a:latin typeface="Times New Roman" pitchFamily="18" charset="0"/>
                          <a:cs typeface="Times New Roman" pitchFamily="18" charset="0"/>
                        </a:rPr>
                        <a:t> </a:t>
                      </a:r>
                      <a:endParaRPr lang="en-US" sz="4000" dirty="0">
                        <a:solidFill>
                          <a:srgbClr val="FF0000"/>
                        </a:solidFill>
                        <a:latin typeface="Times New Roman" pitchFamily="18" charset="0"/>
                        <a:cs typeface="Times New Roman" pitchFamily="18" charset="0"/>
                      </a:endParaRPr>
                    </a:p>
                  </a:txBody>
                  <a:tcPr>
                    <a:solidFill>
                      <a:schemeClr val="accent3">
                        <a:lumMod val="60000"/>
                        <a:lumOff val="40000"/>
                      </a:schemeClr>
                    </a:solidFill>
                  </a:tcPr>
                </a:tc>
                <a:extLst>
                  <a:ext uri="{0D108BD9-81ED-4DB2-BD59-A6C34878D82A}">
                    <a16:rowId xmlns:a16="http://schemas.microsoft.com/office/drawing/2014/main" xmlns="" val="10000"/>
                  </a:ext>
                </a:extLst>
              </a:tr>
              <a:tr h="370840">
                <a:tc>
                  <a:txBody>
                    <a:bodyPr/>
                    <a:lstStyle/>
                    <a:p>
                      <a:r>
                        <a:rPr lang="en-US" sz="2400" kern="1200" dirty="0">
                          <a:solidFill>
                            <a:schemeClr val="dk1"/>
                          </a:solidFill>
                          <a:latin typeface="Times New Roman" pitchFamily="18" charset="0"/>
                          <a:ea typeface="+mn-ea"/>
                          <a:cs typeface="Times New Roman" pitchFamily="18" charset="0"/>
                        </a:rPr>
                        <a:t>+Vân đã giữ gìn và phát huy truyền thống yêu nước.</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Times New Roman" pitchFamily="18" charset="0"/>
                          <a:ea typeface="+mn-ea"/>
                          <a:cs typeface="Times New Roman" pitchFamily="18" charset="0"/>
                        </a:rPr>
                        <a:t>+ Vân có ước mơ trở thành 1 hướng dẫn viên du lịch  để giới thiệu với bạn bè quốc tế về các truyền thống tốt đẹp của quê hưowng.</a:t>
                      </a:r>
                    </a:p>
                    <a:p>
                      <a:r>
                        <a:rPr lang="en-US" sz="2400" kern="1200" dirty="0">
                          <a:solidFill>
                            <a:schemeClr val="dk1"/>
                          </a:solidFill>
                          <a:latin typeface="Times New Roman" pitchFamily="18" charset="0"/>
                          <a:ea typeface="+mn-ea"/>
                          <a:cs typeface="Times New Roman" pitchFamily="18" charset="0"/>
                        </a:rPr>
                        <a:t> Vân luôn chăm chỉ tích cực học tập tham gia các hoạt động trải nghiệm tìm hiểu về giá trị lịch sử, văn hóa của quê hương mình. </a:t>
                      </a:r>
                      <a:endParaRPr lang="en-US" dirty="0"/>
                    </a:p>
                  </a:txBody>
                  <a:tcPr>
                    <a:solidFill>
                      <a:schemeClr val="accent4">
                        <a:lumMod val="40000"/>
                        <a:lumOff val="60000"/>
                      </a:schemeClr>
                    </a:solidFill>
                  </a:tcPr>
                </a:tc>
                <a:tc>
                  <a:txBody>
                    <a:bodyPr/>
                    <a:lstStyle/>
                    <a:p>
                      <a:r>
                        <a:rPr lang="en-US" sz="2400" kern="1200" dirty="0">
                          <a:solidFill>
                            <a:schemeClr val="dk1"/>
                          </a:solidFill>
                          <a:latin typeface="Times New Roman" pitchFamily="18" charset="0"/>
                          <a:ea typeface="+mn-ea"/>
                          <a:cs typeface="Times New Roman" pitchFamily="18" charset="0"/>
                        </a:rPr>
                        <a:t>+ Hùng đã giữ gìn và phát huy truyền thống yêu thương con người.</a:t>
                      </a:r>
                    </a:p>
                    <a:p>
                      <a:r>
                        <a:rPr lang="en-US" sz="2400" kern="1200" dirty="0">
                          <a:solidFill>
                            <a:schemeClr val="dk1"/>
                          </a:solidFill>
                          <a:latin typeface="Times New Roman" pitchFamily="18" charset="0"/>
                          <a:ea typeface="+mn-ea"/>
                          <a:cs typeface="Times New Roman" pitchFamily="18" charset="0"/>
                        </a:rPr>
                        <a:t>+ Hùng chăm chỉ học tập, tích cực tham gia các hoạt động thiện nguyện, đền ơn đáp nghãi, giúp đỡ các gia đình chính sách, gia đình có hoàn cảnh khó khăn. </a:t>
                      </a:r>
                    </a:p>
                    <a:p>
                      <a:endParaRPr lang="en-US" dirty="0"/>
                    </a:p>
                  </a:txBody>
                  <a:tcPr>
                    <a:solidFill>
                      <a:schemeClr val="accent2">
                        <a:lumMod val="60000"/>
                        <a:lumOff val="40000"/>
                      </a:schemeClr>
                    </a:solidFill>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283210"/>
            <a:ext cx="9525000" cy="7080250"/>
          </a:xfrm>
          <a:prstGeom prst="rect">
            <a:avLst/>
          </a:prstGeom>
        </p:spPr>
      </p:pic>
      <p:sp>
        <p:nvSpPr>
          <p:cNvPr id="2" name="Title 1"/>
          <p:cNvSpPr>
            <a:spLocks noGrp="1"/>
          </p:cNvSpPr>
          <p:nvPr>
            <p:ph type="title"/>
          </p:nvPr>
        </p:nvSpPr>
        <p:spPr/>
        <p:txBody>
          <a:bodyPr>
            <a:normAutofit fontScale="90000"/>
          </a:bodyPr>
          <a:lstStyle/>
          <a:p>
            <a:pPr lvl="0"/>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en-US" i="1" dirty="0">
                <a:solidFill>
                  <a:srgbClr val="FF0000"/>
                </a:solidFill>
                <a:latin typeface="Times New Roman" pitchFamily="18" charset="0"/>
                <a:cs typeface="Times New Roman" pitchFamily="18" charset="0"/>
              </a:rPr>
              <a:t>Em có đồng ý với thái độ và hành vi của Quân khồng? Vì sao?</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a:bodyPr>
          <a:lstStyle/>
          <a:p>
            <a:r>
              <a:rPr lang="en-US" dirty="0"/>
              <a:t>Em không đồng ý với thái độ của anh Q. Hành động thể hiện sự không tôn trọng và ngăn cấm người khác tìm hiểu, tham gia về truyền thống nghệ thuật dân gian của địa phương.</a:t>
            </a:r>
          </a:p>
          <a:p>
            <a:r>
              <a:rPr lang="en-US" dirty="0"/>
              <a:t>Vì các loại hình nghệ thuật dân gia của địa phương lưu giữ những nét đẹp của quê hương như truyền thống yêu nước, hiếu học, tăng gia sản xuất lao động, yêu thương con người, đoàn kết,... Tổ chức các hoạt động nghệ thuật dân gian là một phần lưu giữ những nét đẹp văn hóa của quê hương.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1).jpg"/>
          <p:cNvPicPr>
            <a:picLocks noGrp="1" noChangeAspect="1"/>
          </p:cNvPicPr>
          <p:nvPr>
            <p:ph idx="1"/>
          </p:nvPr>
        </p:nvPicPr>
        <p:blipFill>
          <a:blip r:embed="rId2"/>
          <a:stretch>
            <a:fillRect/>
          </a:stretch>
        </p:blipFill>
        <p:spPr>
          <a:xfrm>
            <a:off x="2209800" y="0"/>
            <a:ext cx="7391400" cy="6629400"/>
          </a:xfrm>
        </p:spPr>
      </p:pic>
      <p:sp>
        <p:nvSpPr>
          <p:cNvPr id="2" name="Title 1"/>
          <p:cNvSpPr>
            <a:spLocks noGrp="1"/>
          </p:cNvSpPr>
          <p:nvPr>
            <p:ph type="title"/>
          </p:nvPr>
        </p:nvSpPr>
        <p:spPr>
          <a:xfrm>
            <a:off x="1981200" y="457200"/>
            <a:ext cx="8229600" cy="1524000"/>
          </a:xfrm>
        </p:spPr>
        <p:txBody>
          <a:bodyPr>
            <a:normAutofit fontScale="90000"/>
          </a:bodyPr>
          <a:lstStyle/>
          <a:p>
            <a:pPr lvl="0"/>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en-US" dirty="0">
                <a:latin typeface="Times New Roman" pitchFamily="18" charset="0"/>
                <a:ea typeface="Times New Roman" panose="02020603050405020304" pitchFamily="18" charset="0"/>
                <a:cs typeface="Times New Roman" pitchFamily="18" charset="0"/>
              </a:rPr>
              <a:t/>
            </a:r>
            <a:br>
              <a:rPr lang="en-US" dirty="0">
                <a:latin typeface="Times New Roman" pitchFamily="18" charset="0"/>
                <a:ea typeface="Times New Roman" panose="02020603050405020304" pitchFamily="18" charset="0"/>
                <a:cs typeface="Times New Roman" pitchFamily="18" charset="0"/>
              </a:rPr>
            </a:br>
            <a:endParaRPr lang="en-US" dirty="0"/>
          </a:p>
        </p:txBody>
      </p:sp>
      <p:sp>
        <p:nvSpPr>
          <p:cNvPr id="9" name="Cloud 8"/>
          <p:cNvSpPr/>
          <p:nvPr/>
        </p:nvSpPr>
        <p:spPr>
          <a:xfrm>
            <a:off x="1524000" y="1676400"/>
            <a:ext cx="4724400" cy="4953000"/>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 Siêng năng, kiên trì học tập và rèn luyện, đoàn kết giúp đỡ nhau, chủ động và tích cực tham gia các hoạt động cộng đồng, góp phần vào sự phát triển của quê hương</a:t>
            </a:r>
            <a:r>
              <a:rPr lang="en-US" sz="2400" dirty="0">
                <a:solidFill>
                  <a:srgbClr val="1F497D"/>
                </a:solidFill>
                <a:latin typeface="Calibri"/>
              </a:rPr>
              <a:t>.</a:t>
            </a:r>
          </a:p>
          <a:p>
            <a:pPr algn="ctr"/>
            <a:endParaRPr lang="en-US" sz="2400" dirty="0">
              <a:solidFill>
                <a:prstClr val="black"/>
              </a:solidFill>
              <a:latin typeface="Calibri"/>
            </a:endParaRPr>
          </a:p>
        </p:txBody>
      </p:sp>
      <p:sp>
        <p:nvSpPr>
          <p:cNvPr id="11" name="Cloud 10"/>
          <p:cNvSpPr/>
          <p:nvPr/>
        </p:nvSpPr>
        <p:spPr>
          <a:xfrm>
            <a:off x="6172200" y="1905000"/>
            <a:ext cx="4114800" cy="49530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a:rPr>
              <a:t>+ Phê phán những hành động làm tổn hại đến truyền thống tốt đẹp của quê hương.</a:t>
            </a:r>
          </a:p>
          <a:p>
            <a:pPr algn="ctr"/>
            <a:endParaRPr lang="en-US" sz="2800" dirty="0">
              <a:solidFill>
                <a:prstClr val="black"/>
              </a:solidFill>
              <a:latin typeface="Calibri"/>
            </a:endParaRPr>
          </a:p>
        </p:txBody>
      </p:sp>
      <p:sp>
        <p:nvSpPr>
          <p:cNvPr id="6" name="Rectangular Callout 5"/>
          <p:cNvSpPr/>
          <p:nvPr/>
        </p:nvSpPr>
        <p:spPr>
          <a:xfrm>
            <a:off x="2667000" y="0"/>
            <a:ext cx="7239000" cy="1298448"/>
          </a:xfrm>
          <a:prstGeom prst="wedge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0070C0"/>
                </a:solidFill>
                <a:latin typeface="Times New Roman" pitchFamily="18" charset="0"/>
                <a:cs typeface="Times New Roman" pitchFamily="18" charset="0"/>
              </a:rPr>
              <a:t>Nếu những việc em có thể làm để giữ gìn, phát huy truyền thống tốt đẹp của quê hương?</a:t>
            </a:r>
            <a:endParaRPr lang="en-US" sz="3200" dirty="0">
              <a:solidFill>
                <a:srgbClr val="0070C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1).jpg"/>
          <p:cNvPicPr>
            <a:picLocks noGrp="1" noChangeAspect="1"/>
          </p:cNvPicPr>
          <p:nvPr>
            <p:ph idx="1"/>
          </p:nvPr>
        </p:nvPicPr>
        <p:blipFill>
          <a:blip r:embed="rId2"/>
          <a:stretch>
            <a:fillRect/>
          </a:stretch>
        </p:blipFill>
        <p:spPr>
          <a:xfrm>
            <a:off x="2209800" y="0"/>
            <a:ext cx="7391400" cy="6629400"/>
          </a:xfrm>
        </p:spPr>
      </p:pic>
      <p:sp>
        <p:nvSpPr>
          <p:cNvPr id="2" name="Title 1"/>
          <p:cNvSpPr>
            <a:spLocks noGrp="1"/>
          </p:cNvSpPr>
          <p:nvPr>
            <p:ph type="title"/>
          </p:nvPr>
        </p:nvSpPr>
        <p:spPr>
          <a:xfrm>
            <a:off x="1981200" y="457200"/>
            <a:ext cx="8229600" cy="1143000"/>
          </a:xfrm>
        </p:spPr>
        <p:txBody>
          <a:bodyPr>
            <a:normAutofit fontScale="90000"/>
          </a:bodyPr>
          <a:lstStyle/>
          <a:p>
            <a:pPr lvl="0"/>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en-US" sz="3600" i="1" dirty="0">
                <a:solidFill>
                  <a:srgbClr val="FF0000"/>
                </a:solidFill>
                <a:latin typeface="Times New Roman" pitchFamily="18" charset="0"/>
                <a:cs typeface="Times New Roman" pitchFamily="18" charset="0"/>
              </a:rPr>
              <a:t>Nêu những việc làm không giữ gìn, phát huy truyền thống tốt đẹp của quê hương</a:t>
            </a:r>
            <a:r>
              <a:rPr lang="en-US" i="1" dirty="0">
                <a:latin typeface="Times New Roman" pitchFamily="18" charset="0"/>
                <a:cs typeface="Times New Roman" pitchFamily="18" charset="0"/>
              </a:rPr>
              <a:t>?</a:t>
            </a:r>
            <a:br>
              <a:rPr lang="en-US" i="1" dirty="0">
                <a:latin typeface="Times New Roman" pitchFamily="18" charset="0"/>
                <a:cs typeface="Times New Roman" pitchFamily="18" charset="0"/>
              </a:rPr>
            </a:br>
            <a:r>
              <a:rPr lang="en-US" dirty="0">
                <a:latin typeface="Times New Roman" pitchFamily="18" charset="0"/>
                <a:ea typeface="Times New Roman" panose="02020603050405020304" pitchFamily="18" charset="0"/>
                <a:cs typeface="Times New Roman" pitchFamily="18" charset="0"/>
              </a:rPr>
              <a:t/>
            </a:r>
            <a:br>
              <a:rPr lang="en-US" dirty="0">
                <a:latin typeface="Times New Roman" pitchFamily="18" charset="0"/>
                <a:ea typeface="Times New Roman" panose="02020603050405020304" pitchFamily="18" charset="0"/>
                <a:cs typeface="Times New Roman" pitchFamily="18" charset="0"/>
              </a:rPr>
            </a:br>
            <a:endParaRPr lang="en-US" dirty="0"/>
          </a:p>
        </p:txBody>
      </p:sp>
      <p:sp>
        <p:nvSpPr>
          <p:cNvPr id="9" name="Cloud 8"/>
          <p:cNvSpPr/>
          <p:nvPr/>
        </p:nvSpPr>
        <p:spPr>
          <a:xfrm>
            <a:off x="2514600" y="1676400"/>
            <a:ext cx="3352800" cy="4953000"/>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 Ngăn cấm người khác tham gia các hoạt động cộng đồng nhằm giữ gìn và phát huy truyền thống quê hương.</a:t>
            </a:r>
          </a:p>
          <a:p>
            <a:pPr algn="ctr"/>
            <a:endParaRPr lang="en-US" sz="2400" dirty="0">
              <a:solidFill>
                <a:prstClr val="black"/>
              </a:solidFill>
              <a:latin typeface="Calibri"/>
            </a:endParaRPr>
          </a:p>
        </p:txBody>
      </p:sp>
      <p:sp>
        <p:nvSpPr>
          <p:cNvPr id="11" name="Cloud 10"/>
          <p:cNvSpPr/>
          <p:nvPr/>
        </p:nvSpPr>
        <p:spPr>
          <a:xfrm>
            <a:off x="6096000" y="1905000"/>
            <a:ext cx="3352800" cy="49530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a:rPr>
              <a:t>+ Nói xấu, xuyên tạc truyền thống tốt đẹp của quê hương...</a:t>
            </a:r>
          </a:p>
          <a:p>
            <a:pPr algn="ctr"/>
            <a:endParaRPr lang="en-US" sz="2800"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32269"/>
            <a:ext cx="9144000" cy="6793462"/>
          </a:xfrm>
          <a:prstGeom prst="rect">
            <a:avLst/>
          </a:prstGeom>
        </p:spPr>
      </p:pic>
      <p:pic>
        <p:nvPicPr>
          <p:cNvPr id="6" name="Picture 5"/>
          <p:cNvPicPr>
            <a:picLocks noChangeAspect="1"/>
          </p:cNvPicPr>
          <p:nvPr/>
        </p:nvPicPr>
        <p:blipFill>
          <a:blip r:embed="rId3"/>
          <a:stretch>
            <a:fillRect/>
          </a:stretch>
        </p:blipFill>
        <p:spPr>
          <a:xfrm>
            <a:off x="2023962" y="333867"/>
            <a:ext cx="3044239" cy="5372071"/>
          </a:xfrm>
          <a:prstGeom prst="rect">
            <a:avLst/>
          </a:prstGeom>
        </p:spPr>
      </p:pic>
      <p:sp>
        <p:nvSpPr>
          <p:cNvPr id="7" name="Rectangle 6"/>
          <p:cNvSpPr>
            <a:spLocks noChangeArrowheads="1"/>
          </p:cNvSpPr>
          <p:nvPr/>
        </p:nvSpPr>
        <p:spPr bwMode="auto">
          <a:xfrm rot="21274563">
            <a:off x="2449728" y="294995"/>
            <a:ext cx="219270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defRPr/>
            </a:pPr>
            <a:r>
              <a:rPr lang="en-US" altLang="en-US" sz="4400" b="1" dirty="0">
                <a:solidFill>
                  <a:srgbClr val="0000FF"/>
                </a:solidFill>
                <a:latin typeface="#9Slide05 Fourth" panose="00000500000000000000" pitchFamily="2" charset="0"/>
                <a:ea typeface="Helvetica Neue"/>
                <a:cs typeface="Helvetica Neue"/>
              </a:rPr>
              <a:t>Bài 1: Tự hào về truyền thống quê hương</a:t>
            </a:r>
            <a:r>
              <a:rPr lang="en-US" altLang="en-US" sz="4400" b="1" dirty="0">
                <a:solidFill>
                  <a:srgbClr val="FF0000"/>
                </a:solidFill>
                <a:latin typeface="#9Slide05 Fourth" panose="00000500000000000000" pitchFamily="2" charset="0"/>
                <a:ea typeface="Helvetica Neue"/>
                <a:cs typeface="Helvetica Neue"/>
              </a:rPr>
              <a:t> </a:t>
            </a:r>
          </a:p>
        </p:txBody>
      </p:sp>
      <p:pic>
        <p:nvPicPr>
          <p:cNvPr id="8" name="Picture 7"/>
          <p:cNvPicPr>
            <a:picLocks noChangeAspect="1"/>
          </p:cNvPicPr>
          <p:nvPr/>
        </p:nvPicPr>
        <p:blipFill>
          <a:blip r:embed="rId4"/>
          <a:stretch>
            <a:fillRect/>
          </a:stretch>
        </p:blipFill>
        <p:spPr>
          <a:xfrm>
            <a:off x="5189948" y="468764"/>
            <a:ext cx="5478053" cy="5182805"/>
          </a:xfrm>
          <a:prstGeom prst="rect">
            <a:avLst/>
          </a:prstGeom>
        </p:spPr>
      </p:pic>
      <p:sp>
        <p:nvSpPr>
          <p:cNvPr id="9" name="文本框 6"/>
          <p:cNvSpPr txBox="1"/>
          <p:nvPr/>
        </p:nvSpPr>
        <p:spPr>
          <a:xfrm>
            <a:off x="6660915" y="2807378"/>
            <a:ext cx="2414166" cy="1938992"/>
          </a:xfrm>
          <a:prstGeom prst="rect">
            <a:avLst/>
          </a:prstGeom>
          <a:noFill/>
        </p:spPr>
        <p:txBody>
          <a:bodyPr wrap="square" rtlCol="0">
            <a:spAutoFit/>
          </a:bodyPr>
          <a:lstStyle/>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III. </a:t>
            </a:r>
          </a:p>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LUYỆN TẬP</a:t>
            </a:r>
            <a:endParaRPr lang="zh-CN" altLang="en-US"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5395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9).jpg"/>
          <p:cNvPicPr>
            <a:picLocks noGrp="1" noChangeAspect="1"/>
          </p:cNvPicPr>
          <p:nvPr>
            <p:ph idx="1"/>
          </p:nvPr>
        </p:nvPicPr>
        <p:blipFill>
          <a:blip r:embed="rId2"/>
          <a:stretch>
            <a:fillRect/>
          </a:stretch>
        </p:blipFill>
        <p:spPr>
          <a:xfrm>
            <a:off x="1066801" y="228600"/>
            <a:ext cx="9372599" cy="6172200"/>
          </a:xfrm>
        </p:spPr>
      </p:pic>
      <p:sp>
        <p:nvSpPr>
          <p:cNvPr id="2" name="Title 1"/>
          <p:cNvSpPr>
            <a:spLocks noGrp="1"/>
          </p:cNvSpPr>
          <p:nvPr>
            <p:ph type="title"/>
          </p:nvPr>
        </p:nvSpPr>
        <p:spPr>
          <a:xfrm>
            <a:off x="1981200" y="274638"/>
            <a:ext cx="8229600" cy="1554162"/>
          </a:xfrm>
        </p:spPr>
        <p:txBody>
          <a:bodyPr>
            <a:noAutofit/>
          </a:bodyPr>
          <a:lstStyle/>
          <a:p>
            <a:pPr lvl="0"/>
            <a:r>
              <a:rPr lang="en-US" sz="2400" dirty="0"/>
              <a:t/>
            </a:r>
            <a:br>
              <a:rPr lang="en-US" sz="2400" dirty="0"/>
            </a:br>
            <a:r>
              <a:rPr lang="en-US" sz="2400" b="1" dirty="0"/>
              <a:t>Em hãy ghép những chữ cái đứng liền nhau trong bảng bên thành cụm từ có nghĩa thì sẽ xuất hiện nhiều từ/cụm từ nói về truyền thống quê hương ai ghép nhanh nhất và chính xác nhất sẽ trở thành người chiến thắng?</a:t>
            </a:r>
            <a:r>
              <a:rPr lang="en-US" sz="2400" dirty="0"/>
              <a:t/>
            </a:r>
            <a:br>
              <a:rPr lang="en-US" sz="2400" dirty="0"/>
            </a:br>
            <a:endParaRPr lang="en-US" sz="2400" dirty="0"/>
          </a:p>
        </p:txBody>
      </p:sp>
      <p:pic>
        <p:nvPicPr>
          <p:cNvPr id="5" name="图片 11">
            <a:extLst>
              <a:ext uri="{FF2B5EF4-FFF2-40B4-BE49-F238E27FC236}">
                <a16:creationId xmlns:a16="http://schemas.microsoft.com/office/drawing/2014/main" xmlns="" id="{22158275-793E-4BE1-A862-10544D902D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799638">
            <a:off x="880138" y="1389327"/>
            <a:ext cx="2442936" cy="2630849"/>
          </a:xfrm>
          <a:prstGeom prst="rect">
            <a:avLst/>
          </a:prstGeom>
        </p:spPr>
      </p:pic>
      <p:pic>
        <p:nvPicPr>
          <p:cNvPr id="8" name="Picture 7" descr="1-1657268082.png"/>
          <p:cNvPicPr>
            <a:picLocks noChangeAspect="1"/>
          </p:cNvPicPr>
          <p:nvPr/>
        </p:nvPicPr>
        <p:blipFill>
          <a:blip r:embed="rId4"/>
          <a:stretch>
            <a:fillRect/>
          </a:stretch>
        </p:blipFill>
        <p:spPr>
          <a:xfrm>
            <a:off x="2743200" y="2667000"/>
            <a:ext cx="7543800" cy="3733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4016225" y="6184675"/>
            <a:ext cx="6651775" cy="570681"/>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76" name="Rectangle 75"/>
          <p:cNvSpPr/>
          <p:nvPr/>
        </p:nvSpPr>
        <p:spPr>
          <a:xfrm>
            <a:off x="4419600" y="5410200"/>
            <a:ext cx="6013884" cy="469966"/>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74" name="Rectangle 73"/>
          <p:cNvSpPr/>
          <p:nvPr/>
        </p:nvSpPr>
        <p:spPr>
          <a:xfrm>
            <a:off x="5006664" y="4028380"/>
            <a:ext cx="5481052" cy="467421"/>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dirty="0">
                <a:solidFill>
                  <a:prstClr val="black"/>
                </a:solidFill>
                <a:latin typeface="#9Slide05 Brannboll Ny" panose="02000000000000000000" pitchFamily="2" charset="0"/>
              </a:rPr>
              <a:t>Là những phẩm chất đạo đức quan trọng của con người</a:t>
            </a:r>
          </a:p>
        </p:txBody>
      </p:sp>
      <p:sp>
        <p:nvSpPr>
          <p:cNvPr id="75" name="Rectangle 74"/>
          <p:cNvSpPr/>
          <p:nvPr/>
        </p:nvSpPr>
        <p:spPr>
          <a:xfrm>
            <a:off x="4843770" y="4495801"/>
            <a:ext cx="5824231" cy="619083"/>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71" name="Rectangle 70"/>
          <p:cNvSpPr/>
          <p:nvPr/>
        </p:nvSpPr>
        <p:spPr>
          <a:xfrm>
            <a:off x="4949396" y="3411332"/>
            <a:ext cx="4176986" cy="45787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grpSp>
        <p:nvGrpSpPr>
          <p:cNvPr id="3" name="Group 26"/>
          <p:cNvGrpSpPr/>
          <p:nvPr/>
        </p:nvGrpSpPr>
        <p:grpSpPr>
          <a:xfrm>
            <a:off x="4317810" y="181167"/>
            <a:ext cx="6011710" cy="631048"/>
            <a:chOff x="752110" y="541866"/>
            <a:chExt cx="7301111" cy="1083733"/>
          </a:xfrm>
          <a:solidFill>
            <a:srgbClr val="FF99CC"/>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3120" y="766782"/>
            <a:ext cx="2626586" cy="4456679"/>
          </a:xfrm>
          <a:prstGeom prst="rect">
            <a:avLst/>
          </a:prstGeom>
        </p:spPr>
      </p:pic>
      <p:grpSp>
        <p:nvGrpSpPr>
          <p:cNvPr id="4" name="Group 63"/>
          <p:cNvGrpSpPr/>
          <p:nvPr/>
        </p:nvGrpSpPr>
        <p:grpSpPr>
          <a:xfrm>
            <a:off x="4191000" y="6346114"/>
            <a:ext cx="5562600" cy="511887"/>
            <a:chOff x="752110" y="541866"/>
            <a:chExt cx="7301111" cy="1083733"/>
          </a:xfrm>
          <a:noFill/>
          <a:scene3d>
            <a:camera prst="orthographicFront"/>
            <a:lightRig rig="threePt" dir="t">
              <a:rot lat="0" lon="0" rev="7500000"/>
            </a:lightRig>
          </a:scene3d>
        </p:grpSpPr>
        <p:sp>
          <p:nvSpPr>
            <p:cNvPr id="65" name="Rectangle 64"/>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6" name="TextBox 65"/>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grpSp>
        <p:nvGrpSpPr>
          <p:cNvPr id="5" name="Group 59"/>
          <p:cNvGrpSpPr/>
          <p:nvPr/>
        </p:nvGrpSpPr>
        <p:grpSpPr>
          <a:xfrm>
            <a:off x="4396688" y="5486401"/>
            <a:ext cx="6064895" cy="590229"/>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63" name="TextBox 62"/>
          <p:cNvSpPr txBox="1"/>
          <p:nvPr/>
        </p:nvSpPr>
        <p:spPr>
          <a:xfrm>
            <a:off x="4343401" y="5486401"/>
            <a:ext cx="6064895" cy="646331"/>
          </a:xfrm>
          <a:prstGeom prst="rect">
            <a:avLst/>
          </a:prstGeom>
          <a:noFill/>
          <a:ln>
            <a:noFill/>
          </a:ln>
        </p:spPr>
        <p:txBody>
          <a:bodyPr wrap="square" rtlCol="0">
            <a:spAutoFit/>
          </a:bodyPr>
          <a:lstStyle/>
          <a:p>
            <a:pPr>
              <a:defRPr/>
            </a:pPr>
            <a:r>
              <a:rPr lang="en-US" dirty="0">
                <a:solidFill>
                  <a:prstClr val="black"/>
                </a:solidFill>
                <a:latin typeface="Calibri"/>
              </a:rPr>
              <a:t>+ Siêng năng, kiên trì học tập và rèn luyện, đoàn kết giúp đỡ nhau,...</a:t>
            </a:r>
            <a:endParaRPr lang="en-US" dirty="0">
              <a:solidFill>
                <a:prstClr val="black"/>
              </a:solidFill>
              <a:latin typeface="#9Slide05 Brannboll Ny" panose="02000000000000000000" pitchFamily="2" charset="0"/>
              <a:cs typeface="Times New Roman" panose="02020603050405020304" pitchFamily="18" charset="0"/>
            </a:endParaRPr>
          </a:p>
        </p:txBody>
      </p:sp>
      <p:sp>
        <p:nvSpPr>
          <p:cNvPr id="67" name="TextBox 66"/>
          <p:cNvSpPr txBox="1"/>
          <p:nvPr/>
        </p:nvSpPr>
        <p:spPr>
          <a:xfrm>
            <a:off x="4343400" y="6248401"/>
            <a:ext cx="5715000" cy="830997"/>
          </a:xfrm>
          <a:prstGeom prst="rect">
            <a:avLst/>
          </a:prstGeom>
          <a:noFill/>
          <a:ln w="12700">
            <a:noFill/>
          </a:ln>
        </p:spPr>
        <p:txBody>
          <a:bodyPr wrap="square" rtlCol="0">
            <a:spAutoFit/>
          </a:bodyPr>
          <a:lstStyle/>
          <a:p>
            <a:pPr>
              <a:defRPr/>
            </a:pPr>
            <a:r>
              <a:rPr lang="en-US" sz="2400" dirty="0">
                <a:solidFill>
                  <a:prstClr val="black"/>
                </a:solidFill>
                <a:latin typeface="Calibri"/>
              </a:rPr>
              <a:t>Phê phán những hành động sai trái</a:t>
            </a:r>
          </a:p>
          <a:p>
            <a:pPr>
              <a:defRPr/>
            </a:pPr>
            <a:r>
              <a:rPr lang="vi-VN" sz="2400" dirty="0">
                <a:solidFill>
                  <a:prstClr val="black">
                    <a:lumMod val="95000"/>
                    <a:lumOff val="5000"/>
                  </a:prstClr>
                </a:solidFill>
                <a:latin typeface="#9Slide05 Brannboll Ny" panose="02000000000000000000" pitchFamily="2" charset="0"/>
                <a:cs typeface="Times New Roman" panose="02020603050405020304" pitchFamily="18" charset="0"/>
              </a:rPr>
              <a:t>.</a:t>
            </a:r>
            <a:endParaRPr lang="en-US" sz="2400" dirty="0">
              <a:solidFill>
                <a:prstClr val="black"/>
              </a:solidFill>
              <a:latin typeface="#9Slide05 Brannboll Ny" panose="02000000000000000000" pitchFamily="2" charset="0"/>
              <a:cs typeface="Times New Roman" panose="02020603050405020304" pitchFamily="18" charset="0"/>
            </a:endParaRPr>
          </a:p>
        </p:txBody>
      </p:sp>
      <p:grpSp>
        <p:nvGrpSpPr>
          <p:cNvPr id="7" name="Group 47"/>
          <p:cNvGrpSpPr/>
          <p:nvPr/>
        </p:nvGrpSpPr>
        <p:grpSpPr>
          <a:xfrm>
            <a:off x="5008447" y="3949812"/>
            <a:ext cx="5640434" cy="896817"/>
            <a:chOff x="752110" y="541866"/>
            <a:chExt cx="7301111" cy="1083733"/>
          </a:xfrm>
          <a:noFill/>
          <a:scene3d>
            <a:camera prst="orthographicFront"/>
            <a:lightRig rig="threePt" dir="t">
              <a:rot lat="0" lon="0" rev="7500000"/>
            </a:lightRig>
          </a:scene3d>
        </p:grpSpPr>
        <p:sp>
          <p:nvSpPr>
            <p:cNvPr id="49" name="Rectangle 48"/>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0" name="TextBox 49"/>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grpSp>
        <p:nvGrpSpPr>
          <p:cNvPr id="8" name="Group 51"/>
          <p:cNvGrpSpPr/>
          <p:nvPr/>
        </p:nvGrpSpPr>
        <p:grpSpPr>
          <a:xfrm>
            <a:off x="4765122" y="5043356"/>
            <a:ext cx="5791018" cy="425192"/>
            <a:chOff x="752110" y="541866"/>
            <a:chExt cx="7301111" cy="1083733"/>
          </a:xfrm>
          <a:noFill/>
          <a:scene3d>
            <a:camera prst="orthographicFront"/>
            <a:lightRig rig="threePt" dir="t">
              <a:rot lat="0" lon="0" rev="7500000"/>
            </a:lightRig>
          </a:scene3d>
        </p:grpSpPr>
        <p:sp>
          <p:nvSpPr>
            <p:cNvPr id="53" name="Rectangle 5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4" name="TextBox 5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55" name="TextBox 54"/>
          <p:cNvSpPr txBox="1"/>
          <p:nvPr/>
        </p:nvSpPr>
        <p:spPr>
          <a:xfrm>
            <a:off x="4997948" y="4724401"/>
            <a:ext cx="5670053" cy="830997"/>
          </a:xfrm>
          <a:prstGeom prst="rect">
            <a:avLst/>
          </a:prstGeom>
          <a:noFill/>
          <a:ln>
            <a:noFill/>
          </a:ln>
        </p:spPr>
        <p:txBody>
          <a:bodyPr wrap="square" rtlCol="0">
            <a:spAutoFit/>
          </a:bodyPr>
          <a:lstStyle/>
          <a:p>
            <a:r>
              <a:rPr lang="en-US" sz="2400" dirty="0">
                <a:solidFill>
                  <a:prstClr val="black"/>
                </a:solidFill>
                <a:latin typeface="#9Slide05 Brannboll Ny" panose="02000000000000000000" pitchFamily="2" charset="0"/>
              </a:rPr>
              <a:t>Góp phần tạo nên sức mạnh giúp con người vượt qua khó khăn</a:t>
            </a:r>
          </a:p>
        </p:txBody>
      </p:sp>
      <p:grpSp>
        <p:nvGrpSpPr>
          <p:cNvPr id="9" name="Group 55"/>
          <p:cNvGrpSpPr/>
          <p:nvPr/>
        </p:nvGrpSpPr>
        <p:grpSpPr>
          <a:xfrm>
            <a:off x="4908206" y="3352991"/>
            <a:ext cx="4206125" cy="561270"/>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59" name="TextBox 58"/>
          <p:cNvSpPr txBox="1"/>
          <p:nvPr/>
        </p:nvSpPr>
        <p:spPr>
          <a:xfrm>
            <a:off x="5086524" y="3367611"/>
            <a:ext cx="4077918" cy="584775"/>
          </a:xfrm>
          <a:prstGeom prst="rect">
            <a:avLst/>
          </a:prstGeom>
          <a:noFill/>
          <a:ln>
            <a:noFill/>
          </a:ln>
        </p:spPr>
        <p:txBody>
          <a:bodyPr wrap="square" rtlCol="0">
            <a:spAutoFit/>
          </a:bodyPr>
          <a:lstStyle/>
          <a:p>
            <a:pPr>
              <a:defRPr/>
            </a:pPr>
            <a:r>
              <a:rPr lang="en-US" sz="3200" dirty="0">
                <a:solidFill>
                  <a:prstClr val="black">
                    <a:lumMod val="85000"/>
                    <a:lumOff val="15000"/>
                  </a:prstClr>
                </a:solidFill>
                <a:latin typeface="#9Slide05 Brannboll Ny" panose="02000000000000000000" pitchFamily="2" charset="0"/>
                <a:cs typeface="Times New Roman" panose="02020603050405020304" pitchFamily="18" charset="0"/>
              </a:rPr>
              <a:t>Giữ chữ tín, hiếu thảo,....</a:t>
            </a:r>
          </a:p>
        </p:txBody>
      </p:sp>
      <p:grpSp>
        <p:nvGrpSpPr>
          <p:cNvPr id="10" name="Group 41"/>
          <p:cNvGrpSpPr/>
          <p:nvPr/>
        </p:nvGrpSpPr>
        <p:grpSpPr>
          <a:xfrm>
            <a:off x="4908205" y="2577169"/>
            <a:ext cx="5375716" cy="661498"/>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45" name="TextBox 44"/>
          <p:cNvSpPr txBox="1"/>
          <p:nvPr/>
        </p:nvSpPr>
        <p:spPr>
          <a:xfrm>
            <a:off x="5122606" y="2700376"/>
            <a:ext cx="5194820" cy="584775"/>
          </a:xfrm>
          <a:prstGeom prst="rect">
            <a:avLst/>
          </a:prstGeom>
          <a:noFill/>
          <a:ln>
            <a:noFill/>
          </a:ln>
        </p:spPr>
        <p:txBody>
          <a:bodyPr wrap="square" rtlCol="0">
            <a:spAutoFit/>
          </a:bodyPr>
          <a:lstStyle/>
          <a:p>
            <a:pPr>
              <a:defRPr/>
            </a:pPr>
            <a:r>
              <a:rPr lang="en-US" sz="3200" dirty="0">
                <a:solidFill>
                  <a:prstClr val="black">
                    <a:lumMod val="85000"/>
                    <a:lumOff val="15000"/>
                  </a:prstClr>
                </a:solidFill>
                <a:latin typeface="#9Slide05 Brannboll Ny" panose="02000000000000000000" pitchFamily="2" charset="0"/>
                <a:cs typeface="Times New Roman" panose="02020603050405020304" pitchFamily="18" charset="0"/>
              </a:rPr>
              <a:t>Cần cù sáng tạo</a:t>
            </a:r>
          </a:p>
        </p:txBody>
      </p:sp>
      <p:sp>
        <p:nvSpPr>
          <p:cNvPr id="39" name="Rectangle 38"/>
          <p:cNvSpPr/>
          <p:nvPr/>
        </p:nvSpPr>
        <p:spPr>
          <a:xfrm>
            <a:off x="5029201" y="1828801"/>
            <a:ext cx="5277257"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r>
              <a:rPr lang="en-US" sz="2000" dirty="0">
                <a:solidFill>
                  <a:prstClr val="black"/>
                </a:solidFill>
                <a:latin typeface="Calibri"/>
              </a:rPr>
              <a:t>Yêu nước, đoàn kết, yêu thương con người</a:t>
            </a:r>
          </a:p>
        </p:txBody>
      </p:sp>
      <p:sp>
        <p:nvSpPr>
          <p:cNvPr id="41" name="TextBox 40"/>
          <p:cNvSpPr txBox="1"/>
          <p:nvPr/>
        </p:nvSpPr>
        <p:spPr>
          <a:xfrm>
            <a:off x="5093649" y="1843578"/>
            <a:ext cx="5223777" cy="461665"/>
          </a:xfrm>
          <a:prstGeom prst="rect">
            <a:avLst/>
          </a:prstGeom>
          <a:noFill/>
          <a:ln>
            <a:noFill/>
          </a:ln>
        </p:spPr>
        <p:txBody>
          <a:bodyPr wrap="square" rtlCol="0">
            <a:spAutoFit/>
          </a:bodyPr>
          <a:lstStyle/>
          <a:p>
            <a:pPr>
              <a:defRPr/>
            </a:pPr>
            <a:endParaRPr lang="en-US" sz="2400" dirty="0">
              <a:solidFill>
                <a:prstClr val="black">
                  <a:lumMod val="85000"/>
                  <a:lumOff val="15000"/>
                </a:prstClr>
              </a:solidFill>
              <a:latin typeface="#9Slide05 Brannboll Ny" panose="02000000000000000000" pitchFamily="2" charset="0"/>
              <a:cs typeface="Times New Roman" panose="02020603050405020304" pitchFamily="18" charset="0"/>
            </a:endParaRPr>
          </a:p>
        </p:txBody>
      </p:sp>
      <p:sp>
        <p:nvSpPr>
          <p:cNvPr id="35" name="Block Arc 34"/>
          <p:cNvSpPr/>
          <p:nvPr/>
        </p:nvSpPr>
        <p:spPr>
          <a:xfrm>
            <a:off x="396429" y="-20991"/>
            <a:ext cx="4338611"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3176155" y="5260975"/>
            <a:ext cx="1135364"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4016226" y="3613539"/>
            <a:ext cx="974763"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12" name="Group 22"/>
          <p:cNvGrpSpPr/>
          <p:nvPr/>
        </p:nvGrpSpPr>
        <p:grpSpPr>
          <a:xfrm>
            <a:off x="4573426" y="977917"/>
            <a:ext cx="5567274" cy="70638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26" name="Oval 25"/>
          <p:cNvSpPr/>
          <p:nvPr/>
        </p:nvSpPr>
        <p:spPr>
          <a:xfrm>
            <a:off x="3962401" y="1676401"/>
            <a:ext cx="1054259"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3679793" y="77268"/>
            <a:ext cx="931814"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1570439" y="457201"/>
            <a:ext cx="2598673" cy="6186309"/>
          </a:xfrm>
          <a:prstGeom prst="rect">
            <a:avLst/>
          </a:prstGeom>
          <a:noFill/>
        </p:spPr>
        <p:txBody>
          <a:bodyPr wrap="square" rtlCol="0">
            <a:spAutoFit/>
          </a:bodyPr>
          <a:lstStyle/>
          <a:p>
            <a:pPr>
              <a:defRPr/>
            </a:pPr>
            <a:r>
              <a:rPr lang="en-US" sz="6600" b="1" dirty="0">
                <a:solidFill>
                  <a:prstClr val="black"/>
                </a:solidFill>
                <a:latin typeface="#9Slide06 DeathRattle BB" panose="02000506000000020004" pitchFamily="2" charset="0"/>
                <a:cs typeface="Times New Roman" panose="02020603050405020304" pitchFamily="18" charset="0"/>
              </a:rPr>
              <a:t>Tự hào về truyền thống quê hương</a:t>
            </a:r>
          </a:p>
        </p:txBody>
      </p:sp>
      <p:sp>
        <p:nvSpPr>
          <p:cNvPr id="15" name="TextBox 14"/>
          <p:cNvSpPr txBox="1"/>
          <p:nvPr/>
        </p:nvSpPr>
        <p:spPr>
          <a:xfrm>
            <a:off x="4577195" y="221854"/>
            <a:ext cx="5833376" cy="1569660"/>
          </a:xfrm>
          <a:prstGeom prst="rect">
            <a:avLst/>
          </a:prstGeom>
          <a:noFill/>
        </p:spPr>
        <p:txBody>
          <a:bodyPr wrap="square" rtlCol="0">
            <a:spAutoFit/>
          </a:bodyPr>
          <a:lstStyle/>
          <a:p>
            <a:r>
              <a:rPr lang="en-US" sz="2400" i="1" dirty="0">
                <a:solidFill>
                  <a:prstClr val="black"/>
                </a:solidFill>
                <a:latin typeface="Calibri"/>
              </a:rPr>
              <a:t>Là những giá trị tốt đẹp, riêng biệt của mỗi vùng miền, địa phương, được hình thành và khẳng định qua thời gian, được lưu truyền từ thế hệ này qua thế hệ khác.</a:t>
            </a:r>
            <a:r>
              <a:rPr lang="en-US" sz="2400" dirty="0">
                <a:solidFill>
                  <a:prstClr val="black">
                    <a:lumMod val="85000"/>
                    <a:lumOff val="15000"/>
                  </a:prstClr>
                </a:solidFill>
                <a:latin typeface="#9Slide05 Brannboll Ny" panose="02000000000000000000" pitchFamily="2" charset="0"/>
              </a:rPr>
              <a:t>.</a:t>
            </a:r>
          </a:p>
        </p:txBody>
      </p:sp>
      <p:sp>
        <p:nvSpPr>
          <p:cNvPr id="16" name="TextBox 15"/>
          <p:cNvSpPr txBox="1"/>
          <p:nvPr/>
        </p:nvSpPr>
        <p:spPr>
          <a:xfrm>
            <a:off x="3733800" y="1828801"/>
            <a:ext cx="1102440" cy="954107"/>
          </a:xfrm>
          <a:prstGeom prst="rect">
            <a:avLst/>
          </a:prstGeom>
          <a:noFill/>
        </p:spPr>
        <p:txBody>
          <a:bodyPr wrap="square" rtlCol="0">
            <a:spAutoFit/>
          </a:bodyPr>
          <a:lstStyle/>
          <a:p>
            <a:pPr>
              <a:defRPr/>
            </a:pPr>
            <a:r>
              <a:rPr lang="en-US" sz="2800" dirty="0">
                <a:solidFill>
                  <a:prstClr val="black"/>
                </a:solidFill>
                <a:latin typeface="#9Slide05 Brannboll Ny" panose="02000000000000000000" pitchFamily="2" charset="0"/>
                <a:cs typeface="Times New Roman" panose="02020603050405020304" pitchFamily="18" charset="0"/>
              </a:rPr>
              <a:t>Truyền thống:</a:t>
            </a:r>
          </a:p>
        </p:txBody>
      </p:sp>
      <p:sp>
        <p:nvSpPr>
          <p:cNvPr id="36" name="TextBox 35"/>
          <p:cNvSpPr txBox="1"/>
          <p:nvPr/>
        </p:nvSpPr>
        <p:spPr>
          <a:xfrm>
            <a:off x="3828658" y="334985"/>
            <a:ext cx="863718" cy="954107"/>
          </a:xfrm>
          <a:prstGeom prst="rect">
            <a:avLst/>
          </a:prstGeom>
          <a:noFill/>
        </p:spPr>
        <p:txBody>
          <a:bodyPr wrap="square" rtlCol="0">
            <a:spAutoFit/>
          </a:bodyPr>
          <a:lstStyle/>
          <a:p>
            <a:pPr>
              <a:defRPr/>
            </a:pPr>
            <a:r>
              <a:rPr lang="en-US" sz="2800" dirty="0" err="1">
                <a:solidFill>
                  <a:prstClr val="black"/>
                </a:solidFill>
                <a:latin typeface="#9Slide05 Brannboll Ny" panose="02000000000000000000" pitchFamily="2" charset="0"/>
                <a:cs typeface="Times New Roman" panose="02020603050405020304" pitchFamily="18" charset="0"/>
              </a:rPr>
              <a:t>Khái</a:t>
            </a:r>
            <a:r>
              <a:rPr lang="en-US" sz="2800" dirty="0">
                <a:solidFill>
                  <a:prstClr val="black"/>
                </a:solidFill>
                <a:latin typeface="#9Slide05 Brannboll Ny" panose="02000000000000000000" pitchFamily="2" charset="0"/>
                <a:cs typeface="Times New Roman" panose="02020603050405020304" pitchFamily="18" charset="0"/>
              </a:rPr>
              <a:t> </a:t>
            </a:r>
            <a:r>
              <a:rPr lang="en-US" sz="2800" dirty="0" err="1">
                <a:solidFill>
                  <a:prstClr val="black"/>
                </a:solidFill>
                <a:latin typeface="#9Slide05 Brannboll Ny" panose="02000000000000000000" pitchFamily="2" charset="0"/>
                <a:cs typeface="Times New Roman" panose="02020603050405020304" pitchFamily="18" charset="0"/>
              </a:rPr>
              <a:t>niệm</a:t>
            </a:r>
            <a:r>
              <a:rPr lang="en-US" sz="2800" dirty="0">
                <a:solidFill>
                  <a:prstClr val="black"/>
                </a:solidFill>
                <a:latin typeface="#9Slide05 Brannboll Ny" panose="02000000000000000000" pitchFamily="2" charset="0"/>
                <a:cs typeface="Times New Roman" panose="02020603050405020304" pitchFamily="18" charset="0"/>
              </a:rPr>
              <a:t>: </a:t>
            </a:r>
          </a:p>
        </p:txBody>
      </p:sp>
      <p:sp>
        <p:nvSpPr>
          <p:cNvPr id="46" name="TextBox 45"/>
          <p:cNvSpPr txBox="1"/>
          <p:nvPr/>
        </p:nvSpPr>
        <p:spPr>
          <a:xfrm>
            <a:off x="3968859" y="4208604"/>
            <a:ext cx="1209134" cy="954107"/>
          </a:xfrm>
          <a:prstGeom prst="rect">
            <a:avLst/>
          </a:prstGeom>
          <a:noFill/>
        </p:spPr>
        <p:txBody>
          <a:bodyPr wrap="square" rtlCol="0">
            <a:spAutoFit/>
          </a:bodyPr>
          <a:lstStyle/>
          <a:p>
            <a:pPr>
              <a:defRPr/>
            </a:pPr>
            <a:r>
              <a:rPr lang="en-US" sz="2800" dirty="0">
                <a:solidFill>
                  <a:prstClr val="black"/>
                </a:solidFill>
                <a:latin typeface="#9Slide05 Brannboll Ny" panose="02000000000000000000" pitchFamily="2" charset="0"/>
                <a:cs typeface="Times New Roman" panose="02020603050405020304" pitchFamily="18" charset="0"/>
              </a:rPr>
              <a:t>Ý </a:t>
            </a:r>
            <a:r>
              <a:rPr lang="en-US" sz="2800" dirty="0" err="1">
                <a:solidFill>
                  <a:prstClr val="black"/>
                </a:solidFill>
                <a:latin typeface="#9Slide05 Brannboll Ny" panose="02000000000000000000" pitchFamily="2" charset="0"/>
                <a:cs typeface="Times New Roman" panose="02020603050405020304" pitchFamily="18" charset="0"/>
              </a:rPr>
              <a:t>nghĩa</a:t>
            </a:r>
            <a:r>
              <a:rPr lang="en-US" sz="2800" dirty="0">
                <a:solidFill>
                  <a:prstClr val="black"/>
                </a:solidFill>
                <a:latin typeface="#9Slide05 Brannboll Ny" panose="02000000000000000000" pitchFamily="2" charset="0"/>
                <a:cs typeface="Times New Roman" panose="02020603050405020304" pitchFamily="18" charset="0"/>
              </a:rPr>
              <a:t>:</a:t>
            </a:r>
          </a:p>
        </p:txBody>
      </p:sp>
      <p:sp>
        <p:nvSpPr>
          <p:cNvPr id="47" name="TextBox 46"/>
          <p:cNvSpPr txBox="1"/>
          <p:nvPr/>
        </p:nvSpPr>
        <p:spPr>
          <a:xfrm>
            <a:off x="3289472" y="5525708"/>
            <a:ext cx="1150022" cy="1384995"/>
          </a:xfrm>
          <a:prstGeom prst="rect">
            <a:avLst/>
          </a:prstGeom>
          <a:noFill/>
        </p:spPr>
        <p:txBody>
          <a:bodyPr wrap="square" rtlCol="0">
            <a:spAutoFit/>
          </a:bodyPr>
          <a:lstStyle/>
          <a:p>
            <a:pPr>
              <a:defRPr/>
            </a:pPr>
            <a:r>
              <a:rPr lang="en-US" sz="2800" dirty="0" err="1">
                <a:solidFill>
                  <a:prstClr val="black"/>
                </a:solidFill>
                <a:latin typeface="#9Slide05 Brannboll Ny" panose="02000000000000000000" pitchFamily="2" charset="0"/>
                <a:cs typeface="Times New Roman" panose="02020603050405020304" pitchFamily="18" charset="0"/>
              </a:rPr>
              <a:t>Cách</a:t>
            </a:r>
            <a:r>
              <a:rPr lang="en-US" sz="2800" dirty="0">
                <a:solidFill>
                  <a:prstClr val="black"/>
                </a:solidFill>
                <a:latin typeface="#9Slide05 Brannboll Ny" panose="02000000000000000000" pitchFamily="2" charset="0"/>
                <a:cs typeface="Times New Roman" panose="02020603050405020304" pitchFamily="18" charset="0"/>
              </a:rPr>
              <a:t> </a:t>
            </a:r>
            <a:r>
              <a:rPr lang="en-US" sz="2800" dirty="0" err="1">
                <a:solidFill>
                  <a:prstClr val="black"/>
                </a:solidFill>
                <a:latin typeface="#9Slide05 Brannboll Ny" panose="02000000000000000000" pitchFamily="2" charset="0"/>
                <a:cs typeface="Times New Roman" panose="02020603050405020304" pitchFamily="18" charset="0"/>
              </a:rPr>
              <a:t>rèn</a:t>
            </a:r>
            <a:r>
              <a:rPr lang="en-US" sz="2800" dirty="0">
                <a:solidFill>
                  <a:prstClr val="black"/>
                </a:solidFill>
                <a:latin typeface="#9Slide05 Brannboll Ny" panose="02000000000000000000" pitchFamily="2" charset="0"/>
                <a:cs typeface="Times New Roman" panose="02020603050405020304" pitchFamily="18" charset="0"/>
              </a:rPr>
              <a:t> </a:t>
            </a:r>
            <a:r>
              <a:rPr lang="en-US" sz="2800" dirty="0" err="1">
                <a:solidFill>
                  <a:prstClr val="black"/>
                </a:solidFill>
                <a:latin typeface="#9Slide05 Brannboll Ny" panose="02000000000000000000" pitchFamily="2" charset="0"/>
                <a:cs typeface="Times New Roman" panose="02020603050405020304" pitchFamily="18" charset="0"/>
              </a:rPr>
              <a:t>luyện</a:t>
            </a:r>
            <a:r>
              <a:rPr lang="en-US" sz="2800" dirty="0">
                <a:solidFill>
                  <a:prstClr val="black"/>
                </a:solidFill>
                <a:latin typeface="#9Slide05 Brannboll Ny" panose="02000000000000000000" pitchFamily="2" charset="0"/>
                <a:cs typeface="Times New Roman" panose="02020603050405020304" pitchFamily="18" charset="0"/>
              </a:rPr>
              <a:t>: </a:t>
            </a:r>
          </a:p>
        </p:txBody>
      </p:sp>
    </p:spTree>
    <p:extLst>
      <p:ext uri="{BB962C8B-B14F-4D97-AF65-F5344CB8AC3E}">
        <p14:creationId xmlns:p14="http://schemas.microsoft.com/office/powerpoint/2010/main" val="293026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000"/>
                                        <p:tgtEl>
                                          <p:spTgt spid="3"/>
                                        </p:tgtEl>
                                      </p:cBhvr>
                                    </p:animEffect>
                                    <p:anim calcmode="lin" valueType="num">
                                      <p:cBhvr>
                                        <p:cTn id="36" dur="2000" fill="hold"/>
                                        <p:tgtEl>
                                          <p:spTgt spid="3"/>
                                        </p:tgtEl>
                                        <p:attrNameLst>
                                          <p:attrName>ppt_w</p:attrName>
                                        </p:attrNameLst>
                                      </p:cBhvr>
                                      <p:tavLst>
                                        <p:tav tm="0" fmla="#ppt_w*sin(2.5*pi*$)">
                                          <p:val>
                                            <p:fltVal val="0"/>
                                          </p:val>
                                        </p:tav>
                                        <p:tav tm="100000">
                                          <p:val>
                                            <p:fltVal val="1"/>
                                          </p:val>
                                        </p:tav>
                                      </p:tavLst>
                                    </p:anim>
                                    <p:anim calcmode="lin" valueType="num">
                                      <p:cBhvr>
                                        <p:cTn id="37" dur="2000" fill="hold"/>
                                        <p:tgtEl>
                                          <p:spTgt spid="3"/>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ppt_w</p:attrName>
                                        </p:attrNameLst>
                                      </p:cBhvr>
                                      <p:tavLst>
                                        <p:tav tm="0" fmla="#ppt_w*sin(2.5*pi*$)">
                                          <p:val>
                                            <p:fltVal val="0"/>
                                          </p:val>
                                        </p:tav>
                                        <p:tav tm="100000">
                                          <p:val>
                                            <p:fltVal val="1"/>
                                          </p:val>
                                        </p:tav>
                                      </p:tavLst>
                                    </p:anim>
                                    <p:anim calcmode="lin" valueType="num">
                                      <p:cBhvr>
                                        <p:cTn id="4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45" presetClass="entr" presetSubtype="0" fill="hold" grpId="0" nodeType="withEffect" nodePh="1">
                                  <p:stCondLst>
                                    <p:cond delay="0"/>
                                  </p:stCondLst>
                                  <p:endCondLst>
                                    <p:cond evt="begin" delay="0">
                                      <p:tn val="51"/>
                                    </p:cond>
                                  </p:endCondLst>
                                  <p:childTnLst>
                                    <p:set>
                                      <p:cBhvr>
                                        <p:cTn id="52" dur="1" fill="hold">
                                          <p:stCondLst>
                                            <p:cond delay="0"/>
                                          </p:stCondLst>
                                        </p:cTn>
                                        <p:tgtEl>
                                          <p:spTgt spid="41"/>
                                        </p:tgtEl>
                                        <p:attrNameLst>
                                          <p:attrName>style.visibility</p:attrName>
                                        </p:attrNameLst>
                                      </p:cBhvr>
                                      <p:to>
                                        <p:strVal val="visible"/>
                                      </p:to>
                                    </p:set>
                                    <p:animEffect transition="in" filter="fade">
                                      <p:cBhvr>
                                        <p:cTn id="53" dur="2000"/>
                                        <p:tgtEl>
                                          <p:spTgt spid="41"/>
                                        </p:tgtEl>
                                      </p:cBhvr>
                                    </p:animEffect>
                                    <p:anim calcmode="lin" valueType="num">
                                      <p:cBhvr>
                                        <p:cTn id="54" dur="2000" fill="hold"/>
                                        <p:tgtEl>
                                          <p:spTgt spid="41"/>
                                        </p:tgtEl>
                                        <p:attrNameLst>
                                          <p:attrName>ppt_w</p:attrName>
                                        </p:attrNameLst>
                                      </p:cBhvr>
                                      <p:tavLst>
                                        <p:tav tm="0" fmla="#ppt_w*sin(2.5*pi*$)">
                                          <p:val>
                                            <p:fltVal val="0"/>
                                          </p:val>
                                        </p:tav>
                                        <p:tav tm="100000">
                                          <p:val>
                                            <p:fltVal val="1"/>
                                          </p:val>
                                        </p:tav>
                                      </p:tavLst>
                                    </p:anim>
                                    <p:anim calcmode="lin" valueType="num">
                                      <p:cBhvr>
                                        <p:cTn id="55" dur="2000" fill="hold"/>
                                        <p:tgtEl>
                                          <p:spTgt spid="41"/>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2000"/>
                                        <p:tgtEl>
                                          <p:spTgt spid="71"/>
                                        </p:tgtEl>
                                      </p:cBhvr>
                                    </p:animEffect>
                                    <p:anim calcmode="lin" valueType="num">
                                      <p:cBhvr>
                                        <p:cTn id="59" dur="2000" fill="hold"/>
                                        <p:tgtEl>
                                          <p:spTgt spid="71"/>
                                        </p:tgtEl>
                                        <p:attrNameLst>
                                          <p:attrName>ppt_w</p:attrName>
                                        </p:attrNameLst>
                                      </p:cBhvr>
                                      <p:tavLst>
                                        <p:tav tm="0" fmla="#ppt_w*sin(2.5*pi*$)">
                                          <p:val>
                                            <p:fltVal val="0"/>
                                          </p:val>
                                        </p:tav>
                                        <p:tav tm="100000">
                                          <p:val>
                                            <p:fltVal val="1"/>
                                          </p:val>
                                        </p:tav>
                                      </p:tavLst>
                                    </p:anim>
                                    <p:anim calcmode="lin" valueType="num">
                                      <p:cBhvr>
                                        <p:cTn id="60" dur="2000" fill="hold"/>
                                        <p:tgtEl>
                                          <p:spTgt spid="71"/>
                                        </p:tgtEl>
                                        <p:attrNameLst>
                                          <p:attrName>ppt_h</p:attrName>
                                        </p:attrNameLst>
                                      </p:cBhvr>
                                      <p:tavLst>
                                        <p:tav tm="0">
                                          <p:val>
                                            <p:strVal val="#ppt_h"/>
                                          </p:val>
                                        </p:tav>
                                        <p:tav tm="100000">
                                          <p:val>
                                            <p:strVal val="#ppt_h"/>
                                          </p:val>
                                        </p:tav>
                                      </p:tavLst>
                                    </p:anim>
                                  </p:childTnLst>
                                </p:cTn>
                              </p:par>
                              <p:par>
                                <p:cTn id="61" presetID="45"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2000"/>
                                        <p:tgtEl>
                                          <p:spTgt spid="39"/>
                                        </p:tgtEl>
                                      </p:cBhvr>
                                    </p:animEffect>
                                    <p:anim calcmode="lin" valueType="num">
                                      <p:cBhvr>
                                        <p:cTn id="64" dur="2000" fill="hold"/>
                                        <p:tgtEl>
                                          <p:spTgt spid="39"/>
                                        </p:tgtEl>
                                        <p:attrNameLst>
                                          <p:attrName>ppt_w</p:attrName>
                                        </p:attrNameLst>
                                      </p:cBhvr>
                                      <p:tavLst>
                                        <p:tav tm="0" fmla="#ppt_w*sin(2.5*pi*$)">
                                          <p:val>
                                            <p:fltVal val="0"/>
                                          </p:val>
                                        </p:tav>
                                        <p:tav tm="100000">
                                          <p:val>
                                            <p:fltVal val="1"/>
                                          </p:val>
                                        </p:tav>
                                      </p:tavLst>
                                    </p:anim>
                                    <p:anim calcmode="lin" valueType="num">
                                      <p:cBhvr>
                                        <p:cTn id="65" dur="2000" fill="hold"/>
                                        <p:tgtEl>
                                          <p:spTgt spid="39"/>
                                        </p:tgtEl>
                                        <p:attrNameLst>
                                          <p:attrName>ppt_h</p:attrName>
                                        </p:attrNameLst>
                                      </p:cBhvr>
                                      <p:tavLst>
                                        <p:tav tm="0">
                                          <p:val>
                                            <p:strVal val="#ppt_h"/>
                                          </p:val>
                                        </p:tav>
                                        <p:tav tm="100000">
                                          <p:val>
                                            <p:strVal val="#ppt_h"/>
                                          </p:val>
                                        </p:tav>
                                      </p:tavLst>
                                    </p:anim>
                                  </p:childTnLst>
                                </p:cTn>
                              </p:par>
                              <p:par>
                                <p:cTn id="66" presetID="45"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2000"/>
                                        <p:tgtEl>
                                          <p:spTgt spid="45"/>
                                        </p:tgtEl>
                                      </p:cBhvr>
                                    </p:animEffect>
                                    <p:anim calcmode="lin" valueType="num">
                                      <p:cBhvr>
                                        <p:cTn id="69" dur="2000" fill="hold"/>
                                        <p:tgtEl>
                                          <p:spTgt spid="45"/>
                                        </p:tgtEl>
                                        <p:attrNameLst>
                                          <p:attrName>ppt_w</p:attrName>
                                        </p:attrNameLst>
                                      </p:cBhvr>
                                      <p:tavLst>
                                        <p:tav tm="0" fmla="#ppt_w*sin(2.5*pi*$)">
                                          <p:val>
                                            <p:fltVal val="0"/>
                                          </p:val>
                                        </p:tav>
                                        <p:tav tm="100000">
                                          <p:val>
                                            <p:fltVal val="1"/>
                                          </p:val>
                                        </p:tav>
                                      </p:tavLst>
                                    </p:anim>
                                    <p:anim calcmode="lin" valueType="num">
                                      <p:cBhvr>
                                        <p:cTn id="70" dur="2000" fill="hold"/>
                                        <p:tgtEl>
                                          <p:spTgt spid="45"/>
                                        </p:tgtEl>
                                        <p:attrNameLst>
                                          <p:attrName>ppt_h</p:attrName>
                                        </p:attrNameLst>
                                      </p:cBhvr>
                                      <p:tavLst>
                                        <p:tav tm="0">
                                          <p:val>
                                            <p:strVal val="#ppt_h"/>
                                          </p:val>
                                        </p:tav>
                                        <p:tav tm="100000">
                                          <p:val>
                                            <p:strVal val="#ppt_h"/>
                                          </p:val>
                                        </p:tav>
                                      </p:tavLst>
                                    </p:anim>
                                  </p:childTnLst>
                                </p:cTn>
                              </p:par>
                              <p:par>
                                <p:cTn id="71" presetID="45"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2000"/>
                                        <p:tgtEl>
                                          <p:spTgt spid="10"/>
                                        </p:tgtEl>
                                      </p:cBhvr>
                                    </p:animEffect>
                                    <p:anim calcmode="lin" valueType="num">
                                      <p:cBhvr>
                                        <p:cTn id="74" dur="2000" fill="hold"/>
                                        <p:tgtEl>
                                          <p:spTgt spid="10"/>
                                        </p:tgtEl>
                                        <p:attrNameLst>
                                          <p:attrName>ppt_w</p:attrName>
                                        </p:attrNameLst>
                                      </p:cBhvr>
                                      <p:tavLst>
                                        <p:tav tm="0" fmla="#ppt_w*sin(2.5*pi*$)">
                                          <p:val>
                                            <p:fltVal val="0"/>
                                          </p:val>
                                        </p:tav>
                                        <p:tav tm="100000">
                                          <p:val>
                                            <p:fltVal val="1"/>
                                          </p:val>
                                        </p:tav>
                                      </p:tavLst>
                                    </p:anim>
                                    <p:anim calcmode="lin" valueType="num">
                                      <p:cBhvr>
                                        <p:cTn id="75" dur="2000" fill="hold"/>
                                        <p:tgtEl>
                                          <p:spTgt spid="10"/>
                                        </p:tgtEl>
                                        <p:attrNameLst>
                                          <p:attrName>ppt_h</p:attrName>
                                        </p:attrNameLst>
                                      </p:cBhvr>
                                      <p:tavLst>
                                        <p:tav tm="0">
                                          <p:val>
                                            <p:strVal val="#ppt_h"/>
                                          </p:val>
                                        </p:tav>
                                        <p:tav tm="100000">
                                          <p:val>
                                            <p:strVal val="#ppt_h"/>
                                          </p:val>
                                        </p:tav>
                                      </p:tavLst>
                                    </p:anim>
                                  </p:childTnLst>
                                </p:cTn>
                              </p:par>
                              <p:par>
                                <p:cTn id="76" presetID="45" presetClass="entr" presetSubtype="0"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2000"/>
                                        <p:tgtEl>
                                          <p:spTgt spid="59"/>
                                        </p:tgtEl>
                                      </p:cBhvr>
                                    </p:animEffect>
                                    <p:anim calcmode="lin" valueType="num">
                                      <p:cBhvr>
                                        <p:cTn id="79" dur="2000" fill="hold"/>
                                        <p:tgtEl>
                                          <p:spTgt spid="59"/>
                                        </p:tgtEl>
                                        <p:attrNameLst>
                                          <p:attrName>ppt_w</p:attrName>
                                        </p:attrNameLst>
                                      </p:cBhvr>
                                      <p:tavLst>
                                        <p:tav tm="0" fmla="#ppt_w*sin(2.5*pi*$)">
                                          <p:val>
                                            <p:fltVal val="0"/>
                                          </p:val>
                                        </p:tav>
                                        <p:tav tm="100000">
                                          <p:val>
                                            <p:fltVal val="1"/>
                                          </p:val>
                                        </p:tav>
                                      </p:tavLst>
                                    </p:anim>
                                    <p:anim calcmode="lin" valueType="num">
                                      <p:cBhvr>
                                        <p:cTn id="80"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arn(inVertical)">
                                      <p:cBhvr>
                                        <p:cTn id="85" dur="500"/>
                                        <p:tgtEl>
                                          <p:spTgt spid="22"/>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barn(inVertical)">
                                      <p:cBhvr>
                                        <p:cTn id="88" dur="500"/>
                                        <p:tgtEl>
                                          <p:spTgt spid="46"/>
                                        </p:tgtEl>
                                      </p:cBhvr>
                                    </p:animEffect>
                                  </p:childTnLst>
                                </p:cTn>
                              </p:par>
                            </p:childTnLst>
                          </p:cTn>
                        </p:par>
                      </p:childTnLst>
                    </p:cTn>
                  </p:par>
                  <p:par>
                    <p:cTn id="89" fill="hold">
                      <p:stCondLst>
                        <p:cond delay="indefinite"/>
                      </p:stCondLst>
                      <p:childTnLst>
                        <p:par>
                          <p:cTn id="90" fill="hold">
                            <p:stCondLst>
                              <p:cond delay="0"/>
                            </p:stCondLst>
                            <p:childTnLst>
                              <p:par>
                                <p:cTn id="91" presetID="45" presetClass="entr" presetSubtype="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2000"/>
                                        <p:tgtEl>
                                          <p:spTgt spid="9"/>
                                        </p:tgtEl>
                                      </p:cBhvr>
                                    </p:animEffect>
                                    <p:anim calcmode="lin" valueType="num">
                                      <p:cBhvr>
                                        <p:cTn id="94" dur="2000" fill="hold"/>
                                        <p:tgtEl>
                                          <p:spTgt spid="9"/>
                                        </p:tgtEl>
                                        <p:attrNameLst>
                                          <p:attrName>ppt_w</p:attrName>
                                        </p:attrNameLst>
                                      </p:cBhvr>
                                      <p:tavLst>
                                        <p:tav tm="0" fmla="#ppt_w*sin(2.5*pi*$)">
                                          <p:val>
                                            <p:fltVal val="0"/>
                                          </p:val>
                                        </p:tav>
                                        <p:tav tm="100000">
                                          <p:val>
                                            <p:fltVal val="1"/>
                                          </p:val>
                                        </p:tav>
                                      </p:tavLst>
                                    </p:anim>
                                    <p:anim calcmode="lin" valueType="num">
                                      <p:cBhvr>
                                        <p:cTn id="95" dur="2000" fill="hold"/>
                                        <p:tgtEl>
                                          <p:spTgt spid="9"/>
                                        </p:tgtEl>
                                        <p:attrNameLst>
                                          <p:attrName>ppt_h</p:attrName>
                                        </p:attrNameLst>
                                      </p:cBhvr>
                                      <p:tavLst>
                                        <p:tav tm="0">
                                          <p:val>
                                            <p:strVal val="#ppt_h"/>
                                          </p:val>
                                        </p:tav>
                                        <p:tav tm="100000">
                                          <p:val>
                                            <p:strVal val="#ppt_h"/>
                                          </p:val>
                                        </p:tav>
                                      </p:tavLst>
                                    </p:anim>
                                  </p:childTnLst>
                                </p:cTn>
                              </p:par>
                              <p:par>
                                <p:cTn id="96" presetID="45" presetClass="entr" presetSubtype="0" fill="hold" nodeType="with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2000"/>
                                        <p:tgtEl>
                                          <p:spTgt spid="7"/>
                                        </p:tgtEl>
                                      </p:cBhvr>
                                    </p:animEffect>
                                    <p:anim calcmode="lin" valueType="num">
                                      <p:cBhvr>
                                        <p:cTn id="99" dur="2000" fill="hold"/>
                                        <p:tgtEl>
                                          <p:spTgt spid="7"/>
                                        </p:tgtEl>
                                        <p:attrNameLst>
                                          <p:attrName>ppt_w</p:attrName>
                                        </p:attrNameLst>
                                      </p:cBhvr>
                                      <p:tavLst>
                                        <p:tav tm="0" fmla="#ppt_w*sin(2.5*pi*$)">
                                          <p:val>
                                            <p:fltVal val="0"/>
                                          </p:val>
                                        </p:tav>
                                        <p:tav tm="100000">
                                          <p:val>
                                            <p:fltVal val="1"/>
                                          </p:val>
                                        </p:tav>
                                      </p:tavLst>
                                    </p:anim>
                                    <p:anim calcmode="lin" valueType="num">
                                      <p:cBhvr>
                                        <p:cTn id="100" dur="2000" fill="hold"/>
                                        <p:tgtEl>
                                          <p:spTgt spid="7"/>
                                        </p:tgtEl>
                                        <p:attrNameLst>
                                          <p:attrName>ppt_h</p:attrName>
                                        </p:attrNameLst>
                                      </p:cBhvr>
                                      <p:tavLst>
                                        <p:tav tm="0">
                                          <p:val>
                                            <p:strVal val="#ppt_h"/>
                                          </p:val>
                                        </p:tav>
                                        <p:tav tm="100000">
                                          <p:val>
                                            <p:strVal val="#ppt_h"/>
                                          </p:val>
                                        </p:tav>
                                      </p:tavLst>
                                    </p:anim>
                                  </p:childTnLst>
                                </p:cTn>
                              </p:par>
                              <p:par>
                                <p:cTn id="101" presetID="45" presetClass="entr" presetSubtype="0"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fade">
                                      <p:cBhvr>
                                        <p:cTn id="103" dur="2000"/>
                                        <p:tgtEl>
                                          <p:spTgt spid="74"/>
                                        </p:tgtEl>
                                      </p:cBhvr>
                                    </p:animEffect>
                                    <p:anim calcmode="lin" valueType="num">
                                      <p:cBhvr>
                                        <p:cTn id="104" dur="2000" fill="hold"/>
                                        <p:tgtEl>
                                          <p:spTgt spid="74"/>
                                        </p:tgtEl>
                                        <p:attrNameLst>
                                          <p:attrName>ppt_w</p:attrName>
                                        </p:attrNameLst>
                                      </p:cBhvr>
                                      <p:tavLst>
                                        <p:tav tm="0" fmla="#ppt_w*sin(2.5*pi*$)">
                                          <p:val>
                                            <p:fltVal val="0"/>
                                          </p:val>
                                        </p:tav>
                                        <p:tav tm="100000">
                                          <p:val>
                                            <p:fltVal val="1"/>
                                          </p:val>
                                        </p:tav>
                                      </p:tavLst>
                                    </p:anim>
                                    <p:anim calcmode="lin" valueType="num">
                                      <p:cBhvr>
                                        <p:cTn id="105" dur="2000" fill="hold"/>
                                        <p:tgtEl>
                                          <p:spTgt spid="74"/>
                                        </p:tgtEl>
                                        <p:attrNameLst>
                                          <p:attrName>ppt_h</p:attrName>
                                        </p:attrNameLst>
                                      </p:cBhvr>
                                      <p:tavLst>
                                        <p:tav tm="0">
                                          <p:val>
                                            <p:strVal val="#ppt_h"/>
                                          </p:val>
                                        </p:tav>
                                        <p:tav tm="100000">
                                          <p:val>
                                            <p:strVal val="#ppt_h"/>
                                          </p:val>
                                        </p:tav>
                                      </p:tavLst>
                                    </p:anim>
                                  </p:childTnLst>
                                </p:cTn>
                              </p:par>
                              <p:par>
                                <p:cTn id="106" presetID="45"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2000"/>
                                        <p:tgtEl>
                                          <p:spTgt spid="55"/>
                                        </p:tgtEl>
                                      </p:cBhvr>
                                    </p:animEffect>
                                    <p:anim calcmode="lin" valueType="num">
                                      <p:cBhvr>
                                        <p:cTn id="109" dur="2000" fill="hold"/>
                                        <p:tgtEl>
                                          <p:spTgt spid="55"/>
                                        </p:tgtEl>
                                        <p:attrNameLst>
                                          <p:attrName>ppt_w</p:attrName>
                                        </p:attrNameLst>
                                      </p:cBhvr>
                                      <p:tavLst>
                                        <p:tav tm="0" fmla="#ppt_w*sin(2.5*pi*$)">
                                          <p:val>
                                            <p:fltVal val="0"/>
                                          </p:val>
                                        </p:tav>
                                        <p:tav tm="100000">
                                          <p:val>
                                            <p:fltVal val="1"/>
                                          </p:val>
                                        </p:tav>
                                      </p:tavLst>
                                    </p:anim>
                                    <p:anim calcmode="lin" valueType="num">
                                      <p:cBhvr>
                                        <p:cTn id="110" dur="2000" fill="hold"/>
                                        <p:tgtEl>
                                          <p:spTgt spid="55"/>
                                        </p:tgtEl>
                                        <p:attrNameLst>
                                          <p:attrName>ppt_h</p:attrName>
                                        </p:attrNameLst>
                                      </p:cBhvr>
                                      <p:tavLst>
                                        <p:tav tm="0">
                                          <p:val>
                                            <p:strVal val="#ppt_h"/>
                                          </p:val>
                                        </p:tav>
                                        <p:tav tm="100000">
                                          <p:val>
                                            <p:strVal val="#ppt_h"/>
                                          </p:val>
                                        </p:tav>
                                      </p:tavLst>
                                    </p:anim>
                                  </p:childTnLst>
                                </p:cTn>
                              </p:par>
                              <p:par>
                                <p:cTn id="111" presetID="45" presetClass="entr" presetSubtype="0" fill="hold" grpId="0"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fade">
                                      <p:cBhvr>
                                        <p:cTn id="113" dur="2000"/>
                                        <p:tgtEl>
                                          <p:spTgt spid="75"/>
                                        </p:tgtEl>
                                      </p:cBhvr>
                                    </p:animEffect>
                                    <p:anim calcmode="lin" valueType="num">
                                      <p:cBhvr>
                                        <p:cTn id="114" dur="2000" fill="hold"/>
                                        <p:tgtEl>
                                          <p:spTgt spid="75"/>
                                        </p:tgtEl>
                                        <p:attrNameLst>
                                          <p:attrName>ppt_w</p:attrName>
                                        </p:attrNameLst>
                                      </p:cBhvr>
                                      <p:tavLst>
                                        <p:tav tm="0" fmla="#ppt_w*sin(2.5*pi*$)">
                                          <p:val>
                                            <p:fltVal val="0"/>
                                          </p:val>
                                        </p:tav>
                                        <p:tav tm="100000">
                                          <p:val>
                                            <p:fltVal val="1"/>
                                          </p:val>
                                        </p:tav>
                                      </p:tavLst>
                                    </p:anim>
                                    <p:anim calcmode="lin" valueType="num">
                                      <p:cBhvr>
                                        <p:cTn id="115" dur="2000" fill="hold"/>
                                        <p:tgtEl>
                                          <p:spTgt spid="75"/>
                                        </p:tgtEl>
                                        <p:attrNameLst>
                                          <p:attrName>ppt_h</p:attrName>
                                        </p:attrNameLst>
                                      </p:cBhvr>
                                      <p:tavLst>
                                        <p:tav tm="0">
                                          <p:val>
                                            <p:strVal val="#ppt_h"/>
                                          </p:val>
                                        </p:tav>
                                        <p:tav tm="100000">
                                          <p:val>
                                            <p:strVal val="#ppt_h"/>
                                          </p:val>
                                        </p:tav>
                                      </p:tavLst>
                                    </p:anim>
                                  </p:childTnLst>
                                </p:cTn>
                              </p:par>
                              <p:par>
                                <p:cTn id="116" presetID="45" presetClass="entr" presetSubtype="0" fill="hold" nodeType="with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fade">
                                      <p:cBhvr>
                                        <p:cTn id="118" dur="2000"/>
                                        <p:tgtEl>
                                          <p:spTgt spid="8"/>
                                        </p:tgtEl>
                                      </p:cBhvr>
                                    </p:animEffect>
                                    <p:anim calcmode="lin" valueType="num">
                                      <p:cBhvr>
                                        <p:cTn id="119" dur="2000" fill="hold"/>
                                        <p:tgtEl>
                                          <p:spTgt spid="8"/>
                                        </p:tgtEl>
                                        <p:attrNameLst>
                                          <p:attrName>ppt_w</p:attrName>
                                        </p:attrNameLst>
                                      </p:cBhvr>
                                      <p:tavLst>
                                        <p:tav tm="0" fmla="#ppt_w*sin(2.5*pi*$)">
                                          <p:val>
                                            <p:fltVal val="0"/>
                                          </p:val>
                                        </p:tav>
                                        <p:tav tm="100000">
                                          <p:val>
                                            <p:fltVal val="1"/>
                                          </p:val>
                                        </p:tav>
                                      </p:tavLst>
                                    </p:anim>
                                    <p:anim calcmode="lin" valueType="num">
                                      <p:cBhvr>
                                        <p:cTn id="12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barn(inVertical)">
                                      <p:cBhvr>
                                        <p:cTn id="125" dur="500"/>
                                        <p:tgtEl>
                                          <p:spTgt spid="47"/>
                                        </p:tgtEl>
                                      </p:cBhvr>
                                    </p:animEffect>
                                  </p:childTnLst>
                                </p:cTn>
                              </p:par>
                              <p:par>
                                <p:cTn id="126" presetID="16" presetClass="entr" presetSubtype="21" fill="hold"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barn(inVertical)">
                                      <p:cBhvr>
                                        <p:cTn id="128" dur="500"/>
                                        <p:tgtEl>
                                          <p:spTgt spid="11"/>
                                        </p:tgtEl>
                                      </p:cBhvr>
                                    </p:animEffect>
                                  </p:childTnLst>
                                </p:cTn>
                              </p:par>
                            </p:childTnLst>
                          </p:cTn>
                        </p:par>
                      </p:childTnLst>
                    </p:cTn>
                  </p:par>
                  <p:par>
                    <p:cTn id="129" fill="hold">
                      <p:stCondLst>
                        <p:cond delay="indefinite"/>
                      </p:stCondLst>
                      <p:childTnLst>
                        <p:par>
                          <p:cTn id="130" fill="hold">
                            <p:stCondLst>
                              <p:cond delay="0"/>
                            </p:stCondLst>
                            <p:childTnLst>
                              <p:par>
                                <p:cTn id="131" presetID="45" presetClass="entr" presetSubtype="0" fill="hold" grpId="0" nodeType="click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fade">
                                      <p:cBhvr>
                                        <p:cTn id="133" dur="2000"/>
                                        <p:tgtEl>
                                          <p:spTgt spid="63"/>
                                        </p:tgtEl>
                                      </p:cBhvr>
                                    </p:animEffect>
                                    <p:anim calcmode="lin" valueType="num">
                                      <p:cBhvr>
                                        <p:cTn id="134" dur="2000" fill="hold"/>
                                        <p:tgtEl>
                                          <p:spTgt spid="63"/>
                                        </p:tgtEl>
                                        <p:attrNameLst>
                                          <p:attrName>ppt_w</p:attrName>
                                        </p:attrNameLst>
                                      </p:cBhvr>
                                      <p:tavLst>
                                        <p:tav tm="0" fmla="#ppt_w*sin(2.5*pi*$)">
                                          <p:val>
                                            <p:fltVal val="0"/>
                                          </p:val>
                                        </p:tav>
                                        <p:tav tm="100000">
                                          <p:val>
                                            <p:fltVal val="1"/>
                                          </p:val>
                                        </p:tav>
                                      </p:tavLst>
                                    </p:anim>
                                    <p:anim calcmode="lin" valueType="num">
                                      <p:cBhvr>
                                        <p:cTn id="135" dur="2000" fill="hold"/>
                                        <p:tgtEl>
                                          <p:spTgt spid="63"/>
                                        </p:tgtEl>
                                        <p:attrNameLst>
                                          <p:attrName>ppt_h</p:attrName>
                                        </p:attrNameLst>
                                      </p:cBhvr>
                                      <p:tavLst>
                                        <p:tav tm="0">
                                          <p:val>
                                            <p:strVal val="#ppt_h"/>
                                          </p:val>
                                        </p:tav>
                                        <p:tav tm="100000">
                                          <p:val>
                                            <p:strVal val="#ppt_h"/>
                                          </p:val>
                                        </p:tav>
                                      </p:tavLst>
                                    </p:anim>
                                  </p:childTnLst>
                                </p:cTn>
                              </p:par>
                              <p:par>
                                <p:cTn id="136" presetID="45" presetClass="entr" presetSubtype="0" fill="hold" nodeType="withEffect">
                                  <p:stCondLst>
                                    <p:cond delay="0"/>
                                  </p:stCondLst>
                                  <p:childTnLst>
                                    <p:set>
                                      <p:cBhvr>
                                        <p:cTn id="137" dur="1" fill="hold">
                                          <p:stCondLst>
                                            <p:cond delay="0"/>
                                          </p:stCondLst>
                                        </p:cTn>
                                        <p:tgtEl>
                                          <p:spTgt spid="5"/>
                                        </p:tgtEl>
                                        <p:attrNameLst>
                                          <p:attrName>style.visibility</p:attrName>
                                        </p:attrNameLst>
                                      </p:cBhvr>
                                      <p:to>
                                        <p:strVal val="visible"/>
                                      </p:to>
                                    </p:set>
                                    <p:animEffect transition="in" filter="fade">
                                      <p:cBhvr>
                                        <p:cTn id="138" dur="2000"/>
                                        <p:tgtEl>
                                          <p:spTgt spid="5"/>
                                        </p:tgtEl>
                                      </p:cBhvr>
                                    </p:animEffect>
                                    <p:anim calcmode="lin" valueType="num">
                                      <p:cBhvr>
                                        <p:cTn id="139" dur="2000" fill="hold"/>
                                        <p:tgtEl>
                                          <p:spTgt spid="5"/>
                                        </p:tgtEl>
                                        <p:attrNameLst>
                                          <p:attrName>ppt_w</p:attrName>
                                        </p:attrNameLst>
                                      </p:cBhvr>
                                      <p:tavLst>
                                        <p:tav tm="0" fmla="#ppt_w*sin(2.5*pi*$)">
                                          <p:val>
                                            <p:fltVal val="0"/>
                                          </p:val>
                                        </p:tav>
                                        <p:tav tm="100000">
                                          <p:val>
                                            <p:fltVal val="1"/>
                                          </p:val>
                                        </p:tav>
                                      </p:tavLst>
                                    </p:anim>
                                    <p:anim calcmode="lin" valueType="num">
                                      <p:cBhvr>
                                        <p:cTn id="140" dur="2000" fill="hold"/>
                                        <p:tgtEl>
                                          <p:spTgt spid="5"/>
                                        </p:tgtEl>
                                        <p:attrNameLst>
                                          <p:attrName>ppt_h</p:attrName>
                                        </p:attrNameLst>
                                      </p:cBhvr>
                                      <p:tavLst>
                                        <p:tav tm="0">
                                          <p:val>
                                            <p:strVal val="#ppt_h"/>
                                          </p:val>
                                        </p:tav>
                                        <p:tav tm="100000">
                                          <p:val>
                                            <p:strVal val="#ppt_h"/>
                                          </p:val>
                                        </p:tav>
                                      </p:tavLst>
                                    </p:anim>
                                  </p:childTnLst>
                                </p:cTn>
                              </p:par>
                              <p:par>
                                <p:cTn id="141" presetID="45" presetClass="entr" presetSubtype="0" fill="hold" grpId="0" nodeType="withEffect">
                                  <p:stCondLst>
                                    <p:cond delay="0"/>
                                  </p:stCondLst>
                                  <p:childTnLst>
                                    <p:set>
                                      <p:cBhvr>
                                        <p:cTn id="142" dur="1" fill="hold">
                                          <p:stCondLst>
                                            <p:cond delay="0"/>
                                          </p:stCondLst>
                                        </p:cTn>
                                        <p:tgtEl>
                                          <p:spTgt spid="76"/>
                                        </p:tgtEl>
                                        <p:attrNameLst>
                                          <p:attrName>style.visibility</p:attrName>
                                        </p:attrNameLst>
                                      </p:cBhvr>
                                      <p:to>
                                        <p:strVal val="visible"/>
                                      </p:to>
                                    </p:set>
                                    <p:animEffect transition="in" filter="fade">
                                      <p:cBhvr>
                                        <p:cTn id="143" dur="2000"/>
                                        <p:tgtEl>
                                          <p:spTgt spid="76"/>
                                        </p:tgtEl>
                                      </p:cBhvr>
                                    </p:animEffect>
                                    <p:anim calcmode="lin" valueType="num">
                                      <p:cBhvr>
                                        <p:cTn id="144" dur="2000" fill="hold"/>
                                        <p:tgtEl>
                                          <p:spTgt spid="76"/>
                                        </p:tgtEl>
                                        <p:attrNameLst>
                                          <p:attrName>ppt_w</p:attrName>
                                        </p:attrNameLst>
                                      </p:cBhvr>
                                      <p:tavLst>
                                        <p:tav tm="0" fmla="#ppt_w*sin(2.5*pi*$)">
                                          <p:val>
                                            <p:fltVal val="0"/>
                                          </p:val>
                                        </p:tav>
                                        <p:tav tm="100000">
                                          <p:val>
                                            <p:fltVal val="1"/>
                                          </p:val>
                                        </p:tav>
                                      </p:tavLst>
                                    </p:anim>
                                    <p:anim calcmode="lin" valueType="num">
                                      <p:cBhvr>
                                        <p:cTn id="145" dur="2000" fill="hold"/>
                                        <p:tgtEl>
                                          <p:spTgt spid="76"/>
                                        </p:tgtEl>
                                        <p:attrNameLst>
                                          <p:attrName>ppt_h</p:attrName>
                                        </p:attrNameLst>
                                      </p:cBhvr>
                                      <p:tavLst>
                                        <p:tav tm="0">
                                          <p:val>
                                            <p:strVal val="#ppt_h"/>
                                          </p:val>
                                        </p:tav>
                                        <p:tav tm="100000">
                                          <p:val>
                                            <p:strVal val="#ppt_h"/>
                                          </p:val>
                                        </p:tav>
                                      </p:tavLst>
                                    </p:anim>
                                  </p:childTnLst>
                                </p:cTn>
                              </p:par>
                              <p:par>
                                <p:cTn id="146" presetID="45" presetClass="entr" presetSubtype="0" fill="hold" nodeType="withEffect">
                                  <p:stCondLst>
                                    <p:cond delay="0"/>
                                  </p:stCondLst>
                                  <p:childTnLst>
                                    <p:set>
                                      <p:cBhvr>
                                        <p:cTn id="147" dur="1" fill="hold">
                                          <p:stCondLst>
                                            <p:cond delay="0"/>
                                          </p:stCondLst>
                                        </p:cTn>
                                        <p:tgtEl>
                                          <p:spTgt spid="4"/>
                                        </p:tgtEl>
                                        <p:attrNameLst>
                                          <p:attrName>style.visibility</p:attrName>
                                        </p:attrNameLst>
                                      </p:cBhvr>
                                      <p:to>
                                        <p:strVal val="visible"/>
                                      </p:to>
                                    </p:set>
                                    <p:animEffect transition="in" filter="fade">
                                      <p:cBhvr>
                                        <p:cTn id="148" dur="2000"/>
                                        <p:tgtEl>
                                          <p:spTgt spid="4"/>
                                        </p:tgtEl>
                                      </p:cBhvr>
                                    </p:animEffect>
                                    <p:anim calcmode="lin" valueType="num">
                                      <p:cBhvr>
                                        <p:cTn id="149" dur="2000" fill="hold"/>
                                        <p:tgtEl>
                                          <p:spTgt spid="4"/>
                                        </p:tgtEl>
                                        <p:attrNameLst>
                                          <p:attrName>ppt_w</p:attrName>
                                        </p:attrNameLst>
                                      </p:cBhvr>
                                      <p:tavLst>
                                        <p:tav tm="0" fmla="#ppt_w*sin(2.5*pi*$)">
                                          <p:val>
                                            <p:fltVal val="0"/>
                                          </p:val>
                                        </p:tav>
                                        <p:tav tm="100000">
                                          <p:val>
                                            <p:fltVal val="1"/>
                                          </p:val>
                                        </p:tav>
                                      </p:tavLst>
                                    </p:anim>
                                    <p:anim calcmode="lin" valueType="num">
                                      <p:cBhvr>
                                        <p:cTn id="150" dur="2000" fill="hold"/>
                                        <p:tgtEl>
                                          <p:spTgt spid="4"/>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fade">
                                      <p:cBhvr>
                                        <p:cTn id="153" dur="2000"/>
                                        <p:tgtEl>
                                          <p:spTgt spid="77"/>
                                        </p:tgtEl>
                                      </p:cBhvr>
                                    </p:animEffect>
                                    <p:anim calcmode="lin" valueType="num">
                                      <p:cBhvr>
                                        <p:cTn id="154" dur="2000" fill="hold"/>
                                        <p:tgtEl>
                                          <p:spTgt spid="77"/>
                                        </p:tgtEl>
                                        <p:attrNameLst>
                                          <p:attrName>ppt_w</p:attrName>
                                        </p:attrNameLst>
                                      </p:cBhvr>
                                      <p:tavLst>
                                        <p:tav tm="0" fmla="#ppt_w*sin(2.5*pi*$)">
                                          <p:val>
                                            <p:fltVal val="0"/>
                                          </p:val>
                                        </p:tav>
                                        <p:tav tm="100000">
                                          <p:val>
                                            <p:fltVal val="1"/>
                                          </p:val>
                                        </p:tav>
                                      </p:tavLst>
                                    </p:anim>
                                    <p:anim calcmode="lin" valueType="num">
                                      <p:cBhvr>
                                        <p:cTn id="155" dur="2000" fill="hold"/>
                                        <p:tgtEl>
                                          <p:spTgt spid="77"/>
                                        </p:tgtEl>
                                        <p:attrNameLst>
                                          <p:attrName>ppt_h</p:attrName>
                                        </p:attrNameLst>
                                      </p:cBhvr>
                                      <p:tavLst>
                                        <p:tav tm="0">
                                          <p:val>
                                            <p:strVal val="#ppt_h"/>
                                          </p:val>
                                        </p:tav>
                                        <p:tav tm="100000">
                                          <p:val>
                                            <p:strVal val="#ppt_h"/>
                                          </p:val>
                                        </p:tav>
                                      </p:tavLst>
                                    </p:anim>
                                  </p:childTnLst>
                                </p:cTn>
                              </p:par>
                              <p:par>
                                <p:cTn id="156" presetID="45" presetClass="entr" presetSubtype="0" fill="hold" grpId="0"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fade">
                                      <p:cBhvr>
                                        <p:cTn id="158" dur="2000"/>
                                        <p:tgtEl>
                                          <p:spTgt spid="67"/>
                                        </p:tgtEl>
                                      </p:cBhvr>
                                    </p:animEffect>
                                    <p:anim calcmode="lin" valueType="num">
                                      <p:cBhvr>
                                        <p:cTn id="159" dur="2000" fill="hold"/>
                                        <p:tgtEl>
                                          <p:spTgt spid="67"/>
                                        </p:tgtEl>
                                        <p:attrNameLst>
                                          <p:attrName>ppt_w</p:attrName>
                                        </p:attrNameLst>
                                      </p:cBhvr>
                                      <p:tavLst>
                                        <p:tav tm="0" fmla="#ppt_w*sin(2.5*pi*$)">
                                          <p:val>
                                            <p:fltVal val="0"/>
                                          </p:val>
                                        </p:tav>
                                        <p:tav tm="100000">
                                          <p:val>
                                            <p:fltVal val="1"/>
                                          </p:val>
                                        </p:tav>
                                      </p:tavLst>
                                    </p:anim>
                                    <p:anim calcmode="lin" valueType="num">
                                      <p:cBhvr>
                                        <p:cTn id="160" dur="2000" fill="hold"/>
                                        <p:tgtEl>
                                          <p:spTgt spid="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6" grpId="0" animBg="1"/>
      <p:bldP spid="74" grpId="0" animBg="1"/>
      <p:bldP spid="75" grpId="0" animBg="1"/>
      <p:bldP spid="71" grpId="0" animBg="1"/>
      <p:bldP spid="63" grpId="0"/>
      <p:bldP spid="67" grpId="0"/>
      <p:bldP spid="55" grpId="0"/>
      <p:bldP spid="59" grpId="0"/>
      <p:bldP spid="45" grpId="0"/>
      <p:bldP spid="41" grpId="0"/>
      <p:bldP spid="6" grpId="0"/>
      <p:bldP spid="15" grpId="0"/>
      <p:bldP spid="16" grpId="0"/>
      <p:bldP spid="36" grpId="0"/>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5).p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81200" y="304801"/>
            <a:ext cx="8229600" cy="546595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487362"/>
          </a:xfrm>
        </p:spPr>
        <p:txBody>
          <a:bodyPr>
            <a:normAutofit fontScale="90000"/>
          </a:bodyPr>
          <a:lstStyle/>
          <a:p>
            <a:r>
              <a:rPr lang="en-US" dirty="0"/>
              <a:t>Bài tập 1</a:t>
            </a:r>
          </a:p>
        </p:txBody>
      </p:sp>
      <p:graphicFrame>
        <p:nvGraphicFramePr>
          <p:cNvPr id="4" name="Content Placeholder 3"/>
          <p:cNvGraphicFramePr>
            <a:graphicFrameLocks noGrp="1"/>
          </p:cNvGraphicFramePr>
          <p:nvPr>
            <p:ph idx="1"/>
          </p:nvPr>
        </p:nvGraphicFramePr>
        <p:xfrm>
          <a:off x="1524000" y="609602"/>
          <a:ext cx="9144000" cy="595032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7391400">
                  <a:extLst>
                    <a:ext uri="{9D8B030D-6E8A-4147-A177-3AD203B41FA5}">
                      <a16:colId xmlns:a16="http://schemas.microsoft.com/office/drawing/2014/main" xmlns="" val="20001"/>
                    </a:ext>
                  </a:extLst>
                </a:gridCol>
              </a:tblGrid>
              <a:tr h="241098">
                <a:tc>
                  <a:txBody>
                    <a:bodyPr/>
                    <a:lstStyle/>
                    <a:p>
                      <a:pPr marL="0" marR="0">
                        <a:lnSpc>
                          <a:spcPct val="115000"/>
                        </a:lnSpc>
                        <a:spcBef>
                          <a:spcPts val="0"/>
                        </a:spcBef>
                        <a:spcAft>
                          <a:spcPts val="0"/>
                        </a:spcAft>
                      </a:pPr>
                      <a:r>
                        <a:rPr lang="en-US" sz="2000" b="1" dirty="0">
                          <a:latin typeface="Times New Roman"/>
                          <a:ea typeface="Courier New"/>
                          <a:cs typeface="Times New Roman"/>
                        </a:rPr>
                        <a:t>Tên truyền thống</a:t>
                      </a:r>
                      <a:endParaRPr lang="en-US" sz="2000" dirty="0">
                        <a:latin typeface="Times New Roman"/>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latin typeface="Times New Roman"/>
                          <a:ea typeface="Courier New"/>
                          <a:cs typeface="Times New Roman"/>
                        </a:rPr>
                        <a:t>Những việc cần làm</a:t>
                      </a:r>
                      <a:endParaRPr lang="en-US" sz="2000" dirty="0">
                        <a:latin typeface="Times New Roman"/>
                        <a:ea typeface="Calibri"/>
                        <a:cs typeface="Times New Roman"/>
                      </a:endParaRPr>
                    </a:p>
                  </a:txBody>
                  <a:tcPr marL="68580" marR="68580" marT="0" marB="0"/>
                </a:tc>
                <a:extLst>
                  <a:ext uri="{0D108BD9-81ED-4DB2-BD59-A6C34878D82A}">
                    <a16:rowId xmlns:a16="http://schemas.microsoft.com/office/drawing/2014/main" xmlns="" val="10000"/>
                  </a:ext>
                </a:extLst>
              </a:tr>
              <a:tr h="1613089">
                <a:tc>
                  <a:txBody>
                    <a:bodyPr/>
                    <a:lstStyle/>
                    <a:p>
                      <a:pPr marL="0" marR="0">
                        <a:lnSpc>
                          <a:spcPct val="115000"/>
                        </a:lnSpc>
                        <a:spcBef>
                          <a:spcPts val="0"/>
                        </a:spcBef>
                        <a:spcAft>
                          <a:spcPts val="0"/>
                        </a:spcAft>
                      </a:pPr>
                      <a:r>
                        <a:rPr lang="en-US" sz="2000" dirty="0">
                          <a:latin typeface="Times New Roman"/>
                          <a:ea typeface="Courier New"/>
                          <a:cs typeface="Times New Roman"/>
                        </a:rPr>
                        <a:t>Yêu nước, đoàn kết</a:t>
                      </a:r>
                      <a:endParaRPr lang="en-US" sz="2000" dirty="0">
                        <a:latin typeface="Times New Roman"/>
                        <a:ea typeface="Calibri"/>
                        <a:cs typeface="Times New Roman"/>
                      </a:endParaRPr>
                    </a:p>
                  </a:txBody>
                  <a:tcPr marL="68580" marR="68580" marT="0" marB="0">
                    <a:solidFill>
                      <a:schemeClr val="accent1">
                        <a:lumMod val="40000"/>
                        <a:lumOff val="60000"/>
                      </a:schemeClr>
                    </a:solidFill>
                  </a:tcPr>
                </a:tc>
                <a:tc>
                  <a:txBody>
                    <a:bodyPr/>
                    <a:lstStyle/>
                    <a:p>
                      <a:pPr marL="0" marR="0" algn="l">
                        <a:lnSpc>
                          <a:spcPct val="115000"/>
                        </a:lnSpc>
                        <a:spcBef>
                          <a:spcPts val="0"/>
                        </a:spcBef>
                        <a:spcAft>
                          <a:spcPts val="0"/>
                        </a:spcAft>
                      </a:pPr>
                      <a:r>
                        <a:rPr lang="en-US" sz="2000" dirty="0">
                          <a:solidFill>
                            <a:srgbClr val="000000"/>
                          </a:solidFill>
                          <a:latin typeface="Times New Roman"/>
                          <a:ea typeface="Calibri"/>
                          <a:cs typeface="Times New Roman"/>
                        </a:rPr>
                        <a:t>-Có ý thức giữ gìn và</a:t>
                      </a:r>
                      <a:r>
                        <a:rPr lang="en-US" sz="2000" baseline="0" dirty="0">
                          <a:solidFill>
                            <a:srgbClr val="000000"/>
                          </a:solidFill>
                          <a:latin typeface="Times New Roman"/>
                          <a:ea typeface="Calibri"/>
                          <a:cs typeface="Times New Roman"/>
                        </a:rPr>
                        <a:t> bảo vệ môi trường</a:t>
                      </a:r>
                      <a:r>
                        <a:rPr lang="en-US" sz="2000" dirty="0">
                          <a:solidFill>
                            <a:srgbClr val="000000"/>
                          </a:solidFill>
                          <a:latin typeface="Times New Roman"/>
                          <a:ea typeface="Calibri"/>
                          <a:cs typeface="Times New Roman"/>
                        </a:rPr>
                        <a:t>.</a:t>
                      </a:r>
                      <a:endParaRPr lang="en-US" sz="2000" dirty="0">
                        <a:latin typeface="Times New Roman"/>
                        <a:ea typeface="Calibri"/>
                        <a:cs typeface="Times New Roman"/>
                      </a:endParaRPr>
                    </a:p>
                    <a:p>
                      <a:pPr marL="0" marR="0" algn="l">
                        <a:lnSpc>
                          <a:spcPct val="115000"/>
                        </a:lnSpc>
                        <a:spcBef>
                          <a:spcPts val="0"/>
                        </a:spcBef>
                        <a:spcAft>
                          <a:spcPts val="0"/>
                        </a:spcAft>
                      </a:pPr>
                      <a:r>
                        <a:rPr lang="en-US" sz="2000" dirty="0">
                          <a:solidFill>
                            <a:srgbClr val="000000"/>
                          </a:solidFill>
                          <a:latin typeface="Times New Roman"/>
                          <a:ea typeface="Calibri"/>
                          <a:cs typeface="Times New Roman"/>
                        </a:rPr>
                        <a:t>-Yêu</a:t>
                      </a:r>
                      <a:r>
                        <a:rPr lang="en-US" sz="2000" baseline="0" dirty="0">
                          <a:solidFill>
                            <a:srgbClr val="000000"/>
                          </a:solidFill>
                          <a:latin typeface="Times New Roman"/>
                          <a:ea typeface="Calibri"/>
                          <a:cs typeface="Times New Roman"/>
                        </a:rPr>
                        <a:t> thương, đoàn kết giúp đỡ mọi người</a:t>
                      </a:r>
                      <a:endParaRPr lang="en-US" sz="2000" dirty="0">
                        <a:latin typeface="Times New Roman"/>
                        <a:ea typeface="Calibri"/>
                        <a:cs typeface="Times New Roman"/>
                      </a:endParaRPr>
                    </a:p>
                    <a:p>
                      <a:pPr marL="0" marR="0" algn="l">
                        <a:lnSpc>
                          <a:spcPct val="115000"/>
                        </a:lnSpc>
                        <a:spcBef>
                          <a:spcPts val="0"/>
                        </a:spcBef>
                        <a:spcAft>
                          <a:spcPts val="0"/>
                        </a:spcAft>
                      </a:pPr>
                      <a:r>
                        <a:rPr lang="en-US" sz="2000" dirty="0">
                          <a:solidFill>
                            <a:srgbClr val="000000"/>
                          </a:solidFill>
                          <a:latin typeface="Times New Roman"/>
                          <a:ea typeface="Calibri"/>
                          <a:cs typeface="Times New Roman"/>
                        </a:rPr>
                        <a:t>-Gi</a:t>
                      </a:r>
                      <a:r>
                        <a:rPr lang="en-US" sz="2000" baseline="0" dirty="0">
                          <a:solidFill>
                            <a:srgbClr val="000000"/>
                          </a:solidFill>
                          <a:latin typeface="Times New Roman"/>
                          <a:ea typeface="Calibri"/>
                          <a:cs typeface="Times New Roman"/>
                        </a:rPr>
                        <a:t>úp đỡ người có hoàn cảnh khó khăn</a:t>
                      </a:r>
                    </a:p>
                    <a:p>
                      <a:pPr marL="0" marR="0" algn="l">
                        <a:lnSpc>
                          <a:spcPct val="115000"/>
                        </a:lnSpc>
                        <a:spcBef>
                          <a:spcPts val="0"/>
                        </a:spcBef>
                        <a:spcAft>
                          <a:spcPts val="0"/>
                        </a:spcAft>
                      </a:pPr>
                      <a:r>
                        <a:rPr lang="en-US" sz="2000" baseline="0" dirty="0">
                          <a:solidFill>
                            <a:srgbClr val="000000"/>
                          </a:solidFill>
                          <a:latin typeface="Times New Roman"/>
                          <a:ea typeface="Calibri"/>
                          <a:cs typeface="Times New Roman"/>
                        </a:rPr>
                        <a:t>- Hiến máu nhân đạo,...</a:t>
                      </a:r>
                      <a:endParaRPr lang="en-US" sz="2000" dirty="0">
                        <a:latin typeface="Times New Roman"/>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0001"/>
                  </a:ext>
                </a:extLst>
              </a:tr>
              <a:tr h="1139367">
                <a:tc>
                  <a:txBody>
                    <a:bodyPr/>
                    <a:lstStyle/>
                    <a:p>
                      <a:pPr marL="0" marR="0">
                        <a:lnSpc>
                          <a:spcPct val="115000"/>
                        </a:lnSpc>
                        <a:spcBef>
                          <a:spcPts val="0"/>
                        </a:spcBef>
                        <a:spcAft>
                          <a:spcPts val="0"/>
                        </a:spcAft>
                      </a:pPr>
                      <a:r>
                        <a:rPr lang="en-US" sz="2000" dirty="0">
                          <a:solidFill>
                            <a:srgbClr val="000000"/>
                          </a:solidFill>
                          <a:latin typeface="Times New Roman"/>
                          <a:ea typeface="Calibri"/>
                          <a:cs typeface="Times New Roman"/>
                        </a:rPr>
                        <a:t>Cần cù, sáng tạo trong lao động</a:t>
                      </a:r>
                      <a:endParaRPr lang="en-US" sz="2000" dirty="0">
                        <a:latin typeface="Times New Roman"/>
                        <a:ea typeface="Calibri"/>
                        <a:cs typeface="Times New Roman"/>
                      </a:endParaRPr>
                    </a:p>
                  </a:txBody>
                  <a:tcPr marL="68580" marR="68580" marT="0" marB="0">
                    <a:solidFill>
                      <a:schemeClr val="accent3">
                        <a:lumMod val="40000"/>
                        <a:lumOff val="60000"/>
                      </a:schemeClr>
                    </a:solidFill>
                  </a:tcPr>
                </a:tc>
                <a:tc>
                  <a:txBody>
                    <a:bodyPr/>
                    <a:lstStyle/>
                    <a:p>
                      <a:pPr marL="0" marR="0" algn="l"/>
                      <a:r>
                        <a:rPr lang="en-US" sz="2000" dirty="0">
                          <a:solidFill>
                            <a:srgbClr val="000000"/>
                          </a:solidFill>
                          <a:latin typeface="Calibri"/>
                          <a:ea typeface="Times New Roman"/>
                          <a:cs typeface="Times New Roman"/>
                        </a:rPr>
                        <a:t>- Chăm chỉ lao động, sáng tạo, sản xuất</a:t>
                      </a:r>
                      <a:endParaRPr lang="en-US" sz="2000" dirty="0">
                        <a:latin typeface="Calibri"/>
                        <a:ea typeface="Times New Roman"/>
                        <a:cs typeface="Times New Roman"/>
                      </a:endParaRPr>
                    </a:p>
                    <a:p>
                      <a:pPr marL="0" marR="0" algn="l"/>
                      <a:r>
                        <a:rPr lang="en-US" sz="2000" dirty="0">
                          <a:solidFill>
                            <a:srgbClr val="000000"/>
                          </a:solidFill>
                          <a:latin typeface="Calibri"/>
                          <a:ea typeface="Times New Roman"/>
                          <a:cs typeface="Times New Roman"/>
                        </a:rPr>
                        <a:t>- Sáng</a:t>
                      </a:r>
                      <a:r>
                        <a:rPr lang="en-US" sz="2000" baseline="0" dirty="0">
                          <a:solidFill>
                            <a:srgbClr val="000000"/>
                          </a:solidFill>
                          <a:latin typeface="Calibri"/>
                          <a:ea typeface="Times New Roman"/>
                          <a:cs typeface="Times New Roman"/>
                        </a:rPr>
                        <a:t> tạo các phương tiện máy móc hiện đại áp dụng vào sản xuất để đạt năng suất cao.</a:t>
                      </a:r>
                      <a:endParaRPr lang="en-US" sz="2000" dirty="0">
                        <a:latin typeface="Calibri"/>
                        <a:ea typeface="Times New Roman"/>
                        <a:cs typeface="Times New Roman"/>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0002"/>
                  </a:ext>
                </a:extLst>
              </a:tr>
              <a:tr h="455747">
                <a:tc>
                  <a:txBody>
                    <a:bodyPr/>
                    <a:lstStyle/>
                    <a:p>
                      <a:pPr marL="0" marR="0">
                        <a:lnSpc>
                          <a:spcPct val="115000"/>
                        </a:lnSpc>
                        <a:spcBef>
                          <a:spcPts val="0"/>
                        </a:spcBef>
                        <a:spcAft>
                          <a:spcPts val="0"/>
                        </a:spcAft>
                      </a:pPr>
                      <a:r>
                        <a:rPr lang="en-US" sz="2000" dirty="0">
                          <a:solidFill>
                            <a:srgbClr val="000000"/>
                          </a:solidFill>
                          <a:latin typeface="Times New Roman"/>
                          <a:ea typeface="Calibri"/>
                          <a:cs typeface="Times New Roman"/>
                        </a:rPr>
                        <a:t>Tôn sư trọng đạo, hiếu học</a:t>
                      </a:r>
                      <a:endParaRPr lang="en-US" sz="2000" dirty="0">
                        <a:latin typeface="Times New Roman"/>
                        <a:ea typeface="Calibri"/>
                        <a:cs typeface="Times New Roman"/>
                      </a:endParaRPr>
                    </a:p>
                  </a:txBody>
                  <a:tcPr marL="68580" marR="68580" marT="0" marB="0">
                    <a:solidFill>
                      <a:schemeClr val="accent6">
                        <a:lumMod val="20000"/>
                        <a:lumOff val="80000"/>
                      </a:schemeClr>
                    </a:solidFill>
                  </a:tcPr>
                </a:tc>
                <a:tc>
                  <a:txBody>
                    <a:bodyPr/>
                    <a:lstStyle/>
                    <a:p>
                      <a:pPr marL="0" marR="0" algn="l"/>
                      <a:r>
                        <a:rPr lang="en-US" sz="2000" dirty="0">
                          <a:solidFill>
                            <a:srgbClr val="000000"/>
                          </a:solidFill>
                          <a:latin typeface="Calibri"/>
                          <a:ea typeface="Times New Roman"/>
                          <a:cs typeface="Times New Roman"/>
                        </a:rPr>
                        <a:t>-Chăm</a:t>
                      </a:r>
                      <a:r>
                        <a:rPr lang="en-US" sz="2000" baseline="0" dirty="0">
                          <a:solidFill>
                            <a:srgbClr val="000000"/>
                          </a:solidFill>
                          <a:latin typeface="Calibri"/>
                          <a:ea typeface="Times New Roman"/>
                          <a:cs typeface="Times New Roman"/>
                        </a:rPr>
                        <a:t> chỉ tích cực học tập và rèn luyện</a:t>
                      </a:r>
                      <a:endParaRPr lang="en-US" sz="2000" dirty="0">
                        <a:latin typeface="Calibri"/>
                        <a:ea typeface="Times New Roman"/>
                        <a:cs typeface="Times New Roman"/>
                      </a:endParaRPr>
                    </a:p>
                    <a:p>
                      <a:pPr marL="0" marR="0" algn="l"/>
                      <a:r>
                        <a:rPr lang="en-US" sz="2000" dirty="0">
                          <a:solidFill>
                            <a:srgbClr val="000000"/>
                          </a:solidFill>
                          <a:latin typeface="Calibri"/>
                          <a:ea typeface="Times New Roman"/>
                          <a:cs typeface="Times New Roman"/>
                        </a:rPr>
                        <a:t>-</a:t>
                      </a:r>
                      <a:r>
                        <a:rPr lang="en-US" sz="2000" baseline="0" dirty="0">
                          <a:solidFill>
                            <a:srgbClr val="000000"/>
                          </a:solidFill>
                          <a:latin typeface="Calibri"/>
                          <a:ea typeface="Times New Roman"/>
                          <a:cs typeface="Times New Roman"/>
                        </a:rPr>
                        <a:t> Tôn trọng yêu quý thầy cô giáo</a:t>
                      </a:r>
                      <a:endParaRPr lang="en-US" sz="2000" dirty="0">
                        <a:latin typeface="Calibri"/>
                        <a:ea typeface="Times New Roman"/>
                        <a:cs typeface="Times New Roman"/>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10003"/>
                  </a:ext>
                </a:extLst>
              </a:tr>
              <a:tr h="1795791">
                <a:tc>
                  <a:txBody>
                    <a:bodyPr/>
                    <a:lstStyle/>
                    <a:p>
                      <a:pPr marL="0" marR="0">
                        <a:lnSpc>
                          <a:spcPct val="115000"/>
                        </a:lnSpc>
                        <a:spcBef>
                          <a:spcPts val="0"/>
                        </a:spcBef>
                        <a:spcAft>
                          <a:spcPts val="0"/>
                        </a:spcAft>
                      </a:pPr>
                      <a:r>
                        <a:rPr lang="en-US" sz="2000" dirty="0">
                          <a:solidFill>
                            <a:srgbClr val="000000"/>
                          </a:solidFill>
                          <a:latin typeface="Times New Roman"/>
                          <a:ea typeface="Calibri"/>
                          <a:cs typeface="Times New Roman"/>
                        </a:rPr>
                        <a:t>Các loại hình nghệ thuật dân gian, nghề truyền thống</a:t>
                      </a:r>
                      <a:endParaRPr lang="en-US" sz="2000" dirty="0">
                        <a:latin typeface="Times New Roman"/>
                        <a:ea typeface="Calibri"/>
                        <a:cs typeface="Times New Roman"/>
                      </a:endParaRPr>
                    </a:p>
                  </a:txBody>
                  <a:tcPr marL="68580" marR="68580" marT="0" marB="0">
                    <a:solidFill>
                      <a:schemeClr val="accent4">
                        <a:lumMod val="20000"/>
                        <a:lumOff val="80000"/>
                      </a:schemeClr>
                    </a:solidFill>
                  </a:tcPr>
                </a:tc>
                <a:tc>
                  <a:txBody>
                    <a:bodyPr/>
                    <a:lstStyle/>
                    <a:p>
                      <a:pPr marL="0" marR="0" algn="l"/>
                      <a:r>
                        <a:rPr lang="en-US" sz="2000" dirty="0">
                          <a:solidFill>
                            <a:srgbClr val="000000"/>
                          </a:solidFill>
                          <a:latin typeface="Calibri"/>
                          <a:ea typeface="Times New Roman"/>
                          <a:cs typeface="Times New Roman"/>
                        </a:rPr>
                        <a:t>-Tham</a:t>
                      </a:r>
                      <a:r>
                        <a:rPr lang="en-US" sz="2000" baseline="0" dirty="0">
                          <a:solidFill>
                            <a:srgbClr val="000000"/>
                          </a:solidFill>
                          <a:latin typeface="Calibri"/>
                          <a:ea typeface="Times New Roman"/>
                          <a:cs typeface="Times New Roman"/>
                        </a:rPr>
                        <a:t> gia các hoạt động giữ gìn và phát triển các loại hình văn hóa nghệ thuật truyền thống</a:t>
                      </a:r>
                      <a:endParaRPr lang="en-US" sz="2000" dirty="0">
                        <a:latin typeface="Calibri"/>
                        <a:ea typeface="Times New Roman"/>
                        <a:cs typeface="Times New Roman"/>
                      </a:endParaRPr>
                    </a:p>
                    <a:p>
                      <a:pPr marL="0" marR="0" algn="l"/>
                      <a:r>
                        <a:rPr lang="en-US" sz="2000" dirty="0">
                          <a:solidFill>
                            <a:srgbClr val="000000"/>
                          </a:solidFill>
                          <a:latin typeface="Calibri"/>
                          <a:ea typeface="Times New Roman"/>
                          <a:cs typeface="Times New Roman"/>
                        </a:rPr>
                        <a:t>- Tham gia các</a:t>
                      </a:r>
                      <a:r>
                        <a:rPr lang="en-US" sz="2000" baseline="0" dirty="0">
                          <a:solidFill>
                            <a:srgbClr val="000000"/>
                          </a:solidFill>
                          <a:latin typeface="Calibri"/>
                          <a:ea typeface="Times New Roman"/>
                          <a:cs typeface="Times New Roman"/>
                        </a:rPr>
                        <a:t> câu lạc bộ nhạc cụ dân gian,...</a:t>
                      </a:r>
                      <a:endParaRPr lang="en-US" sz="2000" dirty="0">
                        <a:latin typeface="Calibri"/>
                        <a:ea typeface="Times New Roman"/>
                        <a:cs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4).p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248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152400"/>
            <a:ext cx="9372600" cy="7612612"/>
          </a:xfrm>
          <a:prstGeom prst="rect">
            <a:avLst/>
          </a:prstGeom>
        </p:spPr>
      </p:pic>
      <p:sp>
        <p:nvSpPr>
          <p:cNvPr id="2" name="Title 1"/>
          <p:cNvSpPr>
            <a:spLocks noGrp="1"/>
          </p:cNvSpPr>
          <p:nvPr>
            <p:ph type="title"/>
          </p:nvPr>
        </p:nvSpPr>
        <p:spPr/>
        <p:txBody>
          <a:bodyPr/>
          <a:lstStyle/>
          <a:p>
            <a:r>
              <a:rPr lang="en-US" dirty="0"/>
              <a:t>Bài tập 2</a:t>
            </a:r>
          </a:p>
        </p:txBody>
      </p:sp>
      <p:sp>
        <p:nvSpPr>
          <p:cNvPr id="3" name="Content Placeholder 2"/>
          <p:cNvSpPr>
            <a:spLocks noGrp="1"/>
          </p:cNvSpPr>
          <p:nvPr>
            <p:ph idx="1"/>
          </p:nvPr>
        </p:nvSpPr>
        <p:spPr>
          <a:xfrm>
            <a:off x="2057400" y="1371600"/>
            <a:ext cx="8077200" cy="5029200"/>
          </a:xfrm>
        </p:spPr>
        <p:txBody>
          <a:bodyPr>
            <a:normAutofit fontScale="70000" lnSpcReduction="20000"/>
          </a:bodyPr>
          <a:lstStyle/>
          <a:p>
            <a:pPr>
              <a:buNone/>
            </a:pPr>
            <a:r>
              <a:rPr lang="en-US" i="1" dirty="0"/>
              <a:t>- A: Đồng tình.</a:t>
            </a:r>
            <a:endParaRPr lang="en-US" dirty="0"/>
          </a:p>
          <a:p>
            <a:r>
              <a:rPr lang="en-US" i="1" dirty="0"/>
              <a:t>Góp phần giữ gìn và phát huy truyền thống tốt đẹp của dân tộc.</a:t>
            </a:r>
            <a:endParaRPr lang="en-US" dirty="0"/>
          </a:p>
          <a:p>
            <a:pPr>
              <a:buNone/>
            </a:pPr>
            <a:r>
              <a:rPr lang="en-US" i="1" dirty="0"/>
              <a:t>- B: Đồng tình.</a:t>
            </a:r>
            <a:endParaRPr lang="en-US" dirty="0"/>
          </a:p>
          <a:p>
            <a:r>
              <a:rPr lang="en-US" i="1" dirty="0"/>
              <a:t>Tuyên truyền, giới thiệu, quảng bá, đưa lễ hội truyền thống của quê hương đến với mọi người.</a:t>
            </a:r>
            <a:endParaRPr lang="en-US" dirty="0"/>
          </a:p>
          <a:p>
            <a:pPr>
              <a:buNone/>
            </a:pPr>
            <a:r>
              <a:rPr lang="en-US" i="1" dirty="0"/>
              <a:t>- C: Không đồng tình.</a:t>
            </a:r>
            <a:endParaRPr lang="en-US" dirty="0"/>
          </a:p>
          <a:p>
            <a:r>
              <a:rPr lang="en-US" i="1" dirty="0"/>
              <a:t>Phê phán thái độ thơ ơ không quan tâm đến truyền thống tốt đẹp của quê hương.</a:t>
            </a:r>
            <a:endParaRPr lang="en-US" dirty="0"/>
          </a:p>
          <a:p>
            <a:pPr>
              <a:buNone/>
            </a:pPr>
            <a:r>
              <a:rPr lang="en-US" i="1" dirty="0"/>
              <a:t>- D: Đồng tình.</a:t>
            </a:r>
            <a:endParaRPr lang="en-US" dirty="0"/>
          </a:p>
          <a:p>
            <a:r>
              <a:rPr lang="en-US" i="1" dirty="0"/>
              <a:t> Thể hiện tinh thần xây dựng và phát triển đất nước.</a:t>
            </a:r>
            <a:endParaRPr lang="en-US" dirty="0"/>
          </a:p>
          <a:p>
            <a:pPr>
              <a:buNone/>
            </a:pPr>
            <a:r>
              <a:rPr lang="en-US" i="1" dirty="0"/>
              <a:t>- E: Đồng tình.</a:t>
            </a:r>
            <a:endParaRPr lang="en-US" dirty="0"/>
          </a:p>
          <a:p>
            <a:r>
              <a:rPr lang="en-US" i="1" dirty="0"/>
              <a:t>  Thể hiện tình thần bảo vệ môi trường góp phần xây dựng địa phương xanh sạch đẹp.</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linds(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linds(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linds(horizont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linds(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linds(horizont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linds(horizont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blinds(horizontal)">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blinds(horizontal)">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blinds(horizontal)">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Content Placeholder 4">
            <a:extLst>
              <a:ext uri="{FF2B5EF4-FFF2-40B4-BE49-F238E27FC236}">
                <a16:creationId xmlns:a16="http://schemas.microsoft.com/office/drawing/2014/main" xmlns="" id="{4EB34322-441A-4398-9039-01AB8830C2B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72922" y="1600201"/>
            <a:ext cx="8046157" cy="4525963"/>
          </a:xfrm>
          <a:prstGeom prst="rect">
            <a:avLst/>
          </a:prstGeom>
        </p:spPr>
      </p:pic>
      <p:pic>
        <p:nvPicPr>
          <p:cNvPr id="8" name="Picture 7" descr="image (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2"/>
          <p:cNvGrpSpPr>
            <a:grpSpLocks noGrp="1"/>
          </p:cNvGrpSpPr>
          <p:nvPr/>
        </p:nvGrpSpPr>
        <p:grpSpPr>
          <a:xfrm>
            <a:off x="1524000" y="304801"/>
            <a:ext cx="1905000" cy="5745163"/>
            <a:chOff x="385137" y="57164"/>
            <a:chExt cx="4348456" cy="6707996"/>
          </a:xfrm>
        </p:grpSpPr>
        <p:grpSp>
          <p:nvGrpSpPr>
            <p:cNvPr id="5" name="Group 1"/>
            <p:cNvGrpSpPr/>
            <p:nvPr/>
          </p:nvGrpSpPr>
          <p:grpSpPr>
            <a:xfrm>
              <a:off x="385137" y="57164"/>
              <a:ext cx="2820187" cy="6584741"/>
              <a:chOff x="380638" y="180419"/>
              <a:chExt cx="2820187" cy="6584741"/>
            </a:xfrm>
          </p:grpSpPr>
          <p:pic>
            <p:nvPicPr>
              <p:cNvPr id="7" name="图片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66820" y="3143138"/>
                <a:ext cx="1934005" cy="2289520"/>
              </a:xfrm>
              <a:prstGeom prst="rect">
                <a:avLst/>
              </a:prstGeom>
            </p:spPr>
          </p:pic>
          <p:pic>
            <p:nvPicPr>
              <p:cNvPr id="8" name="图片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0638" y="180419"/>
                <a:ext cx="1853184" cy="6584741"/>
              </a:xfrm>
              <a:prstGeom prst="rect">
                <a:avLst/>
              </a:prstGeom>
            </p:spPr>
          </p:pic>
        </p:grpSp>
        <p:pic>
          <p:nvPicPr>
            <p:cNvPr id="6" name="Picture 2" descr="http://photos.myjoyonline.com/photos/news/201311/6579331693860_20014378402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52" name="Cloud Callout 51"/>
          <p:cNvSpPr/>
          <p:nvPr/>
        </p:nvSpPr>
        <p:spPr>
          <a:xfrm>
            <a:off x="2438400" y="-381000"/>
            <a:ext cx="7848600" cy="65532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i="1" dirty="0">
                <a:solidFill>
                  <a:prstClr val="black"/>
                </a:solidFill>
                <a:latin typeface="Calibri"/>
              </a:rPr>
              <a:t>1. Nhận xét suy nghĩ của S: suy nghĩ của S là </a:t>
            </a:r>
            <a:r>
              <a:rPr lang="en-US" sz="2000" b="1" i="1" dirty="0">
                <a:solidFill>
                  <a:srgbClr val="FF0000"/>
                </a:solidFill>
                <a:latin typeface="Calibri"/>
              </a:rPr>
              <a:t>đúng đắn.</a:t>
            </a:r>
            <a:endParaRPr lang="en-US" sz="2000" b="1" dirty="0">
              <a:solidFill>
                <a:srgbClr val="FF0000"/>
              </a:solidFill>
              <a:latin typeface="Calibri"/>
            </a:endParaRPr>
          </a:p>
          <a:p>
            <a:r>
              <a:rPr lang="en-US" sz="2000" i="1" dirty="0">
                <a:solidFill>
                  <a:prstClr val="black"/>
                </a:solidFill>
                <a:latin typeface="Calibri"/>
              </a:rPr>
              <a:t>2. Nếu là S, em sẽ nói với anh trai mình: Phong trào Ba sẵn sàng là phong trào thể hiện tinh thần sẵn sàng khi Tổ quốc cần dù trong thời chiến hay thời bình của người dân. Nhận được lệnh gọi nhập ngũ anh nên vui mừng vì thực hiện được điều đó là anh đang góp sức lực nhỏ bé của mình vào việc bảo vệ Tổ Quốc và thể hiện được truyền thống yêu nước của mình.Vì vậy, anh đừng do dự mà nên sẵn sàng nhập ngũ,cố gắng  rèn luyện để phục vụ đất nước. </a:t>
            </a:r>
            <a:endParaRPr lang="en-US" sz="2000" dirty="0">
              <a:solidFill>
                <a:prstClr val="black"/>
              </a:solidFill>
              <a:latin typeface="Calibri"/>
            </a:endParaRPr>
          </a:p>
          <a:p>
            <a:pPr algn="ctr"/>
            <a:endParaRPr lang="en-US" sz="2000"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heckerboard(across)">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32269"/>
            <a:ext cx="9144000" cy="6793462"/>
          </a:xfrm>
          <a:prstGeom prst="rect">
            <a:avLst/>
          </a:prstGeom>
        </p:spPr>
      </p:pic>
      <p:pic>
        <p:nvPicPr>
          <p:cNvPr id="6" name="Picture 5"/>
          <p:cNvPicPr>
            <a:picLocks noChangeAspect="1"/>
          </p:cNvPicPr>
          <p:nvPr/>
        </p:nvPicPr>
        <p:blipFill>
          <a:blip r:embed="rId3"/>
          <a:stretch>
            <a:fillRect/>
          </a:stretch>
        </p:blipFill>
        <p:spPr>
          <a:xfrm>
            <a:off x="2023962" y="333867"/>
            <a:ext cx="3044239" cy="5372071"/>
          </a:xfrm>
          <a:prstGeom prst="rect">
            <a:avLst/>
          </a:prstGeom>
        </p:spPr>
      </p:pic>
      <p:sp>
        <p:nvSpPr>
          <p:cNvPr id="7" name="Rectangle 6"/>
          <p:cNvSpPr>
            <a:spLocks noChangeArrowheads="1"/>
          </p:cNvSpPr>
          <p:nvPr/>
        </p:nvSpPr>
        <p:spPr bwMode="auto">
          <a:xfrm rot="21274563">
            <a:off x="2449728" y="294995"/>
            <a:ext cx="219270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defRPr/>
            </a:pPr>
            <a:r>
              <a:rPr lang="en-US" altLang="en-US" sz="4400" b="1" dirty="0">
                <a:solidFill>
                  <a:srgbClr val="0000FF"/>
                </a:solidFill>
                <a:latin typeface="#9Slide05 Fourth" panose="00000500000000000000" pitchFamily="2" charset="0"/>
                <a:ea typeface="Helvetica Neue"/>
                <a:cs typeface="Helvetica Neue"/>
              </a:rPr>
              <a:t>Bài 1: Tự hào về truyền thống quê hương</a:t>
            </a:r>
            <a:r>
              <a:rPr lang="en-US" altLang="en-US" sz="4400" b="1" dirty="0">
                <a:solidFill>
                  <a:srgbClr val="FF0000"/>
                </a:solidFill>
                <a:latin typeface="#9Slide05 Fourth" panose="00000500000000000000" pitchFamily="2" charset="0"/>
                <a:ea typeface="Helvetica Neue"/>
                <a:cs typeface="Helvetica Neue"/>
              </a:rPr>
              <a:t> </a:t>
            </a:r>
          </a:p>
        </p:txBody>
      </p:sp>
      <p:pic>
        <p:nvPicPr>
          <p:cNvPr id="8" name="Picture 7"/>
          <p:cNvPicPr>
            <a:picLocks noChangeAspect="1"/>
          </p:cNvPicPr>
          <p:nvPr/>
        </p:nvPicPr>
        <p:blipFill>
          <a:blip r:embed="rId4"/>
          <a:stretch>
            <a:fillRect/>
          </a:stretch>
        </p:blipFill>
        <p:spPr>
          <a:xfrm>
            <a:off x="5189948" y="468764"/>
            <a:ext cx="5478053" cy="5182805"/>
          </a:xfrm>
          <a:prstGeom prst="rect">
            <a:avLst/>
          </a:prstGeom>
        </p:spPr>
      </p:pic>
      <p:sp>
        <p:nvSpPr>
          <p:cNvPr id="9" name="文本框 6"/>
          <p:cNvSpPr txBox="1"/>
          <p:nvPr/>
        </p:nvSpPr>
        <p:spPr>
          <a:xfrm>
            <a:off x="6660915" y="2807379"/>
            <a:ext cx="2414166" cy="1323439"/>
          </a:xfrm>
          <a:prstGeom prst="rect">
            <a:avLst/>
          </a:prstGeom>
          <a:noFill/>
        </p:spPr>
        <p:txBody>
          <a:bodyPr wrap="square" rtlCol="0">
            <a:spAutoFit/>
          </a:bodyPr>
          <a:lstStyle/>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a:t>
            </a:r>
          </a:p>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Vận dụng</a:t>
            </a:r>
          </a:p>
        </p:txBody>
      </p:sp>
    </p:spTree>
    <p:extLst>
      <p:ext uri="{BB962C8B-B14F-4D97-AF65-F5344CB8AC3E}">
        <p14:creationId xmlns:p14="http://schemas.microsoft.com/office/powerpoint/2010/main" val="4256294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xmlns="" id="{A3069461-560C-4783-87E4-ABE516ADE0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5445" y="35249"/>
            <a:ext cx="9144000" cy="6857999"/>
          </a:xfrm>
          <a:prstGeom prst="rect">
            <a:avLst/>
          </a:prstGeom>
        </p:spPr>
      </p:pic>
      <p:pic>
        <p:nvPicPr>
          <p:cNvPr id="2" name="图片 6">
            <a:extLst>
              <a:ext uri="{FF2B5EF4-FFF2-40B4-BE49-F238E27FC236}">
                <a16:creationId xmlns:a16="http://schemas.microsoft.com/office/drawing/2014/main" xmlns="" id="{FB6E761C-C8D6-4D13-BAE7-1C1FF426A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983" y="3544626"/>
            <a:ext cx="2391539" cy="3540319"/>
          </a:xfrm>
          <a:prstGeom prst="rect">
            <a:avLst/>
          </a:prstGeom>
        </p:spPr>
      </p:pic>
      <p:pic>
        <p:nvPicPr>
          <p:cNvPr id="3" name="图片 11">
            <a:extLst>
              <a:ext uri="{FF2B5EF4-FFF2-40B4-BE49-F238E27FC236}">
                <a16:creationId xmlns:a16="http://schemas.microsoft.com/office/drawing/2014/main" xmlns="" id="{FFE99B26-B51D-4F7B-8B21-28D0AC9C0B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7402" y="5359531"/>
            <a:ext cx="2152314" cy="1711901"/>
          </a:xfrm>
          <a:prstGeom prst="rect">
            <a:avLst/>
          </a:prstGeom>
        </p:spPr>
      </p:pic>
      <p:pic>
        <p:nvPicPr>
          <p:cNvPr id="4" name="Picture 2">
            <a:extLst>
              <a:ext uri="{FF2B5EF4-FFF2-40B4-BE49-F238E27FC236}">
                <a16:creationId xmlns:a16="http://schemas.microsoft.com/office/drawing/2014/main" xmlns="" id="{C57CB3B7-A31F-4C67-B588-B30ACA6FE6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54120" y="213431"/>
            <a:ext cx="1271294"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07443" y="264255"/>
            <a:ext cx="1271022" cy="2161906"/>
          </a:xfrm>
          <a:prstGeom prst="rect">
            <a:avLst/>
          </a:prstGeom>
        </p:spPr>
      </p:pic>
      <p:grpSp>
        <p:nvGrpSpPr>
          <p:cNvPr id="6" name="组合 2">
            <a:extLst>
              <a:ext uri="{FF2B5EF4-FFF2-40B4-BE49-F238E27FC236}">
                <a16:creationId xmlns:a16="http://schemas.microsoft.com/office/drawing/2014/main" xmlns="" id="{8D054DAA-598A-45C3-8124-9575502FA773}"/>
              </a:ext>
            </a:extLst>
          </p:cNvPr>
          <p:cNvGrpSpPr/>
          <p:nvPr/>
        </p:nvGrpSpPr>
        <p:grpSpPr>
          <a:xfrm>
            <a:off x="1905000" y="762000"/>
            <a:ext cx="4800600" cy="4057726"/>
            <a:chOff x="1949253" y="1627716"/>
            <a:chExt cx="3271491" cy="2309600"/>
          </a:xfrm>
        </p:grpSpPr>
        <p:grpSp>
          <p:nvGrpSpPr>
            <p:cNvPr id="7" name="组合 135">
              <a:extLst>
                <a:ext uri="{FF2B5EF4-FFF2-40B4-BE49-F238E27FC236}">
                  <a16:creationId xmlns:a16="http://schemas.microsoft.com/office/drawing/2014/main" xmlns=""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xmlns=""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 name="Freeform 6">
                <a:extLst>
                  <a:ext uri="{FF2B5EF4-FFF2-40B4-BE49-F238E27FC236}">
                    <a16:creationId xmlns:a16="http://schemas.microsoft.com/office/drawing/2014/main" xmlns=""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 name="Freeform 7">
                <a:extLst>
                  <a:ext uri="{FF2B5EF4-FFF2-40B4-BE49-F238E27FC236}">
                    <a16:creationId xmlns:a16="http://schemas.microsoft.com/office/drawing/2014/main" xmlns=""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8">
                <a:extLst>
                  <a:ext uri="{FF2B5EF4-FFF2-40B4-BE49-F238E27FC236}">
                    <a16:creationId xmlns:a16="http://schemas.microsoft.com/office/drawing/2014/main" xmlns=""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9">
                <a:extLst>
                  <a:ext uri="{FF2B5EF4-FFF2-40B4-BE49-F238E27FC236}">
                    <a16:creationId xmlns:a16="http://schemas.microsoft.com/office/drawing/2014/main" xmlns=""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0">
                <a:extLst>
                  <a:ext uri="{FF2B5EF4-FFF2-40B4-BE49-F238E27FC236}">
                    <a16:creationId xmlns:a16="http://schemas.microsoft.com/office/drawing/2014/main" xmlns=""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1">
                <a:extLst>
                  <a:ext uri="{FF2B5EF4-FFF2-40B4-BE49-F238E27FC236}">
                    <a16:creationId xmlns:a16="http://schemas.microsoft.com/office/drawing/2014/main" xmlns=""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6" name="组合 143">
                <a:extLst>
                  <a:ext uri="{FF2B5EF4-FFF2-40B4-BE49-F238E27FC236}">
                    <a16:creationId xmlns:a16="http://schemas.microsoft.com/office/drawing/2014/main" xmlns=""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xmlns=""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3">
                  <a:extLst>
                    <a:ext uri="{FF2B5EF4-FFF2-40B4-BE49-F238E27FC236}">
                      <a16:creationId xmlns:a16="http://schemas.microsoft.com/office/drawing/2014/main" xmlns=""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14">
                  <a:extLst>
                    <a:ext uri="{FF2B5EF4-FFF2-40B4-BE49-F238E27FC236}">
                      <a16:creationId xmlns:a16="http://schemas.microsoft.com/office/drawing/2014/main" xmlns=""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15">
                  <a:extLst>
                    <a:ext uri="{FF2B5EF4-FFF2-40B4-BE49-F238E27FC236}">
                      <a16:creationId xmlns:a16="http://schemas.microsoft.com/office/drawing/2014/main" xmlns=""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16">
                  <a:extLst>
                    <a:ext uri="{FF2B5EF4-FFF2-40B4-BE49-F238E27FC236}">
                      <a16:creationId xmlns:a16="http://schemas.microsoft.com/office/drawing/2014/main" xmlns=""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17">
                  <a:extLst>
                    <a:ext uri="{FF2B5EF4-FFF2-40B4-BE49-F238E27FC236}">
                      <a16:creationId xmlns:a16="http://schemas.microsoft.com/office/drawing/2014/main" xmlns=""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18">
                  <a:extLst>
                    <a:ext uri="{FF2B5EF4-FFF2-40B4-BE49-F238E27FC236}">
                      <a16:creationId xmlns:a16="http://schemas.microsoft.com/office/drawing/2014/main" xmlns=""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19">
                  <a:extLst>
                    <a:ext uri="{FF2B5EF4-FFF2-40B4-BE49-F238E27FC236}">
                      <a16:creationId xmlns:a16="http://schemas.microsoft.com/office/drawing/2014/main" xmlns=""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0">
                  <a:extLst>
                    <a:ext uri="{FF2B5EF4-FFF2-40B4-BE49-F238E27FC236}">
                      <a16:creationId xmlns:a16="http://schemas.microsoft.com/office/drawing/2014/main" xmlns=""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1">
                  <a:extLst>
                    <a:ext uri="{FF2B5EF4-FFF2-40B4-BE49-F238E27FC236}">
                      <a16:creationId xmlns:a16="http://schemas.microsoft.com/office/drawing/2014/main" xmlns=""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2">
                  <a:extLst>
                    <a:ext uri="{FF2B5EF4-FFF2-40B4-BE49-F238E27FC236}">
                      <a16:creationId xmlns:a16="http://schemas.microsoft.com/office/drawing/2014/main" xmlns=""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3">
                  <a:extLst>
                    <a:ext uri="{FF2B5EF4-FFF2-40B4-BE49-F238E27FC236}">
                      <a16:creationId xmlns:a16="http://schemas.microsoft.com/office/drawing/2014/main" xmlns=""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24">
                  <a:extLst>
                    <a:ext uri="{FF2B5EF4-FFF2-40B4-BE49-F238E27FC236}">
                      <a16:creationId xmlns:a16="http://schemas.microsoft.com/office/drawing/2014/main" xmlns=""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25">
                  <a:extLst>
                    <a:ext uri="{FF2B5EF4-FFF2-40B4-BE49-F238E27FC236}">
                      <a16:creationId xmlns:a16="http://schemas.microsoft.com/office/drawing/2014/main" xmlns=""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26">
                  <a:extLst>
                    <a:ext uri="{FF2B5EF4-FFF2-40B4-BE49-F238E27FC236}">
                      <a16:creationId xmlns:a16="http://schemas.microsoft.com/office/drawing/2014/main" xmlns=""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27">
                  <a:extLst>
                    <a:ext uri="{FF2B5EF4-FFF2-40B4-BE49-F238E27FC236}">
                      <a16:creationId xmlns:a16="http://schemas.microsoft.com/office/drawing/2014/main" xmlns=""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28">
                  <a:extLst>
                    <a:ext uri="{FF2B5EF4-FFF2-40B4-BE49-F238E27FC236}">
                      <a16:creationId xmlns:a16="http://schemas.microsoft.com/office/drawing/2014/main" xmlns=""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29">
                  <a:extLst>
                    <a:ext uri="{FF2B5EF4-FFF2-40B4-BE49-F238E27FC236}">
                      <a16:creationId xmlns:a16="http://schemas.microsoft.com/office/drawing/2014/main" xmlns=""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0">
                  <a:extLst>
                    <a:ext uri="{FF2B5EF4-FFF2-40B4-BE49-F238E27FC236}">
                      <a16:creationId xmlns:a16="http://schemas.microsoft.com/office/drawing/2014/main" xmlns=""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1">
                  <a:extLst>
                    <a:ext uri="{FF2B5EF4-FFF2-40B4-BE49-F238E27FC236}">
                      <a16:creationId xmlns:a16="http://schemas.microsoft.com/office/drawing/2014/main" xmlns=""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2">
                  <a:extLst>
                    <a:ext uri="{FF2B5EF4-FFF2-40B4-BE49-F238E27FC236}">
                      <a16:creationId xmlns:a16="http://schemas.microsoft.com/office/drawing/2014/main" xmlns=""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3">
                  <a:extLst>
                    <a:ext uri="{FF2B5EF4-FFF2-40B4-BE49-F238E27FC236}">
                      <a16:creationId xmlns:a16="http://schemas.microsoft.com/office/drawing/2014/main" xmlns=""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34">
                  <a:extLst>
                    <a:ext uri="{FF2B5EF4-FFF2-40B4-BE49-F238E27FC236}">
                      <a16:creationId xmlns:a16="http://schemas.microsoft.com/office/drawing/2014/main" xmlns=""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35">
                  <a:extLst>
                    <a:ext uri="{FF2B5EF4-FFF2-40B4-BE49-F238E27FC236}">
                      <a16:creationId xmlns:a16="http://schemas.microsoft.com/office/drawing/2014/main" xmlns=""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36">
                  <a:extLst>
                    <a:ext uri="{FF2B5EF4-FFF2-40B4-BE49-F238E27FC236}">
                      <a16:creationId xmlns:a16="http://schemas.microsoft.com/office/drawing/2014/main" xmlns=""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37">
                  <a:extLst>
                    <a:ext uri="{FF2B5EF4-FFF2-40B4-BE49-F238E27FC236}">
                      <a16:creationId xmlns:a16="http://schemas.microsoft.com/office/drawing/2014/main" xmlns=""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38">
                  <a:extLst>
                    <a:ext uri="{FF2B5EF4-FFF2-40B4-BE49-F238E27FC236}">
                      <a16:creationId xmlns:a16="http://schemas.microsoft.com/office/drawing/2014/main" xmlns=""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39">
                  <a:extLst>
                    <a:ext uri="{FF2B5EF4-FFF2-40B4-BE49-F238E27FC236}">
                      <a16:creationId xmlns:a16="http://schemas.microsoft.com/office/drawing/2014/main" xmlns=""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0">
                  <a:extLst>
                    <a:ext uri="{FF2B5EF4-FFF2-40B4-BE49-F238E27FC236}">
                      <a16:creationId xmlns:a16="http://schemas.microsoft.com/office/drawing/2014/main" xmlns=""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1">
                  <a:extLst>
                    <a:ext uri="{FF2B5EF4-FFF2-40B4-BE49-F238E27FC236}">
                      <a16:creationId xmlns:a16="http://schemas.microsoft.com/office/drawing/2014/main" xmlns=""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2">
                  <a:extLst>
                    <a:ext uri="{FF2B5EF4-FFF2-40B4-BE49-F238E27FC236}">
                      <a16:creationId xmlns:a16="http://schemas.microsoft.com/office/drawing/2014/main" xmlns=""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3">
                  <a:extLst>
                    <a:ext uri="{FF2B5EF4-FFF2-40B4-BE49-F238E27FC236}">
                      <a16:creationId xmlns:a16="http://schemas.microsoft.com/office/drawing/2014/main" xmlns=""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44">
                  <a:extLst>
                    <a:ext uri="{FF2B5EF4-FFF2-40B4-BE49-F238E27FC236}">
                      <a16:creationId xmlns:a16="http://schemas.microsoft.com/office/drawing/2014/main" xmlns=""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45">
                  <a:extLst>
                    <a:ext uri="{FF2B5EF4-FFF2-40B4-BE49-F238E27FC236}">
                      <a16:creationId xmlns:a16="http://schemas.microsoft.com/office/drawing/2014/main" xmlns=""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46">
                  <a:extLst>
                    <a:ext uri="{FF2B5EF4-FFF2-40B4-BE49-F238E27FC236}">
                      <a16:creationId xmlns:a16="http://schemas.microsoft.com/office/drawing/2014/main" xmlns=""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47">
                  <a:extLst>
                    <a:ext uri="{FF2B5EF4-FFF2-40B4-BE49-F238E27FC236}">
                      <a16:creationId xmlns:a16="http://schemas.microsoft.com/office/drawing/2014/main" xmlns=""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48">
                  <a:extLst>
                    <a:ext uri="{FF2B5EF4-FFF2-40B4-BE49-F238E27FC236}">
                      <a16:creationId xmlns:a16="http://schemas.microsoft.com/office/drawing/2014/main" xmlns=""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49">
                  <a:extLst>
                    <a:ext uri="{FF2B5EF4-FFF2-40B4-BE49-F238E27FC236}">
                      <a16:creationId xmlns:a16="http://schemas.microsoft.com/office/drawing/2014/main" xmlns=""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0">
                  <a:extLst>
                    <a:ext uri="{FF2B5EF4-FFF2-40B4-BE49-F238E27FC236}">
                      <a16:creationId xmlns:a16="http://schemas.microsoft.com/office/drawing/2014/main" xmlns=""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1">
                  <a:extLst>
                    <a:ext uri="{FF2B5EF4-FFF2-40B4-BE49-F238E27FC236}">
                      <a16:creationId xmlns:a16="http://schemas.microsoft.com/office/drawing/2014/main" xmlns=""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2">
                  <a:extLst>
                    <a:ext uri="{FF2B5EF4-FFF2-40B4-BE49-F238E27FC236}">
                      <a16:creationId xmlns:a16="http://schemas.microsoft.com/office/drawing/2014/main" xmlns=""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3">
                  <a:extLst>
                    <a:ext uri="{FF2B5EF4-FFF2-40B4-BE49-F238E27FC236}">
                      <a16:creationId xmlns:a16="http://schemas.microsoft.com/office/drawing/2014/main" xmlns=""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54">
                  <a:extLst>
                    <a:ext uri="{FF2B5EF4-FFF2-40B4-BE49-F238E27FC236}">
                      <a16:creationId xmlns:a16="http://schemas.microsoft.com/office/drawing/2014/main" xmlns=""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55">
                  <a:extLst>
                    <a:ext uri="{FF2B5EF4-FFF2-40B4-BE49-F238E27FC236}">
                      <a16:creationId xmlns:a16="http://schemas.microsoft.com/office/drawing/2014/main" xmlns=""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56">
                  <a:extLst>
                    <a:ext uri="{FF2B5EF4-FFF2-40B4-BE49-F238E27FC236}">
                      <a16:creationId xmlns:a16="http://schemas.microsoft.com/office/drawing/2014/main" xmlns=""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57">
                  <a:extLst>
                    <a:ext uri="{FF2B5EF4-FFF2-40B4-BE49-F238E27FC236}">
                      <a16:creationId xmlns:a16="http://schemas.microsoft.com/office/drawing/2014/main" xmlns=""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58">
                  <a:extLst>
                    <a:ext uri="{FF2B5EF4-FFF2-40B4-BE49-F238E27FC236}">
                      <a16:creationId xmlns:a16="http://schemas.microsoft.com/office/drawing/2014/main" xmlns=""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59">
                  <a:extLst>
                    <a:ext uri="{FF2B5EF4-FFF2-40B4-BE49-F238E27FC236}">
                      <a16:creationId xmlns:a16="http://schemas.microsoft.com/office/drawing/2014/main" xmlns=""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0">
                  <a:extLst>
                    <a:ext uri="{FF2B5EF4-FFF2-40B4-BE49-F238E27FC236}">
                      <a16:creationId xmlns:a16="http://schemas.microsoft.com/office/drawing/2014/main" xmlns=""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1">
                  <a:extLst>
                    <a:ext uri="{FF2B5EF4-FFF2-40B4-BE49-F238E27FC236}">
                      <a16:creationId xmlns:a16="http://schemas.microsoft.com/office/drawing/2014/main" xmlns=""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2">
                  <a:extLst>
                    <a:ext uri="{FF2B5EF4-FFF2-40B4-BE49-F238E27FC236}">
                      <a16:creationId xmlns:a16="http://schemas.microsoft.com/office/drawing/2014/main" xmlns=""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3">
                  <a:extLst>
                    <a:ext uri="{FF2B5EF4-FFF2-40B4-BE49-F238E27FC236}">
                      <a16:creationId xmlns:a16="http://schemas.microsoft.com/office/drawing/2014/main" xmlns=""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64">
                  <a:extLst>
                    <a:ext uri="{FF2B5EF4-FFF2-40B4-BE49-F238E27FC236}">
                      <a16:creationId xmlns:a16="http://schemas.microsoft.com/office/drawing/2014/main" xmlns=""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65">
                  <a:extLst>
                    <a:ext uri="{FF2B5EF4-FFF2-40B4-BE49-F238E27FC236}">
                      <a16:creationId xmlns:a16="http://schemas.microsoft.com/office/drawing/2014/main" xmlns=""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66">
                  <a:extLst>
                    <a:ext uri="{FF2B5EF4-FFF2-40B4-BE49-F238E27FC236}">
                      <a16:creationId xmlns:a16="http://schemas.microsoft.com/office/drawing/2014/main" xmlns=""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67">
                  <a:extLst>
                    <a:ext uri="{FF2B5EF4-FFF2-40B4-BE49-F238E27FC236}">
                      <a16:creationId xmlns:a16="http://schemas.microsoft.com/office/drawing/2014/main" xmlns=""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68">
                  <a:extLst>
                    <a:ext uri="{FF2B5EF4-FFF2-40B4-BE49-F238E27FC236}">
                      <a16:creationId xmlns:a16="http://schemas.microsoft.com/office/drawing/2014/main" xmlns=""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69">
                  <a:extLst>
                    <a:ext uri="{FF2B5EF4-FFF2-40B4-BE49-F238E27FC236}">
                      <a16:creationId xmlns:a16="http://schemas.microsoft.com/office/drawing/2014/main" xmlns=""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0">
                  <a:extLst>
                    <a:ext uri="{FF2B5EF4-FFF2-40B4-BE49-F238E27FC236}">
                      <a16:creationId xmlns:a16="http://schemas.microsoft.com/office/drawing/2014/main" xmlns=""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1">
                  <a:extLst>
                    <a:ext uri="{FF2B5EF4-FFF2-40B4-BE49-F238E27FC236}">
                      <a16:creationId xmlns:a16="http://schemas.microsoft.com/office/drawing/2014/main" xmlns=""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2">
                  <a:extLst>
                    <a:ext uri="{FF2B5EF4-FFF2-40B4-BE49-F238E27FC236}">
                      <a16:creationId xmlns:a16="http://schemas.microsoft.com/office/drawing/2014/main" xmlns=""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3">
                  <a:extLst>
                    <a:ext uri="{FF2B5EF4-FFF2-40B4-BE49-F238E27FC236}">
                      <a16:creationId xmlns:a16="http://schemas.microsoft.com/office/drawing/2014/main" xmlns=""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74">
                  <a:extLst>
                    <a:ext uri="{FF2B5EF4-FFF2-40B4-BE49-F238E27FC236}">
                      <a16:creationId xmlns:a16="http://schemas.microsoft.com/office/drawing/2014/main" xmlns=""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75">
                  <a:extLst>
                    <a:ext uri="{FF2B5EF4-FFF2-40B4-BE49-F238E27FC236}">
                      <a16:creationId xmlns:a16="http://schemas.microsoft.com/office/drawing/2014/main" xmlns=""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76">
                  <a:extLst>
                    <a:ext uri="{FF2B5EF4-FFF2-40B4-BE49-F238E27FC236}">
                      <a16:creationId xmlns:a16="http://schemas.microsoft.com/office/drawing/2014/main" xmlns=""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77">
                  <a:extLst>
                    <a:ext uri="{FF2B5EF4-FFF2-40B4-BE49-F238E27FC236}">
                      <a16:creationId xmlns:a16="http://schemas.microsoft.com/office/drawing/2014/main" xmlns=""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78">
                  <a:extLst>
                    <a:ext uri="{FF2B5EF4-FFF2-40B4-BE49-F238E27FC236}">
                      <a16:creationId xmlns:a16="http://schemas.microsoft.com/office/drawing/2014/main" xmlns=""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79">
                  <a:extLst>
                    <a:ext uri="{FF2B5EF4-FFF2-40B4-BE49-F238E27FC236}">
                      <a16:creationId xmlns:a16="http://schemas.microsoft.com/office/drawing/2014/main" xmlns=""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0">
                  <a:extLst>
                    <a:ext uri="{FF2B5EF4-FFF2-40B4-BE49-F238E27FC236}">
                      <a16:creationId xmlns:a16="http://schemas.microsoft.com/office/drawing/2014/main" xmlns=""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1">
                  <a:extLst>
                    <a:ext uri="{FF2B5EF4-FFF2-40B4-BE49-F238E27FC236}">
                      <a16:creationId xmlns:a16="http://schemas.microsoft.com/office/drawing/2014/main" xmlns=""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2">
                  <a:extLst>
                    <a:ext uri="{FF2B5EF4-FFF2-40B4-BE49-F238E27FC236}">
                      <a16:creationId xmlns:a16="http://schemas.microsoft.com/office/drawing/2014/main" xmlns=""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3">
                  <a:extLst>
                    <a:ext uri="{FF2B5EF4-FFF2-40B4-BE49-F238E27FC236}">
                      <a16:creationId xmlns:a16="http://schemas.microsoft.com/office/drawing/2014/main" xmlns=""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84">
                  <a:extLst>
                    <a:ext uri="{FF2B5EF4-FFF2-40B4-BE49-F238E27FC236}">
                      <a16:creationId xmlns:a16="http://schemas.microsoft.com/office/drawing/2014/main" xmlns=""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85">
                  <a:extLst>
                    <a:ext uri="{FF2B5EF4-FFF2-40B4-BE49-F238E27FC236}">
                      <a16:creationId xmlns:a16="http://schemas.microsoft.com/office/drawing/2014/main" xmlns=""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86">
                  <a:extLst>
                    <a:ext uri="{FF2B5EF4-FFF2-40B4-BE49-F238E27FC236}">
                      <a16:creationId xmlns:a16="http://schemas.microsoft.com/office/drawing/2014/main" xmlns=""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87">
                  <a:extLst>
                    <a:ext uri="{FF2B5EF4-FFF2-40B4-BE49-F238E27FC236}">
                      <a16:creationId xmlns:a16="http://schemas.microsoft.com/office/drawing/2014/main" xmlns=""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88">
                  <a:extLst>
                    <a:ext uri="{FF2B5EF4-FFF2-40B4-BE49-F238E27FC236}">
                      <a16:creationId xmlns:a16="http://schemas.microsoft.com/office/drawing/2014/main" xmlns=""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89">
                  <a:extLst>
                    <a:ext uri="{FF2B5EF4-FFF2-40B4-BE49-F238E27FC236}">
                      <a16:creationId xmlns:a16="http://schemas.microsoft.com/office/drawing/2014/main" xmlns=""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90">
                  <a:extLst>
                    <a:ext uri="{FF2B5EF4-FFF2-40B4-BE49-F238E27FC236}">
                      <a16:creationId xmlns:a16="http://schemas.microsoft.com/office/drawing/2014/main" xmlns=""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91">
                  <a:extLst>
                    <a:ext uri="{FF2B5EF4-FFF2-40B4-BE49-F238E27FC236}">
                      <a16:creationId xmlns:a16="http://schemas.microsoft.com/office/drawing/2014/main" xmlns=""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92">
                  <a:extLst>
                    <a:ext uri="{FF2B5EF4-FFF2-40B4-BE49-F238E27FC236}">
                      <a16:creationId xmlns:a16="http://schemas.microsoft.com/office/drawing/2014/main" xmlns=""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8" name="文本框 49">
              <a:extLst>
                <a:ext uri="{FF2B5EF4-FFF2-40B4-BE49-F238E27FC236}">
                  <a16:creationId xmlns:a16="http://schemas.microsoft.com/office/drawing/2014/main" xmlns="" id="{35C8638A-8528-4341-AD1C-62AF34756379}"/>
                </a:ext>
              </a:extLst>
            </p:cNvPr>
            <p:cNvSpPr txBox="1">
              <a:spLocks noChangeArrowheads="1"/>
            </p:cNvSpPr>
            <p:nvPr/>
          </p:nvSpPr>
          <p:spPr bwMode="auto">
            <a:xfrm>
              <a:off x="2105206" y="2078139"/>
              <a:ext cx="2925908" cy="14499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buNone/>
                <a:defRPr/>
              </a:pPr>
              <a:r>
                <a:rPr lang="en-US" dirty="0">
                  <a:solidFill>
                    <a:srgbClr val="000000"/>
                  </a:solidFill>
                  <a:latin typeface="Times New Roman" panose="02020603050405020304" pitchFamily="18" charset="0"/>
                  <a:cs typeface="Times New Roman" panose="02020603050405020304" pitchFamily="18" charset="0"/>
                </a:rPr>
                <a:t>1.</a:t>
              </a:r>
              <a:r>
                <a:rPr lang="en-US" dirty="0">
                  <a:solidFill>
                    <a:prstClr val="black"/>
                  </a:solidFill>
                </a:rPr>
                <a:t> Em hãy viết một thông điệp thể hiện niềm tự hào về truyền thống tốt đẹp của quê hương em và chia sẻ trước lớp.</a:t>
              </a:r>
            </a:p>
            <a:p>
              <a:pPr>
                <a:buNone/>
                <a:defRPr/>
              </a:pPr>
              <a:r>
                <a:rPr lang="en-US" dirty="0">
                  <a:solidFill>
                    <a:srgbClr val="000000"/>
                  </a:solidFill>
                  <a:latin typeface="Times New Roman" panose="02020603050405020304" pitchFamily="18" charset="0"/>
                  <a:cs typeface="Times New Roman" panose="02020603050405020304" pitchFamily="18" charset="0"/>
                </a:rPr>
                <a:t> </a:t>
              </a:r>
            </a:p>
          </p:txBody>
        </p:sp>
      </p:grpSp>
      <p:grpSp>
        <p:nvGrpSpPr>
          <p:cNvPr id="236" name="组合 3">
            <a:extLst>
              <a:ext uri="{FF2B5EF4-FFF2-40B4-BE49-F238E27FC236}">
                <a16:creationId xmlns:a16="http://schemas.microsoft.com/office/drawing/2014/main" xmlns="" id="{38D25246-65BA-4855-A3D9-A8EC1F3632CF}"/>
              </a:ext>
            </a:extLst>
          </p:cNvPr>
          <p:cNvGrpSpPr/>
          <p:nvPr/>
        </p:nvGrpSpPr>
        <p:grpSpPr>
          <a:xfrm>
            <a:off x="5984726" y="1599999"/>
            <a:ext cx="4927962" cy="5415707"/>
            <a:chOff x="7522624" y="1711467"/>
            <a:chExt cx="2698523" cy="1980244"/>
          </a:xfrm>
        </p:grpSpPr>
        <p:grpSp>
          <p:nvGrpSpPr>
            <p:cNvPr id="237" name="组合 225">
              <a:extLst>
                <a:ext uri="{FF2B5EF4-FFF2-40B4-BE49-F238E27FC236}">
                  <a16:creationId xmlns:a16="http://schemas.microsoft.com/office/drawing/2014/main" xmlns=""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xmlns=""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6">
                <a:extLst>
                  <a:ext uri="{FF2B5EF4-FFF2-40B4-BE49-F238E27FC236}">
                    <a16:creationId xmlns:a16="http://schemas.microsoft.com/office/drawing/2014/main" xmlns=""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
                <a:extLst>
                  <a:ext uri="{FF2B5EF4-FFF2-40B4-BE49-F238E27FC236}">
                    <a16:creationId xmlns:a16="http://schemas.microsoft.com/office/drawing/2014/main" xmlns=""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8">
                <a:extLst>
                  <a:ext uri="{FF2B5EF4-FFF2-40B4-BE49-F238E27FC236}">
                    <a16:creationId xmlns:a16="http://schemas.microsoft.com/office/drawing/2014/main" xmlns=""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9">
                <a:extLst>
                  <a:ext uri="{FF2B5EF4-FFF2-40B4-BE49-F238E27FC236}">
                    <a16:creationId xmlns:a16="http://schemas.microsoft.com/office/drawing/2014/main" xmlns=""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10">
                <a:extLst>
                  <a:ext uri="{FF2B5EF4-FFF2-40B4-BE49-F238E27FC236}">
                    <a16:creationId xmlns:a16="http://schemas.microsoft.com/office/drawing/2014/main" xmlns=""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11">
                <a:extLst>
                  <a:ext uri="{FF2B5EF4-FFF2-40B4-BE49-F238E27FC236}">
                    <a16:creationId xmlns:a16="http://schemas.microsoft.com/office/drawing/2014/main" xmlns=""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238" name="组合 233">
                <a:extLst>
                  <a:ext uri="{FF2B5EF4-FFF2-40B4-BE49-F238E27FC236}">
                    <a16:creationId xmlns:a16="http://schemas.microsoft.com/office/drawing/2014/main" xmlns=""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xmlns=""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13">
                  <a:extLst>
                    <a:ext uri="{FF2B5EF4-FFF2-40B4-BE49-F238E27FC236}">
                      <a16:creationId xmlns:a16="http://schemas.microsoft.com/office/drawing/2014/main" xmlns=""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14">
                  <a:extLst>
                    <a:ext uri="{FF2B5EF4-FFF2-40B4-BE49-F238E27FC236}">
                      <a16:creationId xmlns:a16="http://schemas.microsoft.com/office/drawing/2014/main" xmlns=""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15">
                  <a:extLst>
                    <a:ext uri="{FF2B5EF4-FFF2-40B4-BE49-F238E27FC236}">
                      <a16:creationId xmlns:a16="http://schemas.microsoft.com/office/drawing/2014/main" xmlns=""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16">
                  <a:extLst>
                    <a:ext uri="{FF2B5EF4-FFF2-40B4-BE49-F238E27FC236}">
                      <a16:creationId xmlns:a16="http://schemas.microsoft.com/office/drawing/2014/main" xmlns=""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17">
                  <a:extLst>
                    <a:ext uri="{FF2B5EF4-FFF2-40B4-BE49-F238E27FC236}">
                      <a16:creationId xmlns:a16="http://schemas.microsoft.com/office/drawing/2014/main" xmlns=""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18">
                  <a:extLst>
                    <a:ext uri="{FF2B5EF4-FFF2-40B4-BE49-F238E27FC236}">
                      <a16:creationId xmlns:a16="http://schemas.microsoft.com/office/drawing/2014/main" xmlns=""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19">
                  <a:extLst>
                    <a:ext uri="{FF2B5EF4-FFF2-40B4-BE49-F238E27FC236}">
                      <a16:creationId xmlns:a16="http://schemas.microsoft.com/office/drawing/2014/main" xmlns=""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20">
                  <a:extLst>
                    <a:ext uri="{FF2B5EF4-FFF2-40B4-BE49-F238E27FC236}">
                      <a16:creationId xmlns:a16="http://schemas.microsoft.com/office/drawing/2014/main" xmlns=""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8" name="Freeform 21">
                  <a:extLst>
                    <a:ext uri="{FF2B5EF4-FFF2-40B4-BE49-F238E27FC236}">
                      <a16:creationId xmlns:a16="http://schemas.microsoft.com/office/drawing/2014/main" xmlns=""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9" name="Freeform 22">
                  <a:extLst>
                    <a:ext uri="{FF2B5EF4-FFF2-40B4-BE49-F238E27FC236}">
                      <a16:creationId xmlns:a16="http://schemas.microsoft.com/office/drawing/2014/main" xmlns=""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0" name="Freeform 23">
                  <a:extLst>
                    <a:ext uri="{FF2B5EF4-FFF2-40B4-BE49-F238E27FC236}">
                      <a16:creationId xmlns:a16="http://schemas.microsoft.com/office/drawing/2014/main" xmlns=""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1" name="Freeform 24">
                  <a:extLst>
                    <a:ext uri="{FF2B5EF4-FFF2-40B4-BE49-F238E27FC236}">
                      <a16:creationId xmlns:a16="http://schemas.microsoft.com/office/drawing/2014/main" xmlns=""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25">
                  <a:extLst>
                    <a:ext uri="{FF2B5EF4-FFF2-40B4-BE49-F238E27FC236}">
                      <a16:creationId xmlns:a16="http://schemas.microsoft.com/office/drawing/2014/main" xmlns=""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26">
                  <a:extLst>
                    <a:ext uri="{FF2B5EF4-FFF2-40B4-BE49-F238E27FC236}">
                      <a16:creationId xmlns:a16="http://schemas.microsoft.com/office/drawing/2014/main" xmlns=""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27">
                  <a:extLst>
                    <a:ext uri="{FF2B5EF4-FFF2-40B4-BE49-F238E27FC236}">
                      <a16:creationId xmlns:a16="http://schemas.microsoft.com/office/drawing/2014/main" xmlns=""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28">
                  <a:extLst>
                    <a:ext uri="{FF2B5EF4-FFF2-40B4-BE49-F238E27FC236}">
                      <a16:creationId xmlns:a16="http://schemas.microsoft.com/office/drawing/2014/main" xmlns=""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29">
                  <a:extLst>
                    <a:ext uri="{FF2B5EF4-FFF2-40B4-BE49-F238E27FC236}">
                      <a16:creationId xmlns:a16="http://schemas.microsoft.com/office/drawing/2014/main" xmlns=""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30">
                  <a:extLst>
                    <a:ext uri="{FF2B5EF4-FFF2-40B4-BE49-F238E27FC236}">
                      <a16:creationId xmlns:a16="http://schemas.microsoft.com/office/drawing/2014/main" xmlns=""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8" name="Freeform 31">
                  <a:extLst>
                    <a:ext uri="{FF2B5EF4-FFF2-40B4-BE49-F238E27FC236}">
                      <a16:creationId xmlns:a16="http://schemas.microsoft.com/office/drawing/2014/main" xmlns=""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9" name="Freeform 32">
                  <a:extLst>
                    <a:ext uri="{FF2B5EF4-FFF2-40B4-BE49-F238E27FC236}">
                      <a16:creationId xmlns:a16="http://schemas.microsoft.com/office/drawing/2014/main" xmlns=""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33">
                  <a:extLst>
                    <a:ext uri="{FF2B5EF4-FFF2-40B4-BE49-F238E27FC236}">
                      <a16:creationId xmlns:a16="http://schemas.microsoft.com/office/drawing/2014/main" xmlns=""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34">
                  <a:extLst>
                    <a:ext uri="{FF2B5EF4-FFF2-40B4-BE49-F238E27FC236}">
                      <a16:creationId xmlns:a16="http://schemas.microsoft.com/office/drawing/2014/main" xmlns=""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35">
                  <a:extLst>
                    <a:ext uri="{FF2B5EF4-FFF2-40B4-BE49-F238E27FC236}">
                      <a16:creationId xmlns:a16="http://schemas.microsoft.com/office/drawing/2014/main" xmlns=""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36">
                  <a:extLst>
                    <a:ext uri="{FF2B5EF4-FFF2-40B4-BE49-F238E27FC236}">
                      <a16:creationId xmlns:a16="http://schemas.microsoft.com/office/drawing/2014/main" xmlns=""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37">
                  <a:extLst>
                    <a:ext uri="{FF2B5EF4-FFF2-40B4-BE49-F238E27FC236}">
                      <a16:creationId xmlns:a16="http://schemas.microsoft.com/office/drawing/2014/main" xmlns=""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38">
                  <a:extLst>
                    <a:ext uri="{FF2B5EF4-FFF2-40B4-BE49-F238E27FC236}">
                      <a16:creationId xmlns:a16="http://schemas.microsoft.com/office/drawing/2014/main" xmlns=""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39">
                  <a:extLst>
                    <a:ext uri="{FF2B5EF4-FFF2-40B4-BE49-F238E27FC236}">
                      <a16:creationId xmlns:a16="http://schemas.microsoft.com/office/drawing/2014/main" xmlns=""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40">
                  <a:extLst>
                    <a:ext uri="{FF2B5EF4-FFF2-40B4-BE49-F238E27FC236}">
                      <a16:creationId xmlns:a16="http://schemas.microsoft.com/office/drawing/2014/main" xmlns=""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41">
                  <a:extLst>
                    <a:ext uri="{FF2B5EF4-FFF2-40B4-BE49-F238E27FC236}">
                      <a16:creationId xmlns:a16="http://schemas.microsoft.com/office/drawing/2014/main" xmlns=""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42">
                  <a:extLst>
                    <a:ext uri="{FF2B5EF4-FFF2-40B4-BE49-F238E27FC236}">
                      <a16:creationId xmlns:a16="http://schemas.microsoft.com/office/drawing/2014/main" xmlns=""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43">
                  <a:extLst>
                    <a:ext uri="{FF2B5EF4-FFF2-40B4-BE49-F238E27FC236}">
                      <a16:creationId xmlns:a16="http://schemas.microsoft.com/office/drawing/2014/main" xmlns=""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44">
                  <a:extLst>
                    <a:ext uri="{FF2B5EF4-FFF2-40B4-BE49-F238E27FC236}">
                      <a16:creationId xmlns:a16="http://schemas.microsoft.com/office/drawing/2014/main" xmlns=""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45">
                  <a:extLst>
                    <a:ext uri="{FF2B5EF4-FFF2-40B4-BE49-F238E27FC236}">
                      <a16:creationId xmlns:a16="http://schemas.microsoft.com/office/drawing/2014/main" xmlns=""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46">
                  <a:extLst>
                    <a:ext uri="{FF2B5EF4-FFF2-40B4-BE49-F238E27FC236}">
                      <a16:creationId xmlns:a16="http://schemas.microsoft.com/office/drawing/2014/main" xmlns=""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47">
                  <a:extLst>
                    <a:ext uri="{FF2B5EF4-FFF2-40B4-BE49-F238E27FC236}">
                      <a16:creationId xmlns:a16="http://schemas.microsoft.com/office/drawing/2014/main" xmlns=""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48">
                  <a:extLst>
                    <a:ext uri="{FF2B5EF4-FFF2-40B4-BE49-F238E27FC236}">
                      <a16:creationId xmlns:a16="http://schemas.microsoft.com/office/drawing/2014/main" xmlns=""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49">
                  <a:extLst>
                    <a:ext uri="{FF2B5EF4-FFF2-40B4-BE49-F238E27FC236}">
                      <a16:creationId xmlns:a16="http://schemas.microsoft.com/office/drawing/2014/main" xmlns=""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50">
                  <a:extLst>
                    <a:ext uri="{FF2B5EF4-FFF2-40B4-BE49-F238E27FC236}">
                      <a16:creationId xmlns:a16="http://schemas.microsoft.com/office/drawing/2014/main" xmlns=""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51">
                  <a:extLst>
                    <a:ext uri="{FF2B5EF4-FFF2-40B4-BE49-F238E27FC236}">
                      <a16:creationId xmlns:a16="http://schemas.microsoft.com/office/drawing/2014/main" xmlns=""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52">
                  <a:extLst>
                    <a:ext uri="{FF2B5EF4-FFF2-40B4-BE49-F238E27FC236}">
                      <a16:creationId xmlns:a16="http://schemas.microsoft.com/office/drawing/2014/main" xmlns=""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53">
                  <a:extLst>
                    <a:ext uri="{FF2B5EF4-FFF2-40B4-BE49-F238E27FC236}">
                      <a16:creationId xmlns:a16="http://schemas.microsoft.com/office/drawing/2014/main" xmlns=""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54">
                  <a:extLst>
                    <a:ext uri="{FF2B5EF4-FFF2-40B4-BE49-F238E27FC236}">
                      <a16:creationId xmlns:a16="http://schemas.microsoft.com/office/drawing/2014/main" xmlns=""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55">
                  <a:extLst>
                    <a:ext uri="{FF2B5EF4-FFF2-40B4-BE49-F238E27FC236}">
                      <a16:creationId xmlns:a16="http://schemas.microsoft.com/office/drawing/2014/main" xmlns=""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56">
                  <a:extLst>
                    <a:ext uri="{FF2B5EF4-FFF2-40B4-BE49-F238E27FC236}">
                      <a16:creationId xmlns:a16="http://schemas.microsoft.com/office/drawing/2014/main" xmlns=""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57">
                  <a:extLst>
                    <a:ext uri="{FF2B5EF4-FFF2-40B4-BE49-F238E27FC236}">
                      <a16:creationId xmlns:a16="http://schemas.microsoft.com/office/drawing/2014/main" xmlns=""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58">
                  <a:extLst>
                    <a:ext uri="{FF2B5EF4-FFF2-40B4-BE49-F238E27FC236}">
                      <a16:creationId xmlns:a16="http://schemas.microsoft.com/office/drawing/2014/main" xmlns=""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59">
                  <a:extLst>
                    <a:ext uri="{FF2B5EF4-FFF2-40B4-BE49-F238E27FC236}">
                      <a16:creationId xmlns:a16="http://schemas.microsoft.com/office/drawing/2014/main" xmlns=""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60">
                  <a:extLst>
                    <a:ext uri="{FF2B5EF4-FFF2-40B4-BE49-F238E27FC236}">
                      <a16:creationId xmlns:a16="http://schemas.microsoft.com/office/drawing/2014/main" xmlns=""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61">
                  <a:extLst>
                    <a:ext uri="{FF2B5EF4-FFF2-40B4-BE49-F238E27FC236}">
                      <a16:creationId xmlns:a16="http://schemas.microsoft.com/office/drawing/2014/main" xmlns=""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62">
                  <a:extLst>
                    <a:ext uri="{FF2B5EF4-FFF2-40B4-BE49-F238E27FC236}">
                      <a16:creationId xmlns:a16="http://schemas.microsoft.com/office/drawing/2014/main" xmlns=""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63">
                  <a:extLst>
                    <a:ext uri="{FF2B5EF4-FFF2-40B4-BE49-F238E27FC236}">
                      <a16:creationId xmlns:a16="http://schemas.microsoft.com/office/drawing/2014/main" xmlns=""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64">
                  <a:extLst>
                    <a:ext uri="{FF2B5EF4-FFF2-40B4-BE49-F238E27FC236}">
                      <a16:creationId xmlns:a16="http://schemas.microsoft.com/office/drawing/2014/main" xmlns=""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65">
                  <a:extLst>
                    <a:ext uri="{FF2B5EF4-FFF2-40B4-BE49-F238E27FC236}">
                      <a16:creationId xmlns:a16="http://schemas.microsoft.com/office/drawing/2014/main" xmlns=""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66">
                  <a:extLst>
                    <a:ext uri="{FF2B5EF4-FFF2-40B4-BE49-F238E27FC236}">
                      <a16:creationId xmlns:a16="http://schemas.microsoft.com/office/drawing/2014/main" xmlns=""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67">
                  <a:extLst>
                    <a:ext uri="{FF2B5EF4-FFF2-40B4-BE49-F238E27FC236}">
                      <a16:creationId xmlns:a16="http://schemas.microsoft.com/office/drawing/2014/main" xmlns=""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68">
                  <a:extLst>
                    <a:ext uri="{FF2B5EF4-FFF2-40B4-BE49-F238E27FC236}">
                      <a16:creationId xmlns:a16="http://schemas.microsoft.com/office/drawing/2014/main" xmlns=""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69">
                  <a:extLst>
                    <a:ext uri="{FF2B5EF4-FFF2-40B4-BE49-F238E27FC236}">
                      <a16:creationId xmlns:a16="http://schemas.microsoft.com/office/drawing/2014/main" xmlns=""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70">
                  <a:extLst>
                    <a:ext uri="{FF2B5EF4-FFF2-40B4-BE49-F238E27FC236}">
                      <a16:creationId xmlns:a16="http://schemas.microsoft.com/office/drawing/2014/main" xmlns=""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71">
                  <a:extLst>
                    <a:ext uri="{FF2B5EF4-FFF2-40B4-BE49-F238E27FC236}">
                      <a16:creationId xmlns:a16="http://schemas.microsoft.com/office/drawing/2014/main" xmlns=""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72">
                  <a:extLst>
                    <a:ext uri="{FF2B5EF4-FFF2-40B4-BE49-F238E27FC236}">
                      <a16:creationId xmlns:a16="http://schemas.microsoft.com/office/drawing/2014/main" xmlns=""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73">
                  <a:extLst>
                    <a:ext uri="{FF2B5EF4-FFF2-40B4-BE49-F238E27FC236}">
                      <a16:creationId xmlns:a16="http://schemas.microsoft.com/office/drawing/2014/main" xmlns=""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74">
                  <a:extLst>
                    <a:ext uri="{FF2B5EF4-FFF2-40B4-BE49-F238E27FC236}">
                      <a16:creationId xmlns:a16="http://schemas.microsoft.com/office/drawing/2014/main" xmlns=""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75">
                  <a:extLst>
                    <a:ext uri="{FF2B5EF4-FFF2-40B4-BE49-F238E27FC236}">
                      <a16:creationId xmlns:a16="http://schemas.microsoft.com/office/drawing/2014/main" xmlns=""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76">
                  <a:extLst>
                    <a:ext uri="{FF2B5EF4-FFF2-40B4-BE49-F238E27FC236}">
                      <a16:creationId xmlns:a16="http://schemas.microsoft.com/office/drawing/2014/main" xmlns=""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77">
                  <a:extLst>
                    <a:ext uri="{FF2B5EF4-FFF2-40B4-BE49-F238E27FC236}">
                      <a16:creationId xmlns:a16="http://schemas.microsoft.com/office/drawing/2014/main" xmlns=""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78">
                  <a:extLst>
                    <a:ext uri="{FF2B5EF4-FFF2-40B4-BE49-F238E27FC236}">
                      <a16:creationId xmlns:a16="http://schemas.microsoft.com/office/drawing/2014/main" xmlns=""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79">
                  <a:extLst>
                    <a:ext uri="{FF2B5EF4-FFF2-40B4-BE49-F238E27FC236}">
                      <a16:creationId xmlns:a16="http://schemas.microsoft.com/office/drawing/2014/main" xmlns=""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80">
                  <a:extLst>
                    <a:ext uri="{FF2B5EF4-FFF2-40B4-BE49-F238E27FC236}">
                      <a16:creationId xmlns:a16="http://schemas.microsoft.com/office/drawing/2014/main" xmlns=""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81">
                  <a:extLst>
                    <a:ext uri="{FF2B5EF4-FFF2-40B4-BE49-F238E27FC236}">
                      <a16:creationId xmlns:a16="http://schemas.microsoft.com/office/drawing/2014/main" xmlns=""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82">
                  <a:extLst>
                    <a:ext uri="{FF2B5EF4-FFF2-40B4-BE49-F238E27FC236}">
                      <a16:creationId xmlns:a16="http://schemas.microsoft.com/office/drawing/2014/main" xmlns=""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83">
                  <a:extLst>
                    <a:ext uri="{FF2B5EF4-FFF2-40B4-BE49-F238E27FC236}">
                      <a16:creationId xmlns:a16="http://schemas.microsoft.com/office/drawing/2014/main" xmlns=""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84">
                  <a:extLst>
                    <a:ext uri="{FF2B5EF4-FFF2-40B4-BE49-F238E27FC236}">
                      <a16:creationId xmlns:a16="http://schemas.microsoft.com/office/drawing/2014/main" xmlns=""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85">
                  <a:extLst>
                    <a:ext uri="{FF2B5EF4-FFF2-40B4-BE49-F238E27FC236}">
                      <a16:creationId xmlns:a16="http://schemas.microsoft.com/office/drawing/2014/main" xmlns=""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86">
                  <a:extLst>
                    <a:ext uri="{FF2B5EF4-FFF2-40B4-BE49-F238E27FC236}">
                      <a16:creationId xmlns:a16="http://schemas.microsoft.com/office/drawing/2014/main" xmlns=""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87">
                  <a:extLst>
                    <a:ext uri="{FF2B5EF4-FFF2-40B4-BE49-F238E27FC236}">
                      <a16:creationId xmlns:a16="http://schemas.microsoft.com/office/drawing/2014/main" xmlns=""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88">
                  <a:extLst>
                    <a:ext uri="{FF2B5EF4-FFF2-40B4-BE49-F238E27FC236}">
                      <a16:creationId xmlns:a16="http://schemas.microsoft.com/office/drawing/2014/main" xmlns=""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89">
                  <a:extLst>
                    <a:ext uri="{FF2B5EF4-FFF2-40B4-BE49-F238E27FC236}">
                      <a16:creationId xmlns:a16="http://schemas.microsoft.com/office/drawing/2014/main" xmlns=""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90">
                  <a:extLst>
                    <a:ext uri="{FF2B5EF4-FFF2-40B4-BE49-F238E27FC236}">
                      <a16:creationId xmlns:a16="http://schemas.microsoft.com/office/drawing/2014/main" xmlns=""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91">
                  <a:extLst>
                    <a:ext uri="{FF2B5EF4-FFF2-40B4-BE49-F238E27FC236}">
                      <a16:creationId xmlns:a16="http://schemas.microsoft.com/office/drawing/2014/main" xmlns=""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92">
                  <a:extLst>
                    <a:ext uri="{FF2B5EF4-FFF2-40B4-BE49-F238E27FC236}">
                      <a16:creationId xmlns:a16="http://schemas.microsoft.com/office/drawing/2014/main" xmlns=""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00" name="文本框 49">
              <a:extLst>
                <a:ext uri="{FF2B5EF4-FFF2-40B4-BE49-F238E27FC236}">
                  <a16:creationId xmlns:a16="http://schemas.microsoft.com/office/drawing/2014/main" xmlns="" id="{CBBC6582-21DE-424C-8A09-2A31C8141ACA}"/>
                </a:ext>
              </a:extLst>
            </p:cNvPr>
            <p:cNvSpPr txBox="1">
              <a:spLocks noChangeArrowheads="1"/>
            </p:cNvSpPr>
            <p:nvPr/>
          </p:nvSpPr>
          <p:spPr bwMode="auto">
            <a:xfrm>
              <a:off x="7865800" y="2157339"/>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27000"/>
                </a:lnSpc>
                <a:buNone/>
                <a:tabLst>
                  <a:tab pos="241300" algn="l"/>
                </a:tabLst>
              </a:pPr>
              <a:r>
                <a:rPr lang="en-US" sz="2400"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      </a:t>
              </a:r>
              <a:r>
                <a:rPr lang="en-US" sz="2400" b="1"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2 </a:t>
              </a:r>
              <a:r>
                <a:rPr lang="en-US" sz="2400" b="1" dirty="0">
                  <a:solidFill>
                    <a:prstClr val="black"/>
                  </a:solidFill>
                </a:rPr>
                <a:t>Em hãy cùng bạn thiết kế tập san về chủ đề " Tự hào truyền thống quê hương</a:t>
              </a:r>
              <a:r>
                <a:rPr lang="en-US" sz="2400" dirty="0">
                  <a:solidFill>
                    <a:prstClr val="black"/>
                  </a:solidFill>
                </a:rPr>
                <a:t>"</a:t>
              </a:r>
              <a:r>
                <a:rPr lang="en-US" sz="2400"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solidFill>
                  <a:prstClr val="black"/>
                </a:solidFill>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239" name="组合 452">
            <a:extLst>
              <a:ext uri="{FF2B5EF4-FFF2-40B4-BE49-F238E27FC236}">
                <a16:creationId xmlns:a16="http://schemas.microsoft.com/office/drawing/2014/main" xmlns="" id="{AD5D3D59-1A45-4C00-8B3D-8EE88C7AE176}"/>
              </a:ext>
            </a:extLst>
          </p:cNvPr>
          <p:cNvGrpSpPr/>
          <p:nvPr/>
        </p:nvGrpSpPr>
        <p:grpSpPr>
          <a:xfrm>
            <a:off x="4485907" y="3678724"/>
            <a:ext cx="2254016" cy="3217518"/>
            <a:chOff x="4427538" y="954088"/>
            <a:chExt cx="3333750" cy="3729038"/>
          </a:xfrm>
        </p:grpSpPr>
        <p:sp>
          <p:nvSpPr>
            <p:cNvPr id="191" name="Freeform 5">
              <a:extLst>
                <a:ext uri="{FF2B5EF4-FFF2-40B4-BE49-F238E27FC236}">
                  <a16:creationId xmlns:a16="http://schemas.microsoft.com/office/drawing/2014/main" xmlns=""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dirty="0">
                <a:solidFill>
                  <a:prstClr val="black"/>
                </a:solidFill>
                <a:latin typeface="Calibri" panose="020F0502020204030204"/>
                <a:ea typeface="SimSun" panose="02010600030101010101" pitchFamily="2" charset="-122"/>
              </a:endParaRPr>
            </a:p>
          </p:txBody>
        </p:sp>
        <p:sp>
          <p:nvSpPr>
            <p:cNvPr id="192" name="Freeform 6">
              <a:extLst>
                <a:ext uri="{FF2B5EF4-FFF2-40B4-BE49-F238E27FC236}">
                  <a16:creationId xmlns:a16="http://schemas.microsoft.com/office/drawing/2014/main" xmlns=""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3" name="Freeform 7">
              <a:extLst>
                <a:ext uri="{FF2B5EF4-FFF2-40B4-BE49-F238E27FC236}">
                  <a16:creationId xmlns:a16="http://schemas.microsoft.com/office/drawing/2014/main" xmlns=""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4" name="Freeform 8">
              <a:extLst>
                <a:ext uri="{FF2B5EF4-FFF2-40B4-BE49-F238E27FC236}">
                  <a16:creationId xmlns:a16="http://schemas.microsoft.com/office/drawing/2014/main" xmlns=""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5" name="Freeform 9">
              <a:extLst>
                <a:ext uri="{FF2B5EF4-FFF2-40B4-BE49-F238E27FC236}">
                  <a16:creationId xmlns:a16="http://schemas.microsoft.com/office/drawing/2014/main" xmlns=""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6" name="Freeform 10">
              <a:extLst>
                <a:ext uri="{FF2B5EF4-FFF2-40B4-BE49-F238E27FC236}">
                  <a16:creationId xmlns:a16="http://schemas.microsoft.com/office/drawing/2014/main" xmlns=""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7" name="Freeform 11">
              <a:extLst>
                <a:ext uri="{FF2B5EF4-FFF2-40B4-BE49-F238E27FC236}">
                  <a16:creationId xmlns:a16="http://schemas.microsoft.com/office/drawing/2014/main" xmlns=""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8" name="Freeform 12">
              <a:extLst>
                <a:ext uri="{FF2B5EF4-FFF2-40B4-BE49-F238E27FC236}">
                  <a16:creationId xmlns:a16="http://schemas.microsoft.com/office/drawing/2014/main" xmlns=""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9" name="Freeform 13">
              <a:extLst>
                <a:ext uri="{FF2B5EF4-FFF2-40B4-BE49-F238E27FC236}">
                  <a16:creationId xmlns:a16="http://schemas.microsoft.com/office/drawing/2014/main" xmlns=""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0" name="Freeform 14">
              <a:extLst>
                <a:ext uri="{FF2B5EF4-FFF2-40B4-BE49-F238E27FC236}">
                  <a16:creationId xmlns:a16="http://schemas.microsoft.com/office/drawing/2014/main" xmlns=""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1" name="Freeform 15">
              <a:extLst>
                <a:ext uri="{FF2B5EF4-FFF2-40B4-BE49-F238E27FC236}">
                  <a16:creationId xmlns:a16="http://schemas.microsoft.com/office/drawing/2014/main" xmlns=""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2" name="Freeform 16">
              <a:extLst>
                <a:ext uri="{FF2B5EF4-FFF2-40B4-BE49-F238E27FC236}">
                  <a16:creationId xmlns:a16="http://schemas.microsoft.com/office/drawing/2014/main" xmlns=""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3" name="Freeform 17">
              <a:extLst>
                <a:ext uri="{FF2B5EF4-FFF2-40B4-BE49-F238E27FC236}">
                  <a16:creationId xmlns:a16="http://schemas.microsoft.com/office/drawing/2014/main" xmlns=""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4" name="Freeform 18">
              <a:extLst>
                <a:ext uri="{FF2B5EF4-FFF2-40B4-BE49-F238E27FC236}">
                  <a16:creationId xmlns:a16="http://schemas.microsoft.com/office/drawing/2014/main" xmlns=""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5" name="Freeform 19">
              <a:extLst>
                <a:ext uri="{FF2B5EF4-FFF2-40B4-BE49-F238E27FC236}">
                  <a16:creationId xmlns:a16="http://schemas.microsoft.com/office/drawing/2014/main" xmlns=""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6" name="Freeform 20">
              <a:extLst>
                <a:ext uri="{FF2B5EF4-FFF2-40B4-BE49-F238E27FC236}">
                  <a16:creationId xmlns:a16="http://schemas.microsoft.com/office/drawing/2014/main" xmlns=""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7" name="Freeform 21">
              <a:extLst>
                <a:ext uri="{FF2B5EF4-FFF2-40B4-BE49-F238E27FC236}">
                  <a16:creationId xmlns:a16="http://schemas.microsoft.com/office/drawing/2014/main" xmlns=""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8" name="Freeform 22">
              <a:extLst>
                <a:ext uri="{FF2B5EF4-FFF2-40B4-BE49-F238E27FC236}">
                  <a16:creationId xmlns:a16="http://schemas.microsoft.com/office/drawing/2014/main" xmlns=""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9" name="Freeform 23">
              <a:extLst>
                <a:ext uri="{FF2B5EF4-FFF2-40B4-BE49-F238E27FC236}">
                  <a16:creationId xmlns:a16="http://schemas.microsoft.com/office/drawing/2014/main" xmlns=""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0" name="Freeform 24">
              <a:extLst>
                <a:ext uri="{FF2B5EF4-FFF2-40B4-BE49-F238E27FC236}">
                  <a16:creationId xmlns:a16="http://schemas.microsoft.com/office/drawing/2014/main" xmlns=""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1" name="Freeform 25">
              <a:extLst>
                <a:ext uri="{FF2B5EF4-FFF2-40B4-BE49-F238E27FC236}">
                  <a16:creationId xmlns:a16="http://schemas.microsoft.com/office/drawing/2014/main" xmlns=""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2" name="Freeform 26">
              <a:extLst>
                <a:ext uri="{FF2B5EF4-FFF2-40B4-BE49-F238E27FC236}">
                  <a16:creationId xmlns:a16="http://schemas.microsoft.com/office/drawing/2014/main" xmlns=""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3" name="Freeform 27">
              <a:extLst>
                <a:ext uri="{FF2B5EF4-FFF2-40B4-BE49-F238E27FC236}">
                  <a16:creationId xmlns:a16="http://schemas.microsoft.com/office/drawing/2014/main" xmlns=""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4" name="Freeform 28">
              <a:extLst>
                <a:ext uri="{FF2B5EF4-FFF2-40B4-BE49-F238E27FC236}">
                  <a16:creationId xmlns:a16="http://schemas.microsoft.com/office/drawing/2014/main" xmlns=""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5" name="Freeform 29">
              <a:extLst>
                <a:ext uri="{FF2B5EF4-FFF2-40B4-BE49-F238E27FC236}">
                  <a16:creationId xmlns:a16="http://schemas.microsoft.com/office/drawing/2014/main" xmlns=""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6" name="Freeform 30">
              <a:extLst>
                <a:ext uri="{FF2B5EF4-FFF2-40B4-BE49-F238E27FC236}">
                  <a16:creationId xmlns:a16="http://schemas.microsoft.com/office/drawing/2014/main" xmlns=""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7" name="Freeform 31">
              <a:extLst>
                <a:ext uri="{FF2B5EF4-FFF2-40B4-BE49-F238E27FC236}">
                  <a16:creationId xmlns:a16="http://schemas.microsoft.com/office/drawing/2014/main" xmlns=""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8" name="Freeform 32">
              <a:extLst>
                <a:ext uri="{FF2B5EF4-FFF2-40B4-BE49-F238E27FC236}">
                  <a16:creationId xmlns:a16="http://schemas.microsoft.com/office/drawing/2014/main" xmlns=""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9" name="Freeform 33">
              <a:extLst>
                <a:ext uri="{FF2B5EF4-FFF2-40B4-BE49-F238E27FC236}">
                  <a16:creationId xmlns:a16="http://schemas.microsoft.com/office/drawing/2014/main" xmlns=""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0" name="Freeform 34">
              <a:extLst>
                <a:ext uri="{FF2B5EF4-FFF2-40B4-BE49-F238E27FC236}">
                  <a16:creationId xmlns:a16="http://schemas.microsoft.com/office/drawing/2014/main" xmlns=""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1" name="Freeform 35">
              <a:extLst>
                <a:ext uri="{FF2B5EF4-FFF2-40B4-BE49-F238E27FC236}">
                  <a16:creationId xmlns:a16="http://schemas.microsoft.com/office/drawing/2014/main" xmlns=""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2" name="Freeform 36">
              <a:extLst>
                <a:ext uri="{FF2B5EF4-FFF2-40B4-BE49-F238E27FC236}">
                  <a16:creationId xmlns:a16="http://schemas.microsoft.com/office/drawing/2014/main" xmlns=""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3" name="Freeform 37">
              <a:extLst>
                <a:ext uri="{FF2B5EF4-FFF2-40B4-BE49-F238E27FC236}">
                  <a16:creationId xmlns:a16="http://schemas.microsoft.com/office/drawing/2014/main" xmlns=""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4" name="Freeform 38">
              <a:extLst>
                <a:ext uri="{FF2B5EF4-FFF2-40B4-BE49-F238E27FC236}">
                  <a16:creationId xmlns:a16="http://schemas.microsoft.com/office/drawing/2014/main" xmlns=""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5" name="Freeform 39">
              <a:extLst>
                <a:ext uri="{FF2B5EF4-FFF2-40B4-BE49-F238E27FC236}">
                  <a16:creationId xmlns:a16="http://schemas.microsoft.com/office/drawing/2014/main" xmlns=""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6" name="Freeform 40">
              <a:extLst>
                <a:ext uri="{FF2B5EF4-FFF2-40B4-BE49-F238E27FC236}">
                  <a16:creationId xmlns:a16="http://schemas.microsoft.com/office/drawing/2014/main" xmlns=""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7" name="Freeform 41">
              <a:extLst>
                <a:ext uri="{FF2B5EF4-FFF2-40B4-BE49-F238E27FC236}">
                  <a16:creationId xmlns:a16="http://schemas.microsoft.com/office/drawing/2014/main" xmlns=""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8" name="Freeform 42">
              <a:extLst>
                <a:ext uri="{FF2B5EF4-FFF2-40B4-BE49-F238E27FC236}">
                  <a16:creationId xmlns:a16="http://schemas.microsoft.com/office/drawing/2014/main" xmlns=""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9" name="Freeform 43">
              <a:extLst>
                <a:ext uri="{FF2B5EF4-FFF2-40B4-BE49-F238E27FC236}">
                  <a16:creationId xmlns:a16="http://schemas.microsoft.com/office/drawing/2014/main" xmlns=""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0" name="Freeform 44">
              <a:extLst>
                <a:ext uri="{FF2B5EF4-FFF2-40B4-BE49-F238E27FC236}">
                  <a16:creationId xmlns:a16="http://schemas.microsoft.com/office/drawing/2014/main" xmlns=""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1" name="Freeform 45">
              <a:extLst>
                <a:ext uri="{FF2B5EF4-FFF2-40B4-BE49-F238E27FC236}">
                  <a16:creationId xmlns:a16="http://schemas.microsoft.com/office/drawing/2014/main" xmlns=""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2" name="Freeform 46">
              <a:extLst>
                <a:ext uri="{FF2B5EF4-FFF2-40B4-BE49-F238E27FC236}">
                  <a16:creationId xmlns:a16="http://schemas.microsoft.com/office/drawing/2014/main" xmlns=""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grpSp>
      <p:sp>
        <p:nvSpPr>
          <p:cNvPr id="234" name="TextBox 233">
            <a:extLst>
              <a:ext uri="{FF2B5EF4-FFF2-40B4-BE49-F238E27FC236}">
                <a16:creationId xmlns:a16="http://schemas.microsoft.com/office/drawing/2014/main" xmlns="" id="{BBE72E53-9686-4F93-A5FE-C2ED56B0EFB0}"/>
              </a:ext>
            </a:extLst>
          </p:cNvPr>
          <p:cNvSpPr txBox="1"/>
          <p:nvPr/>
        </p:nvSpPr>
        <p:spPr>
          <a:xfrm>
            <a:off x="3505201" y="1"/>
            <a:ext cx="5541731" cy="769441"/>
          </a:xfrm>
          <a:prstGeom prst="rect">
            <a:avLst/>
          </a:prstGeom>
          <a:noFill/>
        </p:spPr>
        <p:txBody>
          <a:bodyPr wrap="square">
            <a:spAutoFit/>
          </a:bodyPr>
          <a:lstStyle/>
          <a:p>
            <a:pPr>
              <a:defRPr/>
            </a:pPr>
            <a:r>
              <a:rPr lang="en-US" altLang="zh-CN" sz="4400" b="1" spc="-300" dirty="0">
                <a:solidFill>
                  <a:srgbClr val="FF0000"/>
                </a:solidFill>
                <a:latin typeface="Times New Roman" pitchFamily="18" charset="0"/>
                <a:ea typeface="【苹果】迟暮朝朝醉晚灯" panose="02000500000000000000"/>
                <a:cs typeface="Times New Roman" pitchFamily="18" charset="0"/>
                <a:sym typeface="+mn-lt"/>
              </a:rPr>
              <a:t>HOẠT ĐỘNG DỰ ÁN</a:t>
            </a:r>
            <a:endParaRPr lang="en-US" sz="4400" b="1" dirty="0">
              <a:solidFill>
                <a:srgbClr val="000000"/>
              </a:solidFill>
              <a:latin typeface="Calibri"/>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39"/>
                                        </p:tgtEl>
                                        <p:attrNameLst>
                                          <p:attrName>style.visibility</p:attrName>
                                        </p:attrNameLst>
                                      </p:cBhvr>
                                      <p:to>
                                        <p:strVal val="visible"/>
                                      </p:to>
                                    </p:set>
                                    <p:animEffect transition="in" filter="randombar(horizontal)">
                                      <p:cBhvr>
                                        <p:cTn id="21" dur="750"/>
                                        <p:tgtEl>
                                          <p:spTgt spid="239"/>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6"/>
                                        </p:tgtEl>
                                        <p:attrNameLst>
                                          <p:attrName>style.visibility</p:attrName>
                                        </p:attrNameLst>
                                      </p:cBhvr>
                                      <p:to>
                                        <p:strVal val="visible"/>
                                      </p:to>
                                    </p:set>
                                    <p:animEffect transition="in" filter="fade">
                                      <p:cBhvr>
                                        <p:cTn id="30"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FB6E761C-C8D6-4D13-BAE7-1C1FF426AB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0983" y="3544626"/>
            <a:ext cx="2391539" cy="3540319"/>
          </a:xfrm>
          <a:prstGeom prst="rect">
            <a:avLst/>
          </a:prstGeom>
        </p:spPr>
      </p:pic>
      <p:pic>
        <p:nvPicPr>
          <p:cNvPr id="3" name="图片 11">
            <a:extLst>
              <a:ext uri="{FF2B5EF4-FFF2-40B4-BE49-F238E27FC236}">
                <a16:creationId xmlns:a16="http://schemas.microsoft.com/office/drawing/2014/main" xmlns="" id="{FFE99B26-B51D-4F7B-8B21-28D0AC9C0B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7402" y="5359531"/>
            <a:ext cx="2152314" cy="1711901"/>
          </a:xfrm>
          <a:prstGeom prst="rect">
            <a:avLst/>
          </a:prstGeom>
        </p:spPr>
      </p:pic>
      <p:pic>
        <p:nvPicPr>
          <p:cNvPr id="4" name="Picture 2">
            <a:extLst>
              <a:ext uri="{FF2B5EF4-FFF2-40B4-BE49-F238E27FC236}">
                <a16:creationId xmlns:a16="http://schemas.microsoft.com/office/drawing/2014/main" xmlns="" id="{C57CB3B7-A31F-4C67-B588-B30ACA6FE68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1200" y="609600"/>
            <a:ext cx="1271294"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6600" y="304800"/>
            <a:ext cx="1271022" cy="2161906"/>
          </a:xfrm>
          <a:prstGeom prst="rect">
            <a:avLst/>
          </a:prstGeom>
        </p:spPr>
      </p:pic>
      <p:grpSp>
        <p:nvGrpSpPr>
          <p:cNvPr id="6" name="组合 2">
            <a:extLst>
              <a:ext uri="{FF2B5EF4-FFF2-40B4-BE49-F238E27FC236}">
                <a16:creationId xmlns:a16="http://schemas.microsoft.com/office/drawing/2014/main" xmlns="" id="{8D054DAA-598A-45C3-8124-9575502FA773}"/>
              </a:ext>
            </a:extLst>
          </p:cNvPr>
          <p:cNvGrpSpPr/>
          <p:nvPr/>
        </p:nvGrpSpPr>
        <p:grpSpPr>
          <a:xfrm>
            <a:off x="1905000" y="762000"/>
            <a:ext cx="4800600" cy="4057726"/>
            <a:chOff x="1949253" y="1627716"/>
            <a:chExt cx="3271491" cy="2309600"/>
          </a:xfrm>
        </p:grpSpPr>
        <p:grpSp>
          <p:nvGrpSpPr>
            <p:cNvPr id="7" name="组合 135">
              <a:extLst>
                <a:ext uri="{FF2B5EF4-FFF2-40B4-BE49-F238E27FC236}">
                  <a16:creationId xmlns:a16="http://schemas.microsoft.com/office/drawing/2014/main" xmlns=""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xmlns=""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 name="Freeform 6">
                <a:extLst>
                  <a:ext uri="{FF2B5EF4-FFF2-40B4-BE49-F238E27FC236}">
                    <a16:creationId xmlns:a16="http://schemas.microsoft.com/office/drawing/2014/main" xmlns=""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 name="Freeform 7">
                <a:extLst>
                  <a:ext uri="{FF2B5EF4-FFF2-40B4-BE49-F238E27FC236}">
                    <a16:creationId xmlns:a16="http://schemas.microsoft.com/office/drawing/2014/main" xmlns=""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8">
                <a:extLst>
                  <a:ext uri="{FF2B5EF4-FFF2-40B4-BE49-F238E27FC236}">
                    <a16:creationId xmlns:a16="http://schemas.microsoft.com/office/drawing/2014/main" xmlns=""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9">
                <a:extLst>
                  <a:ext uri="{FF2B5EF4-FFF2-40B4-BE49-F238E27FC236}">
                    <a16:creationId xmlns:a16="http://schemas.microsoft.com/office/drawing/2014/main" xmlns=""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0">
                <a:extLst>
                  <a:ext uri="{FF2B5EF4-FFF2-40B4-BE49-F238E27FC236}">
                    <a16:creationId xmlns:a16="http://schemas.microsoft.com/office/drawing/2014/main" xmlns=""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1">
                <a:extLst>
                  <a:ext uri="{FF2B5EF4-FFF2-40B4-BE49-F238E27FC236}">
                    <a16:creationId xmlns:a16="http://schemas.microsoft.com/office/drawing/2014/main" xmlns=""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6" name="组合 143">
                <a:extLst>
                  <a:ext uri="{FF2B5EF4-FFF2-40B4-BE49-F238E27FC236}">
                    <a16:creationId xmlns:a16="http://schemas.microsoft.com/office/drawing/2014/main" xmlns=""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xmlns=""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3">
                  <a:extLst>
                    <a:ext uri="{FF2B5EF4-FFF2-40B4-BE49-F238E27FC236}">
                      <a16:creationId xmlns:a16="http://schemas.microsoft.com/office/drawing/2014/main" xmlns=""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14">
                  <a:extLst>
                    <a:ext uri="{FF2B5EF4-FFF2-40B4-BE49-F238E27FC236}">
                      <a16:creationId xmlns:a16="http://schemas.microsoft.com/office/drawing/2014/main" xmlns=""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15">
                  <a:extLst>
                    <a:ext uri="{FF2B5EF4-FFF2-40B4-BE49-F238E27FC236}">
                      <a16:creationId xmlns:a16="http://schemas.microsoft.com/office/drawing/2014/main" xmlns=""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16">
                  <a:extLst>
                    <a:ext uri="{FF2B5EF4-FFF2-40B4-BE49-F238E27FC236}">
                      <a16:creationId xmlns:a16="http://schemas.microsoft.com/office/drawing/2014/main" xmlns=""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17">
                  <a:extLst>
                    <a:ext uri="{FF2B5EF4-FFF2-40B4-BE49-F238E27FC236}">
                      <a16:creationId xmlns:a16="http://schemas.microsoft.com/office/drawing/2014/main" xmlns=""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18">
                  <a:extLst>
                    <a:ext uri="{FF2B5EF4-FFF2-40B4-BE49-F238E27FC236}">
                      <a16:creationId xmlns:a16="http://schemas.microsoft.com/office/drawing/2014/main" xmlns=""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19">
                  <a:extLst>
                    <a:ext uri="{FF2B5EF4-FFF2-40B4-BE49-F238E27FC236}">
                      <a16:creationId xmlns:a16="http://schemas.microsoft.com/office/drawing/2014/main" xmlns=""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0">
                  <a:extLst>
                    <a:ext uri="{FF2B5EF4-FFF2-40B4-BE49-F238E27FC236}">
                      <a16:creationId xmlns:a16="http://schemas.microsoft.com/office/drawing/2014/main" xmlns=""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1">
                  <a:extLst>
                    <a:ext uri="{FF2B5EF4-FFF2-40B4-BE49-F238E27FC236}">
                      <a16:creationId xmlns:a16="http://schemas.microsoft.com/office/drawing/2014/main" xmlns=""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2">
                  <a:extLst>
                    <a:ext uri="{FF2B5EF4-FFF2-40B4-BE49-F238E27FC236}">
                      <a16:creationId xmlns:a16="http://schemas.microsoft.com/office/drawing/2014/main" xmlns=""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3">
                  <a:extLst>
                    <a:ext uri="{FF2B5EF4-FFF2-40B4-BE49-F238E27FC236}">
                      <a16:creationId xmlns:a16="http://schemas.microsoft.com/office/drawing/2014/main" xmlns=""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24">
                  <a:extLst>
                    <a:ext uri="{FF2B5EF4-FFF2-40B4-BE49-F238E27FC236}">
                      <a16:creationId xmlns:a16="http://schemas.microsoft.com/office/drawing/2014/main" xmlns=""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25">
                  <a:extLst>
                    <a:ext uri="{FF2B5EF4-FFF2-40B4-BE49-F238E27FC236}">
                      <a16:creationId xmlns:a16="http://schemas.microsoft.com/office/drawing/2014/main" xmlns=""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26">
                  <a:extLst>
                    <a:ext uri="{FF2B5EF4-FFF2-40B4-BE49-F238E27FC236}">
                      <a16:creationId xmlns:a16="http://schemas.microsoft.com/office/drawing/2014/main" xmlns=""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27">
                  <a:extLst>
                    <a:ext uri="{FF2B5EF4-FFF2-40B4-BE49-F238E27FC236}">
                      <a16:creationId xmlns:a16="http://schemas.microsoft.com/office/drawing/2014/main" xmlns=""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28">
                  <a:extLst>
                    <a:ext uri="{FF2B5EF4-FFF2-40B4-BE49-F238E27FC236}">
                      <a16:creationId xmlns:a16="http://schemas.microsoft.com/office/drawing/2014/main" xmlns=""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29">
                  <a:extLst>
                    <a:ext uri="{FF2B5EF4-FFF2-40B4-BE49-F238E27FC236}">
                      <a16:creationId xmlns:a16="http://schemas.microsoft.com/office/drawing/2014/main" xmlns=""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0">
                  <a:extLst>
                    <a:ext uri="{FF2B5EF4-FFF2-40B4-BE49-F238E27FC236}">
                      <a16:creationId xmlns:a16="http://schemas.microsoft.com/office/drawing/2014/main" xmlns=""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1">
                  <a:extLst>
                    <a:ext uri="{FF2B5EF4-FFF2-40B4-BE49-F238E27FC236}">
                      <a16:creationId xmlns:a16="http://schemas.microsoft.com/office/drawing/2014/main" xmlns=""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2">
                  <a:extLst>
                    <a:ext uri="{FF2B5EF4-FFF2-40B4-BE49-F238E27FC236}">
                      <a16:creationId xmlns:a16="http://schemas.microsoft.com/office/drawing/2014/main" xmlns=""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3">
                  <a:extLst>
                    <a:ext uri="{FF2B5EF4-FFF2-40B4-BE49-F238E27FC236}">
                      <a16:creationId xmlns:a16="http://schemas.microsoft.com/office/drawing/2014/main" xmlns=""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34">
                  <a:extLst>
                    <a:ext uri="{FF2B5EF4-FFF2-40B4-BE49-F238E27FC236}">
                      <a16:creationId xmlns:a16="http://schemas.microsoft.com/office/drawing/2014/main" xmlns=""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35">
                  <a:extLst>
                    <a:ext uri="{FF2B5EF4-FFF2-40B4-BE49-F238E27FC236}">
                      <a16:creationId xmlns:a16="http://schemas.microsoft.com/office/drawing/2014/main" xmlns=""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36">
                  <a:extLst>
                    <a:ext uri="{FF2B5EF4-FFF2-40B4-BE49-F238E27FC236}">
                      <a16:creationId xmlns:a16="http://schemas.microsoft.com/office/drawing/2014/main" xmlns=""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37">
                  <a:extLst>
                    <a:ext uri="{FF2B5EF4-FFF2-40B4-BE49-F238E27FC236}">
                      <a16:creationId xmlns:a16="http://schemas.microsoft.com/office/drawing/2014/main" xmlns=""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38">
                  <a:extLst>
                    <a:ext uri="{FF2B5EF4-FFF2-40B4-BE49-F238E27FC236}">
                      <a16:creationId xmlns:a16="http://schemas.microsoft.com/office/drawing/2014/main" xmlns=""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39">
                  <a:extLst>
                    <a:ext uri="{FF2B5EF4-FFF2-40B4-BE49-F238E27FC236}">
                      <a16:creationId xmlns:a16="http://schemas.microsoft.com/office/drawing/2014/main" xmlns=""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0">
                  <a:extLst>
                    <a:ext uri="{FF2B5EF4-FFF2-40B4-BE49-F238E27FC236}">
                      <a16:creationId xmlns:a16="http://schemas.microsoft.com/office/drawing/2014/main" xmlns=""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1">
                  <a:extLst>
                    <a:ext uri="{FF2B5EF4-FFF2-40B4-BE49-F238E27FC236}">
                      <a16:creationId xmlns:a16="http://schemas.microsoft.com/office/drawing/2014/main" xmlns=""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2">
                  <a:extLst>
                    <a:ext uri="{FF2B5EF4-FFF2-40B4-BE49-F238E27FC236}">
                      <a16:creationId xmlns:a16="http://schemas.microsoft.com/office/drawing/2014/main" xmlns=""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3">
                  <a:extLst>
                    <a:ext uri="{FF2B5EF4-FFF2-40B4-BE49-F238E27FC236}">
                      <a16:creationId xmlns:a16="http://schemas.microsoft.com/office/drawing/2014/main" xmlns=""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44">
                  <a:extLst>
                    <a:ext uri="{FF2B5EF4-FFF2-40B4-BE49-F238E27FC236}">
                      <a16:creationId xmlns:a16="http://schemas.microsoft.com/office/drawing/2014/main" xmlns=""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45">
                  <a:extLst>
                    <a:ext uri="{FF2B5EF4-FFF2-40B4-BE49-F238E27FC236}">
                      <a16:creationId xmlns:a16="http://schemas.microsoft.com/office/drawing/2014/main" xmlns=""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46">
                  <a:extLst>
                    <a:ext uri="{FF2B5EF4-FFF2-40B4-BE49-F238E27FC236}">
                      <a16:creationId xmlns:a16="http://schemas.microsoft.com/office/drawing/2014/main" xmlns=""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47">
                  <a:extLst>
                    <a:ext uri="{FF2B5EF4-FFF2-40B4-BE49-F238E27FC236}">
                      <a16:creationId xmlns:a16="http://schemas.microsoft.com/office/drawing/2014/main" xmlns=""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48">
                  <a:extLst>
                    <a:ext uri="{FF2B5EF4-FFF2-40B4-BE49-F238E27FC236}">
                      <a16:creationId xmlns:a16="http://schemas.microsoft.com/office/drawing/2014/main" xmlns=""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49">
                  <a:extLst>
                    <a:ext uri="{FF2B5EF4-FFF2-40B4-BE49-F238E27FC236}">
                      <a16:creationId xmlns:a16="http://schemas.microsoft.com/office/drawing/2014/main" xmlns=""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0">
                  <a:extLst>
                    <a:ext uri="{FF2B5EF4-FFF2-40B4-BE49-F238E27FC236}">
                      <a16:creationId xmlns:a16="http://schemas.microsoft.com/office/drawing/2014/main" xmlns=""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1">
                  <a:extLst>
                    <a:ext uri="{FF2B5EF4-FFF2-40B4-BE49-F238E27FC236}">
                      <a16:creationId xmlns:a16="http://schemas.microsoft.com/office/drawing/2014/main" xmlns=""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2">
                  <a:extLst>
                    <a:ext uri="{FF2B5EF4-FFF2-40B4-BE49-F238E27FC236}">
                      <a16:creationId xmlns:a16="http://schemas.microsoft.com/office/drawing/2014/main" xmlns=""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3">
                  <a:extLst>
                    <a:ext uri="{FF2B5EF4-FFF2-40B4-BE49-F238E27FC236}">
                      <a16:creationId xmlns:a16="http://schemas.microsoft.com/office/drawing/2014/main" xmlns=""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54">
                  <a:extLst>
                    <a:ext uri="{FF2B5EF4-FFF2-40B4-BE49-F238E27FC236}">
                      <a16:creationId xmlns:a16="http://schemas.microsoft.com/office/drawing/2014/main" xmlns=""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55">
                  <a:extLst>
                    <a:ext uri="{FF2B5EF4-FFF2-40B4-BE49-F238E27FC236}">
                      <a16:creationId xmlns:a16="http://schemas.microsoft.com/office/drawing/2014/main" xmlns=""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56">
                  <a:extLst>
                    <a:ext uri="{FF2B5EF4-FFF2-40B4-BE49-F238E27FC236}">
                      <a16:creationId xmlns:a16="http://schemas.microsoft.com/office/drawing/2014/main" xmlns=""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57">
                  <a:extLst>
                    <a:ext uri="{FF2B5EF4-FFF2-40B4-BE49-F238E27FC236}">
                      <a16:creationId xmlns:a16="http://schemas.microsoft.com/office/drawing/2014/main" xmlns=""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58">
                  <a:extLst>
                    <a:ext uri="{FF2B5EF4-FFF2-40B4-BE49-F238E27FC236}">
                      <a16:creationId xmlns:a16="http://schemas.microsoft.com/office/drawing/2014/main" xmlns=""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59">
                  <a:extLst>
                    <a:ext uri="{FF2B5EF4-FFF2-40B4-BE49-F238E27FC236}">
                      <a16:creationId xmlns:a16="http://schemas.microsoft.com/office/drawing/2014/main" xmlns=""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0">
                  <a:extLst>
                    <a:ext uri="{FF2B5EF4-FFF2-40B4-BE49-F238E27FC236}">
                      <a16:creationId xmlns:a16="http://schemas.microsoft.com/office/drawing/2014/main" xmlns=""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1">
                  <a:extLst>
                    <a:ext uri="{FF2B5EF4-FFF2-40B4-BE49-F238E27FC236}">
                      <a16:creationId xmlns:a16="http://schemas.microsoft.com/office/drawing/2014/main" xmlns=""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2">
                  <a:extLst>
                    <a:ext uri="{FF2B5EF4-FFF2-40B4-BE49-F238E27FC236}">
                      <a16:creationId xmlns:a16="http://schemas.microsoft.com/office/drawing/2014/main" xmlns=""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3">
                  <a:extLst>
                    <a:ext uri="{FF2B5EF4-FFF2-40B4-BE49-F238E27FC236}">
                      <a16:creationId xmlns:a16="http://schemas.microsoft.com/office/drawing/2014/main" xmlns=""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64">
                  <a:extLst>
                    <a:ext uri="{FF2B5EF4-FFF2-40B4-BE49-F238E27FC236}">
                      <a16:creationId xmlns:a16="http://schemas.microsoft.com/office/drawing/2014/main" xmlns=""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65">
                  <a:extLst>
                    <a:ext uri="{FF2B5EF4-FFF2-40B4-BE49-F238E27FC236}">
                      <a16:creationId xmlns:a16="http://schemas.microsoft.com/office/drawing/2014/main" xmlns=""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66">
                  <a:extLst>
                    <a:ext uri="{FF2B5EF4-FFF2-40B4-BE49-F238E27FC236}">
                      <a16:creationId xmlns:a16="http://schemas.microsoft.com/office/drawing/2014/main" xmlns=""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67">
                  <a:extLst>
                    <a:ext uri="{FF2B5EF4-FFF2-40B4-BE49-F238E27FC236}">
                      <a16:creationId xmlns:a16="http://schemas.microsoft.com/office/drawing/2014/main" xmlns=""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68">
                  <a:extLst>
                    <a:ext uri="{FF2B5EF4-FFF2-40B4-BE49-F238E27FC236}">
                      <a16:creationId xmlns:a16="http://schemas.microsoft.com/office/drawing/2014/main" xmlns=""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69">
                  <a:extLst>
                    <a:ext uri="{FF2B5EF4-FFF2-40B4-BE49-F238E27FC236}">
                      <a16:creationId xmlns:a16="http://schemas.microsoft.com/office/drawing/2014/main" xmlns=""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0">
                  <a:extLst>
                    <a:ext uri="{FF2B5EF4-FFF2-40B4-BE49-F238E27FC236}">
                      <a16:creationId xmlns:a16="http://schemas.microsoft.com/office/drawing/2014/main" xmlns=""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1">
                  <a:extLst>
                    <a:ext uri="{FF2B5EF4-FFF2-40B4-BE49-F238E27FC236}">
                      <a16:creationId xmlns:a16="http://schemas.microsoft.com/office/drawing/2014/main" xmlns=""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2">
                  <a:extLst>
                    <a:ext uri="{FF2B5EF4-FFF2-40B4-BE49-F238E27FC236}">
                      <a16:creationId xmlns:a16="http://schemas.microsoft.com/office/drawing/2014/main" xmlns=""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3">
                  <a:extLst>
                    <a:ext uri="{FF2B5EF4-FFF2-40B4-BE49-F238E27FC236}">
                      <a16:creationId xmlns:a16="http://schemas.microsoft.com/office/drawing/2014/main" xmlns=""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74">
                  <a:extLst>
                    <a:ext uri="{FF2B5EF4-FFF2-40B4-BE49-F238E27FC236}">
                      <a16:creationId xmlns:a16="http://schemas.microsoft.com/office/drawing/2014/main" xmlns=""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75">
                  <a:extLst>
                    <a:ext uri="{FF2B5EF4-FFF2-40B4-BE49-F238E27FC236}">
                      <a16:creationId xmlns:a16="http://schemas.microsoft.com/office/drawing/2014/main" xmlns=""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76">
                  <a:extLst>
                    <a:ext uri="{FF2B5EF4-FFF2-40B4-BE49-F238E27FC236}">
                      <a16:creationId xmlns:a16="http://schemas.microsoft.com/office/drawing/2014/main" xmlns=""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77">
                  <a:extLst>
                    <a:ext uri="{FF2B5EF4-FFF2-40B4-BE49-F238E27FC236}">
                      <a16:creationId xmlns:a16="http://schemas.microsoft.com/office/drawing/2014/main" xmlns=""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78">
                  <a:extLst>
                    <a:ext uri="{FF2B5EF4-FFF2-40B4-BE49-F238E27FC236}">
                      <a16:creationId xmlns:a16="http://schemas.microsoft.com/office/drawing/2014/main" xmlns=""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79">
                  <a:extLst>
                    <a:ext uri="{FF2B5EF4-FFF2-40B4-BE49-F238E27FC236}">
                      <a16:creationId xmlns:a16="http://schemas.microsoft.com/office/drawing/2014/main" xmlns=""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0">
                  <a:extLst>
                    <a:ext uri="{FF2B5EF4-FFF2-40B4-BE49-F238E27FC236}">
                      <a16:creationId xmlns:a16="http://schemas.microsoft.com/office/drawing/2014/main" xmlns=""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1">
                  <a:extLst>
                    <a:ext uri="{FF2B5EF4-FFF2-40B4-BE49-F238E27FC236}">
                      <a16:creationId xmlns:a16="http://schemas.microsoft.com/office/drawing/2014/main" xmlns=""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2">
                  <a:extLst>
                    <a:ext uri="{FF2B5EF4-FFF2-40B4-BE49-F238E27FC236}">
                      <a16:creationId xmlns:a16="http://schemas.microsoft.com/office/drawing/2014/main" xmlns=""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3">
                  <a:extLst>
                    <a:ext uri="{FF2B5EF4-FFF2-40B4-BE49-F238E27FC236}">
                      <a16:creationId xmlns:a16="http://schemas.microsoft.com/office/drawing/2014/main" xmlns=""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84">
                  <a:extLst>
                    <a:ext uri="{FF2B5EF4-FFF2-40B4-BE49-F238E27FC236}">
                      <a16:creationId xmlns:a16="http://schemas.microsoft.com/office/drawing/2014/main" xmlns=""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85">
                  <a:extLst>
                    <a:ext uri="{FF2B5EF4-FFF2-40B4-BE49-F238E27FC236}">
                      <a16:creationId xmlns:a16="http://schemas.microsoft.com/office/drawing/2014/main" xmlns=""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86">
                  <a:extLst>
                    <a:ext uri="{FF2B5EF4-FFF2-40B4-BE49-F238E27FC236}">
                      <a16:creationId xmlns:a16="http://schemas.microsoft.com/office/drawing/2014/main" xmlns=""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87">
                  <a:extLst>
                    <a:ext uri="{FF2B5EF4-FFF2-40B4-BE49-F238E27FC236}">
                      <a16:creationId xmlns:a16="http://schemas.microsoft.com/office/drawing/2014/main" xmlns=""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88">
                  <a:extLst>
                    <a:ext uri="{FF2B5EF4-FFF2-40B4-BE49-F238E27FC236}">
                      <a16:creationId xmlns:a16="http://schemas.microsoft.com/office/drawing/2014/main" xmlns=""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89">
                  <a:extLst>
                    <a:ext uri="{FF2B5EF4-FFF2-40B4-BE49-F238E27FC236}">
                      <a16:creationId xmlns:a16="http://schemas.microsoft.com/office/drawing/2014/main" xmlns=""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90">
                  <a:extLst>
                    <a:ext uri="{FF2B5EF4-FFF2-40B4-BE49-F238E27FC236}">
                      <a16:creationId xmlns:a16="http://schemas.microsoft.com/office/drawing/2014/main" xmlns=""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91">
                  <a:extLst>
                    <a:ext uri="{FF2B5EF4-FFF2-40B4-BE49-F238E27FC236}">
                      <a16:creationId xmlns:a16="http://schemas.microsoft.com/office/drawing/2014/main" xmlns=""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92">
                  <a:extLst>
                    <a:ext uri="{FF2B5EF4-FFF2-40B4-BE49-F238E27FC236}">
                      <a16:creationId xmlns:a16="http://schemas.microsoft.com/office/drawing/2014/main" xmlns=""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8" name="文本框 49">
              <a:extLst>
                <a:ext uri="{FF2B5EF4-FFF2-40B4-BE49-F238E27FC236}">
                  <a16:creationId xmlns:a16="http://schemas.microsoft.com/office/drawing/2014/main" xmlns="" id="{35C8638A-8528-4341-AD1C-62AF34756379}"/>
                </a:ext>
              </a:extLst>
            </p:cNvPr>
            <p:cNvSpPr txBox="1">
              <a:spLocks noChangeArrowheads="1"/>
            </p:cNvSpPr>
            <p:nvPr/>
          </p:nvSpPr>
          <p:spPr bwMode="auto">
            <a:xfrm>
              <a:off x="2105206" y="2078139"/>
              <a:ext cx="2925908" cy="566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buNone/>
                <a:defRPr/>
              </a:pPr>
              <a:r>
                <a:rPr lang="en-US" dirty="0">
                  <a:solidFill>
                    <a:srgbClr val="000000"/>
                  </a:solidFill>
                  <a:latin typeface="Times New Roman" panose="02020603050405020304" pitchFamily="18" charset="0"/>
                  <a:cs typeface="Times New Roman" panose="02020603050405020304" pitchFamily="18" charset="0"/>
                </a:rPr>
                <a:t>1</a:t>
              </a:r>
              <a:r>
                <a:rPr lang="en-US" dirty="0">
                  <a:solidFill>
                    <a:prstClr val="black"/>
                  </a:solidFill>
                </a:rPr>
                <a:t>.</a:t>
              </a:r>
            </a:p>
            <a:p>
              <a:pPr>
                <a:buNone/>
                <a:defRPr/>
              </a:pPr>
              <a:r>
                <a:rPr lang="en-US" dirty="0">
                  <a:solidFill>
                    <a:srgbClr val="000000"/>
                  </a:solidFill>
                  <a:latin typeface="Times New Roman" panose="02020603050405020304" pitchFamily="18" charset="0"/>
                  <a:cs typeface="Times New Roman" panose="02020603050405020304" pitchFamily="18" charset="0"/>
                </a:rPr>
                <a:t> </a:t>
              </a:r>
            </a:p>
          </p:txBody>
        </p:sp>
      </p:grpSp>
      <p:grpSp>
        <p:nvGrpSpPr>
          <p:cNvPr id="235" name="组合 3">
            <a:extLst>
              <a:ext uri="{FF2B5EF4-FFF2-40B4-BE49-F238E27FC236}">
                <a16:creationId xmlns:a16="http://schemas.microsoft.com/office/drawing/2014/main" xmlns="" id="{38D25246-65BA-4855-A3D9-A8EC1F3632CF}"/>
              </a:ext>
            </a:extLst>
          </p:cNvPr>
          <p:cNvGrpSpPr/>
          <p:nvPr/>
        </p:nvGrpSpPr>
        <p:grpSpPr>
          <a:xfrm>
            <a:off x="5984726" y="1599999"/>
            <a:ext cx="4927962" cy="5415707"/>
            <a:chOff x="7522624" y="1711467"/>
            <a:chExt cx="2698523" cy="1980244"/>
          </a:xfrm>
        </p:grpSpPr>
        <p:grpSp>
          <p:nvGrpSpPr>
            <p:cNvPr id="236" name="组合 225">
              <a:extLst>
                <a:ext uri="{FF2B5EF4-FFF2-40B4-BE49-F238E27FC236}">
                  <a16:creationId xmlns:a16="http://schemas.microsoft.com/office/drawing/2014/main" xmlns=""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xmlns=""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6">
                <a:extLst>
                  <a:ext uri="{FF2B5EF4-FFF2-40B4-BE49-F238E27FC236}">
                    <a16:creationId xmlns:a16="http://schemas.microsoft.com/office/drawing/2014/main" xmlns=""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
                <a:extLst>
                  <a:ext uri="{FF2B5EF4-FFF2-40B4-BE49-F238E27FC236}">
                    <a16:creationId xmlns:a16="http://schemas.microsoft.com/office/drawing/2014/main" xmlns=""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8">
                <a:extLst>
                  <a:ext uri="{FF2B5EF4-FFF2-40B4-BE49-F238E27FC236}">
                    <a16:creationId xmlns:a16="http://schemas.microsoft.com/office/drawing/2014/main" xmlns=""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9">
                <a:extLst>
                  <a:ext uri="{FF2B5EF4-FFF2-40B4-BE49-F238E27FC236}">
                    <a16:creationId xmlns:a16="http://schemas.microsoft.com/office/drawing/2014/main" xmlns=""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10">
                <a:extLst>
                  <a:ext uri="{FF2B5EF4-FFF2-40B4-BE49-F238E27FC236}">
                    <a16:creationId xmlns:a16="http://schemas.microsoft.com/office/drawing/2014/main" xmlns=""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11">
                <a:extLst>
                  <a:ext uri="{FF2B5EF4-FFF2-40B4-BE49-F238E27FC236}">
                    <a16:creationId xmlns:a16="http://schemas.microsoft.com/office/drawing/2014/main" xmlns=""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237" name="组合 233">
                <a:extLst>
                  <a:ext uri="{FF2B5EF4-FFF2-40B4-BE49-F238E27FC236}">
                    <a16:creationId xmlns:a16="http://schemas.microsoft.com/office/drawing/2014/main" xmlns=""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xmlns=""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13">
                  <a:extLst>
                    <a:ext uri="{FF2B5EF4-FFF2-40B4-BE49-F238E27FC236}">
                      <a16:creationId xmlns:a16="http://schemas.microsoft.com/office/drawing/2014/main" xmlns=""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14">
                  <a:extLst>
                    <a:ext uri="{FF2B5EF4-FFF2-40B4-BE49-F238E27FC236}">
                      <a16:creationId xmlns:a16="http://schemas.microsoft.com/office/drawing/2014/main" xmlns=""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15">
                  <a:extLst>
                    <a:ext uri="{FF2B5EF4-FFF2-40B4-BE49-F238E27FC236}">
                      <a16:creationId xmlns:a16="http://schemas.microsoft.com/office/drawing/2014/main" xmlns=""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16">
                  <a:extLst>
                    <a:ext uri="{FF2B5EF4-FFF2-40B4-BE49-F238E27FC236}">
                      <a16:creationId xmlns:a16="http://schemas.microsoft.com/office/drawing/2014/main" xmlns=""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17">
                  <a:extLst>
                    <a:ext uri="{FF2B5EF4-FFF2-40B4-BE49-F238E27FC236}">
                      <a16:creationId xmlns:a16="http://schemas.microsoft.com/office/drawing/2014/main" xmlns=""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18">
                  <a:extLst>
                    <a:ext uri="{FF2B5EF4-FFF2-40B4-BE49-F238E27FC236}">
                      <a16:creationId xmlns:a16="http://schemas.microsoft.com/office/drawing/2014/main" xmlns=""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19">
                  <a:extLst>
                    <a:ext uri="{FF2B5EF4-FFF2-40B4-BE49-F238E27FC236}">
                      <a16:creationId xmlns:a16="http://schemas.microsoft.com/office/drawing/2014/main" xmlns=""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20">
                  <a:extLst>
                    <a:ext uri="{FF2B5EF4-FFF2-40B4-BE49-F238E27FC236}">
                      <a16:creationId xmlns:a16="http://schemas.microsoft.com/office/drawing/2014/main" xmlns=""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8" name="Freeform 21">
                  <a:extLst>
                    <a:ext uri="{FF2B5EF4-FFF2-40B4-BE49-F238E27FC236}">
                      <a16:creationId xmlns:a16="http://schemas.microsoft.com/office/drawing/2014/main" xmlns=""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9" name="Freeform 22">
                  <a:extLst>
                    <a:ext uri="{FF2B5EF4-FFF2-40B4-BE49-F238E27FC236}">
                      <a16:creationId xmlns:a16="http://schemas.microsoft.com/office/drawing/2014/main" xmlns=""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0" name="Freeform 23">
                  <a:extLst>
                    <a:ext uri="{FF2B5EF4-FFF2-40B4-BE49-F238E27FC236}">
                      <a16:creationId xmlns:a16="http://schemas.microsoft.com/office/drawing/2014/main" xmlns=""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1" name="Freeform 24">
                  <a:extLst>
                    <a:ext uri="{FF2B5EF4-FFF2-40B4-BE49-F238E27FC236}">
                      <a16:creationId xmlns:a16="http://schemas.microsoft.com/office/drawing/2014/main" xmlns=""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25">
                  <a:extLst>
                    <a:ext uri="{FF2B5EF4-FFF2-40B4-BE49-F238E27FC236}">
                      <a16:creationId xmlns:a16="http://schemas.microsoft.com/office/drawing/2014/main" xmlns=""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26">
                  <a:extLst>
                    <a:ext uri="{FF2B5EF4-FFF2-40B4-BE49-F238E27FC236}">
                      <a16:creationId xmlns:a16="http://schemas.microsoft.com/office/drawing/2014/main" xmlns=""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27">
                  <a:extLst>
                    <a:ext uri="{FF2B5EF4-FFF2-40B4-BE49-F238E27FC236}">
                      <a16:creationId xmlns:a16="http://schemas.microsoft.com/office/drawing/2014/main" xmlns=""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28">
                  <a:extLst>
                    <a:ext uri="{FF2B5EF4-FFF2-40B4-BE49-F238E27FC236}">
                      <a16:creationId xmlns:a16="http://schemas.microsoft.com/office/drawing/2014/main" xmlns=""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29">
                  <a:extLst>
                    <a:ext uri="{FF2B5EF4-FFF2-40B4-BE49-F238E27FC236}">
                      <a16:creationId xmlns:a16="http://schemas.microsoft.com/office/drawing/2014/main" xmlns=""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30">
                  <a:extLst>
                    <a:ext uri="{FF2B5EF4-FFF2-40B4-BE49-F238E27FC236}">
                      <a16:creationId xmlns:a16="http://schemas.microsoft.com/office/drawing/2014/main" xmlns=""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8" name="Freeform 31">
                  <a:extLst>
                    <a:ext uri="{FF2B5EF4-FFF2-40B4-BE49-F238E27FC236}">
                      <a16:creationId xmlns:a16="http://schemas.microsoft.com/office/drawing/2014/main" xmlns=""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9" name="Freeform 32">
                  <a:extLst>
                    <a:ext uri="{FF2B5EF4-FFF2-40B4-BE49-F238E27FC236}">
                      <a16:creationId xmlns:a16="http://schemas.microsoft.com/office/drawing/2014/main" xmlns=""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33">
                  <a:extLst>
                    <a:ext uri="{FF2B5EF4-FFF2-40B4-BE49-F238E27FC236}">
                      <a16:creationId xmlns:a16="http://schemas.microsoft.com/office/drawing/2014/main" xmlns=""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34">
                  <a:extLst>
                    <a:ext uri="{FF2B5EF4-FFF2-40B4-BE49-F238E27FC236}">
                      <a16:creationId xmlns:a16="http://schemas.microsoft.com/office/drawing/2014/main" xmlns=""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35">
                  <a:extLst>
                    <a:ext uri="{FF2B5EF4-FFF2-40B4-BE49-F238E27FC236}">
                      <a16:creationId xmlns:a16="http://schemas.microsoft.com/office/drawing/2014/main" xmlns=""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36">
                  <a:extLst>
                    <a:ext uri="{FF2B5EF4-FFF2-40B4-BE49-F238E27FC236}">
                      <a16:creationId xmlns:a16="http://schemas.microsoft.com/office/drawing/2014/main" xmlns=""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37">
                  <a:extLst>
                    <a:ext uri="{FF2B5EF4-FFF2-40B4-BE49-F238E27FC236}">
                      <a16:creationId xmlns:a16="http://schemas.microsoft.com/office/drawing/2014/main" xmlns=""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38">
                  <a:extLst>
                    <a:ext uri="{FF2B5EF4-FFF2-40B4-BE49-F238E27FC236}">
                      <a16:creationId xmlns:a16="http://schemas.microsoft.com/office/drawing/2014/main" xmlns=""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39">
                  <a:extLst>
                    <a:ext uri="{FF2B5EF4-FFF2-40B4-BE49-F238E27FC236}">
                      <a16:creationId xmlns:a16="http://schemas.microsoft.com/office/drawing/2014/main" xmlns=""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40">
                  <a:extLst>
                    <a:ext uri="{FF2B5EF4-FFF2-40B4-BE49-F238E27FC236}">
                      <a16:creationId xmlns:a16="http://schemas.microsoft.com/office/drawing/2014/main" xmlns=""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41">
                  <a:extLst>
                    <a:ext uri="{FF2B5EF4-FFF2-40B4-BE49-F238E27FC236}">
                      <a16:creationId xmlns:a16="http://schemas.microsoft.com/office/drawing/2014/main" xmlns=""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42">
                  <a:extLst>
                    <a:ext uri="{FF2B5EF4-FFF2-40B4-BE49-F238E27FC236}">
                      <a16:creationId xmlns:a16="http://schemas.microsoft.com/office/drawing/2014/main" xmlns=""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43">
                  <a:extLst>
                    <a:ext uri="{FF2B5EF4-FFF2-40B4-BE49-F238E27FC236}">
                      <a16:creationId xmlns:a16="http://schemas.microsoft.com/office/drawing/2014/main" xmlns=""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44">
                  <a:extLst>
                    <a:ext uri="{FF2B5EF4-FFF2-40B4-BE49-F238E27FC236}">
                      <a16:creationId xmlns:a16="http://schemas.microsoft.com/office/drawing/2014/main" xmlns=""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45">
                  <a:extLst>
                    <a:ext uri="{FF2B5EF4-FFF2-40B4-BE49-F238E27FC236}">
                      <a16:creationId xmlns:a16="http://schemas.microsoft.com/office/drawing/2014/main" xmlns=""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46">
                  <a:extLst>
                    <a:ext uri="{FF2B5EF4-FFF2-40B4-BE49-F238E27FC236}">
                      <a16:creationId xmlns:a16="http://schemas.microsoft.com/office/drawing/2014/main" xmlns=""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47">
                  <a:extLst>
                    <a:ext uri="{FF2B5EF4-FFF2-40B4-BE49-F238E27FC236}">
                      <a16:creationId xmlns:a16="http://schemas.microsoft.com/office/drawing/2014/main" xmlns=""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48">
                  <a:extLst>
                    <a:ext uri="{FF2B5EF4-FFF2-40B4-BE49-F238E27FC236}">
                      <a16:creationId xmlns:a16="http://schemas.microsoft.com/office/drawing/2014/main" xmlns=""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49">
                  <a:extLst>
                    <a:ext uri="{FF2B5EF4-FFF2-40B4-BE49-F238E27FC236}">
                      <a16:creationId xmlns:a16="http://schemas.microsoft.com/office/drawing/2014/main" xmlns=""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50">
                  <a:extLst>
                    <a:ext uri="{FF2B5EF4-FFF2-40B4-BE49-F238E27FC236}">
                      <a16:creationId xmlns:a16="http://schemas.microsoft.com/office/drawing/2014/main" xmlns=""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51">
                  <a:extLst>
                    <a:ext uri="{FF2B5EF4-FFF2-40B4-BE49-F238E27FC236}">
                      <a16:creationId xmlns:a16="http://schemas.microsoft.com/office/drawing/2014/main" xmlns=""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52">
                  <a:extLst>
                    <a:ext uri="{FF2B5EF4-FFF2-40B4-BE49-F238E27FC236}">
                      <a16:creationId xmlns:a16="http://schemas.microsoft.com/office/drawing/2014/main" xmlns=""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53">
                  <a:extLst>
                    <a:ext uri="{FF2B5EF4-FFF2-40B4-BE49-F238E27FC236}">
                      <a16:creationId xmlns:a16="http://schemas.microsoft.com/office/drawing/2014/main" xmlns=""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54">
                  <a:extLst>
                    <a:ext uri="{FF2B5EF4-FFF2-40B4-BE49-F238E27FC236}">
                      <a16:creationId xmlns:a16="http://schemas.microsoft.com/office/drawing/2014/main" xmlns=""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55">
                  <a:extLst>
                    <a:ext uri="{FF2B5EF4-FFF2-40B4-BE49-F238E27FC236}">
                      <a16:creationId xmlns:a16="http://schemas.microsoft.com/office/drawing/2014/main" xmlns=""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56">
                  <a:extLst>
                    <a:ext uri="{FF2B5EF4-FFF2-40B4-BE49-F238E27FC236}">
                      <a16:creationId xmlns:a16="http://schemas.microsoft.com/office/drawing/2014/main" xmlns=""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57">
                  <a:extLst>
                    <a:ext uri="{FF2B5EF4-FFF2-40B4-BE49-F238E27FC236}">
                      <a16:creationId xmlns:a16="http://schemas.microsoft.com/office/drawing/2014/main" xmlns=""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58">
                  <a:extLst>
                    <a:ext uri="{FF2B5EF4-FFF2-40B4-BE49-F238E27FC236}">
                      <a16:creationId xmlns:a16="http://schemas.microsoft.com/office/drawing/2014/main" xmlns=""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59">
                  <a:extLst>
                    <a:ext uri="{FF2B5EF4-FFF2-40B4-BE49-F238E27FC236}">
                      <a16:creationId xmlns:a16="http://schemas.microsoft.com/office/drawing/2014/main" xmlns=""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60">
                  <a:extLst>
                    <a:ext uri="{FF2B5EF4-FFF2-40B4-BE49-F238E27FC236}">
                      <a16:creationId xmlns:a16="http://schemas.microsoft.com/office/drawing/2014/main" xmlns=""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61">
                  <a:extLst>
                    <a:ext uri="{FF2B5EF4-FFF2-40B4-BE49-F238E27FC236}">
                      <a16:creationId xmlns:a16="http://schemas.microsoft.com/office/drawing/2014/main" xmlns=""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62">
                  <a:extLst>
                    <a:ext uri="{FF2B5EF4-FFF2-40B4-BE49-F238E27FC236}">
                      <a16:creationId xmlns:a16="http://schemas.microsoft.com/office/drawing/2014/main" xmlns=""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63">
                  <a:extLst>
                    <a:ext uri="{FF2B5EF4-FFF2-40B4-BE49-F238E27FC236}">
                      <a16:creationId xmlns:a16="http://schemas.microsoft.com/office/drawing/2014/main" xmlns=""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64">
                  <a:extLst>
                    <a:ext uri="{FF2B5EF4-FFF2-40B4-BE49-F238E27FC236}">
                      <a16:creationId xmlns:a16="http://schemas.microsoft.com/office/drawing/2014/main" xmlns=""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65">
                  <a:extLst>
                    <a:ext uri="{FF2B5EF4-FFF2-40B4-BE49-F238E27FC236}">
                      <a16:creationId xmlns:a16="http://schemas.microsoft.com/office/drawing/2014/main" xmlns=""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66">
                  <a:extLst>
                    <a:ext uri="{FF2B5EF4-FFF2-40B4-BE49-F238E27FC236}">
                      <a16:creationId xmlns:a16="http://schemas.microsoft.com/office/drawing/2014/main" xmlns=""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67">
                  <a:extLst>
                    <a:ext uri="{FF2B5EF4-FFF2-40B4-BE49-F238E27FC236}">
                      <a16:creationId xmlns:a16="http://schemas.microsoft.com/office/drawing/2014/main" xmlns=""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68">
                  <a:extLst>
                    <a:ext uri="{FF2B5EF4-FFF2-40B4-BE49-F238E27FC236}">
                      <a16:creationId xmlns:a16="http://schemas.microsoft.com/office/drawing/2014/main" xmlns=""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69">
                  <a:extLst>
                    <a:ext uri="{FF2B5EF4-FFF2-40B4-BE49-F238E27FC236}">
                      <a16:creationId xmlns:a16="http://schemas.microsoft.com/office/drawing/2014/main" xmlns=""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70">
                  <a:extLst>
                    <a:ext uri="{FF2B5EF4-FFF2-40B4-BE49-F238E27FC236}">
                      <a16:creationId xmlns:a16="http://schemas.microsoft.com/office/drawing/2014/main" xmlns=""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71">
                  <a:extLst>
                    <a:ext uri="{FF2B5EF4-FFF2-40B4-BE49-F238E27FC236}">
                      <a16:creationId xmlns:a16="http://schemas.microsoft.com/office/drawing/2014/main" xmlns=""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72">
                  <a:extLst>
                    <a:ext uri="{FF2B5EF4-FFF2-40B4-BE49-F238E27FC236}">
                      <a16:creationId xmlns:a16="http://schemas.microsoft.com/office/drawing/2014/main" xmlns=""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73">
                  <a:extLst>
                    <a:ext uri="{FF2B5EF4-FFF2-40B4-BE49-F238E27FC236}">
                      <a16:creationId xmlns:a16="http://schemas.microsoft.com/office/drawing/2014/main" xmlns=""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74">
                  <a:extLst>
                    <a:ext uri="{FF2B5EF4-FFF2-40B4-BE49-F238E27FC236}">
                      <a16:creationId xmlns:a16="http://schemas.microsoft.com/office/drawing/2014/main" xmlns=""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75">
                  <a:extLst>
                    <a:ext uri="{FF2B5EF4-FFF2-40B4-BE49-F238E27FC236}">
                      <a16:creationId xmlns:a16="http://schemas.microsoft.com/office/drawing/2014/main" xmlns=""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76">
                  <a:extLst>
                    <a:ext uri="{FF2B5EF4-FFF2-40B4-BE49-F238E27FC236}">
                      <a16:creationId xmlns:a16="http://schemas.microsoft.com/office/drawing/2014/main" xmlns=""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77">
                  <a:extLst>
                    <a:ext uri="{FF2B5EF4-FFF2-40B4-BE49-F238E27FC236}">
                      <a16:creationId xmlns:a16="http://schemas.microsoft.com/office/drawing/2014/main" xmlns=""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78">
                  <a:extLst>
                    <a:ext uri="{FF2B5EF4-FFF2-40B4-BE49-F238E27FC236}">
                      <a16:creationId xmlns:a16="http://schemas.microsoft.com/office/drawing/2014/main" xmlns=""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79">
                  <a:extLst>
                    <a:ext uri="{FF2B5EF4-FFF2-40B4-BE49-F238E27FC236}">
                      <a16:creationId xmlns:a16="http://schemas.microsoft.com/office/drawing/2014/main" xmlns=""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80">
                  <a:extLst>
                    <a:ext uri="{FF2B5EF4-FFF2-40B4-BE49-F238E27FC236}">
                      <a16:creationId xmlns:a16="http://schemas.microsoft.com/office/drawing/2014/main" xmlns=""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81">
                  <a:extLst>
                    <a:ext uri="{FF2B5EF4-FFF2-40B4-BE49-F238E27FC236}">
                      <a16:creationId xmlns:a16="http://schemas.microsoft.com/office/drawing/2014/main" xmlns=""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82">
                  <a:extLst>
                    <a:ext uri="{FF2B5EF4-FFF2-40B4-BE49-F238E27FC236}">
                      <a16:creationId xmlns:a16="http://schemas.microsoft.com/office/drawing/2014/main" xmlns=""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83">
                  <a:extLst>
                    <a:ext uri="{FF2B5EF4-FFF2-40B4-BE49-F238E27FC236}">
                      <a16:creationId xmlns:a16="http://schemas.microsoft.com/office/drawing/2014/main" xmlns=""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84">
                  <a:extLst>
                    <a:ext uri="{FF2B5EF4-FFF2-40B4-BE49-F238E27FC236}">
                      <a16:creationId xmlns:a16="http://schemas.microsoft.com/office/drawing/2014/main" xmlns=""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85">
                  <a:extLst>
                    <a:ext uri="{FF2B5EF4-FFF2-40B4-BE49-F238E27FC236}">
                      <a16:creationId xmlns:a16="http://schemas.microsoft.com/office/drawing/2014/main" xmlns=""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86">
                  <a:extLst>
                    <a:ext uri="{FF2B5EF4-FFF2-40B4-BE49-F238E27FC236}">
                      <a16:creationId xmlns:a16="http://schemas.microsoft.com/office/drawing/2014/main" xmlns=""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87">
                  <a:extLst>
                    <a:ext uri="{FF2B5EF4-FFF2-40B4-BE49-F238E27FC236}">
                      <a16:creationId xmlns:a16="http://schemas.microsoft.com/office/drawing/2014/main" xmlns=""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88">
                  <a:extLst>
                    <a:ext uri="{FF2B5EF4-FFF2-40B4-BE49-F238E27FC236}">
                      <a16:creationId xmlns:a16="http://schemas.microsoft.com/office/drawing/2014/main" xmlns=""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89">
                  <a:extLst>
                    <a:ext uri="{FF2B5EF4-FFF2-40B4-BE49-F238E27FC236}">
                      <a16:creationId xmlns:a16="http://schemas.microsoft.com/office/drawing/2014/main" xmlns=""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90">
                  <a:extLst>
                    <a:ext uri="{FF2B5EF4-FFF2-40B4-BE49-F238E27FC236}">
                      <a16:creationId xmlns:a16="http://schemas.microsoft.com/office/drawing/2014/main" xmlns=""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91">
                  <a:extLst>
                    <a:ext uri="{FF2B5EF4-FFF2-40B4-BE49-F238E27FC236}">
                      <a16:creationId xmlns:a16="http://schemas.microsoft.com/office/drawing/2014/main" xmlns=""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92">
                  <a:extLst>
                    <a:ext uri="{FF2B5EF4-FFF2-40B4-BE49-F238E27FC236}">
                      <a16:creationId xmlns:a16="http://schemas.microsoft.com/office/drawing/2014/main" xmlns=""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00" name="文本框 49">
              <a:extLst>
                <a:ext uri="{FF2B5EF4-FFF2-40B4-BE49-F238E27FC236}">
                  <a16:creationId xmlns:a16="http://schemas.microsoft.com/office/drawing/2014/main" xmlns="" id="{CBBC6582-21DE-424C-8A09-2A31C8141ACA}"/>
                </a:ext>
              </a:extLst>
            </p:cNvPr>
            <p:cNvSpPr txBox="1">
              <a:spLocks noChangeArrowheads="1"/>
            </p:cNvSpPr>
            <p:nvPr/>
          </p:nvSpPr>
          <p:spPr bwMode="auto">
            <a:xfrm>
              <a:off x="7865800" y="2157339"/>
              <a:ext cx="2221357" cy="1939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27000"/>
                </a:lnSpc>
                <a:buNone/>
                <a:tabLst>
                  <a:tab pos="241300" algn="l"/>
                </a:tabLst>
              </a:pPr>
              <a:r>
                <a:rPr lang="en-US" sz="2400" dirty="0">
                  <a:solidFill>
                    <a:prstClr val="black"/>
                  </a:solidFill>
                </a:rPr>
                <a:t>"</a:t>
              </a:r>
              <a:r>
                <a:rPr lang="en-US" sz="2400"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solidFill>
                  <a:prstClr val="black"/>
                </a:solidFill>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238" name="组合 452">
            <a:extLst>
              <a:ext uri="{FF2B5EF4-FFF2-40B4-BE49-F238E27FC236}">
                <a16:creationId xmlns:a16="http://schemas.microsoft.com/office/drawing/2014/main" xmlns="" id="{AD5D3D59-1A45-4C00-8B3D-8EE88C7AE176}"/>
              </a:ext>
            </a:extLst>
          </p:cNvPr>
          <p:cNvGrpSpPr/>
          <p:nvPr/>
        </p:nvGrpSpPr>
        <p:grpSpPr>
          <a:xfrm>
            <a:off x="4485907" y="3678724"/>
            <a:ext cx="2254016" cy="3217518"/>
            <a:chOff x="4427538" y="954088"/>
            <a:chExt cx="3333750" cy="3729038"/>
          </a:xfrm>
        </p:grpSpPr>
        <p:sp>
          <p:nvSpPr>
            <p:cNvPr id="191" name="Freeform 5">
              <a:extLst>
                <a:ext uri="{FF2B5EF4-FFF2-40B4-BE49-F238E27FC236}">
                  <a16:creationId xmlns:a16="http://schemas.microsoft.com/office/drawing/2014/main" xmlns=""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dirty="0">
                <a:solidFill>
                  <a:prstClr val="black"/>
                </a:solidFill>
                <a:latin typeface="Calibri" panose="020F0502020204030204"/>
                <a:ea typeface="SimSun" panose="02010600030101010101" pitchFamily="2" charset="-122"/>
              </a:endParaRPr>
            </a:p>
          </p:txBody>
        </p:sp>
        <p:sp>
          <p:nvSpPr>
            <p:cNvPr id="192" name="Freeform 6">
              <a:extLst>
                <a:ext uri="{FF2B5EF4-FFF2-40B4-BE49-F238E27FC236}">
                  <a16:creationId xmlns:a16="http://schemas.microsoft.com/office/drawing/2014/main" xmlns=""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3" name="Freeform 7">
              <a:extLst>
                <a:ext uri="{FF2B5EF4-FFF2-40B4-BE49-F238E27FC236}">
                  <a16:creationId xmlns:a16="http://schemas.microsoft.com/office/drawing/2014/main" xmlns=""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4" name="Freeform 8">
              <a:extLst>
                <a:ext uri="{FF2B5EF4-FFF2-40B4-BE49-F238E27FC236}">
                  <a16:creationId xmlns:a16="http://schemas.microsoft.com/office/drawing/2014/main" xmlns=""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5" name="Freeform 9">
              <a:extLst>
                <a:ext uri="{FF2B5EF4-FFF2-40B4-BE49-F238E27FC236}">
                  <a16:creationId xmlns:a16="http://schemas.microsoft.com/office/drawing/2014/main" xmlns=""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6" name="Freeform 10">
              <a:extLst>
                <a:ext uri="{FF2B5EF4-FFF2-40B4-BE49-F238E27FC236}">
                  <a16:creationId xmlns:a16="http://schemas.microsoft.com/office/drawing/2014/main" xmlns=""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7" name="Freeform 11">
              <a:extLst>
                <a:ext uri="{FF2B5EF4-FFF2-40B4-BE49-F238E27FC236}">
                  <a16:creationId xmlns:a16="http://schemas.microsoft.com/office/drawing/2014/main" xmlns=""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8" name="Freeform 12">
              <a:extLst>
                <a:ext uri="{FF2B5EF4-FFF2-40B4-BE49-F238E27FC236}">
                  <a16:creationId xmlns:a16="http://schemas.microsoft.com/office/drawing/2014/main" xmlns=""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9" name="Freeform 13">
              <a:extLst>
                <a:ext uri="{FF2B5EF4-FFF2-40B4-BE49-F238E27FC236}">
                  <a16:creationId xmlns:a16="http://schemas.microsoft.com/office/drawing/2014/main" xmlns=""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0" name="Freeform 14">
              <a:extLst>
                <a:ext uri="{FF2B5EF4-FFF2-40B4-BE49-F238E27FC236}">
                  <a16:creationId xmlns:a16="http://schemas.microsoft.com/office/drawing/2014/main" xmlns=""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1" name="Freeform 15">
              <a:extLst>
                <a:ext uri="{FF2B5EF4-FFF2-40B4-BE49-F238E27FC236}">
                  <a16:creationId xmlns:a16="http://schemas.microsoft.com/office/drawing/2014/main" xmlns=""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2" name="Freeform 16">
              <a:extLst>
                <a:ext uri="{FF2B5EF4-FFF2-40B4-BE49-F238E27FC236}">
                  <a16:creationId xmlns:a16="http://schemas.microsoft.com/office/drawing/2014/main" xmlns=""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3" name="Freeform 17">
              <a:extLst>
                <a:ext uri="{FF2B5EF4-FFF2-40B4-BE49-F238E27FC236}">
                  <a16:creationId xmlns:a16="http://schemas.microsoft.com/office/drawing/2014/main" xmlns=""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4" name="Freeform 18">
              <a:extLst>
                <a:ext uri="{FF2B5EF4-FFF2-40B4-BE49-F238E27FC236}">
                  <a16:creationId xmlns:a16="http://schemas.microsoft.com/office/drawing/2014/main" xmlns=""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5" name="Freeform 19">
              <a:extLst>
                <a:ext uri="{FF2B5EF4-FFF2-40B4-BE49-F238E27FC236}">
                  <a16:creationId xmlns:a16="http://schemas.microsoft.com/office/drawing/2014/main" xmlns=""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6" name="Freeform 20">
              <a:extLst>
                <a:ext uri="{FF2B5EF4-FFF2-40B4-BE49-F238E27FC236}">
                  <a16:creationId xmlns:a16="http://schemas.microsoft.com/office/drawing/2014/main" xmlns=""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7" name="Freeform 21">
              <a:extLst>
                <a:ext uri="{FF2B5EF4-FFF2-40B4-BE49-F238E27FC236}">
                  <a16:creationId xmlns:a16="http://schemas.microsoft.com/office/drawing/2014/main" xmlns=""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8" name="Freeform 22">
              <a:extLst>
                <a:ext uri="{FF2B5EF4-FFF2-40B4-BE49-F238E27FC236}">
                  <a16:creationId xmlns:a16="http://schemas.microsoft.com/office/drawing/2014/main" xmlns=""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9" name="Freeform 23">
              <a:extLst>
                <a:ext uri="{FF2B5EF4-FFF2-40B4-BE49-F238E27FC236}">
                  <a16:creationId xmlns:a16="http://schemas.microsoft.com/office/drawing/2014/main" xmlns=""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0" name="Freeform 24">
              <a:extLst>
                <a:ext uri="{FF2B5EF4-FFF2-40B4-BE49-F238E27FC236}">
                  <a16:creationId xmlns:a16="http://schemas.microsoft.com/office/drawing/2014/main" xmlns=""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1" name="Freeform 25">
              <a:extLst>
                <a:ext uri="{FF2B5EF4-FFF2-40B4-BE49-F238E27FC236}">
                  <a16:creationId xmlns:a16="http://schemas.microsoft.com/office/drawing/2014/main" xmlns=""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2" name="Freeform 26">
              <a:extLst>
                <a:ext uri="{FF2B5EF4-FFF2-40B4-BE49-F238E27FC236}">
                  <a16:creationId xmlns:a16="http://schemas.microsoft.com/office/drawing/2014/main" xmlns=""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3" name="Freeform 27">
              <a:extLst>
                <a:ext uri="{FF2B5EF4-FFF2-40B4-BE49-F238E27FC236}">
                  <a16:creationId xmlns:a16="http://schemas.microsoft.com/office/drawing/2014/main" xmlns=""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4" name="Freeform 28">
              <a:extLst>
                <a:ext uri="{FF2B5EF4-FFF2-40B4-BE49-F238E27FC236}">
                  <a16:creationId xmlns:a16="http://schemas.microsoft.com/office/drawing/2014/main" xmlns=""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5" name="Freeform 29">
              <a:extLst>
                <a:ext uri="{FF2B5EF4-FFF2-40B4-BE49-F238E27FC236}">
                  <a16:creationId xmlns:a16="http://schemas.microsoft.com/office/drawing/2014/main" xmlns=""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6" name="Freeform 30">
              <a:extLst>
                <a:ext uri="{FF2B5EF4-FFF2-40B4-BE49-F238E27FC236}">
                  <a16:creationId xmlns:a16="http://schemas.microsoft.com/office/drawing/2014/main" xmlns=""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7" name="Freeform 31">
              <a:extLst>
                <a:ext uri="{FF2B5EF4-FFF2-40B4-BE49-F238E27FC236}">
                  <a16:creationId xmlns:a16="http://schemas.microsoft.com/office/drawing/2014/main" xmlns=""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8" name="Freeform 32">
              <a:extLst>
                <a:ext uri="{FF2B5EF4-FFF2-40B4-BE49-F238E27FC236}">
                  <a16:creationId xmlns:a16="http://schemas.microsoft.com/office/drawing/2014/main" xmlns=""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9" name="Freeform 33">
              <a:extLst>
                <a:ext uri="{FF2B5EF4-FFF2-40B4-BE49-F238E27FC236}">
                  <a16:creationId xmlns:a16="http://schemas.microsoft.com/office/drawing/2014/main" xmlns=""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0" name="Freeform 34">
              <a:extLst>
                <a:ext uri="{FF2B5EF4-FFF2-40B4-BE49-F238E27FC236}">
                  <a16:creationId xmlns:a16="http://schemas.microsoft.com/office/drawing/2014/main" xmlns=""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1" name="Freeform 35">
              <a:extLst>
                <a:ext uri="{FF2B5EF4-FFF2-40B4-BE49-F238E27FC236}">
                  <a16:creationId xmlns:a16="http://schemas.microsoft.com/office/drawing/2014/main" xmlns=""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2" name="Freeform 36">
              <a:extLst>
                <a:ext uri="{FF2B5EF4-FFF2-40B4-BE49-F238E27FC236}">
                  <a16:creationId xmlns:a16="http://schemas.microsoft.com/office/drawing/2014/main" xmlns=""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3" name="Freeform 37">
              <a:extLst>
                <a:ext uri="{FF2B5EF4-FFF2-40B4-BE49-F238E27FC236}">
                  <a16:creationId xmlns:a16="http://schemas.microsoft.com/office/drawing/2014/main" xmlns=""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4" name="Freeform 38">
              <a:extLst>
                <a:ext uri="{FF2B5EF4-FFF2-40B4-BE49-F238E27FC236}">
                  <a16:creationId xmlns:a16="http://schemas.microsoft.com/office/drawing/2014/main" xmlns=""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5" name="Freeform 39">
              <a:extLst>
                <a:ext uri="{FF2B5EF4-FFF2-40B4-BE49-F238E27FC236}">
                  <a16:creationId xmlns:a16="http://schemas.microsoft.com/office/drawing/2014/main" xmlns=""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6" name="Freeform 40">
              <a:extLst>
                <a:ext uri="{FF2B5EF4-FFF2-40B4-BE49-F238E27FC236}">
                  <a16:creationId xmlns:a16="http://schemas.microsoft.com/office/drawing/2014/main" xmlns=""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7" name="Freeform 41">
              <a:extLst>
                <a:ext uri="{FF2B5EF4-FFF2-40B4-BE49-F238E27FC236}">
                  <a16:creationId xmlns:a16="http://schemas.microsoft.com/office/drawing/2014/main" xmlns=""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8" name="Freeform 42">
              <a:extLst>
                <a:ext uri="{FF2B5EF4-FFF2-40B4-BE49-F238E27FC236}">
                  <a16:creationId xmlns:a16="http://schemas.microsoft.com/office/drawing/2014/main" xmlns=""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9" name="Freeform 43">
              <a:extLst>
                <a:ext uri="{FF2B5EF4-FFF2-40B4-BE49-F238E27FC236}">
                  <a16:creationId xmlns:a16="http://schemas.microsoft.com/office/drawing/2014/main" xmlns=""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0" name="Freeform 44">
              <a:extLst>
                <a:ext uri="{FF2B5EF4-FFF2-40B4-BE49-F238E27FC236}">
                  <a16:creationId xmlns:a16="http://schemas.microsoft.com/office/drawing/2014/main" xmlns=""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1" name="Freeform 45">
              <a:extLst>
                <a:ext uri="{FF2B5EF4-FFF2-40B4-BE49-F238E27FC236}">
                  <a16:creationId xmlns:a16="http://schemas.microsoft.com/office/drawing/2014/main" xmlns=""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2" name="Freeform 46">
              <a:extLst>
                <a:ext uri="{FF2B5EF4-FFF2-40B4-BE49-F238E27FC236}">
                  <a16:creationId xmlns:a16="http://schemas.microsoft.com/office/drawing/2014/main" xmlns=""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grpSp>
      <p:sp>
        <p:nvSpPr>
          <p:cNvPr id="234" name="TextBox 233">
            <a:extLst>
              <a:ext uri="{FF2B5EF4-FFF2-40B4-BE49-F238E27FC236}">
                <a16:creationId xmlns:a16="http://schemas.microsoft.com/office/drawing/2014/main" xmlns="" id="{BBE72E53-9686-4F93-A5FE-C2ED56B0EFB0}"/>
              </a:ext>
            </a:extLst>
          </p:cNvPr>
          <p:cNvSpPr txBox="1"/>
          <p:nvPr/>
        </p:nvSpPr>
        <p:spPr>
          <a:xfrm>
            <a:off x="2209800" y="1828800"/>
            <a:ext cx="4191000" cy="1446550"/>
          </a:xfrm>
          <a:prstGeom prst="rect">
            <a:avLst/>
          </a:prstGeom>
          <a:noFill/>
        </p:spPr>
        <p:txBody>
          <a:bodyPr wrap="square">
            <a:spAutoFit/>
          </a:bodyPr>
          <a:lstStyle/>
          <a:p>
            <a:pPr algn="ctr">
              <a:defRPr/>
            </a:pPr>
            <a:r>
              <a:rPr lang="en-US" sz="4400" b="1" dirty="0">
                <a:solidFill>
                  <a:srgbClr val="000000"/>
                </a:solidFill>
                <a:latin typeface="Calibri"/>
              </a:rPr>
              <a:t>HẸN GẶP LẠI CÁC EM </a:t>
            </a:r>
          </a:p>
        </p:txBody>
      </p:sp>
      <p:sp>
        <p:nvSpPr>
          <p:cNvPr id="241" name="Rectangle 240"/>
          <p:cNvSpPr/>
          <p:nvPr/>
        </p:nvSpPr>
        <p:spPr>
          <a:xfrm>
            <a:off x="6629400" y="2971800"/>
            <a:ext cx="3810000" cy="2209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itchFamily="18" charset="0"/>
                <a:cs typeface="Times New Roman" pitchFamily="18" charset="0"/>
              </a:rPr>
              <a:t>Lê Thị Thanh Thương</a:t>
            </a:r>
          </a:p>
          <a:p>
            <a:pPr algn="ctr"/>
            <a:r>
              <a:rPr lang="en-US" sz="2400" dirty="0">
                <a:solidFill>
                  <a:srgbClr val="FF0000"/>
                </a:solidFill>
                <a:latin typeface="Times New Roman" pitchFamily="18" charset="0"/>
                <a:cs typeface="Times New Roman" pitchFamily="18" charset="0"/>
              </a:rPr>
              <a:t>Trường THCS Gia Hưng- Gia Viễn- Ninh Bình</a:t>
            </a:r>
          </a:p>
        </p:txBody>
      </p:sp>
    </p:spTree>
    <p:extLst>
      <p:ext uri="{BB962C8B-B14F-4D97-AF65-F5344CB8AC3E}">
        <p14:creationId xmlns:p14="http://schemas.microsoft.com/office/powerpoint/2010/main" val="40941133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38"/>
                                        </p:tgtEl>
                                        <p:attrNameLst>
                                          <p:attrName>style.visibility</p:attrName>
                                        </p:attrNameLst>
                                      </p:cBhvr>
                                      <p:to>
                                        <p:strVal val="visible"/>
                                      </p:to>
                                    </p:set>
                                    <p:animEffect transition="in" filter="randombar(horizontal)">
                                      <p:cBhvr>
                                        <p:cTn id="21" dur="750"/>
                                        <p:tgtEl>
                                          <p:spTgt spid="238"/>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fade">
                                      <p:cBhvr>
                                        <p:cTn id="30"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bo-hinh-nen-powerpoint-dep-don-gian-va-chuyen-nghiep4-800x584.jpg"/>
          <p:cNvPicPr>
            <a:picLocks noGrp="1" noChangeAspect="1"/>
          </p:cNvPicPr>
          <p:nvPr>
            <p:ph idx="1"/>
          </p:nvPr>
        </p:nvPicPr>
        <p:blipFill>
          <a:blip r:embed="rId2"/>
          <a:stretch>
            <a:fillRect/>
          </a:stretch>
        </p:blipFill>
        <p:spPr>
          <a:xfrm>
            <a:off x="2057401" y="304800"/>
            <a:ext cx="8381999" cy="5943600"/>
          </a:xfrm>
        </p:spPr>
      </p:pic>
      <p:sp>
        <p:nvSpPr>
          <p:cNvPr id="8" name="Cloud Callout 7"/>
          <p:cNvSpPr/>
          <p:nvPr/>
        </p:nvSpPr>
        <p:spPr>
          <a:xfrm>
            <a:off x="1981200" y="533400"/>
            <a:ext cx="8077200" cy="2895600"/>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Times New Roman" pitchFamily="18" charset="0"/>
              <a:cs typeface="Times New Roman" pitchFamily="18" charset="0"/>
            </a:endParaRPr>
          </a:p>
          <a:p>
            <a:pPr algn="ctr"/>
            <a:r>
              <a:rPr lang="en-US" sz="2800" dirty="0">
                <a:solidFill>
                  <a:srgbClr val="FF0000"/>
                </a:solidFill>
                <a:latin typeface="Times New Roman" pitchFamily="18" charset="0"/>
                <a:cs typeface="Times New Roman" pitchFamily="18" charset="0"/>
              </a:rPr>
              <a:t>Chia sẻ hiểu biết của em về biểu hiện </a:t>
            </a:r>
            <a:r>
              <a:rPr lang="es-ES" sz="2800" dirty="0">
                <a:solidFill>
                  <a:srgbClr val="FF0000"/>
                </a:solidFill>
                <a:latin typeface="Times New Roman" pitchFamily="18" charset="0"/>
                <a:cs typeface="Times New Roman" pitchFamily="18" charset="0"/>
              </a:rPr>
              <a:t>của truyền thống tốt đẹp đó ở quê hương em?  Em sẽ làm gì để mọi người biết rằng em rất tự hào về những truyền thống đó?</a:t>
            </a:r>
            <a:r>
              <a:rPr lang="en-US" sz="2800" dirty="0">
                <a:solidFill>
                  <a:srgbClr val="FF0000"/>
                </a:solidFill>
                <a:latin typeface="Times New Roman" pitchFamily="18" charset="0"/>
                <a:cs typeface="Times New Roman" pitchFamily="18" charset="0"/>
              </a:rPr>
              <a:t> </a:t>
            </a:r>
          </a:p>
          <a:p>
            <a:pPr algn="ctr"/>
            <a:endParaRPr lang="en-US" sz="2800" dirty="0">
              <a:solidFill>
                <a:srgbClr val="FF0000"/>
              </a:solidFill>
              <a:latin typeface="Times New Roman" pitchFamily="18" charset="0"/>
              <a:cs typeface="Times New Roman" pitchFamily="18" charset="0"/>
            </a:endParaRPr>
          </a:p>
        </p:txBody>
      </p:sp>
      <p:grpSp>
        <p:nvGrpSpPr>
          <p:cNvPr id="9" name="Group 2"/>
          <p:cNvGrpSpPr/>
          <p:nvPr/>
        </p:nvGrpSpPr>
        <p:grpSpPr>
          <a:xfrm>
            <a:off x="1524000" y="150004"/>
            <a:ext cx="3261342" cy="6707996"/>
            <a:chOff x="385137" y="57164"/>
            <a:chExt cx="4348456" cy="6707996"/>
          </a:xfrm>
        </p:grpSpPr>
        <p:grpSp>
          <p:nvGrpSpPr>
            <p:cNvPr id="10" name="Group 1"/>
            <p:cNvGrpSpPr/>
            <p:nvPr/>
          </p:nvGrpSpPr>
          <p:grpSpPr>
            <a:xfrm>
              <a:off x="385137" y="57164"/>
              <a:ext cx="2820187" cy="6584741"/>
              <a:chOff x="380638" y="180419"/>
              <a:chExt cx="2820187" cy="6584741"/>
            </a:xfrm>
          </p:grpSpPr>
          <p:pic>
            <p:nvPicPr>
              <p:cNvPr id="12"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820" y="3143138"/>
                <a:ext cx="1934005" cy="2289520"/>
              </a:xfrm>
              <a:prstGeom prst="rect">
                <a:avLst/>
              </a:prstGeom>
            </p:spPr>
          </p:pic>
          <p:pic>
            <p:nvPicPr>
              <p:cNvPr id="13"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01616" y="986158"/>
            <a:ext cx="7892716" cy="2663423"/>
          </a:xfrm>
          <a:prstGeom prst="rect">
            <a:avLst/>
          </a:prstGeom>
        </p:spPr>
      </p:pic>
      <p:sp>
        <p:nvSpPr>
          <p:cNvPr id="10" name="TextBox 9"/>
          <p:cNvSpPr txBox="1"/>
          <p:nvPr/>
        </p:nvSpPr>
        <p:spPr>
          <a:xfrm>
            <a:off x="3948364" y="1987015"/>
            <a:ext cx="6346658" cy="1775226"/>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Times New Roman" pitchFamily="18" charset="0"/>
                <a:ea typeface="Arial" panose="020B0604020202020204" pitchFamily="34" charset="0"/>
                <a:cs typeface="Times New Roman" pitchFamily="18" charset="0"/>
              </a:rPr>
              <a:t>1.Thế nào là truyền thống quê hương</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p>
        </p:txBody>
      </p:sp>
      <p:grpSp>
        <p:nvGrpSpPr>
          <p:cNvPr id="2" name="Group 2"/>
          <p:cNvGrpSpPr/>
          <p:nvPr/>
        </p:nvGrpSpPr>
        <p:grpSpPr>
          <a:xfrm>
            <a:off x="2420447" y="116805"/>
            <a:ext cx="3261342" cy="6707996"/>
            <a:chOff x="385137" y="57164"/>
            <a:chExt cx="4348456" cy="6707996"/>
          </a:xfrm>
        </p:grpSpPr>
        <p:grpSp>
          <p:nvGrpSpPr>
            <p:cNvPr id="3"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6820" y="31431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32338" y="3436670"/>
            <a:ext cx="2973036"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2).p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24000" y="0"/>
            <a:ext cx="8839200"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32269"/>
            <a:ext cx="9144000" cy="6793462"/>
          </a:xfrm>
          <a:prstGeom prst="rect">
            <a:avLst/>
          </a:prstGeom>
        </p:spPr>
      </p:pic>
      <p:graphicFrame>
        <p:nvGraphicFramePr>
          <p:cNvPr id="6" name="Content Placeholder 4"/>
          <p:cNvGraphicFramePr>
            <a:graphicFrameLocks/>
          </p:cNvGraphicFramePr>
          <p:nvPr>
            <p:custDataLst>
              <p:tags r:id="rId1"/>
            </p:custDataLst>
          </p:nvPr>
        </p:nvGraphicFramePr>
        <p:xfrm>
          <a:off x="2495550" y="1219203"/>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12954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latin typeface="Calibri"/>
              </a:rPr>
              <a:t>Thảo luận nhóm</a:t>
            </a:r>
          </a:p>
        </p:txBody>
      </p:sp>
      <p:pic>
        <p:nvPicPr>
          <p:cNvPr id="8" name="Picture 2" descr="http://photos.myjoyonline.com/photos/news/201311/6579331693860_2001437840207.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382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427748"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2-1657268165.png"/>
          <p:cNvPicPr>
            <a:picLocks noGrp="1" noChangeAspect="1"/>
          </p:cNvPicPr>
          <p:nvPr>
            <p:ph idx="1"/>
          </p:nvPr>
        </p:nvPicPr>
        <p:blipFill>
          <a:blip r:embed="rId2"/>
          <a:stretch>
            <a:fillRect/>
          </a:stretch>
        </p:blipFill>
        <p:spPr>
          <a:xfrm>
            <a:off x="1828800" y="1"/>
            <a:ext cx="8839200" cy="4160449"/>
          </a:xfrm>
        </p:spPr>
      </p:pic>
      <p:sp>
        <p:nvSpPr>
          <p:cNvPr id="7" name="Rounded Rectangle 6"/>
          <p:cNvSpPr/>
          <p:nvPr/>
        </p:nvSpPr>
        <p:spPr>
          <a:xfrm>
            <a:off x="1828800" y="4724400"/>
            <a:ext cx="2590800" cy="1676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Times New Roman" pitchFamily="18" charset="0"/>
                <a:cs typeface="Times New Roman" pitchFamily="18" charset="0"/>
              </a:rPr>
              <a:t>Hình ảnh 1: Truyền thống yêu nước</a:t>
            </a:r>
          </a:p>
        </p:txBody>
      </p:sp>
      <p:sp>
        <p:nvSpPr>
          <p:cNvPr id="8" name="Rounded Rectangle 7"/>
          <p:cNvSpPr/>
          <p:nvPr/>
        </p:nvSpPr>
        <p:spPr>
          <a:xfrm>
            <a:off x="4648200" y="4495800"/>
            <a:ext cx="2895600" cy="2209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Times New Roman" pitchFamily="18" charset="0"/>
                <a:cs typeface="Times New Roman" pitchFamily="18" charset="0"/>
              </a:rPr>
              <a:t>Hình ảnh 2: Yêu thương con người</a:t>
            </a:r>
          </a:p>
        </p:txBody>
      </p:sp>
      <p:sp>
        <p:nvSpPr>
          <p:cNvPr id="9" name="Rounded Rectangle 8"/>
          <p:cNvSpPr/>
          <p:nvPr/>
        </p:nvSpPr>
        <p:spPr>
          <a:xfrm>
            <a:off x="7772400" y="4800600"/>
            <a:ext cx="2514600" cy="1447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Times New Roman" pitchFamily="18" charset="0"/>
                <a:cs typeface="Times New Roman" pitchFamily="18" charset="0"/>
              </a:rPr>
              <a:t>Hình ảnh 3: Truyền thống lao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descr="Trả lời câu hỏi GDCD 7 Bài 1 | Soạn GDCD 7 Bài 1 ngắn nhất -"/>
          <p:cNvPicPr>
            <a:picLocks noGrp="1" noChangeAspect="1" noChangeArrowheads="1"/>
          </p:cNvPicPr>
          <p:nvPr>
            <p:ph idx="1"/>
          </p:nvPr>
        </p:nvPicPr>
        <p:blipFill>
          <a:blip r:embed="rId2"/>
          <a:srcRect/>
          <a:stretch>
            <a:fillRect/>
          </a:stretch>
        </p:blipFill>
        <p:spPr bwMode="auto">
          <a:xfrm>
            <a:off x="1752600" y="228600"/>
            <a:ext cx="8610600" cy="3200400"/>
          </a:xfrm>
          <a:prstGeom prst="rect">
            <a:avLst/>
          </a:prstGeom>
          <a:noFill/>
        </p:spPr>
      </p:pic>
      <p:sp>
        <p:nvSpPr>
          <p:cNvPr id="8" name="Rounded Rectangle 7"/>
          <p:cNvSpPr/>
          <p:nvPr/>
        </p:nvSpPr>
        <p:spPr>
          <a:xfrm>
            <a:off x="1676400" y="4267200"/>
            <a:ext cx="2590800" cy="167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solidFill>
                  <a:prstClr val="black"/>
                </a:solidFill>
                <a:latin typeface="Times New Roman" pitchFamily="18" charset="0"/>
                <a:cs typeface="Times New Roman" pitchFamily="18" charset="0"/>
              </a:rPr>
              <a:t>Hình ảnh 4:</a:t>
            </a:r>
          </a:p>
          <a:p>
            <a:pPr algn="ctr"/>
            <a:r>
              <a:rPr lang="en-US" sz="2800" b="1" i="1" dirty="0">
                <a:solidFill>
                  <a:prstClr val="black"/>
                </a:solidFill>
                <a:latin typeface="Times New Roman" pitchFamily="18" charset="0"/>
                <a:cs typeface="Times New Roman" pitchFamily="18" charset="0"/>
              </a:rPr>
              <a:t>Truyền thống tôn sư trọng đạo</a:t>
            </a:r>
          </a:p>
        </p:txBody>
      </p:sp>
      <p:sp>
        <p:nvSpPr>
          <p:cNvPr id="9" name="Rounded Rectangle 8"/>
          <p:cNvSpPr/>
          <p:nvPr/>
        </p:nvSpPr>
        <p:spPr>
          <a:xfrm>
            <a:off x="4572000" y="4267200"/>
            <a:ext cx="2590800" cy="1676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i="1" dirty="0">
                <a:solidFill>
                  <a:prstClr val="black"/>
                </a:solidFill>
                <a:latin typeface="Times New Roman" pitchFamily="18" charset="0"/>
                <a:cs typeface="Times New Roman" pitchFamily="18" charset="0"/>
              </a:rPr>
              <a:t>Hình ảnh 5: Truyền thống múa rối nước</a:t>
            </a:r>
          </a:p>
        </p:txBody>
      </p:sp>
      <p:sp>
        <p:nvSpPr>
          <p:cNvPr id="10" name="Rounded Rectangle 9"/>
          <p:cNvSpPr/>
          <p:nvPr/>
        </p:nvSpPr>
        <p:spPr>
          <a:xfrm>
            <a:off x="7696200" y="4191000"/>
            <a:ext cx="2590800" cy="1676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i="1" dirty="0">
                <a:solidFill>
                  <a:prstClr val="black"/>
                </a:solidFill>
                <a:latin typeface="Times New Roman" pitchFamily="18" charset="0"/>
                <a:cs typeface="Times New Roman" pitchFamily="18" charset="0"/>
              </a:rPr>
              <a:t>Hình ảnh 6: Truyền thống nghệ thuật đòn ca tài tử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1705</Words>
  <Application>Microsoft Office PowerPoint</Application>
  <PresentationFormat>Custom</PresentationFormat>
  <Paragraphs>140</Paragraphs>
  <Slides>39</Slides>
  <Notes>0</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1_Office Theme</vt:lpstr>
      <vt:lpstr>PowerPoint Presentation</vt:lpstr>
      <vt:lpstr>PowerPoint Presentation</vt:lpstr>
      <vt:lpstr> Em hãy ghép những chữ cái đứng liền nhau trong bảng bên thành cụm từ có nghĩa thì sẽ xuất hiện nhiều từ/cụm từ nói về truyền thống quê hương ai ghép nhanh nhất và chính xác nhất sẽ trở thành người chiến thắng?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vt:lpstr>
      <vt:lpstr>PowerPoint Presentation</vt:lpstr>
      <vt:lpstr>PowerPoint Presentation</vt:lpstr>
      <vt:lpstr> Vân và Hùng đã giữ gìn và phát huy những truyền thống tốt đẹp nào của quê hương? Hai bạn thể hiện niềm tự hào về truyền thống của quê hương mình bằng những hành động cụ thể nào? </vt:lpstr>
      <vt:lpstr> Em có đồng ý với thái độ và hành vi của Quân khồng? Vì sao? </vt:lpstr>
      <vt:lpstr>   </vt:lpstr>
      <vt:lpstr> Nêu những việc làm không giữ gìn, phát huy truyền thống tốt đẹp của quê hương?  </vt:lpstr>
      <vt:lpstr>PowerPoint Presentation</vt:lpstr>
      <vt:lpstr>PowerPoint Presentation</vt:lpstr>
      <vt:lpstr>PowerPoint Presentation</vt:lpstr>
      <vt:lpstr>Bài tập 1</vt:lpstr>
      <vt:lpstr>PowerPoint Presentation</vt:lpstr>
      <vt:lpstr>Bài tập 2</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2022-09-15T03:57:41Z</dcterms:created>
  <dcterms:modified xsi:type="dcterms:W3CDTF">2022-09-15T03:58:06Z</dcterms:modified>
</cp:coreProperties>
</file>