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6" r:id="rId4"/>
    <p:sldId id="268" r:id="rId5"/>
    <p:sldId id="269" r:id="rId6"/>
    <p:sldId id="270" r:id="rId7"/>
    <p:sldId id="271" r:id="rId8"/>
    <p:sldId id="264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80" y="-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00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1.jpeg"/><Relationship Id="rId18" Type="http://schemas.openxmlformats.org/officeDocument/2006/relationships/image" Target="../media/image25.jpeg"/><Relationship Id="rId3" Type="http://schemas.openxmlformats.org/officeDocument/2006/relationships/image" Target="../media/image13.jpeg"/><Relationship Id="rId21" Type="http://schemas.openxmlformats.org/officeDocument/2006/relationships/image" Target="../media/image27.jpe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19.png"/><Relationship Id="rId24" Type="http://schemas.openxmlformats.org/officeDocument/2006/relationships/image" Target="../media/image30.jpe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9.jpeg"/><Relationship Id="rId10" Type="http://schemas.openxmlformats.org/officeDocument/2006/relationships/image" Target="../media/image18.png"/><Relationship Id="rId19" Type="http://schemas.openxmlformats.org/officeDocument/2006/relationships/image" Target="../media/image26.jpeg"/><Relationship Id="rId4" Type="http://schemas.openxmlformats.org/officeDocument/2006/relationships/image" Target="../media/image14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Relationship Id="rId22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23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52: DIỆN TÍCH HÌNH CHỮ NHẬT, DIỆN TÍCH HÌNH VUÔNG (TIẾT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58670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961552" y="559492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077661" y="1132303"/>
            <a:ext cx="13498231" cy="6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1)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16254" y="2834801"/>
            <a:ext cx="707756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Mỗi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2853" y="2752405"/>
            <a:ext cx="683818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Mỗi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45745" y="3833448"/>
            <a:ext cx="575475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Có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7640" y="3657600"/>
            <a:ext cx="5612858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hàng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45237" y="5014413"/>
            <a:ext cx="6019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 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40809" y="4727652"/>
            <a:ext cx="578227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9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6154" y="2072346"/>
            <a:ext cx="8667997" cy="54863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45237" y="5959791"/>
            <a:ext cx="7417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ô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diện tích bao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 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3896" y="5928813"/>
            <a:ext cx="729875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Mỗi ô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diện tích 1 cm</a:t>
            </a:r>
            <a:r>
              <a:rPr lang="en-US" sz="3600" b="1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kumimoji="0" lang="en-US" sz="29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80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 animBg="1"/>
      <p:bldP spid="25" grpId="0"/>
      <p:bldP spid="26" grpId="0" animBg="1"/>
      <p:bldP spid="24" grpId="0"/>
      <p:bldP spid="28" grpId="0" animBg="1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077661" y="1132303"/>
            <a:ext cx="13498231" cy="6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1)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2347119" y="2567851"/>
            <a:ext cx="723899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vuôngABCD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3 = 9 (ô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 tích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1cm</a:t>
            </a:r>
            <a:r>
              <a:rPr kumimoji="0" lang="en-US" alt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000" b="1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 tích hình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3 = 9 (cm</a:t>
            </a:r>
            <a:r>
              <a:rPr kumimoji="0" lang="en-US" alt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71209" t="53894"/>
          <a:stretch/>
        </p:blipFill>
        <p:spPr>
          <a:xfrm>
            <a:off x="11795919" y="1856243"/>
            <a:ext cx="3886200" cy="3553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800" t="10191" r="5623"/>
          <a:stretch/>
        </p:blipFill>
        <p:spPr>
          <a:xfrm>
            <a:off x="2956719" y="6065700"/>
            <a:ext cx="11277600" cy="26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 .</a:t>
              </a:r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386787"/>
              </p:ext>
            </p:extLst>
          </p:nvPr>
        </p:nvGraphicFramePr>
        <p:xfrm>
          <a:off x="899319" y="3089462"/>
          <a:ext cx="14020800" cy="2690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6800">
                  <a:extLst>
                    <a:ext uri="{9D8B030D-6E8A-4147-A177-3AD203B41FA5}">
                      <a16:colId xmlns="" xmlns:a16="http://schemas.microsoft.com/office/drawing/2014/main" val="367184325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3816494781"/>
                    </a:ext>
                  </a:extLst>
                </a:gridCol>
                <a:gridCol w="2514600">
                  <a:extLst>
                    <a:ext uri="{9D8B030D-6E8A-4147-A177-3AD203B41FA5}">
                      <a16:colId xmlns="" xmlns:a16="http://schemas.microsoft.com/office/drawing/2014/main" val="190553166"/>
                    </a:ext>
                  </a:extLst>
                </a:gridCol>
                <a:gridCol w="2514600">
                  <a:extLst>
                    <a:ext uri="{9D8B030D-6E8A-4147-A177-3AD203B41FA5}">
                      <a16:colId xmlns="" xmlns:a16="http://schemas.microsoft.com/office/drawing/2014/main" val="2071370710"/>
                    </a:ext>
                  </a:extLst>
                </a:gridCol>
              </a:tblGrid>
              <a:tr h="896810">
                <a:tc>
                  <a:txBody>
                    <a:bodyPr/>
                    <a:lstStyle/>
                    <a:p>
                      <a:r>
                        <a:rPr lang="en-US" sz="3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3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3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hình </a:t>
                      </a:r>
                      <a:r>
                        <a:rPr lang="en-US" sz="3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20817"/>
                  </a:ext>
                </a:extLst>
              </a:tr>
              <a:tr h="89681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vi hình</a:t>
                      </a:r>
                      <a:r>
                        <a:rPr lang="en-US" sz="3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1901731"/>
                  </a:ext>
                </a:extLst>
              </a:tr>
              <a:tr h="89681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r>
                        <a:rPr lang="en-US" sz="3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hình </a:t>
                      </a:r>
                      <a:r>
                        <a:rPr lang="en-US" sz="3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7060119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0376278" y="4089423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057733" y="4089423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435399" y="4982659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051674" y="4986237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026241" y="4060410"/>
            <a:ext cx="818317" cy="582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999220" y="4974414"/>
            <a:ext cx="872357" cy="6067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634119" y="4948494"/>
            <a:ext cx="838198" cy="6326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634119" y="4060410"/>
            <a:ext cx="874436" cy="582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1402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9719" y="2122994"/>
            <a:ext cx="15444393" cy="2431435"/>
            <a:chOff x="1470819" y="1921758"/>
            <a:chExt cx="9995499" cy="243143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miếng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8 cm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diện tích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miếng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hình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b)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Nếu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cắt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3 cm ở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góc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của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miếng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thì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diện tích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miếng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còn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lại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bao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nhiêu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xăng-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mét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405" t="1600" b="4000"/>
          <a:stretch/>
        </p:blipFill>
        <p:spPr>
          <a:xfrm>
            <a:off x="8365592" y="4399571"/>
            <a:ext cx="769588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0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3519" y="1838208"/>
            <a:ext cx="15444393" cy="677108"/>
            <a:chOff x="1470819" y="1921758"/>
            <a:chExt cx="9995499" cy="67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a)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diện tích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miếng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đó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1662867" y="3062306"/>
            <a:ext cx="848463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Diện tích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8 x 8 = 64 (cm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Đáp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64 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519" y="2222976"/>
            <a:ext cx="3890962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659551" y="2464499"/>
            <a:ext cx="249126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2332353" y="6220672"/>
            <a:ext cx="1068276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Diện tích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cắt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 x 3 = 9 (cm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Diện tích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64 – 9 = 55 (cm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519" y="4958788"/>
            <a:ext cx="1570196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cắt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cm ở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diện tích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xăng-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EE4BA57-F480-44F9-81BD-CE8CC7A7D1A3}"/>
              </a:ext>
            </a:extLst>
          </p:cNvPr>
          <p:cNvSpPr txBox="1"/>
          <p:nvPr/>
        </p:nvSpPr>
        <p:spPr>
          <a:xfrm>
            <a:off x="5075755" y="8447752"/>
            <a:ext cx="3504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55 cm</a:t>
            </a:r>
            <a:r>
              <a:rPr lang="en-US" alt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3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9719" y="2122994"/>
            <a:ext cx="15444393" cy="1261884"/>
            <a:chOff x="1470819" y="1921758"/>
            <a:chExt cx="9995499" cy="126188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Ghép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bốn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tấm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bìa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trong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bên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thành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diện tích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của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632703" y="3384878"/>
            <a:ext cx="1052522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ô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cm.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2321" y="2971800"/>
            <a:ext cx="3303572" cy="274320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33182"/>
              </p:ext>
            </p:extLst>
          </p:nvPr>
        </p:nvGraphicFramePr>
        <p:xfrm>
          <a:off x="11376731" y="2927649"/>
          <a:ext cx="3084772" cy="2921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193">
                  <a:extLst>
                    <a:ext uri="{9D8B030D-6E8A-4147-A177-3AD203B41FA5}">
                      <a16:colId xmlns="" xmlns:a16="http://schemas.microsoft.com/office/drawing/2014/main" val="183859544"/>
                    </a:ext>
                  </a:extLst>
                </a:gridCol>
                <a:gridCol w="771193">
                  <a:extLst>
                    <a:ext uri="{9D8B030D-6E8A-4147-A177-3AD203B41FA5}">
                      <a16:colId xmlns="" xmlns:a16="http://schemas.microsoft.com/office/drawing/2014/main" val="2171511438"/>
                    </a:ext>
                  </a:extLst>
                </a:gridCol>
                <a:gridCol w="771193">
                  <a:extLst>
                    <a:ext uri="{9D8B030D-6E8A-4147-A177-3AD203B41FA5}">
                      <a16:colId xmlns="" xmlns:a16="http://schemas.microsoft.com/office/drawing/2014/main" val="2093076423"/>
                    </a:ext>
                  </a:extLst>
                </a:gridCol>
                <a:gridCol w="771193">
                  <a:extLst>
                    <a:ext uri="{9D8B030D-6E8A-4147-A177-3AD203B41FA5}">
                      <a16:colId xmlns="" xmlns:a16="http://schemas.microsoft.com/office/drawing/2014/main" val="3565929211"/>
                    </a:ext>
                  </a:extLst>
                </a:gridCol>
              </a:tblGrid>
              <a:tr h="806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4585704"/>
                  </a:ext>
                </a:extLst>
              </a:tr>
              <a:tr h="7051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6304446"/>
                  </a:ext>
                </a:extLst>
              </a:tr>
              <a:tr h="7051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0271413"/>
                  </a:ext>
                </a:extLst>
              </a:tr>
              <a:tr h="7051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9727026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3656710" y="5218203"/>
            <a:ext cx="81375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4 = 8 (cm)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8 x 8 = 64 (cm</a:t>
            </a:r>
            <a:r>
              <a:rPr lang="en-US" altLang="en-US" sz="40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cm</a:t>
            </a:r>
            <a:r>
              <a:rPr lang="en-US" altLang="en-US" sz="4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1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Microsoft Office PowerPoint</Application>
  <PresentationFormat>Custom</PresentationFormat>
  <Paragraphs>121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2023-03-01T03:39:13Z</dcterms:created>
  <dcterms:modified xsi:type="dcterms:W3CDTF">2023-03-01T03:44:17Z</dcterms:modified>
</cp:coreProperties>
</file>