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video/x-ms-wmv" Extension="wmv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media/image14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16.jpe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media/image17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19.jpe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21.jpeg" Type="http://schemas.openxmlformats.org/officeDocument/2006/relationships/image"/><Relationship Id="rId2" Target="../media/image20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2" Target="../media/image1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 ?><Relationships xmlns="http://schemas.openxmlformats.org/package/2006/relationships"><Relationship Id="rId2" Target="../media/image2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8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3" Target="../media/image1.jpeg" Type="http://schemas.openxmlformats.org/officeDocument/2006/relationships/image"/><Relationship Id="rId2" Target="../media/image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0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5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7.jpe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 ?><Relationships xmlns="http://schemas.openxmlformats.org/package/2006/relationships"><Relationship Id="rId2" Target="../media/image9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816</Words>
  <Application>Microsoft Office PowerPoint</Application>
  <PresentationFormat>On-screen Show (4:3)</PresentationFormat>
  <Paragraphs>140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2021-08-22T06:20:03Z</dcterms:created>
  <dcterms:modified xsi:type="dcterms:W3CDTF">2021-08-22T06:20:05Z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13398756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S9.1.0</vt:lpwstr>
  </property>
</Properties>
</file>