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 id="2147483705" r:id="rId4"/>
    <p:sldMasterId id="2147483718" r:id="rId5"/>
    <p:sldMasterId id="2147483730" r:id="rId6"/>
  </p:sldMasterIdLst>
  <p:notesMasterIdLst>
    <p:notesMasterId r:id="rId58"/>
  </p:notesMasterIdLst>
  <p:sldIdLst>
    <p:sldId id="258" r:id="rId7"/>
    <p:sldId id="260" r:id="rId8"/>
    <p:sldId id="261" r:id="rId9"/>
    <p:sldId id="262" r:id="rId10"/>
    <p:sldId id="264" r:id="rId11"/>
    <p:sldId id="283" r:id="rId12"/>
    <p:sldId id="285" r:id="rId13"/>
    <p:sldId id="284" r:id="rId14"/>
    <p:sldId id="286" r:id="rId15"/>
    <p:sldId id="287"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408C-DA8E-4304-9CB3-933C3A3092F4}" type="datetimeFigureOut">
              <a:rPr lang="en-US" smtClean="0"/>
              <a:t>8/24/2025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AE3B8-238F-44D5-A0AB-3D641F6B96F0}" type="slidenum">
              <a:rPr lang="en-US" smtClean="0"/>
              <a:t>‹#›</a:t>
            </a:fld>
            <a:endParaRPr lang="en-US"/>
          </a:p>
        </p:txBody>
      </p:sp>
    </p:spTree>
    <p:extLst>
      <p:ext uri="{BB962C8B-B14F-4D97-AF65-F5344CB8AC3E}">
        <p14:creationId xmlns:p14="http://schemas.microsoft.com/office/powerpoint/2010/main" val="423940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72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1d73726499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1d73726499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860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31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083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4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72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0631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180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8357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958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26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243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178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4835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384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133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31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275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0647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726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24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482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482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025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188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1d73726499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1d73726499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8602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316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0831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47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723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958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969e3572d5_0_1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969e3572d5_0_1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697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025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268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062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8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6933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5158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868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703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384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32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32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83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74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2397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070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01586" y="323300"/>
            <a:ext cx="11367188" cy="6212800"/>
            <a:chOff x="376189" y="242475"/>
            <a:chExt cx="8525391" cy="4659600"/>
          </a:xfrm>
        </p:grpSpPr>
        <p:sp>
          <p:nvSpPr>
            <p:cNvPr id="10" name="Google Shape;10;p2"/>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 name="Google Shape;11;p2"/>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2" name="Google Shape;12;p2"/>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3" name="Google Shape;13;p2"/>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4" name="Google Shape;14;p2"/>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5" name="Google Shape;15;p2"/>
            <p:cNvGrpSpPr/>
            <p:nvPr/>
          </p:nvGrpSpPr>
          <p:grpSpPr>
            <a:xfrm>
              <a:off x="708708" y="843761"/>
              <a:ext cx="159575" cy="3457012"/>
              <a:chOff x="429853" y="651275"/>
              <a:chExt cx="171900" cy="3724025"/>
            </a:xfrm>
          </p:grpSpPr>
          <p:sp>
            <p:nvSpPr>
              <p:cNvPr id="16" name="Google Shape;16;p2"/>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7" name="Google Shape;17;p2"/>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8" name="Google Shape;18;p2"/>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9" name="Google Shape;19;p2"/>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 name="Google Shape;20;p2"/>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 name="Google Shape;21;p2"/>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 name="Google Shape;22;p2"/>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 name="Google Shape;23;p2"/>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 name="Google Shape;24;p2"/>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 name="Google Shape;25;p2"/>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6" name="Google Shape;26;p2"/>
            <p:cNvGrpSpPr/>
            <p:nvPr/>
          </p:nvGrpSpPr>
          <p:grpSpPr>
            <a:xfrm>
              <a:off x="376189" y="867325"/>
              <a:ext cx="441407" cy="3409123"/>
              <a:chOff x="71651" y="735275"/>
              <a:chExt cx="475500" cy="3672437"/>
            </a:xfrm>
          </p:grpSpPr>
          <p:sp>
            <p:nvSpPr>
              <p:cNvPr id="27" name="Google Shape;27;p2"/>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8" name="Google Shape;28;p2"/>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9" name="Google Shape;29;p2"/>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 name="Google Shape;30;p2"/>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 name="Google Shape;31;p2"/>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2" name="Google Shape;32;p2"/>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3" name="Google Shape;33;p2"/>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4" name="Google Shape;34;p2"/>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5" name="Google Shape;35;p2"/>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6" name="Google Shape;36;p2"/>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37" name="Google Shape;37;p2"/>
          <p:cNvSpPr txBox="1">
            <a:spLocks noGrp="1"/>
          </p:cNvSpPr>
          <p:nvPr>
            <p:ph type="ctrTitle"/>
          </p:nvPr>
        </p:nvSpPr>
        <p:spPr>
          <a:xfrm>
            <a:off x="1581317" y="1261284"/>
            <a:ext cx="6637200" cy="2147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667"/>
            </a:lvl1pPr>
            <a:lvl2pPr lvl="1" algn="ctr">
              <a:spcBef>
                <a:spcPts val="0"/>
              </a:spcBef>
              <a:spcAft>
                <a:spcPts val="0"/>
              </a:spcAft>
              <a:buSzPts val="5200"/>
              <a:buNone/>
              <a:defRPr sz="6934"/>
            </a:lvl2pPr>
            <a:lvl3pPr lvl="2" algn="ctr">
              <a:spcBef>
                <a:spcPts val="0"/>
              </a:spcBef>
              <a:spcAft>
                <a:spcPts val="0"/>
              </a:spcAft>
              <a:buSzPts val="5200"/>
              <a:buNone/>
              <a:defRPr sz="6934"/>
            </a:lvl3pPr>
            <a:lvl4pPr lvl="3" algn="ctr">
              <a:spcBef>
                <a:spcPts val="0"/>
              </a:spcBef>
              <a:spcAft>
                <a:spcPts val="0"/>
              </a:spcAft>
              <a:buSzPts val="5200"/>
              <a:buNone/>
              <a:defRPr sz="6934"/>
            </a:lvl4pPr>
            <a:lvl5pPr lvl="4" algn="ctr">
              <a:spcBef>
                <a:spcPts val="0"/>
              </a:spcBef>
              <a:spcAft>
                <a:spcPts val="0"/>
              </a:spcAft>
              <a:buSzPts val="5200"/>
              <a:buNone/>
              <a:defRPr sz="6934"/>
            </a:lvl5pPr>
            <a:lvl6pPr lvl="5" algn="ctr">
              <a:spcBef>
                <a:spcPts val="0"/>
              </a:spcBef>
              <a:spcAft>
                <a:spcPts val="0"/>
              </a:spcAft>
              <a:buSzPts val="5200"/>
              <a:buNone/>
              <a:defRPr sz="6934"/>
            </a:lvl6pPr>
            <a:lvl7pPr lvl="6" algn="ctr">
              <a:spcBef>
                <a:spcPts val="0"/>
              </a:spcBef>
              <a:spcAft>
                <a:spcPts val="0"/>
              </a:spcAft>
              <a:buSzPts val="5200"/>
              <a:buNone/>
              <a:defRPr sz="6934"/>
            </a:lvl7pPr>
            <a:lvl8pPr lvl="7" algn="ctr">
              <a:spcBef>
                <a:spcPts val="0"/>
              </a:spcBef>
              <a:spcAft>
                <a:spcPts val="0"/>
              </a:spcAft>
              <a:buSzPts val="5200"/>
              <a:buNone/>
              <a:defRPr sz="6934"/>
            </a:lvl8pPr>
            <a:lvl9pPr lvl="8" algn="ctr">
              <a:spcBef>
                <a:spcPts val="0"/>
              </a:spcBef>
              <a:spcAft>
                <a:spcPts val="0"/>
              </a:spcAft>
              <a:buSzPts val="5200"/>
              <a:buNone/>
              <a:defRPr sz="6934"/>
            </a:lvl9pPr>
          </a:lstStyle>
          <a:p>
            <a:endParaRPr/>
          </a:p>
        </p:txBody>
      </p:sp>
      <p:sp>
        <p:nvSpPr>
          <p:cNvPr id="38" name="Google Shape;38;p2"/>
          <p:cNvSpPr txBox="1">
            <a:spLocks noGrp="1"/>
          </p:cNvSpPr>
          <p:nvPr>
            <p:ph type="subTitle" idx="1"/>
          </p:nvPr>
        </p:nvSpPr>
        <p:spPr>
          <a:xfrm>
            <a:off x="1581317" y="3457351"/>
            <a:ext cx="3778800" cy="107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2133">
                <a:latin typeface="DM Sans"/>
                <a:ea typeface="DM Sans"/>
                <a:cs typeface="DM Sans"/>
                <a:sym typeface="DM Sans"/>
              </a:defRPr>
            </a:lvl1pPr>
            <a:lvl2pPr lvl="1" algn="ctr" rtl="0">
              <a:lnSpc>
                <a:spcPct val="100000"/>
              </a:lnSpc>
              <a:spcBef>
                <a:spcPts val="0"/>
              </a:spcBef>
              <a:spcAft>
                <a:spcPts val="0"/>
              </a:spcAft>
              <a:buClr>
                <a:schemeClr val="accent2"/>
              </a:buClr>
              <a:buSzPts val="2800"/>
              <a:buNone/>
              <a:defRPr sz="3734">
                <a:solidFill>
                  <a:schemeClr val="accent2"/>
                </a:solidFill>
              </a:defRPr>
            </a:lvl2pPr>
            <a:lvl3pPr lvl="2" algn="ctr" rtl="0">
              <a:lnSpc>
                <a:spcPct val="100000"/>
              </a:lnSpc>
              <a:spcBef>
                <a:spcPts val="0"/>
              </a:spcBef>
              <a:spcAft>
                <a:spcPts val="0"/>
              </a:spcAft>
              <a:buClr>
                <a:schemeClr val="accent2"/>
              </a:buClr>
              <a:buSzPts val="2800"/>
              <a:buNone/>
              <a:defRPr sz="3734">
                <a:solidFill>
                  <a:schemeClr val="accent2"/>
                </a:solidFill>
              </a:defRPr>
            </a:lvl3pPr>
            <a:lvl4pPr lvl="3" algn="ctr" rtl="0">
              <a:lnSpc>
                <a:spcPct val="100000"/>
              </a:lnSpc>
              <a:spcBef>
                <a:spcPts val="0"/>
              </a:spcBef>
              <a:spcAft>
                <a:spcPts val="0"/>
              </a:spcAft>
              <a:buClr>
                <a:schemeClr val="accent2"/>
              </a:buClr>
              <a:buSzPts val="2800"/>
              <a:buNone/>
              <a:defRPr sz="3734">
                <a:solidFill>
                  <a:schemeClr val="accent2"/>
                </a:solidFill>
              </a:defRPr>
            </a:lvl4pPr>
            <a:lvl5pPr lvl="4" algn="ctr" rtl="0">
              <a:lnSpc>
                <a:spcPct val="100000"/>
              </a:lnSpc>
              <a:spcBef>
                <a:spcPts val="0"/>
              </a:spcBef>
              <a:spcAft>
                <a:spcPts val="0"/>
              </a:spcAft>
              <a:buClr>
                <a:schemeClr val="accent2"/>
              </a:buClr>
              <a:buSzPts val="2800"/>
              <a:buNone/>
              <a:defRPr sz="3734">
                <a:solidFill>
                  <a:schemeClr val="accent2"/>
                </a:solidFill>
              </a:defRPr>
            </a:lvl5pPr>
            <a:lvl6pPr lvl="5" algn="ctr" rtl="0">
              <a:lnSpc>
                <a:spcPct val="100000"/>
              </a:lnSpc>
              <a:spcBef>
                <a:spcPts val="0"/>
              </a:spcBef>
              <a:spcAft>
                <a:spcPts val="0"/>
              </a:spcAft>
              <a:buClr>
                <a:schemeClr val="accent2"/>
              </a:buClr>
              <a:buSzPts val="2800"/>
              <a:buNone/>
              <a:defRPr sz="3734">
                <a:solidFill>
                  <a:schemeClr val="accent2"/>
                </a:solidFill>
              </a:defRPr>
            </a:lvl6pPr>
            <a:lvl7pPr lvl="6" algn="ctr" rtl="0">
              <a:lnSpc>
                <a:spcPct val="100000"/>
              </a:lnSpc>
              <a:spcBef>
                <a:spcPts val="0"/>
              </a:spcBef>
              <a:spcAft>
                <a:spcPts val="0"/>
              </a:spcAft>
              <a:buClr>
                <a:schemeClr val="accent2"/>
              </a:buClr>
              <a:buSzPts val="2800"/>
              <a:buNone/>
              <a:defRPr sz="3734">
                <a:solidFill>
                  <a:schemeClr val="accent2"/>
                </a:solidFill>
              </a:defRPr>
            </a:lvl7pPr>
            <a:lvl8pPr lvl="7" algn="ctr" rtl="0">
              <a:lnSpc>
                <a:spcPct val="100000"/>
              </a:lnSpc>
              <a:spcBef>
                <a:spcPts val="0"/>
              </a:spcBef>
              <a:spcAft>
                <a:spcPts val="0"/>
              </a:spcAft>
              <a:buClr>
                <a:schemeClr val="accent2"/>
              </a:buClr>
              <a:buSzPts val="2800"/>
              <a:buNone/>
              <a:defRPr sz="3734">
                <a:solidFill>
                  <a:schemeClr val="accent2"/>
                </a:solidFill>
              </a:defRPr>
            </a:lvl8pPr>
            <a:lvl9pPr lvl="8" algn="ctr" rtl="0">
              <a:lnSpc>
                <a:spcPct val="100000"/>
              </a:lnSpc>
              <a:spcBef>
                <a:spcPts val="0"/>
              </a:spcBef>
              <a:spcAft>
                <a:spcPts val="0"/>
              </a:spcAft>
              <a:buClr>
                <a:schemeClr val="accent2"/>
              </a:buClr>
              <a:buSzPts val="2800"/>
              <a:buNone/>
              <a:defRPr sz="3734">
                <a:solidFill>
                  <a:schemeClr val="accent2"/>
                </a:solidFill>
              </a:defRPr>
            </a:lvl9pPr>
          </a:lstStyle>
          <a:p>
            <a:endParaRPr/>
          </a:p>
        </p:txBody>
      </p:sp>
    </p:spTree>
    <p:extLst>
      <p:ext uri="{BB962C8B-B14F-4D97-AF65-F5344CB8AC3E}">
        <p14:creationId xmlns:p14="http://schemas.microsoft.com/office/powerpoint/2010/main" val="51591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02"/>
        <p:cNvGrpSpPr/>
        <p:nvPr/>
      </p:nvGrpSpPr>
      <p:grpSpPr>
        <a:xfrm>
          <a:off x="0" y="0"/>
          <a:ext cx="0" cy="0"/>
          <a:chOff x="0" y="0"/>
          <a:chExt cx="0" cy="0"/>
        </a:xfrm>
      </p:grpSpPr>
      <p:grpSp>
        <p:nvGrpSpPr>
          <p:cNvPr id="803" name="Google Shape;803;p28"/>
          <p:cNvGrpSpPr/>
          <p:nvPr/>
        </p:nvGrpSpPr>
        <p:grpSpPr>
          <a:xfrm>
            <a:off x="501586" y="323300"/>
            <a:ext cx="11367188" cy="6212800"/>
            <a:chOff x="376189" y="242475"/>
            <a:chExt cx="8525391" cy="4659600"/>
          </a:xfrm>
        </p:grpSpPr>
        <p:sp>
          <p:nvSpPr>
            <p:cNvPr id="804" name="Google Shape;804;p2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5" name="Google Shape;805;p2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6" name="Google Shape;806;p2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7" name="Google Shape;807;p2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8" name="Google Shape;808;p2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809" name="Google Shape;809;p28"/>
            <p:cNvGrpSpPr/>
            <p:nvPr/>
          </p:nvGrpSpPr>
          <p:grpSpPr>
            <a:xfrm>
              <a:off x="708708" y="843761"/>
              <a:ext cx="159575" cy="3457012"/>
              <a:chOff x="429853" y="651275"/>
              <a:chExt cx="171900" cy="3724025"/>
            </a:xfrm>
          </p:grpSpPr>
          <p:sp>
            <p:nvSpPr>
              <p:cNvPr id="810" name="Google Shape;810;p2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1" name="Google Shape;811;p2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2" name="Google Shape;812;p2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3" name="Google Shape;813;p2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4" name="Google Shape;814;p2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5" name="Google Shape;815;p2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6" name="Google Shape;816;p2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7" name="Google Shape;817;p2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8" name="Google Shape;818;p2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9" name="Google Shape;819;p2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820" name="Google Shape;820;p28"/>
            <p:cNvGrpSpPr/>
            <p:nvPr/>
          </p:nvGrpSpPr>
          <p:grpSpPr>
            <a:xfrm>
              <a:off x="376189" y="867325"/>
              <a:ext cx="441407" cy="3409123"/>
              <a:chOff x="71651" y="735275"/>
              <a:chExt cx="475500" cy="3672437"/>
            </a:xfrm>
          </p:grpSpPr>
          <p:sp>
            <p:nvSpPr>
              <p:cNvPr id="821" name="Google Shape;821;p2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2" name="Google Shape;822;p2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3" name="Google Shape;823;p2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4" name="Google Shape;824;p2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5" name="Google Shape;825;p2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6" name="Google Shape;826;p2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7" name="Google Shape;827;p2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8" name="Google Shape;828;p2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9" name="Google Shape;829;p2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30" name="Google Shape;830;p2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831" name="Google Shape;831;p28"/>
          <p:cNvSpPr txBox="1">
            <a:spLocks noGrp="1"/>
          </p:cNvSpPr>
          <p:nvPr>
            <p:ph type="title" hasCustomPrompt="1"/>
          </p:nvPr>
        </p:nvSpPr>
        <p:spPr>
          <a:xfrm>
            <a:off x="1824667" y="4041109"/>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2" name="Google Shape;832;p28"/>
          <p:cNvSpPr txBox="1">
            <a:spLocks noGrp="1"/>
          </p:cNvSpPr>
          <p:nvPr>
            <p:ph type="subTitle" idx="1"/>
          </p:nvPr>
        </p:nvSpPr>
        <p:spPr>
          <a:xfrm>
            <a:off x="1824664" y="4773567"/>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3" name="Google Shape;833;p28"/>
          <p:cNvSpPr txBox="1">
            <a:spLocks noGrp="1"/>
          </p:cNvSpPr>
          <p:nvPr>
            <p:ph type="title" idx="2" hasCustomPrompt="1"/>
          </p:nvPr>
        </p:nvSpPr>
        <p:spPr>
          <a:xfrm>
            <a:off x="1824667" y="1884567"/>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4" name="Google Shape;834;p28"/>
          <p:cNvSpPr txBox="1">
            <a:spLocks noGrp="1"/>
          </p:cNvSpPr>
          <p:nvPr>
            <p:ph type="subTitle" idx="3"/>
          </p:nvPr>
        </p:nvSpPr>
        <p:spPr>
          <a:xfrm>
            <a:off x="1824664" y="2611471"/>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5" name="Google Shape;835;p28"/>
          <p:cNvSpPr txBox="1">
            <a:spLocks noGrp="1"/>
          </p:cNvSpPr>
          <p:nvPr>
            <p:ph type="title" idx="4" hasCustomPrompt="1"/>
          </p:nvPr>
        </p:nvSpPr>
        <p:spPr>
          <a:xfrm>
            <a:off x="6254900" y="4041100"/>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6" name="Google Shape;836;p28"/>
          <p:cNvSpPr txBox="1">
            <a:spLocks noGrp="1"/>
          </p:cNvSpPr>
          <p:nvPr>
            <p:ph type="subTitle" idx="5"/>
          </p:nvPr>
        </p:nvSpPr>
        <p:spPr>
          <a:xfrm>
            <a:off x="6254897" y="4773561"/>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7" name="Google Shape;837;p28"/>
          <p:cNvSpPr txBox="1">
            <a:spLocks noGrp="1"/>
          </p:cNvSpPr>
          <p:nvPr>
            <p:ph type="title" idx="6" hasCustomPrompt="1"/>
          </p:nvPr>
        </p:nvSpPr>
        <p:spPr>
          <a:xfrm>
            <a:off x="6254903" y="1892729"/>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8" name="Google Shape;838;p28"/>
          <p:cNvSpPr txBox="1">
            <a:spLocks noGrp="1"/>
          </p:cNvSpPr>
          <p:nvPr>
            <p:ph type="subTitle" idx="7"/>
          </p:nvPr>
        </p:nvSpPr>
        <p:spPr>
          <a:xfrm>
            <a:off x="6254897" y="2625323"/>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9429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01"/>
        <p:cNvGrpSpPr/>
        <p:nvPr/>
      </p:nvGrpSpPr>
      <p:grpSpPr>
        <a:xfrm>
          <a:off x="0" y="0"/>
          <a:ext cx="0" cy="0"/>
          <a:chOff x="0" y="0"/>
          <a:chExt cx="0" cy="0"/>
        </a:xfrm>
      </p:grpSpPr>
      <p:grpSp>
        <p:nvGrpSpPr>
          <p:cNvPr id="1002" name="Google Shape;1002;p34"/>
          <p:cNvGrpSpPr/>
          <p:nvPr/>
        </p:nvGrpSpPr>
        <p:grpSpPr>
          <a:xfrm>
            <a:off x="501586" y="323300"/>
            <a:ext cx="11367188" cy="6212800"/>
            <a:chOff x="376189" y="242475"/>
            <a:chExt cx="8525391" cy="4659600"/>
          </a:xfrm>
        </p:grpSpPr>
        <p:sp>
          <p:nvSpPr>
            <p:cNvPr id="1003" name="Google Shape;1003;p34"/>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4" name="Google Shape;1004;p34"/>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5" name="Google Shape;1005;p34"/>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6" name="Google Shape;1006;p34"/>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7" name="Google Shape;1007;p34"/>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008" name="Google Shape;1008;p34"/>
            <p:cNvGrpSpPr/>
            <p:nvPr/>
          </p:nvGrpSpPr>
          <p:grpSpPr>
            <a:xfrm>
              <a:off x="708708" y="843761"/>
              <a:ext cx="159575" cy="3457012"/>
              <a:chOff x="429853" y="651275"/>
              <a:chExt cx="171900" cy="3724025"/>
            </a:xfrm>
          </p:grpSpPr>
          <p:sp>
            <p:nvSpPr>
              <p:cNvPr id="1009" name="Google Shape;1009;p34"/>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0" name="Google Shape;1010;p34"/>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1" name="Google Shape;1011;p34"/>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2" name="Google Shape;1012;p34"/>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3" name="Google Shape;1013;p34"/>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4" name="Google Shape;1014;p34"/>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5" name="Google Shape;1015;p34"/>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6" name="Google Shape;1016;p34"/>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7" name="Google Shape;1017;p34"/>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8" name="Google Shape;1018;p34"/>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019" name="Google Shape;1019;p34"/>
            <p:cNvGrpSpPr/>
            <p:nvPr/>
          </p:nvGrpSpPr>
          <p:grpSpPr>
            <a:xfrm>
              <a:off x="376189" y="867325"/>
              <a:ext cx="441407" cy="3409123"/>
              <a:chOff x="71651" y="735275"/>
              <a:chExt cx="475500" cy="3672437"/>
            </a:xfrm>
          </p:grpSpPr>
          <p:sp>
            <p:nvSpPr>
              <p:cNvPr id="1020" name="Google Shape;1020;p34"/>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1" name="Google Shape;1021;p34"/>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2" name="Google Shape;1022;p34"/>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3" name="Google Shape;1023;p34"/>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4" name="Google Shape;1024;p34"/>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5" name="Google Shape;1025;p34"/>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6" name="Google Shape;1026;p34"/>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7" name="Google Shape;1027;p34"/>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8" name="Google Shape;1028;p34"/>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9" name="Google Shape;1029;p34"/>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grpSp>
        <p:nvGrpSpPr>
          <p:cNvPr id="1030" name="Google Shape;1030;p34"/>
          <p:cNvGrpSpPr/>
          <p:nvPr/>
        </p:nvGrpSpPr>
        <p:grpSpPr>
          <a:xfrm rot="458927">
            <a:off x="9317906" y="3899171"/>
            <a:ext cx="1815761" cy="2210828"/>
            <a:chOff x="6849225" y="3334350"/>
            <a:chExt cx="1361825" cy="1658125"/>
          </a:xfrm>
        </p:grpSpPr>
        <p:sp>
          <p:nvSpPr>
            <p:cNvPr id="1031" name="Google Shape;1031;p34"/>
            <p:cNvSpPr/>
            <p:nvPr/>
          </p:nvSpPr>
          <p:spPr>
            <a:xfrm>
              <a:off x="6849225" y="3334350"/>
              <a:ext cx="1361825" cy="1658125"/>
            </a:xfrm>
            <a:custGeom>
              <a:avLst/>
              <a:gdLst/>
              <a:ahLst/>
              <a:cxnLst/>
              <a:rect l="l" t="t" r="r" b="b"/>
              <a:pathLst>
                <a:path w="54473" h="66325" extrusionOk="0">
                  <a:moveTo>
                    <a:pt x="30226" y="0"/>
                  </a:moveTo>
                  <a:cubicBezTo>
                    <a:pt x="27097" y="0"/>
                    <a:pt x="24012" y="1175"/>
                    <a:pt x="22817" y="3609"/>
                  </a:cubicBezTo>
                  <a:cubicBezTo>
                    <a:pt x="22776" y="3607"/>
                    <a:pt x="22734" y="3606"/>
                    <a:pt x="22693" y="3606"/>
                  </a:cubicBezTo>
                  <a:cubicBezTo>
                    <a:pt x="21139" y="3606"/>
                    <a:pt x="19709" y="4817"/>
                    <a:pt x="19481" y="6344"/>
                  </a:cubicBezTo>
                  <a:cubicBezTo>
                    <a:pt x="17980" y="7779"/>
                    <a:pt x="16979" y="9280"/>
                    <a:pt x="17180" y="11715"/>
                  </a:cubicBezTo>
                  <a:cubicBezTo>
                    <a:pt x="14044" y="15884"/>
                    <a:pt x="13877" y="21922"/>
                    <a:pt x="16646" y="26692"/>
                  </a:cubicBezTo>
                  <a:cubicBezTo>
                    <a:pt x="13877" y="26759"/>
                    <a:pt x="11275" y="26692"/>
                    <a:pt x="8340" y="27726"/>
                  </a:cubicBezTo>
                  <a:cubicBezTo>
                    <a:pt x="3937" y="29461"/>
                    <a:pt x="3270" y="35298"/>
                    <a:pt x="6305" y="38534"/>
                  </a:cubicBezTo>
                  <a:cubicBezTo>
                    <a:pt x="4971" y="41102"/>
                    <a:pt x="4837" y="44538"/>
                    <a:pt x="6138" y="47207"/>
                  </a:cubicBezTo>
                  <a:cubicBezTo>
                    <a:pt x="1" y="51143"/>
                    <a:pt x="601" y="61917"/>
                    <a:pt x="7406" y="65320"/>
                  </a:cubicBezTo>
                  <a:cubicBezTo>
                    <a:pt x="9606" y="65928"/>
                    <a:pt x="11567" y="66071"/>
                    <a:pt x="13529" y="66071"/>
                  </a:cubicBezTo>
                  <a:cubicBezTo>
                    <a:pt x="15277" y="66071"/>
                    <a:pt x="17027" y="65957"/>
                    <a:pt x="18946" y="65957"/>
                  </a:cubicBezTo>
                  <a:cubicBezTo>
                    <a:pt x="19838" y="65957"/>
                    <a:pt x="20767" y="65982"/>
                    <a:pt x="21750" y="66054"/>
                  </a:cubicBezTo>
                  <a:cubicBezTo>
                    <a:pt x="27854" y="66120"/>
                    <a:pt x="34158" y="66254"/>
                    <a:pt x="40296" y="66254"/>
                  </a:cubicBezTo>
                  <a:cubicBezTo>
                    <a:pt x="40858" y="66184"/>
                    <a:pt x="41456" y="66159"/>
                    <a:pt x="42076" y="66159"/>
                  </a:cubicBezTo>
                  <a:cubicBezTo>
                    <a:pt x="43670" y="66159"/>
                    <a:pt x="45407" y="66325"/>
                    <a:pt x="47028" y="66325"/>
                  </a:cubicBezTo>
                  <a:cubicBezTo>
                    <a:pt x="49310" y="66325"/>
                    <a:pt x="51364" y="65997"/>
                    <a:pt x="52471" y="64419"/>
                  </a:cubicBezTo>
                  <a:cubicBezTo>
                    <a:pt x="54473" y="62218"/>
                    <a:pt x="52872" y="58615"/>
                    <a:pt x="50003" y="58281"/>
                  </a:cubicBezTo>
                  <a:cubicBezTo>
                    <a:pt x="49369" y="56947"/>
                    <a:pt x="49236" y="55313"/>
                    <a:pt x="49770" y="53945"/>
                  </a:cubicBezTo>
                  <a:cubicBezTo>
                    <a:pt x="53806" y="53711"/>
                    <a:pt x="54473" y="47707"/>
                    <a:pt x="50437" y="46440"/>
                  </a:cubicBezTo>
                  <a:cubicBezTo>
                    <a:pt x="50003" y="45872"/>
                    <a:pt x="49369" y="45372"/>
                    <a:pt x="48702" y="45105"/>
                  </a:cubicBezTo>
                  <a:cubicBezTo>
                    <a:pt x="48502" y="44271"/>
                    <a:pt x="48502" y="43471"/>
                    <a:pt x="48669" y="42770"/>
                  </a:cubicBezTo>
                  <a:cubicBezTo>
                    <a:pt x="51004" y="41970"/>
                    <a:pt x="52071" y="38867"/>
                    <a:pt x="50503" y="36933"/>
                  </a:cubicBezTo>
                  <a:cubicBezTo>
                    <a:pt x="50337" y="35532"/>
                    <a:pt x="49202" y="34264"/>
                    <a:pt x="47801" y="34097"/>
                  </a:cubicBezTo>
                  <a:lnTo>
                    <a:pt x="47801" y="33931"/>
                  </a:lnTo>
                  <a:cubicBezTo>
                    <a:pt x="49136" y="33097"/>
                    <a:pt x="50070" y="31629"/>
                    <a:pt x="49703" y="30028"/>
                  </a:cubicBezTo>
                  <a:cubicBezTo>
                    <a:pt x="48735" y="27254"/>
                    <a:pt x="46655" y="26766"/>
                    <a:pt x="44421" y="26766"/>
                  </a:cubicBezTo>
                  <a:cubicBezTo>
                    <a:pt x="43207" y="26766"/>
                    <a:pt x="41946" y="26910"/>
                    <a:pt x="40794" y="26910"/>
                  </a:cubicBezTo>
                  <a:cubicBezTo>
                    <a:pt x="40267" y="26910"/>
                    <a:pt x="39763" y="26880"/>
                    <a:pt x="39295" y="26792"/>
                  </a:cubicBezTo>
                  <a:cubicBezTo>
                    <a:pt x="42031" y="23456"/>
                    <a:pt x="42865" y="18786"/>
                    <a:pt x="41197" y="14717"/>
                  </a:cubicBezTo>
                  <a:cubicBezTo>
                    <a:pt x="42331" y="12082"/>
                    <a:pt x="41630" y="10013"/>
                    <a:pt x="40296" y="8012"/>
                  </a:cubicBezTo>
                  <a:cubicBezTo>
                    <a:pt x="40196" y="6911"/>
                    <a:pt x="39496" y="5911"/>
                    <a:pt x="38562" y="5444"/>
                  </a:cubicBezTo>
                  <a:cubicBezTo>
                    <a:pt x="38189" y="1871"/>
                    <a:pt x="34174" y="0"/>
                    <a:pt x="30226"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2" name="Google Shape;1032;p34"/>
            <p:cNvSpPr/>
            <p:nvPr/>
          </p:nvSpPr>
          <p:spPr>
            <a:xfrm>
              <a:off x="7011850" y="4585400"/>
              <a:ext cx="1033250" cy="271050"/>
            </a:xfrm>
            <a:custGeom>
              <a:avLst/>
              <a:gdLst/>
              <a:ahLst/>
              <a:cxnLst/>
              <a:rect l="l" t="t" r="r" b="b"/>
              <a:pathLst>
                <a:path w="41330" h="10842" extrusionOk="0">
                  <a:moveTo>
                    <a:pt x="3503" y="0"/>
                  </a:moveTo>
                  <a:cubicBezTo>
                    <a:pt x="3503" y="0"/>
                    <a:pt x="0" y="2035"/>
                    <a:pt x="1335" y="5871"/>
                  </a:cubicBezTo>
                  <a:cubicBezTo>
                    <a:pt x="2669" y="9740"/>
                    <a:pt x="4837" y="10674"/>
                    <a:pt x="4837" y="10674"/>
                  </a:cubicBezTo>
                  <a:lnTo>
                    <a:pt x="41330" y="10841"/>
                  </a:lnTo>
                  <a:cubicBezTo>
                    <a:pt x="41330" y="10841"/>
                    <a:pt x="39962" y="8673"/>
                    <a:pt x="39629" y="7372"/>
                  </a:cubicBezTo>
                  <a:cubicBezTo>
                    <a:pt x="39295" y="6038"/>
                    <a:pt x="39128" y="4237"/>
                    <a:pt x="39629" y="2869"/>
                  </a:cubicBezTo>
                  <a:cubicBezTo>
                    <a:pt x="40129" y="1501"/>
                    <a:pt x="40930" y="200"/>
                    <a:pt x="40930" y="200"/>
                  </a:cubicBezTo>
                  <a:lnTo>
                    <a:pt x="350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3" name="Google Shape;1033;p34"/>
            <p:cNvSpPr/>
            <p:nvPr/>
          </p:nvSpPr>
          <p:spPr>
            <a:xfrm>
              <a:off x="6982650" y="4541200"/>
              <a:ext cx="1116675" cy="357400"/>
            </a:xfrm>
            <a:custGeom>
              <a:avLst/>
              <a:gdLst/>
              <a:ahLst/>
              <a:cxnLst/>
              <a:rect l="l" t="t" r="r" b="b"/>
              <a:pathLst>
                <a:path w="44667" h="14296" extrusionOk="0">
                  <a:moveTo>
                    <a:pt x="5438" y="0"/>
                  </a:moveTo>
                  <a:cubicBezTo>
                    <a:pt x="3804" y="67"/>
                    <a:pt x="3070" y="467"/>
                    <a:pt x="1902" y="1635"/>
                  </a:cubicBezTo>
                  <a:cubicBezTo>
                    <a:pt x="668" y="2836"/>
                    <a:pt x="101" y="4537"/>
                    <a:pt x="68" y="6238"/>
                  </a:cubicBezTo>
                  <a:cubicBezTo>
                    <a:pt x="1" y="7672"/>
                    <a:pt x="301" y="9173"/>
                    <a:pt x="968" y="10474"/>
                  </a:cubicBezTo>
                  <a:cubicBezTo>
                    <a:pt x="1569" y="11675"/>
                    <a:pt x="2403" y="13110"/>
                    <a:pt x="3737" y="13610"/>
                  </a:cubicBezTo>
                  <a:cubicBezTo>
                    <a:pt x="4757" y="14002"/>
                    <a:pt x="5997" y="14083"/>
                    <a:pt x="7218" y="14083"/>
                  </a:cubicBezTo>
                  <a:cubicBezTo>
                    <a:pt x="8073" y="14083"/>
                    <a:pt x="8919" y="14044"/>
                    <a:pt x="9674" y="14044"/>
                  </a:cubicBezTo>
                  <a:cubicBezTo>
                    <a:pt x="12009" y="14044"/>
                    <a:pt x="14344" y="14110"/>
                    <a:pt x="16679" y="14110"/>
                  </a:cubicBezTo>
                  <a:cubicBezTo>
                    <a:pt x="21316" y="14144"/>
                    <a:pt x="25986" y="14210"/>
                    <a:pt x="30623" y="14277"/>
                  </a:cubicBezTo>
                  <a:cubicBezTo>
                    <a:pt x="32068" y="14288"/>
                    <a:pt x="33514" y="14296"/>
                    <a:pt x="34959" y="14296"/>
                  </a:cubicBezTo>
                  <a:cubicBezTo>
                    <a:pt x="37850" y="14296"/>
                    <a:pt x="40741" y="14266"/>
                    <a:pt x="43632" y="14177"/>
                  </a:cubicBezTo>
                  <a:cubicBezTo>
                    <a:pt x="43966" y="14144"/>
                    <a:pt x="44666" y="12876"/>
                    <a:pt x="44599" y="12643"/>
                  </a:cubicBezTo>
                  <a:cubicBezTo>
                    <a:pt x="44533" y="12509"/>
                    <a:pt x="44466" y="12376"/>
                    <a:pt x="44366" y="12276"/>
                  </a:cubicBezTo>
                  <a:cubicBezTo>
                    <a:pt x="43999" y="11875"/>
                    <a:pt x="43365" y="11709"/>
                    <a:pt x="42931" y="11709"/>
                  </a:cubicBezTo>
                  <a:cubicBezTo>
                    <a:pt x="33874" y="11684"/>
                    <a:pt x="24798" y="11605"/>
                    <a:pt x="15730" y="11605"/>
                  </a:cubicBezTo>
                  <a:cubicBezTo>
                    <a:pt x="12476" y="11605"/>
                    <a:pt x="9223" y="11615"/>
                    <a:pt x="5972" y="11642"/>
                  </a:cubicBezTo>
                  <a:cubicBezTo>
                    <a:pt x="2970" y="9841"/>
                    <a:pt x="2269" y="4637"/>
                    <a:pt x="5004" y="2335"/>
                  </a:cubicBezTo>
                  <a:cubicBezTo>
                    <a:pt x="5071" y="2335"/>
                    <a:pt x="5071" y="2302"/>
                    <a:pt x="5104" y="2302"/>
                  </a:cubicBezTo>
                  <a:cubicBezTo>
                    <a:pt x="5180" y="2227"/>
                    <a:pt x="5367" y="2203"/>
                    <a:pt x="5588" y="2203"/>
                  </a:cubicBezTo>
                  <a:cubicBezTo>
                    <a:pt x="5957" y="2203"/>
                    <a:pt x="6418" y="2269"/>
                    <a:pt x="6606" y="2269"/>
                  </a:cubicBezTo>
                  <a:cubicBezTo>
                    <a:pt x="10775" y="2269"/>
                    <a:pt x="14945" y="2269"/>
                    <a:pt x="19114" y="2302"/>
                  </a:cubicBezTo>
                  <a:cubicBezTo>
                    <a:pt x="23818" y="2335"/>
                    <a:pt x="28521" y="2435"/>
                    <a:pt x="33258" y="2469"/>
                  </a:cubicBezTo>
                  <a:cubicBezTo>
                    <a:pt x="35760" y="2469"/>
                    <a:pt x="38261" y="2369"/>
                    <a:pt x="40763" y="2369"/>
                  </a:cubicBezTo>
                  <a:cubicBezTo>
                    <a:pt x="41215" y="2369"/>
                    <a:pt x="42184" y="2520"/>
                    <a:pt x="42988" y="2520"/>
                  </a:cubicBezTo>
                  <a:cubicBezTo>
                    <a:pt x="43490" y="2520"/>
                    <a:pt x="43927" y="2461"/>
                    <a:pt x="44132" y="2269"/>
                  </a:cubicBezTo>
                  <a:cubicBezTo>
                    <a:pt x="44332" y="2035"/>
                    <a:pt x="44366" y="1601"/>
                    <a:pt x="44332" y="1301"/>
                  </a:cubicBezTo>
                  <a:cubicBezTo>
                    <a:pt x="44189" y="317"/>
                    <a:pt x="43475" y="179"/>
                    <a:pt x="42751" y="179"/>
                  </a:cubicBezTo>
                  <a:cubicBezTo>
                    <a:pt x="42468" y="179"/>
                    <a:pt x="42184" y="200"/>
                    <a:pt x="41931" y="200"/>
                  </a:cubicBezTo>
                  <a:cubicBezTo>
                    <a:pt x="41805" y="195"/>
                    <a:pt x="41568" y="193"/>
                    <a:pt x="41250" y="193"/>
                  </a:cubicBezTo>
                  <a:cubicBezTo>
                    <a:pt x="40005" y="193"/>
                    <a:pt x="37521" y="224"/>
                    <a:pt x="35621" y="224"/>
                  </a:cubicBezTo>
                  <a:cubicBezTo>
                    <a:pt x="34775" y="224"/>
                    <a:pt x="34045" y="218"/>
                    <a:pt x="33591" y="200"/>
                  </a:cubicBezTo>
                  <a:cubicBezTo>
                    <a:pt x="24318" y="34"/>
                    <a:pt x="14678" y="0"/>
                    <a:pt x="543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4" name="Google Shape;1034;p34"/>
            <p:cNvSpPr/>
            <p:nvPr/>
          </p:nvSpPr>
          <p:spPr>
            <a:xfrm>
              <a:off x="7973375" y="4596375"/>
              <a:ext cx="69075" cy="241525"/>
            </a:xfrm>
            <a:custGeom>
              <a:avLst/>
              <a:gdLst/>
              <a:ahLst/>
              <a:cxnLst/>
              <a:rect l="l" t="t" r="r" b="b"/>
              <a:pathLst>
                <a:path w="2763" h="9661" extrusionOk="0">
                  <a:moveTo>
                    <a:pt x="2155" y="0"/>
                  </a:moveTo>
                  <a:cubicBezTo>
                    <a:pt x="2031" y="0"/>
                    <a:pt x="1898" y="64"/>
                    <a:pt x="1801" y="228"/>
                  </a:cubicBezTo>
                  <a:cubicBezTo>
                    <a:pt x="0" y="2964"/>
                    <a:pt x="167" y="6900"/>
                    <a:pt x="2068" y="9568"/>
                  </a:cubicBezTo>
                  <a:cubicBezTo>
                    <a:pt x="2133" y="9633"/>
                    <a:pt x="2212" y="9661"/>
                    <a:pt x="2290" y="9661"/>
                  </a:cubicBezTo>
                  <a:cubicBezTo>
                    <a:pt x="2531" y="9661"/>
                    <a:pt x="2762" y="9395"/>
                    <a:pt x="2535" y="9168"/>
                  </a:cubicBezTo>
                  <a:cubicBezTo>
                    <a:pt x="801" y="6733"/>
                    <a:pt x="634" y="3130"/>
                    <a:pt x="2235" y="595"/>
                  </a:cubicBezTo>
                  <a:cubicBezTo>
                    <a:pt x="2709" y="382"/>
                    <a:pt x="2459" y="0"/>
                    <a:pt x="215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5" name="Google Shape;1035;p34"/>
            <p:cNvSpPr/>
            <p:nvPr/>
          </p:nvSpPr>
          <p:spPr>
            <a:xfrm>
              <a:off x="7214500" y="4740925"/>
              <a:ext cx="567825" cy="23325"/>
            </a:xfrm>
            <a:custGeom>
              <a:avLst/>
              <a:gdLst/>
              <a:ahLst/>
              <a:cxnLst/>
              <a:rect l="l" t="t" r="r" b="b"/>
              <a:pathLst>
                <a:path w="22713" h="933" extrusionOk="0">
                  <a:moveTo>
                    <a:pt x="21082" y="0"/>
                  </a:moveTo>
                  <a:cubicBezTo>
                    <a:pt x="20200" y="0"/>
                    <a:pt x="19162" y="74"/>
                    <a:pt x="18542" y="74"/>
                  </a:cubicBezTo>
                  <a:cubicBezTo>
                    <a:pt x="18356" y="74"/>
                    <a:pt x="18208" y="68"/>
                    <a:pt x="18113" y="50"/>
                  </a:cubicBezTo>
                  <a:lnTo>
                    <a:pt x="17546" y="50"/>
                  </a:lnTo>
                  <a:cubicBezTo>
                    <a:pt x="16012" y="50"/>
                    <a:pt x="14544" y="117"/>
                    <a:pt x="13009" y="117"/>
                  </a:cubicBezTo>
                  <a:lnTo>
                    <a:pt x="13043" y="117"/>
                  </a:lnTo>
                  <a:cubicBezTo>
                    <a:pt x="11972" y="135"/>
                    <a:pt x="10901" y="138"/>
                    <a:pt x="9832" y="138"/>
                  </a:cubicBezTo>
                  <a:cubicBezTo>
                    <a:pt x="9172" y="138"/>
                    <a:pt x="8513" y="137"/>
                    <a:pt x="7855" y="137"/>
                  </a:cubicBezTo>
                  <a:cubicBezTo>
                    <a:pt x="5623" y="137"/>
                    <a:pt x="3402" y="152"/>
                    <a:pt x="1201" y="284"/>
                  </a:cubicBezTo>
                  <a:cubicBezTo>
                    <a:pt x="1128" y="304"/>
                    <a:pt x="1037" y="309"/>
                    <a:pt x="938" y="309"/>
                  </a:cubicBezTo>
                  <a:cubicBezTo>
                    <a:pt x="826" y="309"/>
                    <a:pt x="703" y="302"/>
                    <a:pt x="585" y="302"/>
                  </a:cubicBezTo>
                  <a:cubicBezTo>
                    <a:pt x="289" y="302"/>
                    <a:pt x="19" y="346"/>
                    <a:pt x="0" y="651"/>
                  </a:cubicBezTo>
                  <a:cubicBezTo>
                    <a:pt x="60" y="876"/>
                    <a:pt x="235" y="932"/>
                    <a:pt x="445" y="932"/>
                  </a:cubicBezTo>
                  <a:cubicBezTo>
                    <a:pt x="657" y="932"/>
                    <a:pt x="905" y="875"/>
                    <a:pt x="1109" y="875"/>
                  </a:cubicBezTo>
                  <a:cubicBezTo>
                    <a:pt x="1153" y="875"/>
                    <a:pt x="1195" y="878"/>
                    <a:pt x="1234" y="884"/>
                  </a:cubicBezTo>
                  <a:cubicBezTo>
                    <a:pt x="3473" y="753"/>
                    <a:pt x="5690" y="738"/>
                    <a:pt x="7909" y="738"/>
                  </a:cubicBezTo>
                  <a:cubicBezTo>
                    <a:pt x="8564" y="738"/>
                    <a:pt x="9220" y="739"/>
                    <a:pt x="9876" y="739"/>
                  </a:cubicBezTo>
                  <a:cubicBezTo>
                    <a:pt x="10939" y="739"/>
                    <a:pt x="12005" y="735"/>
                    <a:pt x="13076" y="717"/>
                  </a:cubicBezTo>
                  <a:lnTo>
                    <a:pt x="13043" y="717"/>
                  </a:lnTo>
                  <a:cubicBezTo>
                    <a:pt x="13910" y="684"/>
                    <a:pt x="14744" y="684"/>
                    <a:pt x="15611" y="684"/>
                  </a:cubicBezTo>
                  <a:lnTo>
                    <a:pt x="15578" y="684"/>
                  </a:lnTo>
                  <a:cubicBezTo>
                    <a:pt x="17090" y="684"/>
                    <a:pt x="18602" y="669"/>
                    <a:pt x="20114" y="669"/>
                  </a:cubicBezTo>
                  <a:cubicBezTo>
                    <a:pt x="20871" y="669"/>
                    <a:pt x="21627" y="673"/>
                    <a:pt x="22383" y="684"/>
                  </a:cubicBezTo>
                  <a:cubicBezTo>
                    <a:pt x="22516" y="684"/>
                    <a:pt x="22683" y="551"/>
                    <a:pt x="22683" y="384"/>
                  </a:cubicBezTo>
                  <a:cubicBezTo>
                    <a:pt x="22712" y="77"/>
                    <a:pt x="21978" y="0"/>
                    <a:pt x="2108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6" name="Google Shape;1036;p34"/>
            <p:cNvSpPr/>
            <p:nvPr/>
          </p:nvSpPr>
          <p:spPr>
            <a:xfrm>
              <a:off x="7503025" y="4678800"/>
              <a:ext cx="494550" cy="18200"/>
            </a:xfrm>
            <a:custGeom>
              <a:avLst/>
              <a:gdLst/>
              <a:ahLst/>
              <a:cxnLst/>
              <a:rect l="l" t="t" r="r" b="b"/>
              <a:pathLst>
                <a:path w="19782" h="728" extrusionOk="0">
                  <a:moveTo>
                    <a:pt x="368" y="0"/>
                  </a:moveTo>
                  <a:cubicBezTo>
                    <a:pt x="1" y="0"/>
                    <a:pt x="1" y="601"/>
                    <a:pt x="368" y="601"/>
                  </a:cubicBezTo>
                  <a:cubicBezTo>
                    <a:pt x="4866" y="601"/>
                    <a:pt x="9345" y="727"/>
                    <a:pt x="13834" y="727"/>
                  </a:cubicBezTo>
                  <a:cubicBezTo>
                    <a:pt x="15437" y="727"/>
                    <a:pt x="17041" y="711"/>
                    <a:pt x="18647" y="667"/>
                  </a:cubicBezTo>
                  <a:cubicBezTo>
                    <a:pt x="18673" y="664"/>
                    <a:pt x="18703" y="663"/>
                    <a:pt x="18735" y="663"/>
                  </a:cubicBezTo>
                  <a:cubicBezTo>
                    <a:pt x="18868" y="663"/>
                    <a:pt x="19051" y="682"/>
                    <a:pt x="19226" y="682"/>
                  </a:cubicBezTo>
                  <a:cubicBezTo>
                    <a:pt x="19513" y="682"/>
                    <a:pt x="19781" y="632"/>
                    <a:pt x="19781" y="367"/>
                  </a:cubicBezTo>
                  <a:cubicBezTo>
                    <a:pt x="19781" y="267"/>
                    <a:pt x="19648" y="100"/>
                    <a:pt x="19481" y="100"/>
                  </a:cubicBezTo>
                  <a:cubicBezTo>
                    <a:pt x="17964" y="140"/>
                    <a:pt x="16447" y="155"/>
                    <a:pt x="14930" y="155"/>
                  </a:cubicBezTo>
                  <a:cubicBezTo>
                    <a:pt x="10076" y="155"/>
                    <a:pt x="5222" y="0"/>
                    <a:pt x="36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7" name="Google Shape;1037;p34"/>
            <p:cNvSpPr/>
            <p:nvPr/>
          </p:nvSpPr>
          <p:spPr>
            <a:xfrm>
              <a:off x="7121925" y="4323525"/>
              <a:ext cx="884825" cy="206025"/>
            </a:xfrm>
            <a:custGeom>
              <a:avLst/>
              <a:gdLst/>
              <a:ahLst/>
              <a:cxnLst/>
              <a:rect l="l" t="t" r="r" b="b"/>
              <a:pathLst>
                <a:path w="35393" h="8241" extrusionOk="0">
                  <a:moveTo>
                    <a:pt x="1335" y="1"/>
                  </a:moveTo>
                  <a:cubicBezTo>
                    <a:pt x="1335" y="1"/>
                    <a:pt x="0" y="1502"/>
                    <a:pt x="401" y="3804"/>
                  </a:cubicBezTo>
                  <a:cubicBezTo>
                    <a:pt x="834" y="6039"/>
                    <a:pt x="1668" y="7306"/>
                    <a:pt x="2669" y="7506"/>
                  </a:cubicBezTo>
                  <a:cubicBezTo>
                    <a:pt x="3636" y="7707"/>
                    <a:pt x="35392" y="8240"/>
                    <a:pt x="35392" y="8240"/>
                  </a:cubicBezTo>
                  <a:cubicBezTo>
                    <a:pt x="35392" y="8240"/>
                    <a:pt x="34091" y="6005"/>
                    <a:pt x="34025" y="4838"/>
                  </a:cubicBezTo>
                  <a:cubicBezTo>
                    <a:pt x="33925" y="3670"/>
                    <a:pt x="34358" y="1202"/>
                    <a:pt x="35192" y="335"/>
                  </a:cubicBezTo>
                  <a:lnTo>
                    <a:pt x="12943" y="34"/>
                  </a:lnTo>
                  <a:lnTo>
                    <a:pt x="1335" y="34"/>
                  </a:lnTo>
                  <a:lnTo>
                    <a:pt x="1335"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8" name="Google Shape;1038;p34"/>
            <p:cNvSpPr/>
            <p:nvPr/>
          </p:nvSpPr>
          <p:spPr>
            <a:xfrm>
              <a:off x="7057700" y="4282025"/>
              <a:ext cx="989900" cy="265300"/>
            </a:xfrm>
            <a:custGeom>
              <a:avLst/>
              <a:gdLst/>
              <a:ahLst/>
              <a:cxnLst/>
              <a:rect l="l" t="t" r="r" b="b"/>
              <a:pathLst>
                <a:path w="39596" h="10612" extrusionOk="0">
                  <a:moveTo>
                    <a:pt x="14702" y="0"/>
                  </a:moveTo>
                  <a:cubicBezTo>
                    <a:pt x="13447" y="0"/>
                    <a:pt x="12193" y="9"/>
                    <a:pt x="10942" y="26"/>
                  </a:cubicBezTo>
                  <a:cubicBezTo>
                    <a:pt x="9141" y="60"/>
                    <a:pt x="7373" y="127"/>
                    <a:pt x="5605" y="193"/>
                  </a:cubicBezTo>
                  <a:cubicBezTo>
                    <a:pt x="5376" y="209"/>
                    <a:pt x="5134" y="212"/>
                    <a:pt x="4886" y="212"/>
                  </a:cubicBezTo>
                  <a:cubicBezTo>
                    <a:pt x="4690" y="212"/>
                    <a:pt x="4490" y="210"/>
                    <a:pt x="4289" y="210"/>
                  </a:cubicBezTo>
                  <a:cubicBezTo>
                    <a:pt x="3109" y="210"/>
                    <a:pt x="1894" y="284"/>
                    <a:pt x="1269" y="1294"/>
                  </a:cubicBezTo>
                  <a:cubicBezTo>
                    <a:pt x="301" y="2795"/>
                    <a:pt x="1" y="4797"/>
                    <a:pt x="368" y="6498"/>
                  </a:cubicBezTo>
                  <a:cubicBezTo>
                    <a:pt x="601" y="7398"/>
                    <a:pt x="1002" y="8299"/>
                    <a:pt x="1635" y="9000"/>
                  </a:cubicBezTo>
                  <a:cubicBezTo>
                    <a:pt x="2503" y="9967"/>
                    <a:pt x="3137" y="10234"/>
                    <a:pt x="4337" y="10401"/>
                  </a:cubicBezTo>
                  <a:cubicBezTo>
                    <a:pt x="5261" y="10529"/>
                    <a:pt x="6308" y="10568"/>
                    <a:pt x="7382" y="10568"/>
                  </a:cubicBezTo>
                  <a:cubicBezTo>
                    <a:pt x="9100" y="10568"/>
                    <a:pt x="10886" y="10467"/>
                    <a:pt x="12343" y="10467"/>
                  </a:cubicBezTo>
                  <a:cubicBezTo>
                    <a:pt x="14745" y="10467"/>
                    <a:pt x="17046" y="10501"/>
                    <a:pt x="19448" y="10501"/>
                  </a:cubicBezTo>
                  <a:cubicBezTo>
                    <a:pt x="24152" y="10534"/>
                    <a:pt x="28855" y="10534"/>
                    <a:pt x="33592" y="10567"/>
                  </a:cubicBezTo>
                  <a:lnTo>
                    <a:pt x="33625" y="10567"/>
                  </a:lnTo>
                  <a:cubicBezTo>
                    <a:pt x="34781" y="10567"/>
                    <a:pt x="35953" y="10612"/>
                    <a:pt x="37119" y="10612"/>
                  </a:cubicBezTo>
                  <a:cubicBezTo>
                    <a:pt x="37702" y="10612"/>
                    <a:pt x="38284" y="10601"/>
                    <a:pt x="38862" y="10567"/>
                  </a:cubicBezTo>
                  <a:cubicBezTo>
                    <a:pt x="39329" y="10501"/>
                    <a:pt x="39429" y="10200"/>
                    <a:pt x="39329" y="9967"/>
                  </a:cubicBezTo>
                  <a:cubicBezTo>
                    <a:pt x="39296" y="9733"/>
                    <a:pt x="39129" y="9567"/>
                    <a:pt x="38962" y="9467"/>
                  </a:cubicBezTo>
                  <a:cubicBezTo>
                    <a:pt x="38328" y="9000"/>
                    <a:pt x="37328" y="9200"/>
                    <a:pt x="36627" y="9066"/>
                  </a:cubicBezTo>
                  <a:cubicBezTo>
                    <a:pt x="34993" y="9033"/>
                    <a:pt x="33325" y="9033"/>
                    <a:pt x="31690" y="9033"/>
                  </a:cubicBezTo>
                  <a:cubicBezTo>
                    <a:pt x="27654" y="8866"/>
                    <a:pt x="23618" y="8866"/>
                    <a:pt x="19582" y="8866"/>
                  </a:cubicBezTo>
                  <a:cubicBezTo>
                    <a:pt x="15579" y="8866"/>
                    <a:pt x="11576" y="8699"/>
                    <a:pt x="7506" y="8699"/>
                  </a:cubicBezTo>
                  <a:lnTo>
                    <a:pt x="7473" y="8699"/>
                  </a:lnTo>
                  <a:cubicBezTo>
                    <a:pt x="7473" y="8699"/>
                    <a:pt x="5171" y="8699"/>
                    <a:pt x="4271" y="8032"/>
                  </a:cubicBezTo>
                  <a:cubicBezTo>
                    <a:pt x="3170" y="6298"/>
                    <a:pt x="3237" y="3963"/>
                    <a:pt x="4104" y="2161"/>
                  </a:cubicBezTo>
                  <a:cubicBezTo>
                    <a:pt x="6879" y="1850"/>
                    <a:pt x="9669" y="1744"/>
                    <a:pt x="12467" y="1744"/>
                  </a:cubicBezTo>
                  <a:cubicBezTo>
                    <a:pt x="18348" y="1744"/>
                    <a:pt x="24264" y="2210"/>
                    <a:pt x="30146" y="2210"/>
                  </a:cubicBezTo>
                  <a:cubicBezTo>
                    <a:pt x="30750" y="2210"/>
                    <a:pt x="31354" y="2206"/>
                    <a:pt x="31957" y="2195"/>
                  </a:cubicBezTo>
                  <a:cubicBezTo>
                    <a:pt x="32027" y="2194"/>
                    <a:pt x="32097" y="2193"/>
                    <a:pt x="32167" y="2193"/>
                  </a:cubicBezTo>
                  <a:cubicBezTo>
                    <a:pt x="33617" y="2193"/>
                    <a:pt x="35165" y="2429"/>
                    <a:pt x="36672" y="2429"/>
                  </a:cubicBezTo>
                  <a:cubicBezTo>
                    <a:pt x="37186" y="2429"/>
                    <a:pt x="37696" y="2402"/>
                    <a:pt x="38195" y="2328"/>
                  </a:cubicBezTo>
                  <a:cubicBezTo>
                    <a:pt x="38662" y="2228"/>
                    <a:pt x="39162" y="2028"/>
                    <a:pt x="39362" y="1561"/>
                  </a:cubicBezTo>
                  <a:cubicBezTo>
                    <a:pt x="39596" y="1127"/>
                    <a:pt x="39496" y="460"/>
                    <a:pt x="38862" y="460"/>
                  </a:cubicBezTo>
                  <a:cubicBezTo>
                    <a:pt x="34225" y="227"/>
                    <a:pt x="29622" y="293"/>
                    <a:pt x="24985" y="160"/>
                  </a:cubicBezTo>
                  <a:cubicBezTo>
                    <a:pt x="21567" y="62"/>
                    <a:pt x="18130" y="0"/>
                    <a:pt x="1470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9" name="Google Shape;1039;p34"/>
            <p:cNvSpPr/>
            <p:nvPr/>
          </p:nvSpPr>
          <p:spPr>
            <a:xfrm>
              <a:off x="7950025" y="4335200"/>
              <a:ext cx="59525" cy="184750"/>
            </a:xfrm>
            <a:custGeom>
              <a:avLst/>
              <a:gdLst/>
              <a:ahLst/>
              <a:cxnLst/>
              <a:rect l="l" t="t" r="r" b="b"/>
              <a:pathLst>
                <a:path w="2381" h="7390" extrusionOk="0">
                  <a:moveTo>
                    <a:pt x="1735" y="1"/>
                  </a:moveTo>
                  <a:cubicBezTo>
                    <a:pt x="0" y="1702"/>
                    <a:pt x="267" y="5438"/>
                    <a:pt x="1735" y="7273"/>
                  </a:cubicBezTo>
                  <a:cubicBezTo>
                    <a:pt x="1799" y="7355"/>
                    <a:pt x="1880" y="7390"/>
                    <a:pt x="1961" y="7390"/>
                  </a:cubicBezTo>
                  <a:cubicBezTo>
                    <a:pt x="2174" y="7390"/>
                    <a:pt x="2380" y="7148"/>
                    <a:pt x="2235" y="6906"/>
                  </a:cubicBezTo>
                  <a:cubicBezTo>
                    <a:pt x="1935" y="6572"/>
                    <a:pt x="1735" y="6139"/>
                    <a:pt x="1568" y="5738"/>
                  </a:cubicBezTo>
                  <a:cubicBezTo>
                    <a:pt x="1001" y="4071"/>
                    <a:pt x="1001" y="2169"/>
                    <a:pt x="1901" y="568"/>
                  </a:cubicBezTo>
                  <a:cubicBezTo>
                    <a:pt x="2168" y="368"/>
                    <a:pt x="2102" y="1"/>
                    <a:pt x="173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0" name="Google Shape;1040;p34"/>
            <p:cNvSpPr/>
            <p:nvPr/>
          </p:nvSpPr>
          <p:spPr>
            <a:xfrm>
              <a:off x="7240625" y="4423875"/>
              <a:ext cx="515950" cy="19575"/>
            </a:xfrm>
            <a:custGeom>
              <a:avLst/>
              <a:gdLst/>
              <a:ahLst/>
              <a:cxnLst/>
              <a:rect l="l" t="t" r="r" b="b"/>
              <a:pathLst>
                <a:path w="20638" h="783" extrusionOk="0">
                  <a:moveTo>
                    <a:pt x="16662" y="0"/>
                  </a:moveTo>
                  <a:cubicBezTo>
                    <a:pt x="13048" y="0"/>
                    <a:pt x="9421" y="57"/>
                    <a:pt x="5793" y="57"/>
                  </a:cubicBezTo>
                  <a:lnTo>
                    <a:pt x="5160" y="57"/>
                  </a:lnTo>
                  <a:cubicBezTo>
                    <a:pt x="5029" y="82"/>
                    <a:pt x="4764" y="89"/>
                    <a:pt x="4421" y="89"/>
                  </a:cubicBezTo>
                  <a:cubicBezTo>
                    <a:pt x="3909" y="89"/>
                    <a:pt x="3225" y="72"/>
                    <a:pt x="2550" y="72"/>
                  </a:cubicBezTo>
                  <a:cubicBezTo>
                    <a:pt x="1256" y="72"/>
                    <a:pt x="0" y="133"/>
                    <a:pt x="89" y="490"/>
                  </a:cubicBezTo>
                  <a:cubicBezTo>
                    <a:pt x="136" y="724"/>
                    <a:pt x="306" y="783"/>
                    <a:pt x="509" y="783"/>
                  </a:cubicBezTo>
                  <a:cubicBezTo>
                    <a:pt x="716" y="783"/>
                    <a:pt x="956" y="721"/>
                    <a:pt x="1132" y="721"/>
                  </a:cubicBezTo>
                  <a:cubicBezTo>
                    <a:pt x="1152" y="721"/>
                    <a:pt x="1172" y="722"/>
                    <a:pt x="1190" y="724"/>
                  </a:cubicBezTo>
                  <a:cubicBezTo>
                    <a:pt x="6032" y="622"/>
                    <a:pt x="10873" y="578"/>
                    <a:pt x="15715" y="578"/>
                  </a:cubicBezTo>
                  <a:cubicBezTo>
                    <a:pt x="17211" y="578"/>
                    <a:pt x="18707" y="582"/>
                    <a:pt x="20204" y="590"/>
                  </a:cubicBezTo>
                  <a:cubicBezTo>
                    <a:pt x="20637" y="590"/>
                    <a:pt x="20637" y="57"/>
                    <a:pt x="20270" y="23"/>
                  </a:cubicBezTo>
                  <a:cubicBezTo>
                    <a:pt x="19069" y="7"/>
                    <a:pt x="17867" y="0"/>
                    <a:pt x="166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1" name="Google Shape;1041;p34"/>
            <p:cNvSpPr/>
            <p:nvPr/>
          </p:nvSpPr>
          <p:spPr>
            <a:xfrm>
              <a:off x="7539825" y="4386925"/>
              <a:ext cx="438575" cy="20400"/>
            </a:xfrm>
            <a:custGeom>
              <a:avLst/>
              <a:gdLst/>
              <a:ahLst/>
              <a:cxnLst/>
              <a:rect l="l" t="t" r="r" b="b"/>
              <a:pathLst>
                <a:path w="17543" h="816" extrusionOk="0">
                  <a:moveTo>
                    <a:pt x="430" y="0"/>
                  </a:moveTo>
                  <a:cubicBezTo>
                    <a:pt x="1" y="123"/>
                    <a:pt x="192" y="612"/>
                    <a:pt x="589" y="612"/>
                  </a:cubicBezTo>
                  <a:cubicBezTo>
                    <a:pt x="623" y="612"/>
                    <a:pt x="659" y="609"/>
                    <a:pt x="697" y="601"/>
                  </a:cubicBezTo>
                  <a:cubicBezTo>
                    <a:pt x="5667" y="634"/>
                    <a:pt x="10637" y="667"/>
                    <a:pt x="15574" y="767"/>
                  </a:cubicBezTo>
                  <a:cubicBezTo>
                    <a:pt x="15638" y="749"/>
                    <a:pt x="15721" y="742"/>
                    <a:pt x="15817" y="742"/>
                  </a:cubicBezTo>
                  <a:cubicBezTo>
                    <a:pt x="16127" y="742"/>
                    <a:pt x="16569" y="816"/>
                    <a:pt x="16928" y="816"/>
                  </a:cubicBezTo>
                  <a:cubicBezTo>
                    <a:pt x="17265" y="816"/>
                    <a:pt x="17528" y="751"/>
                    <a:pt x="17542" y="500"/>
                  </a:cubicBezTo>
                  <a:cubicBezTo>
                    <a:pt x="17542" y="300"/>
                    <a:pt x="17375" y="200"/>
                    <a:pt x="17209" y="200"/>
                  </a:cubicBezTo>
                  <a:cubicBezTo>
                    <a:pt x="11605" y="134"/>
                    <a:pt x="6034" y="33"/>
                    <a:pt x="4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2" name="Google Shape;1042;p34"/>
            <p:cNvSpPr/>
            <p:nvPr/>
          </p:nvSpPr>
          <p:spPr>
            <a:xfrm>
              <a:off x="7086900" y="4105525"/>
              <a:ext cx="898175" cy="159300"/>
            </a:xfrm>
            <a:custGeom>
              <a:avLst/>
              <a:gdLst/>
              <a:ahLst/>
              <a:cxnLst/>
              <a:rect l="l" t="t" r="r" b="b"/>
              <a:pathLst>
                <a:path w="35927" h="6372" extrusionOk="0">
                  <a:moveTo>
                    <a:pt x="25273" y="1"/>
                  </a:moveTo>
                  <a:cubicBezTo>
                    <a:pt x="15465" y="1"/>
                    <a:pt x="2273" y="40"/>
                    <a:pt x="1668" y="248"/>
                  </a:cubicBezTo>
                  <a:cubicBezTo>
                    <a:pt x="734" y="582"/>
                    <a:pt x="67" y="1849"/>
                    <a:pt x="0" y="2683"/>
                  </a:cubicBezTo>
                  <a:cubicBezTo>
                    <a:pt x="0" y="3551"/>
                    <a:pt x="401" y="4385"/>
                    <a:pt x="634" y="4885"/>
                  </a:cubicBezTo>
                  <a:cubicBezTo>
                    <a:pt x="1101" y="5886"/>
                    <a:pt x="1135" y="6019"/>
                    <a:pt x="4771" y="6253"/>
                  </a:cubicBezTo>
                  <a:cubicBezTo>
                    <a:pt x="5983" y="6342"/>
                    <a:pt x="9848" y="6371"/>
                    <a:pt x="14464" y="6371"/>
                  </a:cubicBezTo>
                  <a:cubicBezTo>
                    <a:pt x="23695" y="6371"/>
                    <a:pt x="35926" y="6253"/>
                    <a:pt x="35926" y="6253"/>
                  </a:cubicBezTo>
                  <a:cubicBezTo>
                    <a:pt x="35926" y="6253"/>
                    <a:pt x="34692" y="4451"/>
                    <a:pt x="34625" y="3217"/>
                  </a:cubicBezTo>
                  <a:cubicBezTo>
                    <a:pt x="34525" y="1949"/>
                    <a:pt x="35826" y="15"/>
                    <a:pt x="35826" y="15"/>
                  </a:cubicBezTo>
                  <a:cubicBezTo>
                    <a:pt x="35826" y="15"/>
                    <a:pt x="31159" y="1"/>
                    <a:pt x="25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3" name="Google Shape;1043;p34"/>
            <p:cNvSpPr/>
            <p:nvPr/>
          </p:nvSpPr>
          <p:spPr>
            <a:xfrm>
              <a:off x="7036025" y="4070025"/>
              <a:ext cx="996575" cy="221025"/>
            </a:xfrm>
            <a:custGeom>
              <a:avLst/>
              <a:gdLst/>
              <a:ahLst/>
              <a:cxnLst/>
              <a:rect l="l" t="t" r="r" b="b"/>
              <a:pathLst>
                <a:path w="39863" h="8841" extrusionOk="0">
                  <a:moveTo>
                    <a:pt x="16178" y="59"/>
                  </a:moveTo>
                  <a:cubicBezTo>
                    <a:pt x="14346" y="59"/>
                    <a:pt x="12512" y="71"/>
                    <a:pt x="10675" y="100"/>
                  </a:cubicBezTo>
                  <a:cubicBezTo>
                    <a:pt x="7873" y="201"/>
                    <a:pt x="5138" y="0"/>
                    <a:pt x="2436" y="968"/>
                  </a:cubicBezTo>
                  <a:cubicBezTo>
                    <a:pt x="601" y="1635"/>
                    <a:pt x="1" y="3836"/>
                    <a:pt x="534" y="5604"/>
                  </a:cubicBezTo>
                  <a:cubicBezTo>
                    <a:pt x="1354" y="8370"/>
                    <a:pt x="4315" y="8659"/>
                    <a:pt x="6960" y="8659"/>
                  </a:cubicBezTo>
                  <a:cubicBezTo>
                    <a:pt x="7659" y="8659"/>
                    <a:pt x="8335" y="8638"/>
                    <a:pt x="8944" y="8638"/>
                  </a:cubicBezTo>
                  <a:cubicBezTo>
                    <a:pt x="9033" y="8638"/>
                    <a:pt x="9121" y="8639"/>
                    <a:pt x="9207" y="8640"/>
                  </a:cubicBezTo>
                  <a:cubicBezTo>
                    <a:pt x="18447" y="8840"/>
                    <a:pt x="27620" y="8773"/>
                    <a:pt x="36827" y="8807"/>
                  </a:cubicBezTo>
                  <a:cubicBezTo>
                    <a:pt x="37023" y="8807"/>
                    <a:pt x="37219" y="8810"/>
                    <a:pt x="37414" y="8810"/>
                  </a:cubicBezTo>
                  <a:cubicBezTo>
                    <a:pt x="38048" y="8810"/>
                    <a:pt x="38667" y="8771"/>
                    <a:pt x="39229" y="8440"/>
                  </a:cubicBezTo>
                  <a:cubicBezTo>
                    <a:pt x="39696" y="8306"/>
                    <a:pt x="39862" y="7506"/>
                    <a:pt x="39329" y="7306"/>
                  </a:cubicBezTo>
                  <a:cubicBezTo>
                    <a:pt x="35303" y="7022"/>
                    <a:pt x="31252" y="6948"/>
                    <a:pt x="27207" y="6948"/>
                  </a:cubicBezTo>
                  <a:cubicBezTo>
                    <a:pt x="24582" y="6948"/>
                    <a:pt x="21960" y="6979"/>
                    <a:pt x="19348" y="7005"/>
                  </a:cubicBezTo>
                  <a:cubicBezTo>
                    <a:pt x="17957" y="7023"/>
                    <a:pt x="14140" y="7199"/>
                    <a:pt x="10591" y="7199"/>
                  </a:cubicBezTo>
                  <a:cubicBezTo>
                    <a:pt x="7416" y="7199"/>
                    <a:pt x="4456" y="7058"/>
                    <a:pt x="3637" y="6538"/>
                  </a:cubicBezTo>
                  <a:cubicBezTo>
                    <a:pt x="2536" y="5438"/>
                    <a:pt x="2636" y="3436"/>
                    <a:pt x="3670" y="2269"/>
                  </a:cubicBezTo>
                  <a:cubicBezTo>
                    <a:pt x="6026" y="1738"/>
                    <a:pt x="8441" y="1613"/>
                    <a:pt x="10865" y="1613"/>
                  </a:cubicBezTo>
                  <a:cubicBezTo>
                    <a:pt x="12559" y="1613"/>
                    <a:pt x="14258" y="1674"/>
                    <a:pt x="15945" y="1702"/>
                  </a:cubicBezTo>
                  <a:cubicBezTo>
                    <a:pt x="21549" y="1835"/>
                    <a:pt x="34659" y="1835"/>
                    <a:pt x="38728" y="1968"/>
                  </a:cubicBezTo>
                  <a:cubicBezTo>
                    <a:pt x="38962" y="1802"/>
                    <a:pt x="38995" y="1535"/>
                    <a:pt x="38962" y="1301"/>
                  </a:cubicBezTo>
                  <a:cubicBezTo>
                    <a:pt x="38752" y="415"/>
                    <a:pt x="37644" y="262"/>
                    <a:pt x="36689" y="262"/>
                  </a:cubicBezTo>
                  <a:cubicBezTo>
                    <a:pt x="36279" y="262"/>
                    <a:pt x="35897" y="291"/>
                    <a:pt x="35626" y="301"/>
                  </a:cubicBezTo>
                  <a:cubicBezTo>
                    <a:pt x="35247" y="307"/>
                    <a:pt x="34867" y="309"/>
                    <a:pt x="34488" y="309"/>
                  </a:cubicBezTo>
                  <a:cubicBezTo>
                    <a:pt x="32800" y="309"/>
                    <a:pt x="31116" y="255"/>
                    <a:pt x="29455" y="201"/>
                  </a:cubicBezTo>
                  <a:cubicBezTo>
                    <a:pt x="25021" y="130"/>
                    <a:pt x="20603" y="59"/>
                    <a:pt x="16178" y="59"/>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4" name="Google Shape;1044;p34"/>
            <p:cNvSpPr/>
            <p:nvPr/>
          </p:nvSpPr>
          <p:spPr>
            <a:xfrm>
              <a:off x="7930825" y="4115900"/>
              <a:ext cx="74250" cy="140125"/>
            </a:xfrm>
            <a:custGeom>
              <a:avLst/>
              <a:gdLst/>
              <a:ahLst/>
              <a:cxnLst/>
              <a:rect l="l" t="t" r="r" b="b"/>
              <a:pathLst>
                <a:path w="2970" h="5605" extrusionOk="0">
                  <a:moveTo>
                    <a:pt x="1819" y="0"/>
                  </a:moveTo>
                  <a:cubicBezTo>
                    <a:pt x="1744" y="0"/>
                    <a:pt x="1669" y="33"/>
                    <a:pt x="1602" y="100"/>
                  </a:cubicBezTo>
                  <a:cubicBezTo>
                    <a:pt x="368" y="1501"/>
                    <a:pt x="268" y="4370"/>
                    <a:pt x="1769" y="5604"/>
                  </a:cubicBezTo>
                  <a:cubicBezTo>
                    <a:pt x="2970" y="5537"/>
                    <a:pt x="1" y="3669"/>
                    <a:pt x="1902" y="634"/>
                  </a:cubicBezTo>
                  <a:cubicBezTo>
                    <a:pt x="2069" y="500"/>
                    <a:pt x="2202" y="267"/>
                    <a:pt x="2036" y="100"/>
                  </a:cubicBezTo>
                  <a:cubicBezTo>
                    <a:pt x="1969" y="33"/>
                    <a:pt x="1894" y="0"/>
                    <a:pt x="181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5" name="Google Shape;1045;p34"/>
            <p:cNvSpPr/>
            <p:nvPr/>
          </p:nvSpPr>
          <p:spPr>
            <a:xfrm>
              <a:off x="7215325" y="4174175"/>
              <a:ext cx="432000" cy="25975"/>
            </a:xfrm>
            <a:custGeom>
              <a:avLst/>
              <a:gdLst/>
              <a:ahLst/>
              <a:cxnLst/>
              <a:rect l="l" t="t" r="r" b="b"/>
              <a:pathLst>
                <a:path w="17280" h="1039" extrusionOk="0">
                  <a:moveTo>
                    <a:pt x="8715" y="0"/>
                  </a:moveTo>
                  <a:cubicBezTo>
                    <a:pt x="8490" y="0"/>
                    <a:pt x="8265" y="2"/>
                    <a:pt x="8040" y="4"/>
                  </a:cubicBezTo>
                  <a:cubicBezTo>
                    <a:pt x="6071" y="4"/>
                    <a:pt x="4137" y="71"/>
                    <a:pt x="2202" y="204"/>
                  </a:cubicBezTo>
                  <a:cubicBezTo>
                    <a:pt x="1702" y="338"/>
                    <a:pt x="0" y="71"/>
                    <a:pt x="0" y="771"/>
                  </a:cubicBezTo>
                  <a:cubicBezTo>
                    <a:pt x="101" y="1038"/>
                    <a:pt x="434" y="971"/>
                    <a:pt x="634" y="1005"/>
                  </a:cubicBezTo>
                  <a:cubicBezTo>
                    <a:pt x="3136" y="705"/>
                    <a:pt x="5671" y="671"/>
                    <a:pt x="8206" y="638"/>
                  </a:cubicBezTo>
                  <a:cubicBezTo>
                    <a:pt x="11142" y="638"/>
                    <a:pt x="14010" y="805"/>
                    <a:pt x="16946" y="905"/>
                  </a:cubicBezTo>
                  <a:cubicBezTo>
                    <a:pt x="17113" y="905"/>
                    <a:pt x="17279" y="805"/>
                    <a:pt x="17279" y="638"/>
                  </a:cubicBezTo>
                  <a:cubicBezTo>
                    <a:pt x="17279" y="471"/>
                    <a:pt x="17146" y="304"/>
                    <a:pt x="16979" y="304"/>
                  </a:cubicBezTo>
                  <a:cubicBezTo>
                    <a:pt x="14233" y="181"/>
                    <a:pt x="11487" y="0"/>
                    <a:pt x="871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6" name="Google Shape;1046;p34"/>
            <p:cNvSpPr/>
            <p:nvPr/>
          </p:nvSpPr>
          <p:spPr>
            <a:xfrm>
              <a:off x="7165200" y="4148800"/>
              <a:ext cx="130200" cy="20675"/>
            </a:xfrm>
            <a:custGeom>
              <a:avLst/>
              <a:gdLst/>
              <a:ahLst/>
              <a:cxnLst/>
              <a:rect l="l" t="t" r="r" b="b"/>
              <a:pathLst>
                <a:path w="5208" h="827" extrusionOk="0">
                  <a:moveTo>
                    <a:pt x="4761" y="1"/>
                  </a:moveTo>
                  <a:cubicBezTo>
                    <a:pt x="4576" y="1"/>
                    <a:pt x="4366" y="38"/>
                    <a:pt x="4189" y="38"/>
                  </a:cubicBezTo>
                  <a:cubicBezTo>
                    <a:pt x="4123" y="38"/>
                    <a:pt x="4061" y="33"/>
                    <a:pt x="4007" y="18"/>
                  </a:cubicBezTo>
                  <a:cubicBezTo>
                    <a:pt x="3877" y="49"/>
                    <a:pt x="3593" y="55"/>
                    <a:pt x="3235" y="55"/>
                  </a:cubicBezTo>
                  <a:cubicBezTo>
                    <a:pt x="2999" y="55"/>
                    <a:pt x="2731" y="52"/>
                    <a:pt x="2453" y="52"/>
                  </a:cubicBezTo>
                  <a:cubicBezTo>
                    <a:pt x="1309" y="52"/>
                    <a:pt x="1" y="97"/>
                    <a:pt x="104" y="552"/>
                  </a:cubicBezTo>
                  <a:cubicBezTo>
                    <a:pt x="132" y="749"/>
                    <a:pt x="278" y="827"/>
                    <a:pt x="404" y="827"/>
                  </a:cubicBezTo>
                  <a:cubicBezTo>
                    <a:pt x="427" y="827"/>
                    <a:pt x="450" y="824"/>
                    <a:pt x="471" y="819"/>
                  </a:cubicBezTo>
                  <a:cubicBezTo>
                    <a:pt x="1972" y="619"/>
                    <a:pt x="3406" y="652"/>
                    <a:pt x="4908" y="619"/>
                  </a:cubicBezTo>
                  <a:cubicBezTo>
                    <a:pt x="5108" y="619"/>
                    <a:pt x="5208" y="452"/>
                    <a:pt x="5208" y="285"/>
                  </a:cubicBezTo>
                  <a:cubicBezTo>
                    <a:pt x="5161" y="54"/>
                    <a:pt x="4979" y="1"/>
                    <a:pt x="476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7" name="Google Shape;1047;p34"/>
            <p:cNvSpPr/>
            <p:nvPr/>
          </p:nvSpPr>
          <p:spPr>
            <a:xfrm>
              <a:off x="7282050" y="3582300"/>
              <a:ext cx="562925" cy="506000"/>
            </a:xfrm>
            <a:custGeom>
              <a:avLst/>
              <a:gdLst/>
              <a:ahLst/>
              <a:cxnLst/>
              <a:rect l="l" t="t" r="r" b="b"/>
              <a:pathLst>
                <a:path w="22517" h="20240" extrusionOk="0">
                  <a:moveTo>
                    <a:pt x="11368" y="0"/>
                  </a:moveTo>
                  <a:cubicBezTo>
                    <a:pt x="10621" y="0"/>
                    <a:pt x="9873" y="76"/>
                    <a:pt x="9140" y="229"/>
                  </a:cubicBezTo>
                  <a:cubicBezTo>
                    <a:pt x="5504" y="996"/>
                    <a:pt x="1868" y="3331"/>
                    <a:pt x="867" y="7034"/>
                  </a:cubicBezTo>
                  <a:cubicBezTo>
                    <a:pt x="0" y="10203"/>
                    <a:pt x="467" y="14673"/>
                    <a:pt x="2969" y="16974"/>
                  </a:cubicBezTo>
                  <a:cubicBezTo>
                    <a:pt x="3002" y="17008"/>
                    <a:pt x="3036" y="17041"/>
                    <a:pt x="3136" y="17108"/>
                  </a:cubicBezTo>
                  <a:cubicBezTo>
                    <a:pt x="2935" y="17375"/>
                    <a:pt x="2835" y="17775"/>
                    <a:pt x="2669" y="18108"/>
                  </a:cubicBezTo>
                  <a:cubicBezTo>
                    <a:pt x="2194" y="19398"/>
                    <a:pt x="2411" y="19890"/>
                    <a:pt x="2961" y="19890"/>
                  </a:cubicBezTo>
                  <a:cubicBezTo>
                    <a:pt x="3379" y="19890"/>
                    <a:pt x="3989" y="19607"/>
                    <a:pt x="4637" y="19176"/>
                  </a:cubicBezTo>
                  <a:cubicBezTo>
                    <a:pt x="4970" y="18976"/>
                    <a:pt x="5270" y="18809"/>
                    <a:pt x="5371" y="18542"/>
                  </a:cubicBezTo>
                  <a:cubicBezTo>
                    <a:pt x="6705" y="19176"/>
                    <a:pt x="8173" y="19443"/>
                    <a:pt x="9707" y="19476"/>
                  </a:cubicBezTo>
                  <a:cubicBezTo>
                    <a:pt x="11442" y="19476"/>
                    <a:pt x="13343" y="19209"/>
                    <a:pt x="15111" y="18642"/>
                  </a:cubicBezTo>
                  <a:cubicBezTo>
                    <a:pt x="15211" y="18809"/>
                    <a:pt x="15378" y="18976"/>
                    <a:pt x="15544" y="19142"/>
                  </a:cubicBezTo>
                  <a:cubicBezTo>
                    <a:pt x="16164" y="19795"/>
                    <a:pt x="16768" y="20240"/>
                    <a:pt x="17184" y="20240"/>
                  </a:cubicBezTo>
                  <a:cubicBezTo>
                    <a:pt x="17619" y="20240"/>
                    <a:pt x="17850" y="19753"/>
                    <a:pt x="17679" y="18509"/>
                  </a:cubicBezTo>
                  <a:cubicBezTo>
                    <a:pt x="17613" y="18175"/>
                    <a:pt x="17613" y="17775"/>
                    <a:pt x="17479" y="17475"/>
                  </a:cubicBezTo>
                  <a:lnTo>
                    <a:pt x="17980" y="17108"/>
                  </a:lnTo>
                  <a:cubicBezTo>
                    <a:pt x="21148" y="14706"/>
                    <a:pt x="22516" y="10470"/>
                    <a:pt x="21148" y="6767"/>
                  </a:cubicBezTo>
                  <a:cubicBezTo>
                    <a:pt x="20548" y="5132"/>
                    <a:pt x="19614" y="3665"/>
                    <a:pt x="18313" y="2531"/>
                  </a:cubicBezTo>
                  <a:cubicBezTo>
                    <a:pt x="16384" y="859"/>
                    <a:pt x="13881" y="0"/>
                    <a:pt x="113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8" name="Google Shape;1048;p34"/>
            <p:cNvSpPr/>
            <p:nvPr/>
          </p:nvSpPr>
          <p:spPr>
            <a:xfrm>
              <a:off x="7468250" y="3431575"/>
              <a:ext cx="294725" cy="157650"/>
            </a:xfrm>
            <a:custGeom>
              <a:avLst/>
              <a:gdLst/>
              <a:ahLst/>
              <a:cxnLst/>
              <a:rect l="l" t="t" r="r" b="b"/>
              <a:pathLst>
                <a:path w="11789" h="6306" extrusionOk="0">
                  <a:moveTo>
                    <a:pt x="5261" y="0"/>
                  </a:moveTo>
                  <a:cubicBezTo>
                    <a:pt x="2552" y="0"/>
                    <a:pt x="0" y="996"/>
                    <a:pt x="524" y="3322"/>
                  </a:cubicBezTo>
                  <a:cubicBezTo>
                    <a:pt x="591" y="3789"/>
                    <a:pt x="691" y="4223"/>
                    <a:pt x="858" y="4657"/>
                  </a:cubicBezTo>
                  <a:cubicBezTo>
                    <a:pt x="917" y="4865"/>
                    <a:pt x="1321" y="5523"/>
                    <a:pt x="1668" y="5523"/>
                  </a:cubicBezTo>
                  <a:cubicBezTo>
                    <a:pt x="1710" y="5523"/>
                    <a:pt x="1752" y="5513"/>
                    <a:pt x="1792" y="5491"/>
                  </a:cubicBezTo>
                  <a:cubicBezTo>
                    <a:pt x="1892" y="5424"/>
                    <a:pt x="1925" y="5324"/>
                    <a:pt x="1959" y="5190"/>
                  </a:cubicBezTo>
                  <a:cubicBezTo>
                    <a:pt x="2126" y="4357"/>
                    <a:pt x="1892" y="3556"/>
                    <a:pt x="2025" y="2789"/>
                  </a:cubicBezTo>
                  <a:cubicBezTo>
                    <a:pt x="2126" y="1821"/>
                    <a:pt x="2959" y="1354"/>
                    <a:pt x="3927" y="1354"/>
                  </a:cubicBezTo>
                  <a:cubicBezTo>
                    <a:pt x="4276" y="1317"/>
                    <a:pt x="4612" y="1298"/>
                    <a:pt x="4940" y="1298"/>
                  </a:cubicBezTo>
                  <a:cubicBezTo>
                    <a:pt x="6082" y="1298"/>
                    <a:pt x="7122" y="1529"/>
                    <a:pt x="8263" y="2022"/>
                  </a:cubicBezTo>
                  <a:cubicBezTo>
                    <a:pt x="10198" y="2655"/>
                    <a:pt x="8764" y="3789"/>
                    <a:pt x="8230" y="4957"/>
                  </a:cubicBezTo>
                  <a:cubicBezTo>
                    <a:pt x="8096" y="5391"/>
                    <a:pt x="7629" y="5724"/>
                    <a:pt x="8130" y="6158"/>
                  </a:cubicBezTo>
                  <a:cubicBezTo>
                    <a:pt x="8249" y="6260"/>
                    <a:pt x="8373" y="6306"/>
                    <a:pt x="8500" y="6306"/>
                  </a:cubicBezTo>
                  <a:cubicBezTo>
                    <a:pt x="9403" y="6306"/>
                    <a:pt x="10443" y="3991"/>
                    <a:pt x="10765" y="3523"/>
                  </a:cubicBezTo>
                  <a:cubicBezTo>
                    <a:pt x="11788" y="1351"/>
                    <a:pt x="8417" y="0"/>
                    <a:pt x="526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9" name="Google Shape;1049;p34"/>
            <p:cNvSpPr/>
            <p:nvPr/>
          </p:nvSpPr>
          <p:spPr>
            <a:xfrm>
              <a:off x="7346250" y="3532650"/>
              <a:ext cx="206000" cy="119450"/>
            </a:xfrm>
            <a:custGeom>
              <a:avLst/>
              <a:gdLst/>
              <a:ahLst/>
              <a:cxnLst/>
              <a:rect l="l" t="t" r="r" b="b"/>
              <a:pathLst>
                <a:path w="8240" h="4778" extrusionOk="0">
                  <a:moveTo>
                    <a:pt x="4836" y="1"/>
                  </a:moveTo>
                  <a:cubicBezTo>
                    <a:pt x="3173" y="1"/>
                    <a:pt x="1498" y="1027"/>
                    <a:pt x="568" y="2682"/>
                  </a:cubicBezTo>
                  <a:cubicBezTo>
                    <a:pt x="367" y="3116"/>
                    <a:pt x="1" y="4350"/>
                    <a:pt x="501" y="4717"/>
                  </a:cubicBezTo>
                  <a:cubicBezTo>
                    <a:pt x="540" y="4759"/>
                    <a:pt x="621" y="4778"/>
                    <a:pt x="737" y="4778"/>
                  </a:cubicBezTo>
                  <a:cubicBezTo>
                    <a:pt x="1826" y="4778"/>
                    <a:pt x="6009" y="3104"/>
                    <a:pt x="7606" y="2682"/>
                  </a:cubicBezTo>
                  <a:cubicBezTo>
                    <a:pt x="8240" y="2348"/>
                    <a:pt x="8073" y="1614"/>
                    <a:pt x="7706" y="1248"/>
                  </a:cubicBezTo>
                  <a:cubicBezTo>
                    <a:pt x="6870" y="386"/>
                    <a:pt x="5855" y="1"/>
                    <a:pt x="483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0" name="Google Shape;1050;p34"/>
            <p:cNvSpPr/>
            <p:nvPr/>
          </p:nvSpPr>
          <p:spPr>
            <a:xfrm>
              <a:off x="7404600" y="3516625"/>
              <a:ext cx="40075" cy="42475"/>
            </a:xfrm>
            <a:custGeom>
              <a:avLst/>
              <a:gdLst/>
              <a:ahLst/>
              <a:cxnLst/>
              <a:rect l="l" t="t" r="r" b="b"/>
              <a:pathLst>
                <a:path w="1603" h="1699" extrusionOk="0">
                  <a:moveTo>
                    <a:pt x="661" y="1"/>
                  </a:moveTo>
                  <a:cubicBezTo>
                    <a:pt x="196" y="1"/>
                    <a:pt x="0" y="656"/>
                    <a:pt x="202" y="1088"/>
                  </a:cubicBezTo>
                  <a:cubicBezTo>
                    <a:pt x="268" y="1288"/>
                    <a:pt x="302" y="1555"/>
                    <a:pt x="602" y="1655"/>
                  </a:cubicBezTo>
                  <a:cubicBezTo>
                    <a:pt x="678" y="1686"/>
                    <a:pt x="748" y="1699"/>
                    <a:pt x="811" y="1699"/>
                  </a:cubicBezTo>
                  <a:cubicBezTo>
                    <a:pt x="1024" y="1699"/>
                    <a:pt x="1166" y="1550"/>
                    <a:pt x="1269" y="1422"/>
                  </a:cubicBezTo>
                  <a:cubicBezTo>
                    <a:pt x="1603" y="988"/>
                    <a:pt x="1269" y="287"/>
                    <a:pt x="902" y="54"/>
                  </a:cubicBezTo>
                  <a:cubicBezTo>
                    <a:pt x="815" y="17"/>
                    <a:pt x="735" y="1"/>
                    <a:pt x="66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1" name="Google Shape;1051;p34"/>
            <p:cNvSpPr/>
            <p:nvPr/>
          </p:nvSpPr>
          <p:spPr>
            <a:xfrm>
              <a:off x="7623125" y="3553800"/>
              <a:ext cx="200150" cy="147975"/>
            </a:xfrm>
            <a:custGeom>
              <a:avLst/>
              <a:gdLst/>
              <a:ahLst/>
              <a:cxnLst/>
              <a:rect l="l" t="t" r="r" b="b"/>
              <a:pathLst>
                <a:path w="8006" h="5919" extrusionOk="0">
                  <a:moveTo>
                    <a:pt x="2965" y="1"/>
                  </a:moveTo>
                  <a:cubicBezTo>
                    <a:pt x="2519" y="1"/>
                    <a:pt x="2080" y="56"/>
                    <a:pt x="1668" y="168"/>
                  </a:cubicBezTo>
                  <a:cubicBezTo>
                    <a:pt x="1234" y="301"/>
                    <a:pt x="0" y="668"/>
                    <a:pt x="167" y="1336"/>
                  </a:cubicBezTo>
                  <a:cubicBezTo>
                    <a:pt x="500" y="2586"/>
                    <a:pt x="4651" y="5918"/>
                    <a:pt x="6627" y="5918"/>
                  </a:cubicBezTo>
                  <a:cubicBezTo>
                    <a:pt x="7024" y="5918"/>
                    <a:pt x="7333" y="5784"/>
                    <a:pt x="7505" y="5472"/>
                  </a:cubicBezTo>
                  <a:cubicBezTo>
                    <a:pt x="8006" y="4805"/>
                    <a:pt x="7672" y="3671"/>
                    <a:pt x="7539" y="2937"/>
                  </a:cubicBezTo>
                  <a:cubicBezTo>
                    <a:pt x="6969" y="1039"/>
                    <a:pt x="4902" y="1"/>
                    <a:pt x="2965"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2" name="Google Shape;1052;p34"/>
            <p:cNvSpPr/>
            <p:nvPr/>
          </p:nvSpPr>
          <p:spPr>
            <a:xfrm>
              <a:off x="7283825" y="3629525"/>
              <a:ext cx="444400" cy="400750"/>
            </a:xfrm>
            <a:custGeom>
              <a:avLst/>
              <a:gdLst/>
              <a:ahLst/>
              <a:cxnLst/>
              <a:rect l="l" t="t" r="r" b="b"/>
              <a:pathLst>
                <a:path w="17776" h="16030" extrusionOk="0">
                  <a:moveTo>
                    <a:pt x="10164" y="0"/>
                  </a:moveTo>
                  <a:cubicBezTo>
                    <a:pt x="7538" y="0"/>
                    <a:pt x="4209" y="1419"/>
                    <a:pt x="2998" y="3610"/>
                  </a:cubicBezTo>
                  <a:cubicBezTo>
                    <a:pt x="0" y="9286"/>
                    <a:pt x="2307" y="16030"/>
                    <a:pt x="9015" y="16030"/>
                  </a:cubicBezTo>
                  <a:cubicBezTo>
                    <a:pt x="9324" y="16030"/>
                    <a:pt x="9642" y="16015"/>
                    <a:pt x="9970" y="15986"/>
                  </a:cubicBezTo>
                  <a:cubicBezTo>
                    <a:pt x="11971" y="15786"/>
                    <a:pt x="13906" y="14718"/>
                    <a:pt x="15273" y="13217"/>
                  </a:cubicBezTo>
                  <a:cubicBezTo>
                    <a:pt x="17141" y="11116"/>
                    <a:pt x="17775" y="8147"/>
                    <a:pt x="17075" y="5478"/>
                  </a:cubicBezTo>
                  <a:cubicBezTo>
                    <a:pt x="16307" y="2743"/>
                    <a:pt x="14139" y="642"/>
                    <a:pt x="11337" y="108"/>
                  </a:cubicBezTo>
                  <a:cubicBezTo>
                    <a:pt x="10971" y="35"/>
                    <a:pt x="10576" y="0"/>
                    <a:pt x="101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3" name="Google Shape;1053;p34"/>
            <p:cNvSpPr/>
            <p:nvPr/>
          </p:nvSpPr>
          <p:spPr>
            <a:xfrm>
              <a:off x="7490900" y="3665175"/>
              <a:ext cx="134425" cy="186575"/>
            </a:xfrm>
            <a:custGeom>
              <a:avLst/>
              <a:gdLst/>
              <a:ahLst/>
              <a:cxnLst/>
              <a:rect l="l" t="t" r="r" b="b"/>
              <a:pathLst>
                <a:path w="5377" h="7463" extrusionOk="0">
                  <a:moveTo>
                    <a:pt x="1426" y="1"/>
                  </a:moveTo>
                  <a:cubicBezTo>
                    <a:pt x="1324" y="1"/>
                    <a:pt x="1202" y="82"/>
                    <a:pt x="1053" y="283"/>
                  </a:cubicBezTo>
                  <a:cubicBezTo>
                    <a:pt x="826" y="639"/>
                    <a:pt x="1" y="1720"/>
                    <a:pt x="872" y="1720"/>
                  </a:cubicBezTo>
                  <a:cubicBezTo>
                    <a:pt x="897" y="1720"/>
                    <a:pt x="924" y="1719"/>
                    <a:pt x="953" y="1717"/>
                  </a:cubicBezTo>
                  <a:lnTo>
                    <a:pt x="953" y="1717"/>
                  </a:lnTo>
                  <a:cubicBezTo>
                    <a:pt x="686" y="3519"/>
                    <a:pt x="452" y="5353"/>
                    <a:pt x="419" y="7155"/>
                  </a:cubicBezTo>
                  <a:lnTo>
                    <a:pt x="419" y="7221"/>
                  </a:lnTo>
                  <a:cubicBezTo>
                    <a:pt x="434" y="7396"/>
                    <a:pt x="512" y="7463"/>
                    <a:pt x="612" y="7463"/>
                  </a:cubicBezTo>
                  <a:cubicBezTo>
                    <a:pt x="741" y="7463"/>
                    <a:pt x="907" y="7353"/>
                    <a:pt x="1019" y="7221"/>
                  </a:cubicBezTo>
                  <a:cubicBezTo>
                    <a:pt x="1953" y="6621"/>
                    <a:pt x="2921" y="6054"/>
                    <a:pt x="3788" y="5353"/>
                  </a:cubicBezTo>
                  <a:cubicBezTo>
                    <a:pt x="3821" y="5453"/>
                    <a:pt x="3921" y="5520"/>
                    <a:pt x="4022" y="5520"/>
                  </a:cubicBezTo>
                  <a:cubicBezTo>
                    <a:pt x="4092" y="5621"/>
                    <a:pt x="4163" y="5661"/>
                    <a:pt x="4230" y="5661"/>
                  </a:cubicBezTo>
                  <a:cubicBezTo>
                    <a:pt x="4384" y="5661"/>
                    <a:pt x="4519" y="5449"/>
                    <a:pt x="4589" y="5287"/>
                  </a:cubicBezTo>
                  <a:cubicBezTo>
                    <a:pt x="4685" y="4964"/>
                    <a:pt x="5376" y="4016"/>
                    <a:pt x="4664" y="4016"/>
                  </a:cubicBezTo>
                  <a:cubicBezTo>
                    <a:pt x="4641" y="4016"/>
                    <a:pt x="4615" y="4017"/>
                    <a:pt x="4589" y="4019"/>
                  </a:cubicBezTo>
                  <a:cubicBezTo>
                    <a:pt x="4022" y="4219"/>
                    <a:pt x="2654" y="4186"/>
                    <a:pt x="3488" y="5020"/>
                  </a:cubicBezTo>
                  <a:cubicBezTo>
                    <a:pt x="2687" y="5687"/>
                    <a:pt x="1787" y="6187"/>
                    <a:pt x="886" y="6788"/>
                  </a:cubicBezTo>
                  <a:cubicBezTo>
                    <a:pt x="1053" y="5053"/>
                    <a:pt x="1153" y="3352"/>
                    <a:pt x="1453" y="1684"/>
                  </a:cubicBezTo>
                  <a:cubicBezTo>
                    <a:pt x="1513" y="1684"/>
                    <a:pt x="1597" y="1720"/>
                    <a:pt x="1676" y="1720"/>
                  </a:cubicBezTo>
                  <a:cubicBezTo>
                    <a:pt x="1729" y="1720"/>
                    <a:pt x="1780" y="1704"/>
                    <a:pt x="1820" y="1651"/>
                  </a:cubicBezTo>
                  <a:cubicBezTo>
                    <a:pt x="1837" y="1654"/>
                    <a:pt x="1854" y="1656"/>
                    <a:pt x="1870" y="1656"/>
                  </a:cubicBezTo>
                  <a:cubicBezTo>
                    <a:pt x="2012" y="1656"/>
                    <a:pt x="2113" y="1530"/>
                    <a:pt x="2053" y="1350"/>
                  </a:cubicBezTo>
                  <a:cubicBezTo>
                    <a:pt x="1898" y="988"/>
                    <a:pt x="1783" y="1"/>
                    <a:pt x="142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4" name="Google Shape;1054;p34"/>
            <p:cNvSpPr/>
            <p:nvPr/>
          </p:nvSpPr>
          <p:spPr>
            <a:xfrm>
              <a:off x="7523050" y="3625500"/>
              <a:ext cx="16700" cy="25300"/>
            </a:xfrm>
            <a:custGeom>
              <a:avLst/>
              <a:gdLst/>
              <a:ahLst/>
              <a:cxnLst/>
              <a:rect l="l" t="t" r="r" b="b"/>
              <a:pathLst>
                <a:path w="668" h="1012" extrusionOk="0">
                  <a:moveTo>
                    <a:pt x="403" y="0"/>
                  </a:moveTo>
                  <a:cubicBezTo>
                    <a:pt x="258" y="0"/>
                    <a:pt x="119" y="126"/>
                    <a:pt x="167" y="269"/>
                  </a:cubicBezTo>
                  <a:cubicBezTo>
                    <a:pt x="167" y="569"/>
                    <a:pt x="0" y="969"/>
                    <a:pt x="334" y="1003"/>
                  </a:cubicBezTo>
                  <a:cubicBezTo>
                    <a:pt x="353" y="1009"/>
                    <a:pt x="372" y="1011"/>
                    <a:pt x="389" y="1011"/>
                  </a:cubicBezTo>
                  <a:cubicBezTo>
                    <a:pt x="667" y="1011"/>
                    <a:pt x="662" y="289"/>
                    <a:pt x="567" y="69"/>
                  </a:cubicBezTo>
                  <a:cubicBezTo>
                    <a:pt x="519" y="21"/>
                    <a:pt x="461" y="0"/>
                    <a:pt x="40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5" name="Google Shape;1055;p34"/>
            <p:cNvSpPr/>
            <p:nvPr/>
          </p:nvSpPr>
          <p:spPr>
            <a:xfrm>
              <a:off x="7681125" y="3825000"/>
              <a:ext cx="37075" cy="12550"/>
            </a:xfrm>
            <a:custGeom>
              <a:avLst/>
              <a:gdLst/>
              <a:ahLst/>
              <a:cxnLst/>
              <a:rect l="l" t="t" r="r" b="b"/>
              <a:pathLst>
                <a:path w="1483" h="502" extrusionOk="0">
                  <a:moveTo>
                    <a:pt x="1045" y="1"/>
                  </a:moveTo>
                  <a:cubicBezTo>
                    <a:pt x="828" y="1"/>
                    <a:pt x="569" y="70"/>
                    <a:pt x="363" y="70"/>
                  </a:cubicBezTo>
                  <a:cubicBezTo>
                    <a:pt x="323" y="70"/>
                    <a:pt x="284" y="68"/>
                    <a:pt x="249" y="61"/>
                  </a:cubicBezTo>
                  <a:lnTo>
                    <a:pt x="249" y="61"/>
                  </a:lnTo>
                  <a:cubicBezTo>
                    <a:pt x="1" y="123"/>
                    <a:pt x="41" y="502"/>
                    <a:pt x="288" y="502"/>
                  </a:cubicBezTo>
                  <a:cubicBezTo>
                    <a:pt x="307" y="502"/>
                    <a:pt x="327" y="499"/>
                    <a:pt x="349" y="495"/>
                  </a:cubicBezTo>
                  <a:cubicBezTo>
                    <a:pt x="649" y="495"/>
                    <a:pt x="982" y="461"/>
                    <a:pt x="1249" y="461"/>
                  </a:cubicBezTo>
                  <a:cubicBezTo>
                    <a:pt x="1383" y="461"/>
                    <a:pt x="1483" y="328"/>
                    <a:pt x="1449" y="228"/>
                  </a:cubicBezTo>
                  <a:cubicBezTo>
                    <a:pt x="1381" y="49"/>
                    <a:pt x="1228" y="1"/>
                    <a:pt x="104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6" name="Google Shape;1056;p34"/>
            <p:cNvSpPr/>
            <p:nvPr/>
          </p:nvSpPr>
          <p:spPr>
            <a:xfrm>
              <a:off x="7483850" y="3993525"/>
              <a:ext cx="23375" cy="33150"/>
            </a:xfrm>
            <a:custGeom>
              <a:avLst/>
              <a:gdLst/>
              <a:ahLst/>
              <a:cxnLst/>
              <a:rect l="l" t="t" r="r" b="b"/>
              <a:pathLst>
                <a:path w="935" h="1326" extrusionOk="0">
                  <a:moveTo>
                    <a:pt x="507" y="1"/>
                  </a:moveTo>
                  <a:cubicBezTo>
                    <a:pt x="360" y="1"/>
                    <a:pt x="267" y="186"/>
                    <a:pt x="267" y="325"/>
                  </a:cubicBezTo>
                  <a:cubicBezTo>
                    <a:pt x="301" y="592"/>
                    <a:pt x="0" y="1226"/>
                    <a:pt x="434" y="1326"/>
                  </a:cubicBezTo>
                  <a:cubicBezTo>
                    <a:pt x="568" y="1326"/>
                    <a:pt x="634" y="1226"/>
                    <a:pt x="701" y="1092"/>
                  </a:cubicBezTo>
                  <a:cubicBezTo>
                    <a:pt x="601" y="759"/>
                    <a:pt x="934" y="225"/>
                    <a:pt x="601" y="25"/>
                  </a:cubicBezTo>
                  <a:cubicBezTo>
                    <a:pt x="568" y="8"/>
                    <a:pt x="536" y="1"/>
                    <a:pt x="50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7" name="Google Shape;1057;p34"/>
            <p:cNvSpPr/>
            <p:nvPr/>
          </p:nvSpPr>
          <p:spPr>
            <a:xfrm>
              <a:off x="7320900" y="3809050"/>
              <a:ext cx="38725" cy="13475"/>
            </a:xfrm>
            <a:custGeom>
              <a:avLst/>
              <a:gdLst/>
              <a:ahLst/>
              <a:cxnLst/>
              <a:rect l="l" t="t" r="r" b="b"/>
              <a:pathLst>
                <a:path w="1549" h="539" extrusionOk="0">
                  <a:moveTo>
                    <a:pt x="1093" y="1"/>
                  </a:moveTo>
                  <a:cubicBezTo>
                    <a:pt x="844" y="1"/>
                    <a:pt x="549" y="68"/>
                    <a:pt x="345" y="68"/>
                  </a:cubicBezTo>
                  <a:cubicBezTo>
                    <a:pt x="322" y="68"/>
                    <a:pt x="301" y="67"/>
                    <a:pt x="281" y="65"/>
                  </a:cubicBezTo>
                  <a:lnTo>
                    <a:pt x="281" y="65"/>
                  </a:lnTo>
                  <a:cubicBezTo>
                    <a:pt x="0" y="128"/>
                    <a:pt x="98" y="539"/>
                    <a:pt x="357" y="539"/>
                  </a:cubicBezTo>
                  <a:cubicBezTo>
                    <a:pt x="375" y="539"/>
                    <a:pt x="394" y="537"/>
                    <a:pt x="414" y="532"/>
                  </a:cubicBezTo>
                  <a:cubicBezTo>
                    <a:pt x="714" y="466"/>
                    <a:pt x="981" y="466"/>
                    <a:pt x="1281" y="466"/>
                  </a:cubicBezTo>
                  <a:cubicBezTo>
                    <a:pt x="1415" y="466"/>
                    <a:pt x="1482" y="399"/>
                    <a:pt x="1548" y="265"/>
                  </a:cubicBezTo>
                  <a:cubicBezTo>
                    <a:pt x="1503" y="56"/>
                    <a:pt x="1317" y="1"/>
                    <a:pt x="109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8" name="Google Shape;1058;p34"/>
            <p:cNvSpPr/>
            <p:nvPr/>
          </p:nvSpPr>
          <p:spPr>
            <a:xfrm>
              <a:off x="7363150" y="3706900"/>
              <a:ext cx="14125" cy="10975"/>
            </a:xfrm>
            <a:custGeom>
              <a:avLst/>
              <a:gdLst/>
              <a:ahLst/>
              <a:cxnLst/>
              <a:rect l="l" t="t" r="r" b="b"/>
              <a:pathLst>
                <a:path w="565" h="439" extrusionOk="0">
                  <a:moveTo>
                    <a:pt x="289" y="1"/>
                  </a:moveTo>
                  <a:cubicBezTo>
                    <a:pt x="145" y="1"/>
                    <a:pt x="0" y="107"/>
                    <a:pt x="58" y="282"/>
                  </a:cubicBezTo>
                  <a:cubicBezTo>
                    <a:pt x="86" y="391"/>
                    <a:pt x="180" y="439"/>
                    <a:pt x="277" y="439"/>
                  </a:cubicBezTo>
                  <a:cubicBezTo>
                    <a:pt x="418" y="439"/>
                    <a:pt x="565" y="339"/>
                    <a:pt x="525" y="182"/>
                  </a:cubicBezTo>
                  <a:cubicBezTo>
                    <a:pt x="497" y="56"/>
                    <a:pt x="393" y="1"/>
                    <a:pt x="289"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9" name="Google Shape;1059;p34"/>
            <p:cNvSpPr/>
            <p:nvPr/>
          </p:nvSpPr>
          <p:spPr>
            <a:xfrm>
              <a:off x="7426550" y="3660125"/>
              <a:ext cx="14050" cy="11175"/>
            </a:xfrm>
            <a:custGeom>
              <a:avLst/>
              <a:gdLst/>
              <a:ahLst/>
              <a:cxnLst/>
              <a:rect l="l" t="t" r="r" b="b"/>
              <a:pathLst>
                <a:path w="562" h="447" extrusionOk="0">
                  <a:moveTo>
                    <a:pt x="295" y="1"/>
                  </a:moveTo>
                  <a:cubicBezTo>
                    <a:pt x="150" y="1"/>
                    <a:pt x="0" y="99"/>
                    <a:pt x="58" y="252"/>
                  </a:cubicBezTo>
                  <a:cubicBezTo>
                    <a:pt x="102" y="385"/>
                    <a:pt x="213" y="446"/>
                    <a:pt x="316" y="446"/>
                  </a:cubicBezTo>
                  <a:cubicBezTo>
                    <a:pt x="445" y="446"/>
                    <a:pt x="562" y="351"/>
                    <a:pt x="525" y="185"/>
                  </a:cubicBezTo>
                  <a:cubicBezTo>
                    <a:pt x="510" y="56"/>
                    <a:pt x="404" y="1"/>
                    <a:pt x="29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0" name="Google Shape;1060;p34"/>
            <p:cNvSpPr/>
            <p:nvPr/>
          </p:nvSpPr>
          <p:spPr>
            <a:xfrm>
              <a:off x="7625850" y="3670550"/>
              <a:ext cx="13625" cy="11250"/>
            </a:xfrm>
            <a:custGeom>
              <a:avLst/>
              <a:gdLst/>
              <a:ahLst/>
              <a:cxnLst/>
              <a:rect l="l" t="t" r="r" b="b"/>
              <a:pathLst>
                <a:path w="545" h="450" extrusionOk="0">
                  <a:moveTo>
                    <a:pt x="282" y="1"/>
                  </a:moveTo>
                  <a:cubicBezTo>
                    <a:pt x="140" y="1"/>
                    <a:pt x="1" y="96"/>
                    <a:pt x="58" y="268"/>
                  </a:cubicBezTo>
                  <a:cubicBezTo>
                    <a:pt x="72" y="394"/>
                    <a:pt x="162" y="449"/>
                    <a:pt x="259" y="449"/>
                  </a:cubicBezTo>
                  <a:cubicBezTo>
                    <a:pt x="395" y="449"/>
                    <a:pt x="544" y="343"/>
                    <a:pt x="525" y="168"/>
                  </a:cubicBezTo>
                  <a:cubicBezTo>
                    <a:pt x="496" y="54"/>
                    <a:pt x="389" y="1"/>
                    <a:pt x="28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1" name="Google Shape;1061;p34"/>
            <p:cNvSpPr/>
            <p:nvPr/>
          </p:nvSpPr>
          <p:spPr>
            <a:xfrm>
              <a:off x="7673900" y="3734100"/>
              <a:ext cx="13100" cy="11500"/>
            </a:xfrm>
            <a:custGeom>
              <a:avLst/>
              <a:gdLst/>
              <a:ahLst/>
              <a:cxnLst/>
              <a:rect l="l" t="t" r="r" b="b"/>
              <a:pathLst>
                <a:path w="524" h="460" extrusionOk="0">
                  <a:moveTo>
                    <a:pt x="273" y="0"/>
                  </a:moveTo>
                  <a:cubicBezTo>
                    <a:pt x="138" y="0"/>
                    <a:pt x="0" y="95"/>
                    <a:pt x="37" y="261"/>
                  </a:cubicBezTo>
                  <a:cubicBezTo>
                    <a:pt x="65" y="401"/>
                    <a:pt x="158" y="459"/>
                    <a:pt x="254" y="459"/>
                  </a:cubicBezTo>
                  <a:cubicBezTo>
                    <a:pt x="386" y="459"/>
                    <a:pt x="524" y="349"/>
                    <a:pt x="504" y="195"/>
                  </a:cubicBezTo>
                  <a:cubicBezTo>
                    <a:pt x="489" y="61"/>
                    <a:pt x="382" y="0"/>
                    <a:pt x="273"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2" name="Google Shape;1062;p34"/>
            <p:cNvSpPr/>
            <p:nvPr/>
          </p:nvSpPr>
          <p:spPr>
            <a:xfrm>
              <a:off x="7351975" y="3927000"/>
              <a:ext cx="13575" cy="11500"/>
            </a:xfrm>
            <a:custGeom>
              <a:avLst/>
              <a:gdLst/>
              <a:ahLst/>
              <a:cxnLst/>
              <a:rect l="l" t="t" r="r" b="b"/>
              <a:pathLst>
                <a:path w="543" h="460" extrusionOk="0">
                  <a:moveTo>
                    <a:pt x="287" y="0"/>
                  </a:moveTo>
                  <a:cubicBezTo>
                    <a:pt x="147" y="0"/>
                    <a:pt x="0" y="98"/>
                    <a:pt x="38" y="251"/>
                  </a:cubicBezTo>
                  <a:cubicBezTo>
                    <a:pt x="53" y="396"/>
                    <a:pt x="156" y="459"/>
                    <a:pt x="262" y="459"/>
                  </a:cubicBezTo>
                  <a:cubicBezTo>
                    <a:pt x="400" y="459"/>
                    <a:pt x="543" y="353"/>
                    <a:pt x="505" y="184"/>
                  </a:cubicBezTo>
                  <a:cubicBezTo>
                    <a:pt x="491" y="55"/>
                    <a:pt x="391"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3" name="Google Shape;1063;p34"/>
            <p:cNvSpPr/>
            <p:nvPr/>
          </p:nvSpPr>
          <p:spPr>
            <a:xfrm>
              <a:off x="7397825" y="3989550"/>
              <a:ext cx="13150" cy="10625"/>
            </a:xfrm>
            <a:custGeom>
              <a:avLst/>
              <a:gdLst/>
              <a:ahLst/>
              <a:cxnLst/>
              <a:rect l="l" t="t" r="r" b="b"/>
              <a:pathLst>
                <a:path w="526" h="425" extrusionOk="0">
                  <a:moveTo>
                    <a:pt x="287" y="0"/>
                  </a:moveTo>
                  <a:cubicBezTo>
                    <a:pt x="148" y="0"/>
                    <a:pt x="1" y="98"/>
                    <a:pt x="39" y="251"/>
                  </a:cubicBezTo>
                  <a:cubicBezTo>
                    <a:pt x="53" y="374"/>
                    <a:pt x="140" y="424"/>
                    <a:pt x="235" y="424"/>
                  </a:cubicBezTo>
                  <a:cubicBezTo>
                    <a:pt x="372" y="424"/>
                    <a:pt x="526" y="321"/>
                    <a:pt x="506" y="184"/>
                  </a:cubicBezTo>
                  <a:cubicBezTo>
                    <a:pt x="492" y="55"/>
                    <a:pt x="392"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4" name="Google Shape;1064;p34"/>
            <p:cNvSpPr/>
            <p:nvPr/>
          </p:nvSpPr>
          <p:spPr>
            <a:xfrm>
              <a:off x="7602150" y="3989550"/>
              <a:ext cx="13150" cy="10625"/>
            </a:xfrm>
            <a:custGeom>
              <a:avLst/>
              <a:gdLst/>
              <a:ahLst/>
              <a:cxnLst/>
              <a:rect l="l" t="t" r="r" b="b"/>
              <a:pathLst>
                <a:path w="526" h="425" extrusionOk="0">
                  <a:moveTo>
                    <a:pt x="287" y="0"/>
                  </a:moveTo>
                  <a:cubicBezTo>
                    <a:pt x="147" y="0"/>
                    <a:pt x="0" y="98"/>
                    <a:pt x="39" y="251"/>
                  </a:cubicBezTo>
                  <a:cubicBezTo>
                    <a:pt x="52" y="374"/>
                    <a:pt x="139" y="424"/>
                    <a:pt x="235" y="424"/>
                  </a:cubicBezTo>
                  <a:cubicBezTo>
                    <a:pt x="371" y="424"/>
                    <a:pt x="525" y="321"/>
                    <a:pt x="506" y="184"/>
                  </a:cubicBezTo>
                  <a:cubicBezTo>
                    <a:pt x="491" y="55"/>
                    <a:pt x="391"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5" name="Google Shape;1065;p34"/>
            <p:cNvSpPr/>
            <p:nvPr/>
          </p:nvSpPr>
          <p:spPr>
            <a:xfrm>
              <a:off x="7669675" y="3927900"/>
              <a:ext cx="13150" cy="11225"/>
            </a:xfrm>
            <a:custGeom>
              <a:avLst/>
              <a:gdLst/>
              <a:ahLst/>
              <a:cxnLst/>
              <a:rect l="l" t="t" r="r" b="b"/>
              <a:pathLst>
                <a:path w="526" h="449" extrusionOk="0">
                  <a:moveTo>
                    <a:pt x="295" y="0"/>
                  </a:moveTo>
                  <a:cubicBezTo>
                    <a:pt x="153" y="0"/>
                    <a:pt x="1" y="107"/>
                    <a:pt x="39" y="282"/>
                  </a:cubicBezTo>
                  <a:cubicBezTo>
                    <a:pt x="54" y="396"/>
                    <a:pt x="147" y="449"/>
                    <a:pt x="247" y="449"/>
                  </a:cubicBezTo>
                  <a:cubicBezTo>
                    <a:pt x="381" y="449"/>
                    <a:pt x="526" y="353"/>
                    <a:pt x="506" y="181"/>
                  </a:cubicBezTo>
                  <a:cubicBezTo>
                    <a:pt x="492" y="56"/>
                    <a:pt x="397" y="0"/>
                    <a:pt x="29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6" name="Google Shape;1066;p34"/>
            <p:cNvSpPr/>
            <p:nvPr/>
          </p:nvSpPr>
          <p:spPr>
            <a:xfrm>
              <a:off x="7744025" y="3552975"/>
              <a:ext cx="41725" cy="39275"/>
            </a:xfrm>
            <a:custGeom>
              <a:avLst/>
              <a:gdLst/>
              <a:ahLst/>
              <a:cxnLst/>
              <a:rect l="l" t="t" r="r" b="b"/>
              <a:pathLst>
                <a:path w="1669" h="1571" extrusionOk="0">
                  <a:moveTo>
                    <a:pt x="1002" y="1"/>
                  </a:moveTo>
                  <a:cubicBezTo>
                    <a:pt x="568" y="101"/>
                    <a:pt x="1" y="635"/>
                    <a:pt x="134" y="1068"/>
                  </a:cubicBezTo>
                  <a:cubicBezTo>
                    <a:pt x="263" y="1429"/>
                    <a:pt x="412" y="1571"/>
                    <a:pt x="580" y="1571"/>
                  </a:cubicBezTo>
                  <a:cubicBezTo>
                    <a:pt x="630" y="1571"/>
                    <a:pt x="681" y="1558"/>
                    <a:pt x="735" y="1535"/>
                  </a:cubicBezTo>
                  <a:cubicBezTo>
                    <a:pt x="902" y="1469"/>
                    <a:pt x="1068" y="1369"/>
                    <a:pt x="1202" y="1202"/>
                  </a:cubicBezTo>
                  <a:cubicBezTo>
                    <a:pt x="1635" y="868"/>
                    <a:pt x="1669" y="34"/>
                    <a:pt x="100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067" name="Google Shape;1067;p34"/>
          <p:cNvGrpSpPr/>
          <p:nvPr/>
        </p:nvGrpSpPr>
        <p:grpSpPr>
          <a:xfrm rot="-937194">
            <a:off x="1520302" y="1098429"/>
            <a:ext cx="1283381" cy="1726288"/>
            <a:chOff x="-2732625" y="3155250"/>
            <a:chExt cx="1391875" cy="1872150"/>
          </a:xfrm>
        </p:grpSpPr>
        <p:sp>
          <p:nvSpPr>
            <p:cNvPr id="1068" name="Google Shape;1068;p34"/>
            <p:cNvSpPr/>
            <p:nvPr/>
          </p:nvSpPr>
          <p:spPr>
            <a:xfrm>
              <a:off x="-2732625" y="3155250"/>
              <a:ext cx="1391875" cy="1872150"/>
            </a:xfrm>
            <a:custGeom>
              <a:avLst/>
              <a:gdLst/>
              <a:ahLst/>
              <a:cxnLst/>
              <a:rect l="l" t="t" r="r" b="b"/>
              <a:pathLst>
                <a:path w="55675" h="74886" extrusionOk="0">
                  <a:moveTo>
                    <a:pt x="29193" y="1"/>
                  </a:moveTo>
                  <a:cubicBezTo>
                    <a:pt x="26991" y="1"/>
                    <a:pt x="24708" y="456"/>
                    <a:pt x="22684" y="1366"/>
                  </a:cubicBezTo>
                  <a:lnTo>
                    <a:pt x="22550" y="1400"/>
                  </a:lnTo>
                  <a:cubicBezTo>
                    <a:pt x="20115" y="2700"/>
                    <a:pt x="18114" y="4969"/>
                    <a:pt x="16980" y="7871"/>
                  </a:cubicBezTo>
                  <a:cubicBezTo>
                    <a:pt x="10942" y="10072"/>
                    <a:pt x="6039" y="14709"/>
                    <a:pt x="3770" y="20413"/>
                  </a:cubicBezTo>
                  <a:lnTo>
                    <a:pt x="3704" y="20580"/>
                  </a:lnTo>
                  <a:cubicBezTo>
                    <a:pt x="768" y="30053"/>
                    <a:pt x="635" y="39994"/>
                    <a:pt x="501" y="49667"/>
                  </a:cubicBezTo>
                  <a:cubicBezTo>
                    <a:pt x="468" y="52303"/>
                    <a:pt x="435" y="55071"/>
                    <a:pt x="335" y="57640"/>
                  </a:cubicBezTo>
                  <a:cubicBezTo>
                    <a:pt x="1" y="64178"/>
                    <a:pt x="968" y="68281"/>
                    <a:pt x="3503" y="70949"/>
                  </a:cubicBezTo>
                  <a:cubicBezTo>
                    <a:pt x="6662" y="74253"/>
                    <a:pt x="11658" y="74636"/>
                    <a:pt x="17486" y="74636"/>
                  </a:cubicBezTo>
                  <a:cubicBezTo>
                    <a:pt x="18367" y="74636"/>
                    <a:pt x="19267" y="74627"/>
                    <a:pt x="20182" y="74619"/>
                  </a:cubicBezTo>
                  <a:cubicBezTo>
                    <a:pt x="21483" y="74652"/>
                    <a:pt x="22851" y="74685"/>
                    <a:pt x="24152" y="74752"/>
                  </a:cubicBezTo>
                  <a:cubicBezTo>
                    <a:pt x="25619" y="74819"/>
                    <a:pt x="27120" y="74885"/>
                    <a:pt x="28621" y="74885"/>
                  </a:cubicBezTo>
                  <a:cubicBezTo>
                    <a:pt x="29489" y="74885"/>
                    <a:pt x="30356" y="74885"/>
                    <a:pt x="31290" y="74819"/>
                  </a:cubicBezTo>
                  <a:lnTo>
                    <a:pt x="32991" y="74819"/>
                  </a:lnTo>
                  <a:lnTo>
                    <a:pt x="33058" y="74752"/>
                  </a:lnTo>
                  <a:cubicBezTo>
                    <a:pt x="34292" y="74685"/>
                    <a:pt x="35626" y="74685"/>
                    <a:pt x="37027" y="74685"/>
                  </a:cubicBezTo>
                  <a:cubicBezTo>
                    <a:pt x="37388" y="74685"/>
                    <a:pt x="37750" y="74686"/>
                    <a:pt x="38113" y="74686"/>
                  </a:cubicBezTo>
                  <a:cubicBezTo>
                    <a:pt x="41743" y="74686"/>
                    <a:pt x="45446" y="74631"/>
                    <a:pt x="48569" y="73418"/>
                  </a:cubicBezTo>
                  <a:cubicBezTo>
                    <a:pt x="52972" y="71750"/>
                    <a:pt x="55240" y="68281"/>
                    <a:pt x="55407" y="63077"/>
                  </a:cubicBezTo>
                  <a:cubicBezTo>
                    <a:pt x="55674" y="49467"/>
                    <a:pt x="55240" y="38593"/>
                    <a:pt x="54040" y="28719"/>
                  </a:cubicBezTo>
                  <a:cubicBezTo>
                    <a:pt x="53306" y="19479"/>
                    <a:pt x="48069" y="11874"/>
                    <a:pt x="40330" y="8438"/>
                  </a:cubicBezTo>
                  <a:cubicBezTo>
                    <a:pt x="40130" y="7604"/>
                    <a:pt x="39729" y="6770"/>
                    <a:pt x="39362" y="5936"/>
                  </a:cubicBezTo>
                  <a:cubicBezTo>
                    <a:pt x="39329" y="5869"/>
                    <a:pt x="39296" y="5769"/>
                    <a:pt x="39229" y="5736"/>
                  </a:cubicBezTo>
                  <a:lnTo>
                    <a:pt x="39196" y="5636"/>
                  </a:lnTo>
                  <a:cubicBezTo>
                    <a:pt x="38295" y="3434"/>
                    <a:pt x="36494" y="1766"/>
                    <a:pt x="34125" y="866"/>
                  </a:cubicBezTo>
                  <a:cubicBezTo>
                    <a:pt x="32647" y="289"/>
                    <a:pt x="30946" y="1"/>
                    <a:pt x="29193"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9" name="Google Shape;1069;p34"/>
            <p:cNvSpPr/>
            <p:nvPr/>
          </p:nvSpPr>
          <p:spPr>
            <a:xfrm>
              <a:off x="-2260600" y="3251025"/>
              <a:ext cx="493700" cy="196075"/>
            </a:xfrm>
            <a:custGeom>
              <a:avLst/>
              <a:gdLst/>
              <a:ahLst/>
              <a:cxnLst/>
              <a:rect l="l" t="t" r="r" b="b"/>
              <a:pathLst>
                <a:path w="19748" h="7843" extrusionOk="0">
                  <a:moveTo>
                    <a:pt x="10268" y="0"/>
                  </a:moveTo>
                  <a:cubicBezTo>
                    <a:pt x="8380" y="0"/>
                    <a:pt x="6468" y="409"/>
                    <a:pt x="4904" y="1104"/>
                  </a:cubicBezTo>
                  <a:cubicBezTo>
                    <a:pt x="2802" y="2205"/>
                    <a:pt x="1301" y="4173"/>
                    <a:pt x="500" y="6241"/>
                  </a:cubicBezTo>
                  <a:cubicBezTo>
                    <a:pt x="434" y="6575"/>
                    <a:pt x="0" y="7042"/>
                    <a:pt x="334" y="7342"/>
                  </a:cubicBezTo>
                  <a:cubicBezTo>
                    <a:pt x="446" y="7533"/>
                    <a:pt x="626" y="7595"/>
                    <a:pt x="837" y="7595"/>
                  </a:cubicBezTo>
                  <a:cubicBezTo>
                    <a:pt x="1233" y="7595"/>
                    <a:pt x="1735" y="7374"/>
                    <a:pt x="2088" y="7374"/>
                  </a:cubicBezTo>
                  <a:cubicBezTo>
                    <a:pt x="2104" y="7374"/>
                    <a:pt x="2119" y="7375"/>
                    <a:pt x="2135" y="7376"/>
                  </a:cubicBezTo>
                  <a:cubicBezTo>
                    <a:pt x="2735" y="7275"/>
                    <a:pt x="3336" y="7342"/>
                    <a:pt x="3903" y="7109"/>
                  </a:cubicBezTo>
                  <a:cubicBezTo>
                    <a:pt x="4070" y="7042"/>
                    <a:pt x="4136" y="6875"/>
                    <a:pt x="4236" y="6708"/>
                  </a:cubicBezTo>
                  <a:cubicBezTo>
                    <a:pt x="4670" y="5441"/>
                    <a:pt x="5938" y="4707"/>
                    <a:pt x="7105" y="4107"/>
                  </a:cubicBezTo>
                  <a:cubicBezTo>
                    <a:pt x="7871" y="3724"/>
                    <a:pt x="8735" y="3539"/>
                    <a:pt x="9604" y="3539"/>
                  </a:cubicBezTo>
                  <a:cubicBezTo>
                    <a:pt x="10249" y="3539"/>
                    <a:pt x="10897" y="3641"/>
                    <a:pt x="11508" y="3840"/>
                  </a:cubicBezTo>
                  <a:cubicBezTo>
                    <a:pt x="13576" y="4173"/>
                    <a:pt x="14477" y="5841"/>
                    <a:pt x="15111" y="7442"/>
                  </a:cubicBezTo>
                  <a:cubicBezTo>
                    <a:pt x="15845" y="7742"/>
                    <a:pt x="16779" y="7709"/>
                    <a:pt x="17613" y="7843"/>
                  </a:cubicBezTo>
                  <a:lnTo>
                    <a:pt x="18347" y="7843"/>
                  </a:lnTo>
                  <a:cubicBezTo>
                    <a:pt x="19748" y="7509"/>
                    <a:pt x="17980" y="4540"/>
                    <a:pt x="17846" y="4073"/>
                  </a:cubicBezTo>
                  <a:cubicBezTo>
                    <a:pt x="16569" y="1163"/>
                    <a:pt x="13451" y="0"/>
                    <a:pt x="1026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0" name="Google Shape;1070;p34"/>
            <p:cNvSpPr/>
            <p:nvPr/>
          </p:nvSpPr>
          <p:spPr>
            <a:xfrm>
              <a:off x="-2657100" y="3402875"/>
              <a:ext cx="1232950" cy="1528675"/>
            </a:xfrm>
            <a:custGeom>
              <a:avLst/>
              <a:gdLst/>
              <a:ahLst/>
              <a:cxnLst/>
              <a:rect l="l" t="t" r="r" b="b"/>
              <a:pathLst>
                <a:path w="49318" h="61147" extrusionOk="0">
                  <a:moveTo>
                    <a:pt x="25167" y="34"/>
                  </a:moveTo>
                  <a:cubicBezTo>
                    <a:pt x="23199" y="167"/>
                    <a:pt x="21164" y="1"/>
                    <a:pt x="19196" y="301"/>
                  </a:cubicBezTo>
                  <a:cubicBezTo>
                    <a:pt x="12491" y="1201"/>
                    <a:pt x="6353" y="5805"/>
                    <a:pt x="3818" y="12109"/>
                  </a:cubicBezTo>
                  <a:cubicBezTo>
                    <a:pt x="316" y="23317"/>
                    <a:pt x="1116" y="35359"/>
                    <a:pt x="683" y="47001"/>
                  </a:cubicBezTo>
                  <a:cubicBezTo>
                    <a:pt x="0" y="59717"/>
                    <a:pt x="4970" y="60927"/>
                    <a:pt x="15109" y="60927"/>
                  </a:cubicBezTo>
                  <a:cubicBezTo>
                    <a:pt x="15875" y="60927"/>
                    <a:pt x="16670" y="60920"/>
                    <a:pt x="17495" y="60911"/>
                  </a:cubicBezTo>
                  <a:cubicBezTo>
                    <a:pt x="20023" y="60959"/>
                    <a:pt x="22552" y="61146"/>
                    <a:pt x="25080" y="61146"/>
                  </a:cubicBezTo>
                  <a:cubicBezTo>
                    <a:pt x="26054" y="61146"/>
                    <a:pt x="27028" y="61119"/>
                    <a:pt x="28002" y="61044"/>
                  </a:cubicBezTo>
                  <a:lnTo>
                    <a:pt x="29003" y="61044"/>
                  </a:lnTo>
                  <a:lnTo>
                    <a:pt x="29036" y="61011"/>
                  </a:lnTo>
                  <a:cubicBezTo>
                    <a:pt x="30065" y="60940"/>
                    <a:pt x="31166" y="60925"/>
                    <a:pt x="32303" y="60925"/>
                  </a:cubicBezTo>
                  <a:cubicBezTo>
                    <a:pt x="33215" y="60925"/>
                    <a:pt x="34150" y="60935"/>
                    <a:pt x="35090" y="60935"/>
                  </a:cubicBezTo>
                  <a:cubicBezTo>
                    <a:pt x="41834" y="60935"/>
                    <a:pt x="48812" y="60414"/>
                    <a:pt x="49117" y="51904"/>
                  </a:cubicBezTo>
                  <a:cubicBezTo>
                    <a:pt x="49317" y="41063"/>
                    <a:pt x="49151" y="30156"/>
                    <a:pt x="47816" y="19348"/>
                  </a:cubicBezTo>
                  <a:cubicBezTo>
                    <a:pt x="47016" y="9374"/>
                    <a:pt x="40211" y="1335"/>
                    <a:pt x="30104" y="167"/>
                  </a:cubicBezTo>
                  <a:cubicBezTo>
                    <a:pt x="29957" y="191"/>
                    <a:pt x="29811" y="199"/>
                    <a:pt x="29665" y="199"/>
                  </a:cubicBezTo>
                  <a:cubicBezTo>
                    <a:pt x="29177" y="199"/>
                    <a:pt x="28690" y="101"/>
                    <a:pt x="28202" y="101"/>
                  </a:cubicBezTo>
                  <a:cubicBezTo>
                    <a:pt x="27168" y="101"/>
                    <a:pt x="26167" y="34"/>
                    <a:pt x="25167" y="34"/>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1" name="Google Shape;1071;p34"/>
            <p:cNvSpPr/>
            <p:nvPr/>
          </p:nvSpPr>
          <p:spPr>
            <a:xfrm>
              <a:off x="-1935375" y="3632200"/>
              <a:ext cx="72575" cy="141800"/>
            </a:xfrm>
            <a:custGeom>
              <a:avLst/>
              <a:gdLst/>
              <a:ahLst/>
              <a:cxnLst/>
              <a:rect l="l" t="t" r="r" b="b"/>
              <a:pathLst>
                <a:path w="2903" h="5672" extrusionOk="0">
                  <a:moveTo>
                    <a:pt x="1666" y="0"/>
                  </a:moveTo>
                  <a:cubicBezTo>
                    <a:pt x="546" y="0"/>
                    <a:pt x="301" y="368"/>
                    <a:pt x="301" y="368"/>
                  </a:cubicBezTo>
                  <a:cubicBezTo>
                    <a:pt x="301" y="368"/>
                    <a:pt x="0" y="1535"/>
                    <a:pt x="634" y="1669"/>
                  </a:cubicBezTo>
                  <a:lnTo>
                    <a:pt x="1268" y="1769"/>
                  </a:lnTo>
                  <a:cubicBezTo>
                    <a:pt x="1268" y="1769"/>
                    <a:pt x="668" y="4471"/>
                    <a:pt x="934" y="5105"/>
                  </a:cubicBezTo>
                  <a:cubicBezTo>
                    <a:pt x="1073" y="5441"/>
                    <a:pt x="1458" y="5671"/>
                    <a:pt x="1817" y="5671"/>
                  </a:cubicBezTo>
                  <a:cubicBezTo>
                    <a:pt x="2064" y="5671"/>
                    <a:pt x="2300" y="5563"/>
                    <a:pt x="2435" y="5305"/>
                  </a:cubicBezTo>
                  <a:cubicBezTo>
                    <a:pt x="2769" y="4671"/>
                    <a:pt x="2435" y="3036"/>
                    <a:pt x="2435" y="3036"/>
                  </a:cubicBezTo>
                  <a:lnTo>
                    <a:pt x="2135" y="1669"/>
                  </a:lnTo>
                  <a:lnTo>
                    <a:pt x="2135" y="1669"/>
                  </a:lnTo>
                  <a:cubicBezTo>
                    <a:pt x="2135" y="1669"/>
                    <a:pt x="2192" y="1678"/>
                    <a:pt x="2273" y="1678"/>
                  </a:cubicBezTo>
                  <a:cubicBezTo>
                    <a:pt x="2461" y="1678"/>
                    <a:pt x="2779" y="1629"/>
                    <a:pt x="2802" y="1302"/>
                  </a:cubicBezTo>
                  <a:cubicBezTo>
                    <a:pt x="2902" y="835"/>
                    <a:pt x="2769" y="101"/>
                    <a:pt x="2302" y="34"/>
                  </a:cubicBezTo>
                  <a:cubicBezTo>
                    <a:pt x="2064" y="10"/>
                    <a:pt x="1853" y="0"/>
                    <a:pt x="166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2" name="Google Shape;1072;p34"/>
            <p:cNvSpPr/>
            <p:nvPr/>
          </p:nvSpPr>
          <p:spPr>
            <a:xfrm>
              <a:off x="-2203075" y="3627200"/>
              <a:ext cx="352875" cy="150450"/>
            </a:xfrm>
            <a:custGeom>
              <a:avLst/>
              <a:gdLst/>
              <a:ahLst/>
              <a:cxnLst/>
              <a:rect l="l" t="t" r="r" b="b"/>
              <a:pathLst>
                <a:path w="14115" h="6018" extrusionOk="0">
                  <a:moveTo>
                    <a:pt x="12180" y="534"/>
                  </a:moveTo>
                  <a:cubicBezTo>
                    <a:pt x="12460" y="534"/>
                    <a:pt x="12743" y="568"/>
                    <a:pt x="13010" y="635"/>
                  </a:cubicBezTo>
                  <a:cubicBezTo>
                    <a:pt x="13677" y="1869"/>
                    <a:pt x="12276" y="1535"/>
                    <a:pt x="11476" y="1669"/>
                  </a:cubicBezTo>
                  <a:cubicBezTo>
                    <a:pt x="11442" y="1669"/>
                    <a:pt x="11442" y="1635"/>
                    <a:pt x="11376" y="1635"/>
                  </a:cubicBezTo>
                  <a:cubicBezTo>
                    <a:pt x="11342" y="1302"/>
                    <a:pt x="11275" y="968"/>
                    <a:pt x="11376" y="635"/>
                  </a:cubicBezTo>
                  <a:cubicBezTo>
                    <a:pt x="11626" y="568"/>
                    <a:pt x="11901" y="534"/>
                    <a:pt x="12180" y="534"/>
                  </a:cubicBezTo>
                  <a:close/>
                  <a:moveTo>
                    <a:pt x="12376" y="2136"/>
                  </a:moveTo>
                  <a:cubicBezTo>
                    <a:pt x="12710" y="3036"/>
                    <a:pt x="13110" y="4437"/>
                    <a:pt x="12710" y="5405"/>
                  </a:cubicBezTo>
                  <a:cubicBezTo>
                    <a:pt x="12522" y="5492"/>
                    <a:pt x="12367" y="5530"/>
                    <a:pt x="12240" y="5530"/>
                  </a:cubicBezTo>
                  <a:cubicBezTo>
                    <a:pt x="11733" y="5530"/>
                    <a:pt x="11669" y="4917"/>
                    <a:pt x="11776" y="4304"/>
                  </a:cubicBezTo>
                  <a:cubicBezTo>
                    <a:pt x="11843" y="3570"/>
                    <a:pt x="11843" y="2836"/>
                    <a:pt x="12109" y="2136"/>
                  </a:cubicBezTo>
                  <a:close/>
                  <a:moveTo>
                    <a:pt x="12176" y="34"/>
                  </a:moveTo>
                  <a:cubicBezTo>
                    <a:pt x="11776" y="67"/>
                    <a:pt x="11175" y="1"/>
                    <a:pt x="10875" y="368"/>
                  </a:cubicBezTo>
                  <a:cubicBezTo>
                    <a:pt x="9591" y="301"/>
                    <a:pt x="8290" y="276"/>
                    <a:pt x="6989" y="276"/>
                  </a:cubicBezTo>
                  <a:cubicBezTo>
                    <a:pt x="5688" y="276"/>
                    <a:pt x="4387" y="301"/>
                    <a:pt x="3103" y="334"/>
                  </a:cubicBezTo>
                  <a:cubicBezTo>
                    <a:pt x="3022" y="357"/>
                    <a:pt x="2874" y="364"/>
                    <a:pt x="2685" y="364"/>
                  </a:cubicBezTo>
                  <a:cubicBezTo>
                    <a:pt x="2374" y="364"/>
                    <a:pt x="1956" y="345"/>
                    <a:pt x="1554" y="345"/>
                  </a:cubicBezTo>
                  <a:cubicBezTo>
                    <a:pt x="779" y="345"/>
                    <a:pt x="65" y="417"/>
                    <a:pt x="301" y="835"/>
                  </a:cubicBezTo>
                  <a:cubicBezTo>
                    <a:pt x="1" y="1835"/>
                    <a:pt x="1335" y="1602"/>
                    <a:pt x="1969" y="1669"/>
                  </a:cubicBezTo>
                  <a:lnTo>
                    <a:pt x="5004" y="1669"/>
                  </a:lnTo>
                  <a:cubicBezTo>
                    <a:pt x="5398" y="1662"/>
                    <a:pt x="5793" y="1659"/>
                    <a:pt x="6189" y="1659"/>
                  </a:cubicBezTo>
                  <a:cubicBezTo>
                    <a:pt x="7772" y="1659"/>
                    <a:pt x="9367" y="1702"/>
                    <a:pt x="10942" y="1702"/>
                  </a:cubicBezTo>
                  <a:lnTo>
                    <a:pt x="10975" y="1735"/>
                  </a:lnTo>
                  <a:cubicBezTo>
                    <a:pt x="10945" y="2036"/>
                    <a:pt x="11240" y="2174"/>
                    <a:pt x="11470" y="2174"/>
                  </a:cubicBezTo>
                  <a:cubicBezTo>
                    <a:pt x="11495" y="2174"/>
                    <a:pt x="11519" y="2172"/>
                    <a:pt x="11542" y="2169"/>
                  </a:cubicBezTo>
                  <a:lnTo>
                    <a:pt x="11542" y="2169"/>
                  </a:lnTo>
                  <a:cubicBezTo>
                    <a:pt x="11442" y="3136"/>
                    <a:pt x="10608" y="5905"/>
                    <a:pt x="12109" y="6005"/>
                  </a:cubicBezTo>
                  <a:cubicBezTo>
                    <a:pt x="12185" y="6014"/>
                    <a:pt x="12258" y="6018"/>
                    <a:pt x="12326" y="6018"/>
                  </a:cubicBezTo>
                  <a:cubicBezTo>
                    <a:pt x="14114" y="6018"/>
                    <a:pt x="13297" y="3160"/>
                    <a:pt x="12943" y="2036"/>
                  </a:cubicBezTo>
                  <a:cubicBezTo>
                    <a:pt x="13310" y="1935"/>
                    <a:pt x="13610" y="1735"/>
                    <a:pt x="13610" y="1168"/>
                  </a:cubicBezTo>
                  <a:cubicBezTo>
                    <a:pt x="13544" y="67"/>
                    <a:pt x="13143" y="34"/>
                    <a:pt x="12176" y="3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3" name="Google Shape;1073;p34"/>
            <p:cNvSpPr/>
            <p:nvPr/>
          </p:nvSpPr>
          <p:spPr>
            <a:xfrm>
              <a:off x="-1548425" y="4053875"/>
              <a:ext cx="52550" cy="158025"/>
            </a:xfrm>
            <a:custGeom>
              <a:avLst/>
              <a:gdLst/>
              <a:ahLst/>
              <a:cxnLst/>
              <a:rect l="l" t="t" r="r" b="b"/>
              <a:pathLst>
                <a:path w="2102" h="6321" extrusionOk="0">
                  <a:moveTo>
                    <a:pt x="998" y="1"/>
                  </a:moveTo>
                  <a:cubicBezTo>
                    <a:pt x="634" y="1"/>
                    <a:pt x="290" y="194"/>
                    <a:pt x="267" y="980"/>
                  </a:cubicBezTo>
                  <a:cubicBezTo>
                    <a:pt x="200" y="2114"/>
                    <a:pt x="434" y="2648"/>
                    <a:pt x="434" y="2648"/>
                  </a:cubicBezTo>
                  <a:cubicBezTo>
                    <a:pt x="434" y="2648"/>
                    <a:pt x="0" y="5350"/>
                    <a:pt x="67" y="5783"/>
                  </a:cubicBezTo>
                  <a:cubicBezTo>
                    <a:pt x="114" y="6069"/>
                    <a:pt x="315" y="6320"/>
                    <a:pt x="716" y="6320"/>
                  </a:cubicBezTo>
                  <a:cubicBezTo>
                    <a:pt x="877" y="6320"/>
                    <a:pt x="1071" y="6279"/>
                    <a:pt x="1301" y="6184"/>
                  </a:cubicBezTo>
                  <a:cubicBezTo>
                    <a:pt x="2102" y="5850"/>
                    <a:pt x="1468" y="2648"/>
                    <a:pt x="1468" y="2648"/>
                  </a:cubicBezTo>
                  <a:lnTo>
                    <a:pt x="1668" y="2348"/>
                  </a:lnTo>
                  <a:cubicBezTo>
                    <a:pt x="1668" y="2348"/>
                    <a:pt x="1935" y="179"/>
                    <a:pt x="1468" y="79"/>
                  </a:cubicBezTo>
                  <a:cubicBezTo>
                    <a:pt x="1325" y="38"/>
                    <a:pt x="1159" y="1"/>
                    <a:pt x="99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4" name="Google Shape;1074;p34"/>
            <p:cNvSpPr/>
            <p:nvPr/>
          </p:nvSpPr>
          <p:spPr>
            <a:xfrm>
              <a:off x="-2554975" y="3446550"/>
              <a:ext cx="1069100" cy="771925"/>
            </a:xfrm>
            <a:custGeom>
              <a:avLst/>
              <a:gdLst/>
              <a:ahLst/>
              <a:cxnLst/>
              <a:rect l="l" t="t" r="r" b="b"/>
              <a:pathLst>
                <a:path w="42764" h="30877" extrusionOk="0">
                  <a:moveTo>
                    <a:pt x="41268" y="24427"/>
                  </a:moveTo>
                  <a:cubicBezTo>
                    <a:pt x="41419" y="24427"/>
                    <a:pt x="41575" y="24475"/>
                    <a:pt x="41696" y="24572"/>
                  </a:cubicBezTo>
                  <a:cubicBezTo>
                    <a:pt x="41730" y="25240"/>
                    <a:pt x="41797" y="25940"/>
                    <a:pt x="41630" y="26641"/>
                  </a:cubicBezTo>
                  <a:cubicBezTo>
                    <a:pt x="41541" y="26641"/>
                    <a:pt x="41444" y="26644"/>
                    <a:pt x="41344" y="26644"/>
                  </a:cubicBezTo>
                  <a:cubicBezTo>
                    <a:pt x="41144" y="26644"/>
                    <a:pt x="40929" y="26629"/>
                    <a:pt x="40729" y="26541"/>
                  </a:cubicBezTo>
                  <a:cubicBezTo>
                    <a:pt x="40596" y="25973"/>
                    <a:pt x="40696" y="25406"/>
                    <a:pt x="40762" y="24873"/>
                  </a:cubicBezTo>
                  <a:cubicBezTo>
                    <a:pt x="40762" y="24575"/>
                    <a:pt x="41006" y="24427"/>
                    <a:pt x="41268" y="24427"/>
                  </a:cubicBezTo>
                  <a:close/>
                  <a:moveTo>
                    <a:pt x="40929" y="27074"/>
                  </a:moveTo>
                  <a:cubicBezTo>
                    <a:pt x="41096" y="27108"/>
                    <a:pt x="41229" y="27108"/>
                    <a:pt x="41396" y="27108"/>
                  </a:cubicBezTo>
                  <a:cubicBezTo>
                    <a:pt x="41630" y="28075"/>
                    <a:pt x="41897" y="29376"/>
                    <a:pt x="41463" y="30243"/>
                  </a:cubicBezTo>
                  <a:cubicBezTo>
                    <a:pt x="41281" y="30310"/>
                    <a:pt x="41129" y="30340"/>
                    <a:pt x="41005" y="30340"/>
                  </a:cubicBezTo>
                  <a:cubicBezTo>
                    <a:pt x="40446" y="30340"/>
                    <a:pt x="40426" y="29730"/>
                    <a:pt x="40562" y="29076"/>
                  </a:cubicBezTo>
                  <a:cubicBezTo>
                    <a:pt x="40629" y="28442"/>
                    <a:pt x="40729" y="27775"/>
                    <a:pt x="40929" y="27074"/>
                  </a:cubicBezTo>
                  <a:close/>
                  <a:moveTo>
                    <a:pt x="20992" y="1"/>
                  </a:moveTo>
                  <a:cubicBezTo>
                    <a:pt x="17606" y="1"/>
                    <a:pt x="14220" y="722"/>
                    <a:pt x="11175" y="2156"/>
                  </a:cubicBezTo>
                  <a:cubicBezTo>
                    <a:pt x="4537" y="4925"/>
                    <a:pt x="1001" y="12030"/>
                    <a:pt x="434" y="18902"/>
                  </a:cubicBezTo>
                  <a:cubicBezTo>
                    <a:pt x="167" y="21437"/>
                    <a:pt x="0" y="24072"/>
                    <a:pt x="167" y="26641"/>
                  </a:cubicBezTo>
                  <a:cubicBezTo>
                    <a:pt x="200" y="26774"/>
                    <a:pt x="267" y="26874"/>
                    <a:pt x="400" y="26874"/>
                  </a:cubicBezTo>
                  <a:cubicBezTo>
                    <a:pt x="445" y="26884"/>
                    <a:pt x="487" y="26889"/>
                    <a:pt x="526" y="26889"/>
                  </a:cubicBezTo>
                  <a:cubicBezTo>
                    <a:pt x="1381" y="26889"/>
                    <a:pt x="1170" y="24578"/>
                    <a:pt x="1234" y="23972"/>
                  </a:cubicBezTo>
                  <a:cubicBezTo>
                    <a:pt x="1334" y="22371"/>
                    <a:pt x="1401" y="20736"/>
                    <a:pt x="1668" y="19102"/>
                  </a:cubicBezTo>
                  <a:cubicBezTo>
                    <a:pt x="2235" y="15566"/>
                    <a:pt x="3336" y="12064"/>
                    <a:pt x="5104" y="8928"/>
                  </a:cubicBezTo>
                  <a:cubicBezTo>
                    <a:pt x="8659" y="3765"/>
                    <a:pt x="14803" y="1228"/>
                    <a:pt x="20965" y="1228"/>
                  </a:cubicBezTo>
                  <a:cubicBezTo>
                    <a:pt x="25035" y="1228"/>
                    <a:pt x="29113" y="2335"/>
                    <a:pt x="32457" y="4525"/>
                  </a:cubicBezTo>
                  <a:cubicBezTo>
                    <a:pt x="38794" y="8761"/>
                    <a:pt x="40429" y="16934"/>
                    <a:pt x="40729" y="24072"/>
                  </a:cubicBezTo>
                  <a:cubicBezTo>
                    <a:pt x="40029" y="24372"/>
                    <a:pt x="39862" y="26574"/>
                    <a:pt x="40429" y="26974"/>
                  </a:cubicBezTo>
                  <a:cubicBezTo>
                    <a:pt x="40262" y="28108"/>
                    <a:pt x="39195" y="30877"/>
                    <a:pt x="41063" y="30877"/>
                  </a:cubicBezTo>
                  <a:cubicBezTo>
                    <a:pt x="42764" y="30810"/>
                    <a:pt x="42097" y="28142"/>
                    <a:pt x="41797" y="27074"/>
                  </a:cubicBezTo>
                  <a:lnTo>
                    <a:pt x="41797" y="27041"/>
                  </a:lnTo>
                  <a:cubicBezTo>
                    <a:pt x="42230" y="26974"/>
                    <a:pt x="42264" y="24239"/>
                    <a:pt x="41763" y="24105"/>
                  </a:cubicBezTo>
                  <a:cubicBezTo>
                    <a:pt x="41630" y="17134"/>
                    <a:pt x="40429" y="9428"/>
                    <a:pt x="34792" y="4658"/>
                  </a:cubicBezTo>
                  <a:cubicBezTo>
                    <a:pt x="30907" y="1546"/>
                    <a:pt x="25950" y="1"/>
                    <a:pt x="2099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5" name="Google Shape;1075;p34"/>
            <p:cNvSpPr/>
            <p:nvPr/>
          </p:nvSpPr>
          <p:spPr>
            <a:xfrm>
              <a:off x="-1986250" y="3782350"/>
              <a:ext cx="283575" cy="718625"/>
            </a:xfrm>
            <a:custGeom>
              <a:avLst/>
              <a:gdLst/>
              <a:ahLst/>
              <a:cxnLst/>
              <a:rect l="l" t="t" r="r" b="b"/>
              <a:pathLst>
                <a:path w="11343" h="28745" extrusionOk="0">
                  <a:moveTo>
                    <a:pt x="6912" y="0"/>
                  </a:moveTo>
                  <a:cubicBezTo>
                    <a:pt x="6393" y="0"/>
                    <a:pt x="5973" y="124"/>
                    <a:pt x="5771" y="466"/>
                  </a:cubicBezTo>
                  <a:cubicBezTo>
                    <a:pt x="5605" y="800"/>
                    <a:pt x="5505" y="1167"/>
                    <a:pt x="5471" y="1500"/>
                  </a:cubicBezTo>
                  <a:cubicBezTo>
                    <a:pt x="4971" y="5370"/>
                    <a:pt x="3803" y="9306"/>
                    <a:pt x="3003" y="13142"/>
                  </a:cubicBezTo>
                  <a:cubicBezTo>
                    <a:pt x="2135" y="17211"/>
                    <a:pt x="1268" y="21314"/>
                    <a:pt x="434" y="25384"/>
                  </a:cubicBezTo>
                  <a:cubicBezTo>
                    <a:pt x="334" y="25851"/>
                    <a:pt x="234" y="26351"/>
                    <a:pt x="134" y="26818"/>
                  </a:cubicBezTo>
                  <a:cubicBezTo>
                    <a:pt x="1" y="27352"/>
                    <a:pt x="334" y="27852"/>
                    <a:pt x="835" y="27952"/>
                  </a:cubicBezTo>
                  <a:lnTo>
                    <a:pt x="4637" y="28720"/>
                  </a:lnTo>
                  <a:cubicBezTo>
                    <a:pt x="4715" y="28737"/>
                    <a:pt x="4789" y="28745"/>
                    <a:pt x="4858" y="28745"/>
                  </a:cubicBezTo>
                  <a:cubicBezTo>
                    <a:pt x="5470" y="28745"/>
                    <a:pt x="5748" y="28122"/>
                    <a:pt x="5838" y="27552"/>
                  </a:cubicBezTo>
                  <a:cubicBezTo>
                    <a:pt x="6839" y="22382"/>
                    <a:pt x="8006" y="17278"/>
                    <a:pt x="9107" y="12141"/>
                  </a:cubicBezTo>
                  <a:cubicBezTo>
                    <a:pt x="9808" y="8805"/>
                    <a:pt x="10508" y="5503"/>
                    <a:pt x="11242" y="2167"/>
                  </a:cubicBezTo>
                  <a:cubicBezTo>
                    <a:pt x="11342" y="1600"/>
                    <a:pt x="11275" y="933"/>
                    <a:pt x="10575" y="800"/>
                  </a:cubicBezTo>
                  <a:cubicBezTo>
                    <a:pt x="9830" y="660"/>
                    <a:pt x="8109" y="0"/>
                    <a:pt x="691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6" name="Google Shape;1076;p34"/>
            <p:cNvSpPr/>
            <p:nvPr/>
          </p:nvSpPr>
          <p:spPr>
            <a:xfrm>
              <a:off x="-1740250" y="3830650"/>
              <a:ext cx="32550" cy="16200"/>
            </a:xfrm>
            <a:custGeom>
              <a:avLst/>
              <a:gdLst/>
              <a:ahLst/>
              <a:cxnLst/>
              <a:rect l="l" t="t" r="r" b="b"/>
              <a:pathLst>
                <a:path w="1302" h="648" extrusionOk="0">
                  <a:moveTo>
                    <a:pt x="331" y="0"/>
                  </a:moveTo>
                  <a:cubicBezTo>
                    <a:pt x="201" y="0"/>
                    <a:pt x="93" y="50"/>
                    <a:pt x="34" y="202"/>
                  </a:cubicBezTo>
                  <a:cubicBezTo>
                    <a:pt x="1" y="335"/>
                    <a:pt x="134" y="436"/>
                    <a:pt x="268" y="502"/>
                  </a:cubicBezTo>
                  <a:cubicBezTo>
                    <a:pt x="477" y="502"/>
                    <a:pt x="766" y="647"/>
                    <a:pt x="993" y="647"/>
                  </a:cubicBezTo>
                  <a:cubicBezTo>
                    <a:pt x="1127" y="647"/>
                    <a:pt x="1240" y="597"/>
                    <a:pt x="1302" y="436"/>
                  </a:cubicBezTo>
                  <a:cubicBezTo>
                    <a:pt x="1302" y="335"/>
                    <a:pt x="1202" y="202"/>
                    <a:pt x="1102" y="169"/>
                  </a:cubicBezTo>
                  <a:cubicBezTo>
                    <a:pt x="885" y="169"/>
                    <a:pt x="571" y="0"/>
                    <a:pt x="33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7" name="Google Shape;1077;p34"/>
            <p:cNvSpPr/>
            <p:nvPr/>
          </p:nvSpPr>
          <p:spPr>
            <a:xfrm>
              <a:off x="-1770000" y="3861500"/>
              <a:ext cx="58150" cy="18950"/>
            </a:xfrm>
            <a:custGeom>
              <a:avLst/>
              <a:gdLst/>
              <a:ahLst/>
              <a:cxnLst/>
              <a:rect l="l" t="t" r="r" b="b"/>
              <a:pathLst>
                <a:path w="2326" h="758" extrusionOk="0">
                  <a:moveTo>
                    <a:pt x="357" y="0"/>
                  </a:moveTo>
                  <a:cubicBezTo>
                    <a:pt x="53" y="0"/>
                    <a:pt x="0" y="438"/>
                    <a:pt x="290" y="502"/>
                  </a:cubicBezTo>
                  <a:cubicBezTo>
                    <a:pt x="552" y="502"/>
                    <a:pt x="1376" y="758"/>
                    <a:pt x="1886" y="758"/>
                  </a:cubicBezTo>
                  <a:cubicBezTo>
                    <a:pt x="2090" y="758"/>
                    <a:pt x="2244" y="717"/>
                    <a:pt x="2292" y="603"/>
                  </a:cubicBezTo>
                  <a:cubicBezTo>
                    <a:pt x="2325" y="35"/>
                    <a:pt x="824" y="202"/>
                    <a:pt x="390" y="2"/>
                  </a:cubicBezTo>
                  <a:cubicBezTo>
                    <a:pt x="379" y="1"/>
                    <a:pt x="368" y="0"/>
                    <a:pt x="35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8" name="Google Shape;1078;p34"/>
            <p:cNvSpPr/>
            <p:nvPr/>
          </p:nvSpPr>
          <p:spPr>
            <a:xfrm>
              <a:off x="-1757500" y="3903200"/>
              <a:ext cx="33975" cy="16400"/>
            </a:xfrm>
            <a:custGeom>
              <a:avLst/>
              <a:gdLst/>
              <a:ahLst/>
              <a:cxnLst/>
              <a:rect l="l" t="t" r="r" b="b"/>
              <a:pathLst>
                <a:path w="1359" h="656" extrusionOk="0">
                  <a:moveTo>
                    <a:pt x="357" y="0"/>
                  </a:moveTo>
                  <a:cubicBezTo>
                    <a:pt x="53" y="0"/>
                    <a:pt x="1" y="438"/>
                    <a:pt x="291" y="502"/>
                  </a:cubicBezTo>
                  <a:cubicBezTo>
                    <a:pt x="507" y="502"/>
                    <a:pt x="806" y="656"/>
                    <a:pt x="1045" y="656"/>
                  </a:cubicBezTo>
                  <a:cubicBezTo>
                    <a:pt x="1175" y="656"/>
                    <a:pt x="1287" y="610"/>
                    <a:pt x="1358" y="469"/>
                  </a:cubicBezTo>
                  <a:cubicBezTo>
                    <a:pt x="1358" y="2"/>
                    <a:pt x="691" y="135"/>
                    <a:pt x="391" y="2"/>
                  </a:cubicBezTo>
                  <a:cubicBezTo>
                    <a:pt x="379" y="1"/>
                    <a:pt x="368" y="0"/>
                    <a:pt x="35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9" name="Google Shape;1079;p34"/>
            <p:cNvSpPr/>
            <p:nvPr/>
          </p:nvSpPr>
          <p:spPr>
            <a:xfrm>
              <a:off x="-1786675" y="3933225"/>
              <a:ext cx="58125" cy="20000"/>
            </a:xfrm>
            <a:custGeom>
              <a:avLst/>
              <a:gdLst/>
              <a:ahLst/>
              <a:cxnLst/>
              <a:rect l="l" t="t" r="r" b="b"/>
              <a:pathLst>
                <a:path w="2325" h="800" extrusionOk="0">
                  <a:moveTo>
                    <a:pt x="390" y="0"/>
                  </a:moveTo>
                  <a:cubicBezTo>
                    <a:pt x="84" y="0"/>
                    <a:pt x="0" y="438"/>
                    <a:pt x="290" y="502"/>
                  </a:cubicBezTo>
                  <a:cubicBezTo>
                    <a:pt x="543" y="548"/>
                    <a:pt x="1332" y="799"/>
                    <a:pt x="1844" y="799"/>
                  </a:cubicBezTo>
                  <a:cubicBezTo>
                    <a:pt x="2075" y="799"/>
                    <a:pt x="2250" y="748"/>
                    <a:pt x="2292" y="602"/>
                  </a:cubicBezTo>
                  <a:cubicBezTo>
                    <a:pt x="2325" y="69"/>
                    <a:pt x="824" y="235"/>
                    <a:pt x="424" y="2"/>
                  </a:cubicBezTo>
                  <a:cubicBezTo>
                    <a:pt x="412" y="1"/>
                    <a:pt x="401" y="0"/>
                    <a:pt x="39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0" name="Google Shape;1080;p34"/>
            <p:cNvSpPr/>
            <p:nvPr/>
          </p:nvSpPr>
          <p:spPr>
            <a:xfrm>
              <a:off x="-1773925" y="3976450"/>
              <a:ext cx="33700" cy="16325"/>
            </a:xfrm>
            <a:custGeom>
              <a:avLst/>
              <a:gdLst/>
              <a:ahLst/>
              <a:cxnLst/>
              <a:rect l="l" t="t" r="r" b="b"/>
              <a:pathLst>
                <a:path w="1348" h="653" extrusionOk="0">
                  <a:moveTo>
                    <a:pt x="345" y="1"/>
                  </a:moveTo>
                  <a:cubicBezTo>
                    <a:pt x="40" y="1"/>
                    <a:pt x="0" y="414"/>
                    <a:pt x="281" y="508"/>
                  </a:cubicBezTo>
                  <a:cubicBezTo>
                    <a:pt x="490" y="508"/>
                    <a:pt x="792" y="653"/>
                    <a:pt x="1029" y="653"/>
                  </a:cubicBezTo>
                  <a:cubicBezTo>
                    <a:pt x="1169" y="653"/>
                    <a:pt x="1286" y="602"/>
                    <a:pt x="1348" y="441"/>
                  </a:cubicBezTo>
                  <a:cubicBezTo>
                    <a:pt x="1348" y="7"/>
                    <a:pt x="681" y="107"/>
                    <a:pt x="414" y="7"/>
                  </a:cubicBezTo>
                  <a:cubicBezTo>
                    <a:pt x="390" y="3"/>
                    <a:pt x="367" y="1"/>
                    <a:pt x="34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1" name="Google Shape;1081;p34"/>
            <p:cNvSpPr/>
            <p:nvPr/>
          </p:nvSpPr>
          <p:spPr>
            <a:xfrm>
              <a:off x="-1803350" y="4007425"/>
              <a:ext cx="58125" cy="19325"/>
            </a:xfrm>
            <a:custGeom>
              <a:avLst/>
              <a:gdLst/>
              <a:ahLst/>
              <a:cxnLst/>
              <a:rect l="l" t="t" r="r" b="b"/>
              <a:pathLst>
                <a:path w="2325" h="773" extrusionOk="0">
                  <a:moveTo>
                    <a:pt x="357" y="1"/>
                  </a:moveTo>
                  <a:cubicBezTo>
                    <a:pt x="52" y="1"/>
                    <a:pt x="0" y="439"/>
                    <a:pt x="290" y="503"/>
                  </a:cubicBezTo>
                  <a:cubicBezTo>
                    <a:pt x="575" y="503"/>
                    <a:pt x="1399" y="773"/>
                    <a:pt x="1900" y="773"/>
                  </a:cubicBezTo>
                  <a:cubicBezTo>
                    <a:pt x="2103" y="773"/>
                    <a:pt x="2253" y="728"/>
                    <a:pt x="2291" y="603"/>
                  </a:cubicBezTo>
                  <a:cubicBezTo>
                    <a:pt x="2325" y="36"/>
                    <a:pt x="824" y="203"/>
                    <a:pt x="390" y="3"/>
                  </a:cubicBezTo>
                  <a:cubicBezTo>
                    <a:pt x="379" y="1"/>
                    <a:pt x="367" y="1"/>
                    <a:pt x="35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2" name="Google Shape;1082;p34"/>
            <p:cNvSpPr/>
            <p:nvPr/>
          </p:nvSpPr>
          <p:spPr>
            <a:xfrm>
              <a:off x="-1787775" y="4049500"/>
              <a:ext cx="30875" cy="16050"/>
            </a:xfrm>
            <a:custGeom>
              <a:avLst/>
              <a:gdLst/>
              <a:ahLst/>
              <a:cxnLst/>
              <a:rect l="l" t="t" r="r" b="b"/>
              <a:pathLst>
                <a:path w="1235" h="642" extrusionOk="0">
                  <a:moveTo>
                    <a:pt x="289" y="1"/>
                  </a:moveTo>
                  <a:cubicBezTo>
                    <a:pt x="164" y="1"/>
                    <a:pt x="59" y="46"/>
                    <a:pt x="1" y="188"/>
                  </a:cubicBezTo>
                  <a:cubicBezTo>
                    <a:pt x="1" y="321"/>
                    <a:pt x="67" y="488"/>
                    <a:pt x="201" y="488"/>
                  </a:cubicBezTo>
                  <a:cubicBezTo>
                    <a:pt x="417" y="488"/>
                    <a:pt x="716" y="641"/>
                    <a:pt x="946" y="641"/>
                  </a:cubicBezTo>
                  <a:cubicBezTo>
                    <a:pt x="1071" y="641"/>
                    <a:pt x="1176" y="596"/>
                    <a:pt x="1235" y="454"/>
                  </a:cubicBezTo>
                  <a:cubicBezTo>
                    <a:pt x="1235" y="321"/>
                    <a:pt x="1168" y="188"/>
                    <a:pt x="1035" y="154"/>
                  </a:cubicBezTo>
                  <a:cubicBezTo>
                    <a:pt x="819" y="154"/>
                    <a:pt x="519" y="1"/>
                    <a:pt x="28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3" name="Google Shape;1083;p34"/>
            <p:cNvSpPr/>
            <p:nvPr/>
          </p:nvSpPr>
          <p:spPr>
            <a:xfrm>
              <a:off x="-1818975" y="4080700"/>
              <a:ext cx="57925" cy="19150"/>
            </a:xfrm>
            <a:custGeom>
              <a:avLst/>
              <a:gdLst/>
              <a:ahLst/>
              <a:cxnLst/>
              <a:rect l="l" t="t" r="r" b="b"/>
              <a:pathLst>
                <a:path w="2317" h="766" extrusionOk="0">
                  <a:moveTo>
                    <a:pt x="352" y="1"/>
                  </a:moveTo>
                  <a:cubicBezTo>
                    <a:pt x="70" y="1"/>
                    <a:pt x="1" y="414"/>
                    <a:pt x="281" y="507"/>
                  </a:cubicBezTo>
                  <a:cubicBezTo>
                    <a:pt x="537" y="507"/>
                    <a:pt x="1324" y="766"/>
                    <a:pt x="1837" y="766"/>
                  </a:cubicBezTo>
                  <a:cubicBezTo>
                    <a:pt x="2061" y="766"/>
                    <a:pt x="2232" y="716"/>
                    <a:pt x="2283" y="574"/>
                  </a:cubicBezTo>
                  <a:cubicBezTo>
                    <a:pt x="2316" y="40"/>
                    <a:pt x="815" y="207"/>
                    <a:pt x="415" y="7"/>
                  </a:cubicBezTo>
                  <a:cubicBezTo>
                    <a:pt x="393" y="3"/>
                    <a:pt x="372" y="1"/>
                    <a:pt x="35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4" name="Google Shape;1084;p34"/>
            <p:cNvSpPr/>
            <p:nvPr/>
          </p:nvSpPr>
          <p:spPr>
            <a:xfrm>
              <a:off x="-1807775" y="4125600"/>
              <a:ext cx="32525" cy="15825"/>
            </a:xfrm>
            <a:custGeom>
              <a:avLst/>
              <a:gdLst/>
              <a:ahLst/>
              <a:cxnLst/>
              <a:rect l="l" t="t" r="r" b="b"/>
              <a:pathLst>
                <a:path w="1301" h="633" extrusionOk="0">
                  <a:moveTo>
                    <a:pt x="342" y="1"/>
                  </a:moveTo>
                  <a:cubicBezTo>
                    <a:pt x="208" y="1"/>
                    <a:pt x="95" y="51"/>
                    <a:pt x="33" y="212"/>
                  </a:cubicBezTo>
                  <a:cubicBezTo>
                    <a:pt x="0" y="313"/>
                    <a:pt x="100" y="479"/>
                    <a:pt x="234" y="479"/>
                  </a:cubicBezTo>
                  <a:cubicBezTo>
                    <a:pt x="449" y="479"/>
                    <a:pt x="763" y="633"/>
                    <a:pt x="1003" y="633"/>
                  </a:cubicBezTo>
                  <a:cubicBezTo>
                    <a:pt x="1133" y="633"/>
                    <a:pt x="1242" y="587"/>
                    <a:pt x="1301" y="446"/>
                  </a:cubicBezTo>
                  <a:cubicBezTo>
                    <a:pt x="1301" y="313"/>
                    <a:pt x="1201" y="212"/>
                    <a:pt x="1067" y="146"/>
                  </a:cubicBezTo>
                  <a:cubicBezTo>
                    <a:pt x="858" y="146"/>
                    <a:pt x="569" y="1"/>
                    <a:pt x="3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5" name="Google Shape;1085;p34"/>
            <p:cNvSpPr/>
            <p:nvPr/>
          </p:nvSpPr>
          <p:spPr>
            <a:xfrm>
              <a:off x="-1836975" y="4157275"/>
              <a:ext cx="55900" cy="18975"/>
            </a:xfrm>
            <a:custGeom>
              <a:avLst/>
              <a:gdLst/>
              <a:ahLst/>
              <a:cxnLst/>
              <a:rect l="l" t="t" r="r" b="b"/>
              <a:pathLst>
                <a:path w="2236" h="759" extrusionOk="0">
                  <a:moveTo>
                    <a:pt x="335" y="1"/>
                  </a:moveTo>
                  <a:cubicBezTo>
                    <a:pt x="200" y="1"/>
                    <a:pt x="90" y="44"/>
                    <a:pt x="34" y="180"/>
                  </a:cubicBezTo>
                  <a:cubicBezTo>
                    <a:pt x="1" y="613"/>
                    <a:pt x="634" y="513"/>
                    <a:pt x="901" y="613"/>
                  </a:cubicBezTo>
                  <a:cubicBezTo>
                    <a:pt x="1111" y="613"/>
                    <a:pt x="1505" y="758"/>
                    <a:pt x="1810" y="758"/>
                  </a:cubicBezTo>
                  <a:cubicBezTo>
                    <a:pt x="1991" y="758"/>
                    <a:pt x="2140" y="708"/>
                    <a:pt x="2202" y="547"/>
                  </a:cubicBezTo>
                  <a:cubicBezTo>
                    <a:pt x="2235" y="80"/>
                    <a:pt x="1502" y="280"/>
                    <a:pt x="1201" y="146"/>
                  </a:cubicBezTo>
                  <a:cubicBezTo>
                    <a:pt x="1186" y="148"/>
                    <a:pt x="1171" y="148"/>
                    <a:pt x="1155" y="148"/>
                  </a:cubicBezTo>
                  <a:cubicBezTo>
                    <a:pt x="915" y="148"/>
                    <a:pt x="582" y="1"/>
                    <a:pt x="33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6" name="Google Shape;1086;p34"/>
            <p:cNvSpPr/>
            <p:nvPr/>
          </p:nvSpPr>
          <p:spPr>
            <a:xfrm>
              <a:off x="-1823625" y="4198775"/>
              <a:ext cx="31700" cy="15825"/>
            </a:xfrm>
            <a:custGeom>
              <a:avLst/>
              <a:gdLst/>
              <a:ahLst/>
              <a:cxnLst/>
              <a:rect l="l" t="t" r="r" b="b"/>
              <a:pathLst>
                <a:path w="1268" h="633" extrusionOk="0">
                  <a:moveTo>
                    <a:pt x="289" y="1"/>
                  </a:moveTo>
                  <a:cubicBezTo>
                    <a:pt x="164" y="1"/>
                    <a:pt x="59" y="46"/>
                    <a:pt x="0" y="188"/>
                  </a:cubicBezTo>
                  <a:cubicBezTo>
                    <a:pt x="0" y="321"/>
                    <a:pt x="100" y="488"/>
                    <a:pt x="200" y="488"/>
                  </a:cubicBezTo>
                  <a:cubicBezTo>
                    <a:pt x="410" y="488"/>
                    <a:pt x="712" y="633"/>
                    <a:pt x="949" y="633"/>
                  </a:cubicBezTo>
                  <a:cubicBezTo>
                    <a:pt x="1089" y="633"/>
                    <a:pt x="1206" y="582"/>
                    <a:pt x="1268" y="421"/>
                  </a:cubicBezTo>
                  <a:cubicBezTo>
                    <a:pt x="1268" y="321"/>
                    <a:pt x="1168" y="188"/>
                    <a:pt x="1034" y="154"/>
                  </a:cubicBezTo>
                  <a:cubicBezTo>
                    <a:pt x="818" y="154"/>
                    <a:pt x="519" y="1"/>
                    <a:pt x="289" y="1"/>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7" name="Google Shape;1087;p34"/>
            <p:cNvSpPr/>
            <p:nvPr/>
          </p:nvSpPr>
          <p:spPr>
            <a:xfrm>
              <a:off x="-1853650" y="4230250"/>
              <a:ext cx="56725" cy="18775"/>
            </a:xfrm>
            <a:custGeom>
              <a:avLst/>
              <a:gdLst/>
              <a:ahLst/>
              <a:cxnLst/>
              <a:rect l="l" t="t" r="r" b="b"/>
              <a:pathLst>
                <a:path w="2269" h="751" extrusionOk="0">
                  <a:moveTo>
                    <a:pt x="340" y="1"/>
                  </a:moveTo>
                  <a:cubicBezTo>
                    <a:pt x="203" y="1"/>
                    <a:pt x="91" y="48"/>
                    <a:pt x="34" y="196"/>
                  </a:cubicBezTo>
                  <a:cubicBezTo>
                    <a:pt x="0" y="596"/>
                    <a:pt x="634" y="530"/>
                    <a:pt x="901" y="596"/>
                  </a:cubicBezTo>
                  <a:cubicBezTo>
                    <a:pt x="1117" y="596"/>
                    <a:pt x="1528" y="750"/>
                    <a:pt x="1837" y="750"/>
                  </a:cubicBezTo>
                  <a:cubicBezTo>
                    <a:pt x="2005" y="750"/>
                    <a:pt x="2143" y="704"/>
                    <a:pt x="2202" y="563"/>
                  </a:cubicBezTo>
                  <a:cubicBezTo>
                    <a:pt x="2269" y="96"/>
                    <a:pt x="1501" y="263"/>
                    <a:pt x="1201" y="129"/>
                  </a:cubicBezTo>
                  <a:cubicBezTo>
                    <a:pt x="1174" y="134"/>
                    <a:pt x="1145" y="137"/>
                    <a:pt x="1115" y="137"/>
                  </a:cubicBezTo>
                  <a:cubicBezTo>
                    <a:pt x="881" y="137"/>
                    <a:pt x="574" y="1"/>
                    <a:pt x="34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8" name="Google Shape;1088;p34"/>
            <p:cNvSpPr/>
            <p:nvPr/>
          </p:nvSpPr>
          <p:spPr>
            <a:xfrm>
              <a:off x="-1841525" y="4272500"/>
              <a:ext cx="33775" cy="15550"/>
            </a:xfrm>
            <a:custGeom>
              <a:avLst/>
              <a:gdLst/>
              <a:ahLst/>
              <a:cxnLst/>
              <a:rect l="l" t="t" r="r" b="b"/>
              <a:pathLst>
                <a:path w="1351" h="622" extrusionOk="0">
                  <a:moveTo>
                    <a:pt x="320" y="1"/>
                  </a:moveTo>
                  <a:cubicBezTo>
                    <a:pt x="42" y="1"/>
                    <a:pt x="0" y="414"/>
                    <a:pt x="249" y="508"/>
                  </a:cubicBezTo>
                  <a:cubicBezTo>
                    <a:pt x="279" y="502"/>
                    <a:pt x="309" y="500"/>
                    <a:pt x="340" y="500"/>
                  </a:cubicBezTo>
                  <a:cubicBezTo>
                    <a:pt x="566" y="500"/>
                    <a:pt x="833" y="621"/>
                    <a:pt x="1046" y="621"/>
                  </a:cubicBezTo>
                  <a:cubicBezTo>
                    <a:pt x="1173" y="621"/>
                    <a:pt x="1281" y="578"/>
                    <a:pt x="1350" y="441"/>
                  </a:cubicBezTo>
                  <a:cubicBezTo>
                    <a:pt x="1350" y="7"/>
                    <a:pt x="683" y="107"/>
                    <a:pt x="383" y="7"/>
                  </a:cubicBezTo>
                  <a:cubicBezTo>
                    <a:pt x="361" y="3"/>
                    <a:pt x="340" y="1"/>
                    <a:pt x="32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9" name="Google Shape;1089;p34"/>
            <p:cNvSpPr/>
            <p:nvPr/>
          </p:nvSpPr>
          <p:spPr>
            <a:xfrm>
              <a:off x="-1870925" y="4302650"/>
              <a:ext cx="58150" cy="19025"/>
            </a:xfrm>
            <a:custGeom>
              <a:avLst/>
              <a:gdLst/>
              <a:ahLst/>
              <a:cxnLst/>
              <a:rect l="l" t="t" r="r" b="b"/>
              <a:pathLst>
                <a:path w="2326" h="761" extrusionOk="0">
                  <a:moveTo>
                    <a:pt x="355" y="0"/>
                  </a:moveTo>
                  <a:cubicBezTo>
                    <a:pt x="53" y="0"/>
                    <a:pt x="1" y="406"/>
                    <a:pt x="258" y="502"/>
                  </a:cubicBezTo>
                  <a:cubicBezTo>
                    <a:pt x="559" y="502"/>
                    <a:pt x="1361" y="761"/>
                    <a:pt x="1855" y="761"/>
                  </a:cubicBezTo>
                  <a:cubicBezTo>
                    <a:pt x="2072" y="761"/>
                    <a:pt x="2229" y="711"/>
                    <a:pt x="2259" y="569"/>
                  </a:cubicBezTo>
                  <a:cubicBezTo>
                    <a:pt x="2326" y="35"/>
                    <a:pt x="825" y="202"/>
                    <a:pt x="391" y="2"/>
                  </a:cubicBezTo>
                  <a:cubicBezTo>
                    <a:pt x="379" y="1"/>
                    <a:pt x="367" y="0"/>
                    <a:pt x="355"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0" name="Google Shape;1090;p34"/>
            <p:cNvSpPr/>
            <p:nvPr/>
          </p:nvSpPr>
          <p:spPr>
            <a:xfrm>
              <a:off x="-1857000" y="4345550"/>
              <a:ext cx="32550" cy="16050"/>
            </a:xfrm>
            <a:custGeom>
              <a:avLst/>
              <a:gdLst/>
              <a:ahLst/>
              <a:cxnLst/>
              <a:rect l="l" t="t" r="r" b="b"/>
              <a:pathLst>
                <a:path w="1302" h="642" extrusionOk="0">
                  <a:moveTo>
                    <a:pt x="333" y="0"/>
                  </a:moveTo>
                  <a:cubicBezTo>
                    <a:pt x="202" y="0"/>
                    <a:pt x="93" y="46"/>
                    <a:pt x="34" y="187"/>
                  </a:cubicBezTo>
                  <a:cubicBezTo>
                    <a:pt x="1" y="321"/>
                    <a:pt x="134" y="454"/>
                    <a:pt x="268" y="488"/>
                  </a:cubicBezTo>
                  <a:cubicBezTo>
                    <a:pt x="484" y="488"/>
                    <a:pt x="783" y="641"/>
                    <a:pt x="1013" y="641"/>
                  </a:cubicBezTo>
                  <a:cubicBezTo>
                    <a:pt x="1138" y="641"/>
                    <a:pt x="1243" y="596"/>
                    <a:pt x="1302" y="454"/>
                  </a:cubicBezTo>
                  <a:cubicBezTo>
                    <a:pt x="1302" y="321"/>
                    <a:pt x="1235" y="187"/>
                    <a:pt x="1102" y="154"/>
                  </a:cubicBezTo>
                  <a:cubicBezTo>
                    <a:pt x="886" y="154"/>
                    <a:pt x="572" y="0"/>
                    <a:pt x="333"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1" name="Google Shape;1091;p34"/>
            <p:cNvSpPr/>
            <p:nvPr/>
          </p:nvSpPr>
          <p:spPr>
            <a:xfrm>
              <a:off x="-1886750" y="4375200"/>
              <a:ext cx="58150" cy="19675"/>
            </a:xfrm>
            <a:custGeom>
              <a:avLst/>
              <a:gdLst/>
              <a:ahLst/>
              <a:cxnLst/>
              <a:rect l="l" t="t" r="r" b="b"/>
              <a:pathLst>
                <a:path w="2326" h="787" extrusionOk="0">
                  <a:moveTo>
                    <a:pt x="357" y="0"/>
                  </a:moveTo>
                  <a:cubicBezTo>
                    <a:pt x="53" y="0"/>
                    <a:pt x="0" y="438"/>
                    <a:pt x="290" y="502"/>
                  </a:cubicBezTo>
                  <a:cubicBezTo>
                    <a:pt x="550" y="502"/>
                    <a:pt x="1362" y="787"/>
                    <a:pt x="1873" y="787"/>
                  </a:cubicBezTo>
                  <a:cubicBezTo>
                    <a:pt x="2084" y="787"/>
                    <a:pt x="2243" y="739"/>
                    <a:pt x="2292" y="603"/>
                  </a:cubicBezTo>
                  <a:cubicBezTo>
                    <a:pt x="2325" y="69"/>
                    <a:pt x="824" y="236"/>
                    <a:pt x="390" y="2"/>
                  </a:cubicBezTo>
                  <a:cubicBezTo>
                    <a:pt x="379" y="1"/>
                    <a:pt x="368" y="0"/>
                    <a:pt x="357"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2" name="Google Shape;1092;p34"/>
            <p:cNvSpPr/>
            <p:nvPr/>
          </p:nvSpPr>
          <p:spPr>
            <a:xfrm>
              <a:off x="-1872825" y="4419775"/>
              <a:ext cx="32550" cy="16050"/>
            </a:xfrm>
            <a:custGeom>
              <a:avLst/>
              <a:gdLst/>
              <a:ahLst/>
              <a:cxnLst/>
              <a:rect l="l" t="t" r="r" b="b"/>
              <a:pathLst>
                <a:path w="1302" h="642" extrusionOk="0">
                  <a:moveTo>
                    <a:pt x="356" y="0"/>
                  </a:moveTo>
                  <a:cubicBezTo>
                    <a:pt x="230" y="0"/>
                    <a:pt x="126" y="46"/>
                    <a:pt x="67" y="187"/>
                  </a:cubicBezTo>
                  <a:cubicBezTo>
                    <a:pt x="0" y="321"/>
                    <a:pt x="100" y="487"/>
                    <a:pt x="267" y="487"/>
                  </a:cubicBezTo>
                  <a:cubicBezTo>
                    <a:pt x="483" y="487"/>
                    <a:pt x="783" y="641"/>
                    <a:pt x="1012" y="641"/>
                  </a:cubicBezTo>
                  <a:cubicBezTo>
                    <a:pt x="1138" y="641"/>
                    <a:pt x="1242" y="595"/>
                    <a:pt x="1301" y="454"/>
                  </a:cubicBezTo>
                  <a:cubicBezTo>
                    <a:pt x="1301" y="321"/>
                    <a:pt x="1234" y="187"/>
                    <a:pt x="1101" y="154"/>
                  </a:cubicBezTo>
                  <a:cubicBezTo>
                    <a:pt x="885" y="154"/>
                    <a:pt x="585" y="0"/>
                    <a:pt x="356"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3" name="Google Shape;1093;p34"/>
            <p:cNvSpPr/>
            <p:nvPr/>
          </p:nvSpPr>
          <p:spPr>
            <a:xfrm>
              <a:off x="-1903425" y="4450250"/>
              <a:ext cx="58125" cy="19700"/>
            </a:xfrm>
            <a:custGeom>
              <a:avLst/>
              <a:gdLst/>
              <a:ahLst/>
              <a:cxnLst/>
              <a:rect l="l" t="t" r="r" b="b"/>
              <a:pathLst>
                <a:path w="2325" h="788" extrusionOk="0">
                  <a:moveTo>
                    <a:pt x="357" y="1"/>
                  </a:moveTo>
                  <a:cubicBezTo>
                    <a:pt x="53" y="1"/>
                    <a:pt x="0" y="438"/>
                    <a:pt x="290" y="503"/>
                  </a:cubicBezTo>
                  <a:cubicBezTo>
                    <a:pt x="574" y="503"/>
                    <a:pt x="1393" y="787"/>
                    <a:pt x="1894" y="787"/>
                  </a:cubicBezTo>
                  <a:cubicBezTo>
                    <a:pt x="2100" y="787"/>
                    <a:pt x="2253" y="739"/>
                    <a:pt x="2292" y="603"/>
                  </a:cubicBezTo>
                  <a:cubicBezTo>
                    <a:pt x="2325" y="69"/>
                    <a:pt x="824" y="236"/>
                    <a:pt x="390" y="2"/>
                  </a:cubicBezTo>
                  <a:cubicBezTo>
                    <a:pt x="379" y="1"/>
                    <a:pt x="368" y="1"/>
                    <a:pt x="357" y="1"/>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4" name="Google Shape;1094;p34"/>
            <p:cNvSpPr/>
            <p:nvPr/>
          </p:nvSpPr>
          <p:spPr>
            <a:xfrm>
              <a:off x="-2441575" y="3825475"/>
              <a:ext cx="412000" cy="357100"/>
            </a:xfrm>
            <a:custGeom>
              <a:avLst/>
              <a:gdLst/>
              <a:ahLst/>
              <a:cxnLst/>
              <a:rect l="l" t="t" r="r" b="b"/>
              <a:pathLst>
                <a:path w="16480" h="14284" extrusionOk="0">
                  <a:moveTo>
                    <a:pt x="10675" y="2877"/>
                  </a:moveTo>
                  <a:cubicBezTo>
                    <a:pt x="13677" y="3244"/>
                    <a:pt x="13510" y="8215"/>
                    <a:pt x="11709" y="9816"/>
                  </a:cubicBezTo>
                  <a:cubicBezTo>
                    <a:pt x="10808" y="8948"/>
                    <a:pt x="10041" y="3945"/>
                    <a:pt x="10675" y="2877"/>
                  </a:cubicBezTo>
                  <a:close/>
                  <a:moveTo>
                    <a:pt x="3503" y="6247"/>
                  </a:moveTo>
                  <a:lnTo>
                    <a:pt x="3503" y="6247"/>
                  </a:lnTo>
                  <a:cubicBezTo>
                    <a:pt x="4737" y="6447"/>
                    <a:pt x="8173" y="10216"/>
                    <a:pt x="8240" y="11450"/>
                  </a:cubicBezTo>
                  <a:cubicBezTo>
                    <a:pt x="8108" y="11471"/>
                    <a:pt x="7971" y="11481"/>
                    <a:pt x="7830" y="11481"/>
                  </a:cubicBezTo>
                  <a:cubicBezTo>
                    <a:pt x="5443" y="11481"/>
                    <a:pt x="1960" y="8640"/>
                    <a:pt x="3503" y="6247"/>
                  </a:cubicBezTo>
                  <a:close/>
                  <a:moveTo>
                    <a:pt x="10533" y="0"/>
                  </a:moveTo>
                  <a:cubicBezTo>
                    <a:pt x="10130" y="0"/>
                    <a:pt x="9729" y="38"/>
                    <a:pt x="9341" y="109"/>
                  </a:cubicBezTo>
                  <a:cubicBezTo>
                    <a:pt x="6572" y="576"/>
                    <a:pt x="8040" y="5313"/>
                    <a:pt x="8707" y="7314"/>
                  </a:cubicBezTo>
                  <a:cubicBezTo>
                    <a:pt x="8807" y="7581"/>
                    <a:pt x="8974" y="8215"/>
                    <a:pt x="9174" y="8948"/>
                  </a:cubicBezTo>
                  <a:cubicBezTo>
                    <a:pt x="8707" y="8381"/>
                    <a:pt x="8340" y="7848"/>
                    <a:pt x="8073" y="7581"/>
                  </a:cubicBezTo>
                  <a:cubicBezTo>
                    <a:pt x="7002" y="6115"/>
                    <a:pt x="4835" y="3077"/>
                    <a:pt x="3122" y="3077"/>
                  </a:cubicBezTo>
                  <a:cubicBezTo>
                    <a:pt x="2808" y="3077"/>
                    <a:pt x="2509" y="3179"/>
                    <a:pt x="2236" y="3411"/>
                  </a:cubicBezTo>
                  <a:cubicBezTo>
                    <a:pt x="1001" y="4479"/>
                    <a:pt x="1" y="6113"/>
                    <a:pt x="134" y="7814"/>
                  </a:cubicBezTo>
                  <a:cubicBezTo>
                    <a:pt x="301" y="10216"/>
                    <a:pt x="1835" y="12151"/>
                    <a:pt x="3837" y="13285"/>
                  </a:cubicBezTo>
                  <a:cubicBezTo>
                    <a:pt x="5012" y="13940"/>
                    <a:pt x="6242" y="14283"/>
                    <a:pt x="7489" y="14283"/>
                  </a:cubicBezTo>
                  <a:cubicBezTo>
                    <a:pt x="8403" y="14283"/>
                    <a:pt x="9325" y="14099"/>
                    <a:pt x="10241" y="13719"/>
                  </a:cubicBezTo>
                  <a:cubicBezTo>
                    <a:pt x="10327" y="13680"/>
                    <a:pt x="10437" y="13670"/>
                    <a:pt x="10557" y="13670"/>
                  </a:cubicBezTo>
                  <a:cubicBezTo>
                    <a:pt x="10716" y="13670"/>
                    <a:pt x="10890" y="13689"/>
                    <a:pt x="11044" y="13689"/>
                  </a:cubicBezTo>
                  <a:cubicBezTo>
                    <a:pt x="11179" y="13689"/>
                    <a:pt x="11298" y="13674"/>
                    <a:pt x="11375" y="13618"/>
                  </a:cubicBezTo>
                  <a:cubicBezTo>
                    <a:pt x="11676" y="13418"/>
                    <a:pt x="12043" y="12985"/>
                    <a:pt x="12376" y="12785"/>
                  </a:cubicBezTo>
                  <a:cubicBezTo>
                    <a:pt x="12676" y="12618"/>
                    <a:pt x="12910" y="12451"/>
                    <a:pt x="13177" y="12284"/>
                  </a:cubicBezTo>
                  <a:cubicBezTo>
                    <a:pt x="13677" y="11917"/>
                    <a:pt x="14077" y="11484"/>
                    <a:pt x="14511" y="10983"/>
                  </a:cubicBezTo>
                  <a:cubicBezTo>
                    <a:pt x="15245" y="10049"/>
                    <a:pt x="15812" y="8882"/>
                    <a:pt x="16012" y="7648"/>
                  </a:cubicBezTo>
                  <a:cubicBezTo>
                    <a:pt x="16479" y="5379"/>
                    <a:pt x="15845" y="2911"/>
                    <a:pt x="14077" y="1276"/>
                  </a:cubicBezTo>
                  <a:cubicBezTo>
                    <a:pt x="13136" y="386"/>
                    <a:pt x="11827" y="0"/>
                    <a:pt x="1053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5" name="Google Shape;1095;p34"/>
            <p:cNvSpPr/>
            <p:nvPr/>
          </p:nvSpPr>
          <p:spPr>
            <a:xfrm>
              <a:off x="-2157200" y="4127575"/>
              <a:ext cx="203500" cy="376950"/>
            </a:xfrm>
            <a:custGeom>
              <a:avLst/>
              <a:gdLst/>
              <a:ahLst/>
              <a:cxnLst/>
              <a:rect l="l" t="t" r="r" b="b"/>
              <a:pathLst>
                <a:path w="8140" h="15078" extrusionOk="0">
                  <a:moveTo>
                    <a:pt x="2269" y="0"/>
                  </a:moveTo>
                  <a:cubicBezTo>
                    <a:pt x="2269" y="0"/>
                    <a:pt x="1368" y="167"/>
                    <a:pt x="801" y="500"/>
                  </a:cubicBezTo>
                  <a:cubicBezTo>
                    <a:pt x="201" y="867"/>
                    <a:pt x="0" y="1234"/>
                    <a:pt x="0" y="1234"/>
                  </a:cubicBezTo>
                  <a:cubicBezTo>
                    <a:pt x="100" y="1301"/>
                    <a:pt x="7139" y="15077"/>
                    <a:pt x="7139" y="15077"/>
                  </a:cubicBezTo>
                  <a:cubicBezTo>
                    <a:pt x="7139" y="15077"/>
                    <a:pt x="8140" y="13043"/>
                    <a:pt x="7939" y="10708"/>
                  </a:cubicBezTo>
                  <a:cubicBezTo>
                    <a:pt x="7706" y="8373"/>
                    <a:pt x="4971" y="4170"/>
                    <a:pt x="4937" y="4070"/>
                  </a:cubicBezTo>
                  <a:cubicBezTo>
                    <a:pt x="4871" y="4003"/>
                    <a:pt x="2269" y="0"/>
                    <a:pt x="22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6" name="Google Shape;1096;p34"/>
            <p:cNvSpPr/>
            <p:nvPr/>
          </p:nvSpPr>
          <p:spPr>
            <a:xfrm>
              <a:off x="-2216400" y="4159925"/>
              <a:ext cx="235175" cy="346275"/>
            </a:xfrm>
            <a:custGeom>
              <a:avLst/>
              <a:gdLst/>
              <a:ahLst/>
              <a:cxnLst/>
              <a:rect l="l" t="t" r="r" b="b"/>
              <a:pathLst>
                <a:path w="9407" h="13851" extrusionOk="0">
                  <a:moveTo>
                    <a:pt x="2192" y="1"/>
                  </a:moveTo>
                  <a:cubicBezTo>
                    <a:pt x="2030" y="1"/>
                    <a:pt x="1696" y="33"/>
                    <a:pt x="1234" y="240"/>
                  </a:cubicBezTo>
                  <a:cubicBezTo>
                    <a:pt x="634" y="541"/>
                    <a:pt x="0" y="1174"/>
                    <a:pt x="0" y="1174"/>
                  </a:cubicBezTo>
                  <a:cubicBezTo>
                    <a:pt x="0" y="1174"/>
                    <a:pt x="1701" y="5611"/>
                    <a:pt x="1735" y="5711"/>
                  </a:cubicBezTo>
                  <a:cubicBezTo>
                    <a:pt x="1801" y="5744"/>
                    <a:pt x="3636" y="10414"/>
                    <a:pt x="5404" y="11949"/>
                  </a:cubicBezTo>
                  <a:cubicBezTo>
                    <a:pt x="7172" y="13517"/>
                    <a:pt x="9407" y="13850"/>
                    <a:pt x="9407" y="13850"/>
                  </a:cubicBezTo>
                  <a:cubicBezTo>
                    <a:pt x="9407" y="13850"/>
                    <a:pt x="2302" y="74"/>
                    <a:pt x="2302" y="7"/>
                  </a:cubicBezTo>
                  <a:cubicBezTo>
                    <a:pt x="2302" y="7"/>
                    <a:pt x="2264" y="1"/>
                    <a:pt x="219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7" name="Google Shape;1097;p34"/>
            <p:cNvSpPr/>
            <p:nvPr/>
          </p:nvSpPr>
          <p:spPr>
            <a:xfrm>
              <a:off x="-2228075" y="4150075"/>
              <a:ext cx="261875" cy="361950"/>
            </a:xfrm>
            <a:custGeom>
              <a:avLst/>
              <a:gdLst/>
              <a:ahLst/>
              <a:cxnLst/>
              <a:rect l="l" t="t" r="r" b="b"/>
              <a:pathLst>
                <a:path w="10475" h="14478" extrusionOk="0">
                  <a:moveTo>
                    <a:pt x="2502" y="568"/>
                  </a:moveTo>
                  <a:cubicBezTo>
                    <a:pt x="4703" y="5071"/>
                    <a:pt x="7138" y="9507"/>
                    <a:pt x="9607" y="13944"/>
                  </a:cubicBezTo>
                  <a:cubicBezTo>
                    <a:pt x="3970" y="12810"/>
                    <a:pt x="2869" y="6072"/>
                    <a:pt x="801" y="1568"/>
                  </a:cubicBezTo>
                  <a:cubicBezTo>
                    <a:pt x="1334" y="1168"/>
                    <a:pt x="1935" y="835"/>
                    <a:pt x="2502" y="568"/>
                  </a:cubicBezTo>
                  <a:close/>
                  <a:moveTo>
                    <a:pt x="2635" y="1"/>
                  </a:moveTo>
                  <a:cubicBezTo>
                    <a:pt x="2535" y="1"/>
                    <a:pt x="2435" y="1"/>
                    <a:pt x="2268" y="67"/>
                  </a:cubicBezTo>
                  <a:cubicBezTo>
                    <a:pt x="1768" y="301"/>
                    <a:pt x="0" y="1068"/>
                    <a:pt x="300" y="1735"/>
                  </a:cubicBezTo>
                  <a:cubicBezTo>
                    <a:pt x="2435" y="6472"/>
                    <a:pt x="3769" y="13644"/>
                    <a:pt x="9874" y="14478"/>
                  </a:cubicBezTo>
                  <a:cubicBezTo>
                    <a:pt x="10474" y="14444"/>
                    <a:pt x="10141" y="13777"/>
                    <a:pt x="9940" y="13444"/>
                  </a:cubicBezTo>
                  <a:cubicBezTo>
                    <a:pt x="8640" y="11142"/>
                    <a:pt x="7372" y="8807"/>
                    <a:pt x="6138" y="6472"/>
                  </a:cubicBezTo>
                  <a:cubicBezTo>
                    <a:pt x="5504" y="5304"/>
                    <a:pt x="4937" y="4137"/>
                    <a:pt x="4303" y="2969"/>
                  </a:cubicBezTo>
                  <a:cubicBezTo>
                    <a:pt x="4003" y="2402"/>
                    <a:pt x="3669" y="1802"/>
                    <a:pt x="3402" y="1235"/>
                  </a:cubicBezTo>
                  <a:cubicBezTo>
                    <a:pt x="3202" y="801"/>
                    <a:pt x="3036" y="101"/>
                    <a:pt x="263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8" name="Google Shape;1098;p34"/>
            <p:cNvSpPr/>
            <p:nvPr/>
          </p:nvSpPr>
          <p:spPr>
            <a:xfrm>
              <a:off x="-2166375" y="4122400"/>
              <a:ext cx="266050" cy="389475"/>
            </a:xfrm>
            <a:custGeom>
              <a:avLst/>
              <a:gdLst/>
              <a:ahLst/>
              <a:cxnLst/>
              <a:rect l="l" t="t" r="r" b="b"/>
              <a:pathLst>
                <a:path w="10642" h="15579" extrusionOk="0">
                  <a:moveTo>
                    <a:pt x="2502" y="507"/>
                  </a:moveTo>
                  <a:cubicBezTo>
                    <a:pt x="4971" y="4777"/>
                    <a:pt x="9807" y="9614"/>
                    <a:pt x="7472" y="14851"/>
                  </a:cubicBezTo>
                  <a:cubicBezTo>
                    <a:pt x="5271" y="10281"/>
                    <a:pt x="3069" y="5711"/>
                    <a:pt x="668" y="1274"/>
                  </a:cubicBezTo>
                  <a:cubicBezTo>
                    <a:pt x="1235" y="1008"/>
                    <a:pt x="1868" y="707"/>
                    <a:pt x="2502" y="507"/>
                  </a:cubicBezTo>
                  <a:close/>
                  <a:moveTo>
                    <a:pt x="2469" y="0"/>
                  </a:moveTo>
                  <a:cubicBezTo>
                    <a:pt x="1835" y="0"/>
                    <a:pt x="784" y="636"/>
                    <a:pt x="401" y="841"/>
                  </a:cubicBezTo>
                  <a:cubicBezTo>
                    <a:pt x="301" y="908"/>
                    <a:pt x="201" y="1008"/>
                    <a:pt x="167" y="1074"/>
                  </a:cubicBezTo>
                  <a:cubicBezTo>
                    <a:pt x="0" y="1508"/>
                    <a:pt x="501" y="2042"/>
                    <a:pt x="701" y="2442"/>
                  </a:cubicBezTo>
                  <a:cubicBezTo>
                    <a:pt x="1001" y="3042"/>
                    <a:pt x="1335" y="3609"/>
                    <a:pt x="1635" y="4210"/>
                  </a:cubicBezTo>
                  <a:cubicBezTo>
                    <a:pt x="2202" y="5377"/>
                    <a:pt x="2836" y="6545"/>
                    <a:pt x="3403" y="7746"/>
                  </a:cubicBezTo>
                  <a:cubicBezTo>
                    <a:pt x="4570" y="10114"/>
                    <a:pt x="5738" y="12516"/>
                    <a:pt x="6872" y="14884"/>
                  </a:cubicBezTo>
                  <a:cubicBezTo>
                    <a:pt x="6973" y="15136"/>
                    <a:pt x="7207" y="15579"/>
                    <a:pt x="7488" y="15579"/>
                  </a:cubicBezTo>
                  <a:cubicBezTo>
                    <a:pt x="7579" y="15579"/>
                    <a:pt x="7675" y="15532"/>
                    <a:pt x="7773" y="15418"/>
                  </a:cubicBezTo>
                  <a:cubicBezTo>
                    <a:pt x="10641" y="9947"/>
                    <a:pt x="5538" y="4710"/>
                    <a:pt x="2903" y="207"/>
                  </a:cubicBezTo>
                  <a:cubicBezTo>
                    <a:pt x="2817" y="59"/>
                    <a:pt x="2662" y="0"/>
                    <a:pt x="246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9" name="Google Shape;1099;p34"/>
            <p:cNvSpPr/>
            <p:nvPr/>
          </p:nvSpPr>
          <p:spPr>
            <a:xfrm>
              <a:off x="-2335750" y="3908750"/>
              <a:ext cx="193000" cy="255400"/>
            </a:xfrm>
            <a:custGeom>
              <a:avLst/>
              <a:gdLst/>
              <a:ahLst/>
              <a:cxnLst/>
              <a:rect l="l" t="t" r="r" b="b"/>
              <a:pathLst>
                <a:path w="7720" h="10216" extrusionOk="0">
                  <a:moveTo>
                    <a:pt x="413" y="0"/>
                  </a:moveTo>
                  <a:cubicBezTo>
                    <a:pt x="180" y="0"/>
                    <a:pt x="0" y="336"/>
                    <a:pt x="237" y="547"/>
                  </a:cubicBezTo>
                  <a:cubicBezTo>
                    <a:pt x="2973" y="3316"/>
                    <a:pt x="5274" y="6518"/>
                    <a:pt x="7076" y="10054"/>
                  </a:cubicBezTo>
                  <a:cubicBezTo>
                    <a:pt x="7133" y="10168"/>
                    <a:pt x="7233" y="10216"/>
                    <a:pt x="7333" y="10216"/>
                  </a:cubicBezTo>
                  <a:cubicBezTo>
                    <a:pt x="7526" y="10216"/>
                    <a:pt x="7719" y="10040"/>
                    <a:pt x="7609" y="9820"/>
                  </a:cubicBezTo>
                  <a:cubicBezTo>
                    <a:pt x="5775" y="6251"/>
                    <a:pt x="3440" y="2949"/>
                    <a:pt x="604" y="80"/>
                  </a:cubicBezTo>
                  <a:cubicBezTo>
                    <a:pt x="541" y="24"/>
                    <a:pt x="475" y="0"/>
                    <a:pt x="41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0" name="Google Shape;1100;p34"/>
            <p:cNvSpPr/>
            <p:nvPr/>
          </p:nvSpPr>
          <p:spPr>
            <a:xfrm>
              <a:off x="-2428225" y="4309075"/>
              <a:ext cx="808925" cy="491650"/>
            </a:xfrm>
            <a:custGeom>
              <a:avLst/>
              <a:gdLst/>
              <a:ahLst/>
              <a:cxnLst/>
              <a:rect l="l" t="t" r="r" b="b"/>
              <a:pathLst>
                <a:path w="32357" h="19666" extrusionOk="0">
                  <a:moveTo>
                    <a:pt x="3897" y="0"/>
                  </a:moveTo>
                  <a:cubicBezTo>
                    <a:pt x="2250" y="0"/>
                    <a:pt x="868" y="247"/>
                    <a:pt x="634" y="1246"/>
                  </a:cubicBezTo>
                  <a:cubicBezTo>
                    <a:pt x="167" y="3114"/>
                    <a:pt x="301" y="6917"/>
                    <a:pt x="167" y="8885"/>
                  </a:cubicBezTo>
                  <a:cubicBezTo>
                    <a:pt x="100" y="11620"/>
                    <a:pt x="0" y="13889"/>
                    <a:pt x="968" y="16390"/>
                  </a:cubicBezTo>
                  <a:cubicBezTo>
                    <a:pt x="1935" y="18959"/>
                    <a:pt x="3503" y="19159"/>
                    <a:pt x="5671" y="19459"/>
                  </a:cubicBezTo>
                  <a:cubicBezTo>
                    <a:pt x="9822" y="19459"/>
                    <a:pt x="13973" y="19665"/>
                    <a:pt x="18130" y="19665"/>
                  </a:cubicBezTo>
                  <a:cubicBezTo>
                    <a:pt x="21456" y="19665"/>
                    <a:pt x="24785" y="19533"/>
                    <a:pt x="28120" y="19059"/>
                  </a:cubicBezTo>
                  <a:cubicBezTo>
                    <a:pt x="29321" y="18792"/>
                    <a:pt x="30789" y="18792"/>
                    <a:pt x="31489" y="17558"/>
                  </a:cubicBezTo>
                  <a:cubicBezTo>
                    <a:pt x="32357" y="15957"/>
                    <a:pt x="32357" y="8151"/>
                    <a:pt x="32357" y="8151"/>
                  </a:cubicBezTo>
                  <a:cubicBezTo>
                    <a:pt x="32357" y="8151"/>
                    <a:pt x="32023" y="3915"/>
                    <a:pt x="31856" y="2080"/>
                  </a:cubicBezTo>
                  <a:cubicBezTo>
                    <a:pt x="31790" y="1246"/>
                    <a:pt x="31790" y="312"/>
                    <a:pt x="31790" y="312"/>
                  </a:cubicBezTo>
                  <a:cubicBezTo>
                    <a:pt x="31756" y="279"/>
                    <a:pt x="31656" y="245"/>
                    <a:pt x="31623" y="245"/>
                  </a:cubicBezTo>
                  <a:cubicBezTo>
                    <a:pt x="27352" y="327"/>
                    <a:pt x="22721" y="507"/>
                    <a:pt x="18078" y="507"/>
                  </a:cubicBezTo>
                  <a:cubicBezTo>
                    <a:pt x="15107" y="507"/>
                    <a:pt x="12130" y="433"/>
                    <a:pt x="9240" y="212"/>
                  </a:cubicBezTo>
                  <a:cubicBezTo>
                    <a:pt x="9060" y="227"/>
                    <a:pt x="8860" y="234"/>
                    <a:pt x="8644" y="234"/>
                  </a:cubicBezTo>
                  <a:cubicBezTo>
                    <a:pt x="7353" y="234"/>
                    <a:pt x="5500" y="0"/>
                    <a:pt x="389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1" name="Google Shape;1101;p34"/>
            <p:cNvSpPr/>
            <p:nvPr/>
          </p:nvSpPr>
          <p:spPr>
            <a:xfrm>
              <a:off x="-1676850" y="4302400"/>
              <a:ext cx="72575" cy="141675"/>
            </a:xfrm>
            <a:custGeom>
              <a:avLst/>
              <a:gdLst/>
              <a:ahLst/>
              <a:cxnLst/>
              <a:rect l="l" t="t" r="r" b="b"/>
              <a:pathLst>
                <a:path w="2903" h="5667" extrusionOk="0">
                  <a:moveTo>
                    <a:pt x="1596" y="1"/>
                  </a:moveTo>
                  <a:cubicBezTo>
                    <a:pt x="513" y="1"/>
                    <a:pt x="300" y="379"/>
                    <a:pt x="300" y="379"/>
                  </a:cubicBezTo>
                  <a:cubicBezTo>
                    <a:pt x="300" y="379"/>
                    <a:pt x="0" y="1546"/>
                    <a:pt x="634" y="1680"/>
                  </a:cubicBezTo>
                  <a:lnTo>
                    <a:pt x="1268" y="1747"/>
                  </a:lnTo>
                  <a:cubicBezTo>
                    <a:pt x="1268" y="1747"/>
                    <a:pt x="701" y="4482"/>
                    <a:pt x="934" y="5082"/>
                  </a:cubicBezTo>
                  <a:cubicBezTo>
                    <a:pt x="1073" y="5439"/>
                    <a:pt x="1458" y="5666"/>
                    <a:pt x="1819" y="5666"/>
                  </a:cubicBezTo>
                  <a:cubicBezTo>
                    <a:pt x="2065" y="5666"/>
                    <a:pt x="2300" y="5560"/>
                    <a:pt x="2435" y="5316"/>
                  </a:cubicBezTo>
                  <a:cubicBezTo>
                    <a:pt x="2769" y="4682"/>
                    <a:pt x="2435" y="3048"/>
                    <a:pt x="2435" y="3048"/>
                  </a:cubicBezTo>
                  <a:lnTo>
                    <a:pt x="2135" y="1680"/>
                  </a:lnTo>
                  <a:lnTo>
                    <a:pt x="2135" y="1680"/>
                  </a:lnTo>
                  <a:cubicBezTo>
                    <a:pt x="2135" y="1680"/>
                    <a:pt x="2170" y="1684"/>
                    <a:pt x="2224" y="1684"/>
                  </a:cubicBezTo>
                  <a:cubicBezTo>
                    <a:pt x="2400" y="1684"/>
                    <a:pt x="2777" y="1645"/>
                    <a:pt x="2802" y="1313"/>
                  </a:cubicBezTo>
                  <a:cubicBezTo>
                    <a:pt x="2902" y="846"/>
                    <a:pt x="2769" y="79"/>
                    <a:pt x="2302" y="45"/>
                  </a:cubicBezTo>
                  <a:cubicBezTo>
                    <a:pt x="2033" y="14"/>
                    <a:pt x="1799" y="1"/>
                    <a:pt x="159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2" name="Google Shape;1102;p34"/>
            <p:cNvSpPr/>
            <p:nvPr/>
          </p:nvSpPr>
          <p:spPr>
            <a:xfrm>
              <a:off x="-2421550" y="4277675"/>
              <a:ext cx="829750" cy="168050"/>
            </a:xfrm>
            <a:custGeom>
              <a:avLst/>
              <a:gdLst/>
              <a:ahLst/>
              <a:cxnLst/>
              <a:rect l="l" t="t" r="r" b="b"/>
              <a:pathLst>
                <a:path w="33190" h="6722" extrusionOk="0">
                  <a:moveTo>
                    <a:pt x="31273" y="1235"/>
                  </a:moveTo>
                  <a:cubicBezTo>
                    <a:pt x="31556" y="1235"/>
                    <a:pt x="31856" y="1268"/>
                    <a:pt x="32156" y="1335"/>
                  </a:cubicBezTo>
                  <a:cubicBezTo>
                    <a:pt x="32790" y="2569"/>
                    <a:pt x="31356" y="2235"/>
                    <a:pt x="30555" y="2369"/>
                  </a:cubicBezTo>
                  <a:cubicBezTo>
                    <a:pt x="30522" y="2369"/>
                    <a:pt x="30522" y="2335"/>
                    <a:pt x="30489" y="2335"/>
                  </a:cubicBezTo>
                  <a:cubicBezTo>
                    <a:pt x="30422" y="2002"/>
                    <a:pt x="30355" y="1668"/>
                    <a:pt x="30489" y="1335"/>
                  </a:cubicBezTo>
                  <a:cubicBezTo>
                    <a:pt x="30722" y="1268"/>
                    <a:pt x="30989" y="1235"/>
                    <a:pt x="31273" y="1235"/>
                  </a:cubicBezTo>
                  <a:close/>
                  <a:moveTo>
                    <a:pt x="31556" y="2836"/>
                  </a:moveTo>
                  <a:cubicBezTo>
                    <a:pt x="31890" y="3736"/>
                    <a:pt x="32290" y="5171"/>
                    <a:pt x="31890" y="6138"/>
                  </a:cubicBezTo>
                  <a:cubicBezTo>
                    <a:pt x="31695" y="6216"/>
                    <a:pt x="31534" y="6251"/>
                    <a:pt x="31400" y="6251"/>
                  </a:cubicBezTo>
                  <a:cubicBezTo>
                    <a:pt x="30847" y="6251"/>
                    <a:pt x="30781" y="5649"/>
                    <a:pt x="30889" y="5004"/>
                  </a:cubicBezTo>
                  <a:cubicBezTo>
                    <a:pt x="30956" y="4303"/>
                    <a:pt x="30956" y="3536"/>
                    <a:pt x="31222" y="2836"/>
                  </a:cubicBezTo>
                  <a:close/>
                  <a:moveTo>
                    <a:pt x="6905" y="334"/>
                  </a:moveTo>
                  <a:cubicBezTo>
                    <a:pt x="5437" y="467"/>
                    <a:pt x="0" y="0"/>
                    <a:pt x="67" y="2035"/>
                  </a:cubicBezTo>
                  <a:cubicBezTo>
                    <a:pt x="67" y="2210"/>
                    <a:pt x="194" y="2308"/>
                    <a:pt x="315" y="2308"/>
                  </a:cubicBezTo>
                  <a:cubicBezTo>
                    <a:pt x="333" y="2308"/>
                    <a:pt x="350" y="2306"/>
                    <a:pt x="367" y="2302"/>
                  </a:cubicBezTo>
                  <a:cubicBezTo>
                    <a:pt x="3463" y="2113"/>
                    <a:pt x="6572" y="2043"/>
                    <a:pt x="9687" y="2043"/>
                  </a:cubicBezTo>
                  <a:cubicBezTo>
                    <a:pt x="16473" y="2043"/>
                    <a:pt x="23288" y="2375"/>
                    <a:pt x="30055" y="2535"/>
                  </a:cubicBezTo>
                  <a:cubicBezTo>
                    <a:pt x="30083" y="2790"/>
                    <a:pt x="30304" y="2877"/>
                    <a:pt x="30513" y="2877"/>
                  </a:cubicBezTo>
                  <a:cubicBezTo>
                    <a:pt x="30550" y="2877"/>
                    <a:pt x="30587" y="2874"/>
                    <a:pt x="30622" y="2869"/>
                  </a:cubicBezTo>
                  <a:lnTo>
                    <a:pt x="30622" y="2869"/>
                  </a:lnTo>
                  <a:cubicBezTo>
                    <a:pt x="30555" y="3870"/>
                    <a:pt x="29721" y="6638"/>
                    <a:pt x="31222" y="6705"/>
                  </a:cubicBezTo>
                  <a:cubicBezTo>
                    <a:pt x="31307" y="6716"/>
                    <a:pt x="31386" y="6722"/>
                    <a:pt x="31460" y="6722"/>
                  </a:cubicBezTo>
                  <a:cubicBezTo>
                    <a:pt x="33189" y="6722"/>
                    <a:pt x="32408" y="3855"/>
                    <a:pt x="32056" y="2736"/>
                  </a:cubicBezTo>
                  <a:cubicBezTo>
                    <a:pt x="32490" y="2669"/>
                    <a:pt x="32757" y="2435"/>
                    <a:pt x="32757" y="1868"/>
                  </a:cubicBezTo>
                  <a:cubicBezTo>
                    <a:pt x="32690" y="801"/>
                    <a:pt x="32257" y="734"/>
                    <a:pt x="31323" y="734"/>
                  </a:cubicBezTo>
                  <a:cubicBezTo>
                    <a:pt x="31244" y="734"/>
                    <a:pt x="31163" y="733"/>
                    <a:pt x="31081" y="733"/>
                  </a:cubicBezTo>
                  <a:cubicBezTo>
                    <a:pt x="30712" y="733"/>
                    <a:pt x="30328" y="755"/>
                    <a:pt x="30055" y="1001"/>
                  </a:cubicBezTo>
                  <a:cubicBezTo>
                    <a:pt x="22349" y="534"/>
                    <a:pt x="14644" y="534"/>
                    <a:pt x="6905" y="33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3" name="Google Shape;1103;p34"/>
            <p:cNvSpPr/>
            <p:nvPr/>
          </p:nvSpPr>
          <p:spPr>
            <a:xfrm>
              <a:off x="-2171700" y="4527375"/>
              <a:ext cx="293900" cy="179950"/>
            </a:xfrm>
            <a:custGeom>
              <a:avLst/>
              <a:gdLst/>
              <a:ahLst/>
              <a:cxnLst/>
              <a:rect l="l" t="t" r="r" b="b"/>
              <a:pathLst>
                <a:path w="11756" h="7198" extrusionOk="0">
                  <a:moveTo>
                    <a:pt x="4402" y="1"/>
                  </a:moveTo>
                  <a:cubicBezTo>
                    <a:pt x="3788" y="1"/>
                    <a:pt x="3186" y="216"/>
                    <a:pt x="2715" y="687"/>
                  </a:cubicBezTo>
                  <a:cubicBezTo>
                    <a:pt x="0" y="3180"/>
                    <a:pt x="2603" y="7198"/>
                    <a:pt x="5859" y="7198"/>
                  </a:cubicBezTo>
                  <a:cubicBezTo>
                    <a:pt x="6043" y="7198"/>
                    <a:pt x="6230" y="7185"/>
                    <a:pt x="6418" y="7158"/>
                  </a:cubicBezTo>
                  <a:cubicBezTo>
                    <a:pt x="8953" y="6991"/>
                    <a:pt x="11755" y="3822"/>
                    <a:pt x="9754" y="1554"/>
                  </a:cubicBezTo>
                  <a:cubicBezTo>
                    <a:pt x="9182" y="960"/>
                    <a:pt x="8376" y="679"/>
                    <a:pt x="7560" y="679"/>
                  </a:cubicBezTo>
                  <a:cubicBezTo>
                    <a:pt x="7185" y="679"/>
                    <a:pt x="6808" y="738"/>
                    <a:pt x="6451" y="853"/>
                  </a:cubicBezTo>
                  <a:cubicBezTo>
                    <a:pt x="5888" y="308"/>
                    <a:pt x="5137" y="1"/>
                    <a:pt x="4402" y="1"/>
                  </a:cubicBez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4" name="Google Shape;1104;p34"/>
            <p:cNvSpPr/>
            <p:nvPr/>
          </p:nvSpPr>
          <p:spPr>
            <a:xfrm>
              <a:off x="-2106325" y="4402300"/>
              <a:ext cx="114650" cy="131600"/>
            </a:xfrm>
            <a:custGeom>
              <a:avLst/>
              <a:gdLst/>
              <a:ahLst/>
              <a:cxnLst/>
              <a:rect l="l" t="t" r="r" b="b"/>
              <a:pathLst>
                <a:path w="4586" h="5264" extrusionOk="0">
                  <a:moveTo>
                    <a:pt x="1079" y="1"/>
                  </a:moveTo>
                  <a:cubicBezTo>
                    <a:pt x="920" y="1"/>
                    <a:pt x="761" y="28"/>
                    <a:pt x="601" y="86"/>
                  </a:cubicBezTo>
                  <a:cubicBezTo>
                    <a:pt x="0" y="252"/>
                    <a:pt x="434" y="1653"/>
                    <a:pt x="567" y="2154"/>
                  </a:cubicBezTo>
                  <a:cubicBezTo>
                    <a:pt x="987" y="3347"/>
                    <a:pt x="2248" y="5196"/>
                    <a:pt x="3688" y="5196"/>
                  </a:cubicBezTo>
                  <a:cubicBezTo>
                    <a:pt x="3737" y="5196"/>
                    <a:pt x="3787" y="5194"/>
                    <a:pt x="3836" y="5189"/>
                  </a:cubicBezTo>
                  <a:cubicBezTo>
                    <a:pt x="3909" y="5241"/>
                    <a:pt x="3991" y="5264"/>
                    <a:pt x="4068" y="5264"/>
                  </a:cubicBezTo>
                  <a:cubicBezTo>
                    <a:pt x="4241" y="5264"/>
                    <a:pt x="4393" y="5150"/>
                    <a:pt x="4370" y="4989"/>
                  </a:cubicBezTo>
                  <a:cubicBezTo>
                    <a:pt x="4585" y="3698"/>
                    <a:pt x="2931" y="1"/>
                    <a:pt x="107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5" name="Google Shape;1105;p34"/>
            <p:cNvSpPr/>
            <p:nvPr/>
          </p:nvSpPr>
          <p:spPr>
            <a:xfrm>
              <a:off x="-2093300" y="4404050"/>
              <a:ext cx="100475" cy="132000"/>
            </a:xfrm>
            <a:custGeom>
              <a:avLst/>
              <a:gdLst/>
              <a:ahLst/>
              <a:cxnLst/>
              <a:rect l="l" t="t" r="r" b="b"/>
              <a:pathLst>
                <a:path w="4019" h="5280" extrusionOk="0">
                  <a:moveTo>
                    <a:pt x="258" y="0"/>
                  </a:moveTo>
                  <a:cubicBezTo>
                    <a:pt x="149" y="0"/>
                    <a:pt x="0" y="137"/>
                    <a:pt x="113" y="249"/>
                  </a:cubicBezTo>
                  <a:cubicBezTo>
                    <a:pt x="880" y="1283"/>
                    <a:pt x="1547" y="2417"/>
                    <a:pt x="2248" y="3451"/>
                  </a:cubicBezTo>
                  <a:cubicBezTo>
                    <a:pt x="1714" y="3285"/>
                    <a:pt x="1214" y="3084"/>
                    <a:pt x="680" y="2918"/>
                  </a:cubicBezTo>
                  <a:cubicBezTo>
                    <a:pt x="659" y="2907"/>
                    <a:pt x="638" y="2903"/>
                    <a:pt x="618" y="2903"/>
                  </a:cubicBezTo>
                  <a:cubicBezTo>
                    <a:pt x="510" y="2903"/>
                    <a:pt x="429" y="3039"/>
                    <a:pt x="513" y="3151"/>
                  </a:cubicBezTo>
                  <a:cubicBezTo>
                    <a:pt x="1014" y="3418"/>
                    <a:pt x="1547" y="3585"/>
                    <a:pt x="2081" y="3752"/>
                  </a:cubicBezTo>
                  <a:cubicBezTo>
                    <a:pt x="2214" y="3785"/>
                    <a:pt x="2415" y="3852"/>
                    <a:pt x="2548" y="3852"/>
                  </a:cubicBezTo>
                  <a:cubicBezTo>
                    <a:pt x="2882" y="4319"/>
                    <a:pt x="3215" y="4786"/>
                    <a:pt x="3582" y="5253"/>
                  </a:cubicBezTo>
                  <a:cubicBezTo>
                    <a:pt x="3613" y="5271"/>
                    <a:pt x="3649" y="5280"/>
                    <a:pt x="3685" y="5280"/>
                  </a:cubicBezTo>
                  <a:cubicBezTo>
                    <a:pt x="3844" y="5280"/>
                    <a:pt x="4018" y="5122"/>
                    <a:pt x="3882" y="4986"/>
                  </a:cubicBezTo>
                  <a:cubicBezTo>
                    <a:pt x="3582" y="4652"/>
                    <a:pt x="3282" y="4285"/>
                    <a:pt x="2982" y="3918"/>
                  </a:cubicBezTo>
                  <a:cubicBezTo>
                    <a:pt x="2915" y="3818"/>
                    <a:pt x="2882" y="3685"/>
                    <a:pt x="2782" y="3618"/>
                  </a:cubicBezTo>
                  <a:cubicBezTo>
                    <a:pt x="2915" y="3151"/>
                    <a:pt x="2915" y="2251"/>
                    <a:pt x="2915" y="1917"/>
                  </a:cubicBezTo>
                  <a:cubicBezTo>
                    <a:pt x="2915" y="1800"/>
                    <a:pt x="2832" y="1742"/>
                    <a:pt x="2748" y="1742"/>
                  </a:cubicBezTo>
                  <a:cubicBezTo>
                    <a:pt x="2665" y="1742"/>
                    <a:pt x="2581" y="1800"/>
                    <a:pt x="2581" y="1917"/>
                  </a:cubicBezTo>
                  <a:cubicBezTo>
                    <a:pt x="2581" y="2351"/>
                    <a:pt x="2581" y="2784"/>
                    <a:pt x="2481" y="3251"/>
                  </a:cubicBezTo>
                  <a:cubicBezTo>
                    <a:pt x="1781" y="2150"/>
                    <a:pt x="1114" y="1083"/>
                    <a:pt x="313" y="16"/>
                  </a:cubicBezTo>
                  <a:cubicBezTo>
                    <a:pt x="297" y="5"/>
                    <a:pt x="278" y="0"/>
                    <a:pt x="25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6" name="Google Shape;1106;p34"/>
            <p:cNvSpPr/>
            <p:nvPr/>
          </p:nvSpPr>
          <p:spPr>
            <a:xfrm>
              <a:off x="-2023775" y="4465225"/>
              <a:ext cx="56925" cy="96325"/>
            </a:xfrm>
            <a:custGeom>
              <a:avLst/>
              <a:gdLst/>
              <a:ahLst/>
              <a:cxnLst/>
              <a:rect l="l" t="t" r="r" b="b"/>
              <a:pathLst>
                <a:path w="2277" h="3853" extrusionOk="0">
                  <a:moveTo>
                    <a:pt x="1905" y="1"/>
                  </a:moveTo>
                  <a:cubicBezTo>
                    <a:pt x="1800" y="1"/>
                    <a:pt x="1694" y="52"/>
                    <a:pt x="1635" y="170"/>
                  </a:cubicBezTo>
                  <a:cubicBezTo>
                    <a:pt x="1268" y="1071"/>
                    <a:pt x="1001" y="2039"/>
                    <a:pt x="534" y="2906"/>
                  </a:cubicBezTo>
                  <a:cubicBezTo>
                    <a:pt x="434" y="3206"/>
                    <a:pt x="1" y="3573"/>
                    <a:pt x="401" y="3840"/>
                  </a:cubicBezTo>
                  <a:cubicBezTo>
                    <a:pt x="428" y="3848"/>
                    <a:pt x="455" y="3853"/>
                    <a:pt x="482" y="3853"/>
                  </a:cubicBezTo>
                  <a:cubicBezTo>
                    <a:pt x="1186" y="3853"/>
                    <a:pt x="1847" y="1014"/>
                    <a:pt x="2169" y="404"/>
                  </a:cubicBezTo>
                  <a:cubicBezTo>
                    <a:pt x="2276" y="168"/>
                    <a:pt x="2093" y="1"/>
                    <a:pt x="190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spTree>
    <p:extLst>
      <p:ext uri="{BB962C8B-B14F-4D97-AF65-F5344CB8AC3E}">
        <p14:creationId xmlns:p14="http://schemas.microsoft.com/office/powerpoint/2010/main" val="2730139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07"/>
        <p:cNvGrpSpPr/>
        <p:nvPr/>
      </p:nvGrpSpPr>
      <p:grpSpPr>
        <a:xfrm>
          <a:off x="0" y="0"/>
          <a:ext cx="0" cy="0"/>
          <a:chOff x="0" y="0"/>
          <a:chExt cx="0" cy="0"/>
        </a:xfrm>
      </p:grpSpPr>
      <p:grpSp>
        <p:nvGrpSpPr>
          <p:cNvPr id="1108" name="Google Shape;1108;p35"/>
          <p:cNvGrpSpPr/>
          <p:nvPr/>
        </p:nvGrpSpPr>
        <p:grpSpPr>
          <a:xfrm>
            <a:off x="320829" y="221689"/>
            <a:ext cx="11690016" cy="6389244"/>
            <a:chOff x="376189" y="242475"/>
            <a:chExt cx="8525391" cy="4659600"/>
          </a:xfrm>
        </p:grpSpPr>
        <p:sp>
          <p:nvSpPr>
            <p:cNvPr id="1109" name="Google Shape;1109;p35"/>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0" name="Google Shape;1110;p35"/>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1" name="Google Shape;1111;p35"/>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2" name="Google Shape;1112;p35"/>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3" name="Google Shape;1113;p35"/>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114" name="Google Shape;1114;p35"/>
            <p:cNvGrpSpPr/>
            <p:nvPr/>
          </p:nvGrpSpPr>
          <p:grpSpPr>
            <a:xfrm>
              <a:off x="708708" y="843761"/>
              <a:ext cx="159575" cy="3457012"/>
              <a:chOff x="429853" y="651275"/>
              <a:chExt cx="171900" cy="3724025"/>
            </a:xfrm>
          </p:grpSpPr>
          <p:sp>
            <p:nvSpPr>
              <p:cNvPr id="1115" name="Google Shape;1115;p35"/>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6" name="Google Shape;1116;p35"/>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7" name="Google Shape;1117;p35"/>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8" name="Google Shape;1118;p35"/>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9" name="Google Shape;1119;p35"/>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0" name="Google Shape;1120;p35"/>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1" name="Google Shape;1121;p35"/>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2" name="Google Shape;1122;p35"/>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3" name="Google Shape;1123;p35"/>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4" name="Google Shape;1124;p35"/>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125" name="Google Shape;1125;p35"/>
            <p:cNvGrpSpPr/>
            <p:nvPr/>
          </p:nvGrpSpPr>
          <p:grpSpPr>
            <a:xfrm>
              <a:off x="376189" y="867325"/>
              <a:ext cx="441407" cy="3409123"/>
              <a:chOff x="71651" y="735275"/>
              <a:chExt cx="475500" cy="3672437"/>
            </a:xfrm>
          </p:grpSpPr>
          <p:sp>
            <p:nvSpPr>
              <p:cNvPr id="1126" name="Google Shape;1126;p35"/>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7" name="Google Shape;1127;p35"/>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8" name="Google Shape;1128;p35"/>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9" name="Google Shape;1129;p35"/>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0" name="Google Shape;1130;p35"/>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1" name="Google Shape;1131;p35"/>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2" name="Google Shape;1132;p35"/>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3" name="Google Shape;1133;p35"/>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4" name="Google Shape;1134;p35"/>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5" name="Google Shape;1135;p35"/>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grpSp>
        <p:nvGrpSpPr>
          <p:cNvPr id="1136" name="Google Shape;1136;p35"/>
          <p:cNvGrpSpPr/>
          <p:nvPr/>
        </p:nvGrpSpPr>
        <p:grpSpPr>
          <a:xfrm>
            <a:off x="1172667" y="4296984"/>
            <a:ext cx="1442167" cy="1581733"/>
            <a:chOff x="10387600" y="1540275"/>
            <a:chExt cx="1081625" cy="1186300"/>
          </a:xfrm>
        </p:grpSpPr>
        <p:sp>
          <p:nvSpPr>
            <p:cNvPr id="1137" name="Google Shape;1137;p35"/>
            <p:cNvSpPr/>
            <p:nvPr/>
          </p:nvSpPr>
          <p:spPr>
            <a:xfrm>
              <a:off x="10387600" y="1540275"/>
              <a:ext cx="1081625" cy="1186300"/>
            </a:xfrm>
            <a:custGeom>
              <a:avLst/>
              <a:gdLst/>
              <a:ahLst/>
              <a:cxnLst/>
              <a:rect l="l" t="t" r="r" b="b"/>
              <a:pathLst>
                <a:path w="43265" h="47452" extrusionOk="0">
                  <a:moveTo>
                    <a:pt x="24711" y="0"/>
                  </a:moveTo>
                  <a:cubicBezTo>
                    <a:pt x="24157" y="0"/>
                    <a:pt x="23672" y="139"/>
                    <a:pt x="23250" y="285"/>
                  </a:cubicBezTo>
                  <a:cubicBezTo>
                    <a:pt x="17846" y="2586"/>
                    <a:pt x="12142" y="5589"/>
                    <a:pt x="7005" y="8591"/>
                  </a:cubicBezTo>
                  <a:cubicBezTo>
                    <a:pt x="4670" y="9992"/>
                    <a:pt x="0" y="11626"/>
                    <a:pt x="1501" y="15229"/>
                  </a:cubicBezTo>
                  <a:cubicBezTo>
                    <a:pt x="4370" y="23468"/>
                    <a:pt x="7372" y="31674"/>
                    <a:pt x="10341" y="39846"/>
                  </a:cubicBezTo>
                  <a:lnTo>
                    <a:pt x="10341" y="39913"/>
                  </a:lnTo>
                  <a:cubicBezTo>
                    <a:pt x="11175" y="42415"/>
                    <a:pt x="12075" y="45184"/>
                    <a:pt x="13710" y="47452"/>
                  </a:cubicBezTo>
                  <a:cubicBezTo>
                    <a:pt x="22349" y="46284"/>
                    <a:pt x="31356" y="43482"/>
                    <a:pt x="40262" y="41181"/>
                  </a:cubicBezTo>
                  <a:cubicBezTo>
                    <a:pt x="42764" y="40580"/>
                    <a:pt x="43264" y="36978"/>
                    <a:pt x="41563" y="35310"/>
                  </a:cubicBezTo>
                  <a:cubicBezTo>
                    <a:pt x="41530" y="34843"/>
                    <a:pt x="41496" y="34509"/>
                    <a:pt x="41330" y="34076"/>
                  </a:cubicBezTo>
                  <a:cubicBezTo>
                    <a:pt x="40696" y="26871"/>
                    <a:pt x="36560" y="19932"/>
                    <a:pt x="34692" y="13027"/>
                  </a:cubicBezTo>
                  <a:cubicBezTo>
                    <a:pt x="32799" y="9435"/>
                    <a:pt x="32110" y="910"/>
                    <a:pt x="27939" y="910"/>
                  </a:cubicBezTo>
                  <a:cubicBezTo>
                    <a:pt x="27771" y="910"/>
                    <a:pt x="27598" y="924"/>
                    <a:pt x="27420" y="952"/>
                  </a:cubicBezTo>
                  <a:lnTo>
                    <a:pt x="27220" y="985"/>
                  </a:lnTo>
                  <a:cubicBezTo>
                    <a:pt x="26260" y="233"/>
                    <a:pt x="25428" y="0"/>
                    <a:pt x="24711"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8" name="Google Shape;1138;p35"/>
            <p:cNvSpPr/>
            <p:nvPr/>
          </p:nvSpPr>
          <p:spPr>
            <a:xfrm>
              <a:off x="10708650" y="1663300"/>
              <a:ext cx="622975" cy="914000"/>
            </a:xfrm>
            <a:custGeom>
              <a:avLst/>
              <a:gdLst/>
              <a:ahLst/>
              <a:cxnLst/>
              <a:rect l="l" t="t" r="r" b="b"/>
              <a:pathLst>
                <a:path w="24919" h="36560" extrusionOk="0">
                  <a:moveTo>
                    <a:pt x="14978" y="0"/>
                  </a:moveTo>
                  <a:cubicBezTo>
                    <a:pt x="14978" y="0"/>
                    <a:pt x="12876" y="634"/>
                    <a:pt x="12710" y="668"/>
                  </a:cubicBezTo>
                  <a:lnTo>
                    <a:pt x="1" y="7172"/>
                  </a:lnTo>
                  <a:lnTo>
                    <a:pt x="7172" y="36560"/>
                  </a:lnTo>
                  <a:lnTo>
                    <a:pt x="24718" y="32390"/>
                  </a:lnTo>
                  <a:lnTo>
                    <a:pt x="24318" y="30589"/>
                  </a:lnTo>
                  <a:lnTo>
                    <a:pt x="24918" y="30055"/>
                  </a:lnTo>
                  <a:lnTo>
                    <a:pt x="24385" y="28521"/>
                  </a:lnTo>
                  <a:lnTo>
                    <a:pt x="24852" y="27920"/>
                  </a:lnTo>
                  <a:cubicBezTo>
                    <a:pt x="24852" y="27920"/>
                    <a:pt x="22250" y="20248"/>
                    <a:pt x="22150" y="20182"/>
                  </a:cubicBezTo>
                  <a:cubicBezTo>
                    <a:pt x="21983" y="20082"/>
                    <a:pt x="14978" y="0"/>
                    <a:pt x="149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9" name="Google Shape;1139;p35"/>
            <p:cNvSpPr/>
            <p:nvPr/>
          </p:nvSpPr>
          <p:spPr>
            <a:xfrm>
              <a:off x="10562725" y="2071925"/>
              <a:ext cx="25" cy="25"/>
            </a:xfrm>
            <a:custGeom>
              <a:avLst/>
              <a:gdLst/>
              <a:ahLst/>
              <a:cxnLst/>
              <a:rect l="l" t="t" r="r" b="b"/>
              <a:pathLst>
                <a:path w="1" h="1" extrusionOk="0">
                  <a:moveTo>
                    <a:pt x="0" y="1"/>
                  </a:moveTo>
                  <a:lnTo>
                    <a:pt x="0" y="1"/>
                  </a:ln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0" name="Google Shape;1140;p35"/>
            <p:cNvSpPr/>
            <p:nvPr/>
          </p:nvSpPr>
          <p:spPr>
            <a:xfrm>
              <a:off x="10501000" y="1631450"/>
              <a:ext cx="786425" cy="1003450"/>
            </a:xfrm>
            <a:custGeom>
              <a:avLst/>
              <a:gdLst/>
              <a:ahLst/>
              <a:cxnLst/>
              <a:rect l="l" t="t" r="r" b="b"/>
              <a:pathLst>
                <a:path w="31457" h="40138" extrusionOk="0">
                  <a:moveTo>
                    <a:pt x="20036" y="1"/>
                  </a:moveTo>
                  <a:cubicBezTo>
                    <a:pt x="19952" y="1"/>
                    <a:pt x="19867" y="13"/>
                    <a:pt x="19781" y="40"/>
                  </a:cubicBezTo>
                  <a:cubicBezTo>
                    <a:pt x="16879" y="1274"/>
                    <a:pt x="14011" y="2642"/>
                    <a:pt x="11209" y="4043"/>
                  </a:cubicBezTo>
                  <a:cubicBezTo>
                    <a:pt x="8440" y="5511"/>
                    <a:pt x="5705" y="7112"/>
                    <a:pt x="3003" y="8646"/>
                  </a:cubicBezTo>
                  <a:cubicBezTo>
                    <a:pt x="2469" y="8980"/>
                    <a:pt x="1935" y="9314"/>
                    <a:pt x="1335" y="9614"/>
                  </a:cubicBezTo>
                  <a:cubicBezTo>
                    <a:pt x="935" y="9814"/>
                    <a:pt x="334" y="10014"/>
                    <a:pt x="134" y="10448"/>
                  </a:cubicBezTo>
                  <a:cubicBezTo>
                    <a:pt x="1" y="10681"/>
                    <a:pt x="134" y="10948"/>
                    <a:pt x="201" y="11182"/>
                  </a:cubicBezTo>
                  <a:cubicBezTo>
                    <a:pt x="601" y="12483"/>
                    <a:pt x="1101" y="13750"/>
                    <a:pt x="1535" y="14984"/>
                  </a:cubicBezTo>
                  <a:cubicBezTo>
                    <a:pt x="1935" y="15985"/>
                    <a:pt x="2269" y="16986"/>
                    <a:pt x="2636" y="17986"/>
                  </a:cubicBezTo>
                  <a:cubicBezTo>
                    <a:pt x="2969" y="18954"/>
                    <a:pt x="3370" y="19888"/>
                    <a:pt x="3670" y="20922"/>
                  </a:cubicBezTo>
                  <a:cubicBezTo>
                    <a:pt x="5304" y="25625"/>
                    <a:pt x="7039" y="30262"/>
                    <a:pt x="8707" y="34899"/>
                  </a:cubicBezTo>
                  <a:lnTo>
                    <a:pt x="8707" y="34865"/>
                  </a:lnTo>
                  <a:cubicBezTo>
                    <a:pt x="8707" y="34899"/>
                    <a:pt x="8707" y="34899"/>
                    <a:pt x="8774" y="34965"/>
                  </a:cubicBezTo>
                  <a:lnTo>
                    <a:pt x="8774" y="34899"/>
                  </a:lnTo>
                  <a:cubicBezTo>
                    <a:pt x="9474" y="36633"/>
                    <a:pt x="9841" y="38601"/>
                    <a:pt x="10808" y="40136"/>
                  </a:cubicBezTo>
                  <a:cubicBezTo>
                    <a:pt x="10809" y="40137"/>
                    <a:pt x="10811" y="40137"/>
                    <a:pt x="10813" y="40137"/>
                  </a:cubicBezTo>
                  <a:cubicBezTo>
                    <a:pt x="10966" y="40137"/>
                    <a:pt x="14483" y="38298"/>
                    <a:pt x="14811" y="38134"/>
                  </a:cubicBezTo>
                  <a:cubicBezTo>
                    <a:pt x="17613" y="36666"/>
                    <a:pt x="20382" y="35132"/>
                    <a:pt x="23151" y="33564"/>
                  </a:cubicBezTo>
                  <a:cubicBezTo>
                    <a:pt x="23451" y="33498"/>
                    <a:pt x="23718" y="33231"/>
                    <a:pt x="23984" y="33131"/>
                  </a:cubicBezTo>
                  <a:cubicBezTo>
                    <a:pt x="25319" y="32397"/>
                    <a:pt x="26653" y="31663"/>
                    <a:pt x="27987" y="30896"/>
                  </a:cubicBezTo>
                  <a:cubicBezTo>
                    <a:pt x="28621" y="30562"/>
                    <a:pt x="29222" y="30195"/>
                    <a:pt x="29889" y="29862"/>
                  </a:cubicBezTo>
                  <a:cubicBezTo>
                    <a:pt x="30322" y="29628"/>
                    <a:pt x="31023" y="29495"/>
                    <a:pt x="31323" y="29061"/>
                  </a:cubicBezTo>
                  <a:cubicBezTo>
                    <a:pt x="31456" y="28694"/>
                    <a:pt x="31223" y="28294"/>
                    <a:pt x="31123" y="27960"/>
                  </a:cubicBezTo>
                  <a:cubicBezTo>
                    <a:pt x="30055" y="24891"/>
                    <a:pt x="29021" y="21856"/>
                    <a:pt x="27987" y="18854"/>
                  </a:cubicBezTo>
                  <a:cubicBezTo>
                    <a:pt x="26953" y="15818"/>
                    <a:pt x="25852" y="12816"/>
                    <a:pt x="24718" y="9814"/>
                  </a:cubicBezTo>
                  <a:cubicBezTo>
                    <a:pt x="23884" y="8178"/>
                    <a:pt x="22155" y="1"/>
                    <a:pt x="200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1" name="Google Shape;1141;p35"/>
            <p:cNvSpPr/>
            <p:nvPr/>
          </p:nvSpPr>
          <p:spPr>
            <a:xfrm>
              <a:off x="10591900" y="2154475"/>
              <a:ext cx="850" cy="25"/>
            </a:xfrm>
            <a:custGeom>
              <a:avLst/>
              <a:gdLst/>
              <a:ahLst/>
              <a:cxnLst/>
              <a:rect l="l" t="t" r="r" b="b"/>
              <a:pathLst>
                <a:path w="34" h="1" extrusionOk="0">
                  <a:moveTo>
                    <a:pt x="1" y="1"/>
                  </a:moveTo>
                  <a:cubicBezTo>
                    <a:pt x="1" y="1"/>
                    <a:pt x="34" y="1"/>
                    <a:pt x="1" y="1"/>
                  </a:cubicBezTo>
                  <a:cubicBezTo>
                    <a:pt x="34" y="1"/>
                    <a:pt x="1" y="1"/>
                    <a:pt x="1" y="1"/>
                  </a:cubicBez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2" name="Google Shape;1142;p35"/>
            <p:cNvSpPr/>
            <p:nvPr/>
          </p:nvSpPr>
          <p:spPr>
            <a:xfrm>
              <a:off x="10766200" y="2463525"/>
              <a:ext cx="601275" cy="173925"/>
            </a:xfrm>
            <a:custGeom>
              <a:avLst/>
              <a:gdLst/>
              <a:ahLst/>
              <a:cxnLst/>
              <a:rect l="l" t="t" r="r" b="b"/>
              <a:pathLst>
                <a:path w="24051" h="6957" extrusionOk="0">
                  <a:moveTo>
                    <a:pt x="23466" y="0"/>
                  </a:moveTo>
                  <a:cubicBezTo>
                    <a:pt x="23391" y="0"/>
                    <a:pt x="23309" y="15"/>
                    <a:pt x="23217" y="48"/>
                  </a:cubicBezTo>
                  <a:cubicBezTo>
                    <a:pt x="16078" y="1916"/>
                    <a:pt x="7439" y="3217"/>
                    <a:pt x="1034" y="6085"/>
                  </a:cubicBezTo>
                  <a:cubicBezTo>
                    <a:pt x="667" y="6219"/>
                    <a:pt x="0" y="6185"/>
                    <a:pt x="100" y="6719"/>
                  </a:cubicBezTo>
                  <a:cubicBezTo>
                    <a:pt x="121" y="6888"/>
                    <a:pt x="348" y="6956"/>
                    <a:pt x="700" y="6956"/>
                  </a:cubicBezTo>
                  <a:cubicBezTo>
                    <a:pt x="2015" y="6956"/>
                    <a:pt x="5080" y="6010"/>
                    <a:pt x="5738" y="5852"/>
                  </a:cubicBezTo>
                  <a:cubicBezTo>
                    <a:pt x="12176" y="4418"/>
                    <a:pt x="17913" y="2850"/>
                    <a:pt x="23884" y="1215"/>
                  </a:cubicBezTo>
                  <a:cubicBezTo>
                    <a:pt x="24017" y="1215"/>
                    <a:pt x="24051" y="682"/>
                    <a:pt x="24017" y="515"/>
                  </a:cubicBezTo>
                  <a:cubicBezTo>
                    <a:pt x="23937" y="247"/>
                    <a:pt x="23770" y="0"/>
                    <a:pt x="2346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3" name="Google Shape;1143;p35"/>
            <p:cNvSpPr/>
            <p:nvPr/>
          </p:nvSpPr>
          <p:spPr>
            <a:xfrm>
              <a:off x="10712825" y="2065450"/>
              <a:ext cx="131275" cy="190950"/>
            </a:xfrm>
            <a:custGeom>
              <a:avLst/>
              <a:gdLst/>
              <a:ahLst/>
              <a:cxnLst/>
              <a:rect l="l" t="t" r="r" b="b"/>
              <a:pathLst>
                <a:path w="5251" h="7638" extrusionOk="0">
                  <a:moveTo>
                    <a:pt x="1135" y="1160"/>
                  </a:moveTo>
                  <a:cubicBezTo>
                    <a:pt x="1835" y="2094"/>
                    <a:pt x="2502" y="3062"/>
                    <a:pt x="3169" y="3996"/>
                  </a:cubicBezTo>
                  <a:cubicBezTo>
                    <a:pt x="2669" y="4229"/>
                    <a:pt x="1835" y="4329"/>
                    <a:pt x="1368" y="4629"/>
                  </a:cubicBezTo>
                  <a:cubicBezTo>
                    <a:pt x="1235" y="3495"/>
                    <a:pt x="1168" y="2328"/>
                    <a:pt x="1135" y="1160"/>
                  </a:cubicBezTo>
                  <a:close/>
                  <a:moveTo>
                    <a:pt x="808" y="0"/>
                  </a:moveTo>
                  <a:cubicBezTo>
                    <a:pt x="700" y="0"/>
                    <a:pt x="617" y="70"/>
                    <a:pt x="567" y="226"/>
                  </a:cubicBezTo>
                  <a:cubicBezTo>
                    <a:pt x="0" y="1127"/>
                    <a:pt x="567" y="2661"/>
                    <a:pt x="534" y="3762"/>
                  </a:cubicBezTo>
                  <a:cubicBezTo>
                    <a:pt x="729" y="4413"/>
                    <a:pt x="575" y="7637"/>
                    <a:pt x="1281" y="7637"/>
                  </a:cubicBezTo>
                  <a:cubicBezTo>
                    <a:pt x="1298" y="7637"/>
                    <a:pt x="1316" y="7635"/>
                    <a:pt x="1335" y="7631"/>
                  </a:cubicBezTo>
                  <a:cubicBezTo>
                    <a:pt x="1902" y="7465"/>
                    <a:pt x="1501" y="6130"/>
                    <a:pt x="1435" y="5397"/>
                  </a:cubicBezTo>
                  <a:cubicBezTo>
                    <a:pt x="2035" y="5296"/>
                    <a:pt x="3103" y="4763"/>
                    <a:pt x="3570" y="4596"/>
                  </a:cubicBezTo>
                  <a:cubicBezTo>
                    <a:pt x="3870" y="4996"/>
                    <a:pt x="4170" y="5430"/>
                    <a:pt x="4470" y="5797"/>
                  </a:cubicBezTo>
                  <a:cubicBezTo>
                    <a:pt x="4547" y="5932"/>
                    <a:pt x="4652" y="5986"/>
                    <a:pt x="4755" y="5986"/>
                  </a:cubicBezTo>
                  <a:cubicBezTo>
                    <a:pt x="5009" y="5986"/>
                    <a:pt x="5251" y="5657"/>
                    <a:pt x="5037" y="5397"/>
                  </a:cubicBezTo>
                  <a:cubicBezTo>
                    <a:pt x="4471" y="4949"/>
                    <a:pt x="1720" y="0"/>
                    <a:pt x="8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4" name="Google Shape;1144;p35"/>
            <p:cNvSpPr/>
            <p:nvPr/>
          </p:nvSpPr>
          <p:spPr>
            <a:xfrm>
              <a:off x="10788875" y="2000175"/>
              <a:ext cx="132250" cy="159250"/>
            </a:xfrm>
            <a:custGeom>
              <a:avLst/>
              <a:gdLst/>
              <a:ahLst/>
              <a:cxnLst/>
              <a:rect l="l" t="t" r="r" b="b"/>
              <a:pathLst>
                <a:path w="5290" h="6370" extrusionOk="0">
                  <a:moveTo>
                    <a:pt x="1902" y="737"/>
                  </a:moveTo>
                  <a:cubicBezTo>
                    <a:pt x="2283" y="737"/>
                    <a:pt x="2579" y="993"/>
                    <a:pt x="2496" y="1536"/>
                  </a:cubicBezTo>
                  <a:cubicBezTo>
                    <a:pt x="2496" y="2070"/>
                    <a:pt x="2262" y="2570"/>
                    <a:pt x="2095" y="3104"/>
                  </a:cubicBezTo>
                  <a:cubicBezTo>
                    <a:pt x="1762" y="2404"/>
                    <a:pt x="1495" y="1770"/>
                    <a:pt x="1195" y="1003"/>
                  </a:cubicBezTo>
                  <a:cubicBezTo>
                    <a:pt x="1419" y="828"/>
                    <a:pt x="1676" y="737"/>
                    <a:pt x="1902" y="737"/>
                  </a:cubicBezTo>
                  <a:close/>
                  <a:moveTo>
                    <a:pt x="3978" y="2762"/>
                  </a:moveTo>
                  <a:cubicBezTo>
                    <a:pt x="4484" y="2762"/>
                    <a:pt x="4663" y="3471"/>
                    <a:pt x="3963" y="4739"/>
                  </a:cubicBezTo>
                  <a:cubicBezTo>
                    <a:pt x="3863" y="5005"/>
                    <a:pt x="3496" y="5272"/>
                    <a:pt x="3230" y="5572"/>
                  </a:cubicBezTo>
                  <a:lnTo>
                    <a:pt x="2496" y="4071"/>
                  </a:lnTo>
                  <a:cubicBezTo>
                    <a:pt x="3016" y="3176"/>
                    <a:pt x="3592" y="2762"/>
                    <a:pt x="3978" y="2762"/>
                  </a:cubicBezTo>
                  <a:close/>
                  <a:moveTo>
                    <a:pt x="1924" y="1"/>
                  </a:moveTo>
                  <a:cubicBezTo>
                    <a:pt x="990" y="1"/>
                    <a:pt x="1" y="674"/>
                    <a:pt x="528" y="1236"/>
                  </a:cubicBezTo>
                  <a:cubicBezTo>
                    <a:pt x="694" y="2504"/>
                    <a:pt x="2496" y="5539"/>
                    <a:pt x="2696" y="6173"/>
                  </a:cubicBezTo>
                  <a:cubicBezTo>
                    <a:pt x="2765" y="6311"/>
                    <a:pt x="2897" y="6369"/>
                    <a:pt x="3032" y="6369"/>
                  </a:cubicBezTo>
                  <a:cubicBezTo>
                    <a:pt x="3156" y="6369"/>
                    <a:pt x="3283" y="6320"/>
                    <a:pt x="3363" y="6240"/>
                  </a:cubicBezTo>
                  <a:cubicBezTo>
                    <a:pt x="3430" y="6240"/>
                    <a:pt x="3430" y="6240"/>
                    <a:pt x="3463" y="6273"/>
                  </a:cubicBezTo>
                  <a:cubicBezTo>
                    <a:pt x="4430" y="5839"/>
                    <a:pt x="4997" y="4672"/>
                    <a:pt x="5164" y="3671"/>
                  </a:cubicBezTo>
                  <a:cubicBezTo>
                    <a:pt x="5290" y="2716"/>
                    <a:pt x="4752" y="1931"/>
                    <a:pt x="3980" y="1931"/>
                  </a:cubicBezTo>
                  <a:cubicBezTo>
                    <a:pt x="3728" y="1931"/>
                    <a:pt x="3450" y="2014"/>
                    <a:pt x="3163" y="2203"/>
                  </a:cubicBezTo>
                  <a:cubicBezTo>
                    <a:pt x="3558" y="545"/>
                    <a:pt x="2764" y="1"/>
                    <a:pt x="192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5" name="Google Shape;1145;p35"/>
            <p:cNvSpPr/>
            <p:nvPr/>
          </p:nvSpPr>
          <p:spPr>
            <a:xfrm>
              <a:off x="10911525" y="1962125"/>
              <a:ext cx="138825" cy="144325"/>
            </a:xfrm>
            <a:custGeom>
              <a:avLst/>
              <a:gdLst/>
              <a:ahLst/>
              <a:cxnLst/>
              <a:rect l="l" t="t" r="r" b="b"/>
              <a:pathLst>
                <a:path w="5553" h="5773" extrusionOk="0">
                  <a:moveTo>
                    <a:pt x="2596" y="0"/>
                  </a:moveTo>
                  <a:cubicBezTo>
                    <a:pt x="0" y="0"/>
                    <a:pt x="637" y="5772"/>
                    <a:pt x="3190" y="5772"/>
                  </a:cubicBezTo>
                  <a:cubicBezTo>
                    <a:pt x="3257" y="5772"/>
                    <a:pt x="3325" y="5768"/>
                    <a:pt x="3394" y="5760"/>
                  </a:cubicBezTo>
                  <a:cubicBezTo>
                    <a:pt x="5056" y="5704"/>
                    <a:pt x="5552" y="2530"/>
                    <a:pt x="4963" y="2530"/>
                  </a:cubicBezTo>
                  <a:cubicBezTo>
                    <a:pt x="4854" y="2530"/>
                    <a:pt x="4709" y="2637"/>
                    <a:pt x="4528" y="2891"/>
                  </a:cubicBezTo>
                  <a:cubicBezTo>
                    <a:pt x="4428" y="3459"/>
                    <a:pt x="4361" y="4126"/>
                    <a:pt x="3961" y="4626"/>
                  </a:cubicBezTo>
                  <a:cubicBezTo>
                    <a:pt x="3678" y="4895"/>
                    <a:pt x="3407" y="5010"/>
                    <a:pt x="3158" y="5010"/>
                  </a:cubicBezTo>
                  <a:cubicBezTo>
                    <a:pt x="1643" y="5010"/>
                    <a:pt x="898" y="757"/>
                    <a:pt x="2760" y="757"/>
                  </a:cubicBezTo>
                  <a:cubicBezTo>
                    <a:pt x="2986" y="782"/>
                    <a:pt x="3174" y="1015"/>
                    <a:pt x="3381" y="1015"/>
                  </a:cubicBezTo>
                  <a:cubicBezTo>
                    <a:pt x="3449" y="1015"/>
                    <a:pt x="3520" y="989"/>
                    <a:pt x="3594" y="923"/>
                  </a:cubicBezTo>
                  <a:cubicBezTo>
                    <a:pt x="4028" y="523"/>
                    <a:pt x="3427" y="123"/>
                    <a:pt x="3060" y="56"/>
                  </a:cubicBezTo>
                  <a:cubicBezTo>
                    <a:pt x="2895" y="18"/>
                    <a:pt x="2741" y="0"/>
                    <a:pt x="259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6" name="Google Shape;1146;p35"/>
            <p:cNvSpPr/>
            <p:nvPr/>
          </p:nvSpPr>
          <p:spPr>
            <a:xfrm>
              <a:off x="10846250" y="1653075"/>
              <a:ext cx="499550" cy="943425"/>
            </a:xfrm>
            <a:custGeom>
              <a:avLst/>
              <a:gdLst/>
              <a:ahLst/>
              <a:cxnLst/>
              <a:rect l="l" t="t" r="r" b="b"/>
              <a:pathLst>
                <a:path w="19982" h="37737" extrusionOk="0">
                  <a:moveTo>
                    <a:pt x="18547" y="29330"/>
                  </a:moveTo>
                  <a:cubicBezTo>
                    <a:pt x="18647" y="29664"/>
                    <a:pt x="18847" y="30064"/>
                    <a:pt x="18981" y="30398"/>
                  </a:cubicBezTo>
                  <a:cubicBezTo>
                    <a:pt x="15412" y="31732"/>
                    <a:pt x="11876" y="32999"/>
                    <a:pt x="8340" y="34400"/>
                  </a:cubicBezTo>
                  <a:cubicBezTo>
                    <a:pt x="11742" y="32733"/>
                    <a:pt x="15178" y="30998"/>
                    <a:pt x="18547" y="29330"/>
                  </a:cubicBezTo>
                  <a:close/>
                  <a:moveTo>
                    <a:pt x="18547" y="31298"/>
                  </a:moveTo>
                  <a:cubicBezTo>
                    <a:pt x="18547" y="31332"/>
                    <a:pt x="18580" y="31332"/>
                    <a:pt x="18580" y="31398"/>
                  </a:cubicBezTo>
                  <a:cubicBezTo>
                    <a:pt x="18714" y="31632"/>
                    <a:pt x="18681" y="32065"/>
                    <a:pt x="18747" y="32332"/>
                  </a:cubicBezTo>
                  <a:cubicBezTo>
                    <a:pt x="16379" y="32966"/>
                    <a:pt x="12476" y="33933"/>
                    <a:pt x="10041" y="34501"/>
                  </a:cubicBezTo>
                  <a:cubicBezTo>
                    <a:pt x="12376" y="33600"/>
                    <a:pt x="16179" y="32166"/>
                    <a:pt x="18547" y="31298"/>
                  </a:cubicBezTo>
                  <a:close/>
                  <a:moveTo>
                    <a:pt x="9417" y="0"/>
                  </a:moveTo>
                  <a:cubicBezTo>
                    <a:pt x="9392" y="0"/>
                    <a:pt x="9367" y="3"/>
                    <a:pt x="9341" y="9"/>
                  </a:cubicBezTo>
                  <a:cubicBezTo>
                    <a:pt x="8974" y="243"/>
                    <a:pt x="8206" y="309"/>
                    <a:pt x="7839" y="610"/>
                  </a:cubicBezTo>
                  <a:cubicBezTo>
                    <a:pt x="7940" y="810"/>
                    <a:pt x="8073" y="1077"/>
                    <a:pt x="8173" y="1277"/>
                  </a:cubicBezTo>
                  <a:cubicBezTo>
                    <a:pt x="8507" y="1210"/>
                    <a:pt x="8840" y="943"/>
                    <a:pt x="9174" y="810"/>
                  </a:cubicBezTo>
                  <a:cubicBezTo>
                    <a:pt x="9774" y="2211"/>
                    <a:pt x="10275" y="3712"/>
                    <a:pt x="10775" y="5113"/>
                  </a:cubicBezTo>
                  <a:cubicBezTo>
                    <a:pt x="11342" y="6614"/>
                    <a:pt x="11876" y="8148"/>
                    <a:pt x="12409" y="9649"/>
                  </a:cubicBezTo>
                  <a:cubicBezTo>
                    <a:pt x="13510" y="12718"/>
                    <a:pt x="14544" y="15754"/>
                    <a:pt x="15612" y="18756"/>
                  </a:cubicBezTo>
                  <a:cubicBezTo>
                    <a:pt x="16712" y="21791"/>
                    <a:pt x="17747" y="24827"/>
                    <a:pt x="18847" y="27829"/>
                  </a:cubicBezTo>
                  <a:lnTo>
                    <a:pt x="18947" y="28229"/>
                  </a:lnTo>
                  <a:cubicBezTo>
                    <a:pt x="12943" y="31665"/>
                    <a:pt x="5605" y="34100"/>
                    <a:pt x="1" y="37736"/>
                  </a:cubicBezTo>
                  <a:cubicBezTo>
                    <a:pt x="1" y="37736"/>
                    <a:pt x="1" y="37736"/>
                    <a:pt x="2" y="37736"/>
                  </a:cubicBezTo>
                  <a:cubicBezTo>
                    <a:pt x="195" y="37736"/>
                    <a:pt x="12808" y="34460"/>
                    <a:pt x="19047" y="32999"/>
                  </a:cubicBezTo>
                  <a:cubicBezTo>
                    <a:pt x="19448" y="32899"/>
                    <a:pt x="19615" y="32666"/>
                    <a:pt x="19548" y="32132"/>
                  </a:cubicBezTo>
                  <a:cubicBezTo>
                    <a:pt x="19514" y="31999"/>
                    <a:pt x="19381" y="31131"/>
                    <a:pt x="19348" y="30998"/>
                  </a:cubicBezTo>
                  <a:cubicBezTo>
                    <a:pt x="19581" y="30831"/>
                    <a:pt x="19981" y="30898"/>
                    <a:pt x="19848" y="30464"/>
                  </a:cubicBezTo>
                  <a:cubicBezTo>
                    <a:pt x="19815" y="30298"/>
                    <a:pt x="19314" y="28963"/>
                    <a:pt x="19314" y="28963"/>
                  </a:cubicBezTo>
                  <a:cubicBezTo>
                    <a:pt x="19681" y="28796"/>
                    <a:pt x="19848" y="28663"/>
                    <a:pt x="19681" y="28096"/>
                  </a:cubicBezTo>
                  <a:cubicBezTo>
                    <a:pt x="18580" y="25094"/>
                    <a:pt x="17546" y="22058"/>
                    <a:pt x="16479" y="19056"/>
                  </a:cubicBezTo>
                  <a:cubicBezTo>
                    <a:pt x="15412" y="15987"/>
                    <a:pt x="14344" y="12985"/>
                    <a:pt x="13310" y="9950"/>
                  </a:cubicBezTo>
                  <a:cubicBezTo>
                    <a:pt x="12243" y="6981"/>
                    <a:pt x="11175" y="3979"/>
                    <a:pt x="10074" y="1010"/>
                  </a:cubicBezTo>
                  <a:cubicBezTo>
                    <a:pt x="10012" y="696"/>
                    <a:pt x="9802" y="0"/>
                    <a:pt x="941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147" name="Google Shape;1147;p35"/>
          <p:cNvGrpSpPr/>
          <p:nvPr/>
        </p:nvGrpSpPr>
        <p:grpSpPr>
          <a:xfrm rot="1066737">
            <a:off x="9277129" y="831500"/>
            <a:ext cx="2025632" cy="961757"/>
            <a:chOff x="9966450" y="2876625"/>
            <a:chExt cx="1519450" cy="721425"/>
          </a:xfrm>
        </p:grpSpPr>
        <p:sp>
          <p:nvSpPr>
            <p:cNvPr id="1148" name="Google Shape;1148;p35"/>
            <p:cNvSpPr/>
            <p:nvPr/>
          </p:nvSpPr>
          <p:spPr>
            <a:xfrm>
              <a:off x="9966450" y="2876625"/>
              <a:ext cx="1519450" cy="721425"/>
            </a:xfrm>
            <a:custGeom>
              <a:avLst/>
              <a:gdLst/>
              <a:ahLst/>
              <a:cxnLst/>
              <a:rect l="l" t="t" r="r" b="b"/>
              <a:pathLst>
                <a:path w="60778" h="28857" extrusionOk="0">
                  <a:moveTo>
                    <a:pt x="50622" y="1"/>
                  </a:moveTo>
                  <a:cubicBezTo>
                    <a:pt x="50216" y="1"/>
                    <a:pt x="49787" y="23"/>
                    <a:pt x="49336" y="69"/>
                  </a:cubicBezTo>
                  <a:cubicBezTo>
                    <a:pt x="46901" y="202"/>
                    <a:pt x="44833" y="1570"/>
                    <a:pt x="42431" y="1837"/>
                  </a:cubicBezTo>
                  <a:cubicBezTo>
                    <a:pt x="31223" y="4539"/>
                    <a:pt x="16312" y="6507"/>
                    <a:pt x="12176" y="8342"/>
                  </a:cubicBezTo>
                  <a:cubicBezTo>
                    <a:pt x="8874" y="11510"/>
                    <a:pt x="4904" y="13946"/>
                    <a:pt x="2069" y="17748"/>
                  </a:cubicBezTo>
                  <a:cubicBezTo>
                    <a:pt x="1" y="20884"/>
                    <a:pt x="2569" y="23819"/>
                    <a:pt x="4671" y="24486"/>
                  </a:cubicBezTo>
                  <a:cubicBezTo>
                    <a:pt x="8674" y="26221"/>
                    <a:pt x="12877" y="28089"/>
                    <a:pt x="17213" y="28856"/>
                  </a:cubicBezTo>
                  <a:cubicBezTo>
                    <a:pt x="26586" y="27388"/>
                    <a:pt x="36060" y="25387"/>
                    <a:pt x="45333" y="23552"/>
                  </a:cubicBezTo>
                  <a:cubicBezTo>
                    <a:pt x="51504" y="22452"/>
                    <a:pt x="60777" y="22285"/>
                    <a:pt x="59210" y="13412"/>
                  </a:cubicBezTo>
                  <a:cubicBezTo>
                    <a:pt x="58228" y="7682"/>
                    <a:pt x="58178" y="1"/>
                    <a:pt x="50622"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9" name="Google Shape;1149;p35"/>
            <p:cNvSpPr/>
            <p:nvPr/>
          </p:nvSpPr>
          <p:spPr>
            <a:xfrm>
              <a:off x="10145750" y="3151875"/>
              <a:ext cx="286900" cy="351100"/>
            </a:xfrm>
            <a:custGeom>
              <a:avLst/>
              <a:gdLst/>
              <a:ahLst/>
              <a:cxnLst/>
              <a:rect l="l" t="t" r="r" b="b"/>
              <a:pathLst>
                <a:path w="11476" h="14044" extrusionOk="0">
                  <a:moveTo>
                    <a:pt x="9040" y="0"/>
                  </a:moveTo>
                  <a:lnTo>
                    <a:pt x="8073" y="200"/>
                  </a:lnTo>
                  <a:lnTo>
                    <a:pt x="0" y="7139"/>
                  </a:lnTo>
                  <a:lnTo>
                    <a:pt x="668" y="10374"/>
                  </a:lnTo>
                  <a:lnTo>
                    <a:pt x="10375" y="14043"/>
                  </a:lnTo>
                  <a:lnTo>
                    <a:pt x="11475" y="13977"/>
                  </a:lnTo>
                  <a:lnTo>
                    <a:pt x="9040"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0" name="Google Shape;1150;p35"/>
            <p:cNvSpPr/>
            <p:nvPr/>
          </p:nvSpPr>
          <p:spPr>
            <a:xfrm>
              <a:off x="11159800" y="2976750"/>
              <a:ext cx="126800" cy="367775"/>
            </a:xfrm>
            <a:custGeom>
              <a:avLst/>
              <a:gdLst/>
              <a:ahLst/>
              <a:cxnLst/>
              <a:rect l="l" t="t" r="r" b="b"/>
              <a:pathLst>
                <a:path w="5072" h="14711" extrusionOk="0">
                  <a:moveTo>
                    <a:pt x="2169" y="0"/>
                  </a:moveTo>
                  <a:lnTo>
                    <a:pt x="1" y="434"/>
                  </a:lnTo>
                  <a:lnTo>
                    <a:pt x="2903" y="14711"/>
                  </a:lnTo>
                  <a:lnTo>
                    <a:pt x="5071" y="14244"/>
                  </a:lnTo>
                  <a:lnTo>
                    <a:pt x="216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1" name="Google Shape;1151;p35"/>
            <p:cNvSpPr/>
            <p:nvPr/>
          </p:nvSpPr>
          <p:spPr>
            <a:xfrm>
              <a:off x="10320050" y="2986750"/>
              <a:ext cx="925925" cy="519475"/>
            </a:xfrm>
            <a:custGeom>
              <a:avLst/>
              <a:gdLst/>
              <a:ahLst/>
              <a:cxnLst/>
              <a:rect l="l" t="t" r="r" b="b"/>
              <a:pathLst>
                <a:path w="37037" h="20779" extrusionOk="0">
                  <a:moveTo>
                    <a:pt x="33692" y="0"/>
                  </a:moveTo>
                  <a:cubicBezTo>
                    <a:pt x="33692" y="0"/>
                    <a:pt x="33691" y="0"/>
                    <a:pt x="33691" y="0"/>
                  </a:cubicBezTo>
                  <a:cubicBezTo>
                    <a:pt x="32190" y="301"/>
                    <a:pt x="30622" y="601"/>
                    <a:pt x="29088" y="934"/>
                  </a:cubicBezTo>
                  <a:cubicBezTo>
                    <a:pt x="21049" y="2636"/>
                    <a:pt x="2869" y="6305"/>
                    <a:pt x="1835" y="6505"/>
                  </a:cubicBezTo>
                  <a:cubicBezTo>
                    <a:pt x="1601" y="6572"/>
                    <a:pt x="0" y="6939"/>
                    <a:pt x="867" y="7306"/>
                  </a:cubicBezTo>
                  <a:cubicBezTo>
                    <a:pt x="1901" y="7773"/>
                    <a:pt x="2268" y="8973"/>
                    <a:pt x="2068" y="10008"/>
                  </a:cubicBezTo>
                  <a:cubicBezTo>
                    <a:pt x="2167" y="10335"/>
                    <a:pt x="1396" y="11243"/>
                    <a:pt x="1906" y="11243"/>
                  </a:cubicBezTo>
                  <a:cubicBezTo>
                    <a:pt x="1915" y="11243"/>
                    <a:pt x="1925" y="11242"/>
                    <a:pt x="1935" y="11242"/>
                  </a:cubicBezTo>
                  <a:cubicBezTo>
                    <a:pt x="3669" y="12309"/>
                    <a:pt x="3569" y="14577"/>
                    <a:pt x="2902" y="16145"/>
                  </a:cubicBezTo>
                  <a:cubicBezTo>
                    <a:pt x="2869" y="16145"/>
                    <a:pt x="3369" y="16612"/>
                    <a:pt x="3403" y="16679"/>
                  </a:cubicBezTo>
                  <a:cubicBezTo>
                    <a:pt x="3536" y="16846"/>
                    <a:pt x="3669" y="17079"/>
                    <a:pt x="3769" y="17279"/>
                  </a:cubicBezTo>
                  <a:cubicBezTo>
                    <a:pt x="3936" y="17646"/>
                    <a:pt x="4170" y="18280"/>
                    <a:pt x="4103" y="18680"/>
                  </a:cubicBezTo>
                  <a:cubicBezTo>
                    <a:pt x="4070" y="19114"/>
                    <a:pt x="3903" y="19581"/>
                    <a:pt x="3669" y="19948"/>
                  </a:cubicBezTo>
                  <a:cubicBezTo>
                    <a:pt x="3536" y="20115"/>
                    <a:pt x="3036" y="20448"/>
                    <a:pt x="3403" y="20682"/>
                  </a:cubicBezTo>
                  <a:cubicBezTo>
                    <a:pt x="3495" y="20756"/>
                    <a:pt x="3597" y="20778"/>
                    <a:pt x="3710" y="20778"/>
                  </a:cubicBezTo>
                  <a:cubicBezTo>
                    <a:pt x="3801" y="20778"/>
                    <a:pt x="3899" y="20763"/>
                    <a:pt x="4003" y="20749"/>
                  </a:cubicBezTo>
                  <a:cubicBezTo>
                    <a:pt x="6872" y="20181"/>
                    <a:pt x="9707" y="19648"/>
                    <a:pt x="12576" y="19114"/>
                  </a:cubicBezTo>
                  <a:cubicBezTo>
                    <a:pt x="20515" y="17680"/>
                    <a:pt x="28387" y="16012"/>
                    <a:pt x="36259" y="14477"/>
                  </a:cubicBezTo>
                  <a:cubicBezTo>
                    <a:pt x="36316" y="14506"/>
                    <a:pt x="36364" y="14519"/>
                    <a:pt x="36405" y="14519"/>
                  </a:cubicBezTo>
                  <a:cubicBezTo>
                    <a:pt x="37036" y="14519"/>
                    <a:pt x="35859" y="11318"/>
                    <a:pt x="35859" y="10942"/>
                  </a:cubicBezTo>
                  <a:cubicBezTo>
                    <a:pt x="35392" y="8840"/>
                    <a:pt x="35059" y="6905"/>
                    <a:pt x="34625" y="4770"/>
                  </a:cubicBezTo>
                  <a:cubicBezTo>
                    <a:pt x="34393" y="3277"/>
                    <a:pt x="33764" y="0"/>
                    <a:pt x="3369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2" name="Google Shape;1152;p35"/>
            <p:cNvSpPr/>
            <p:nvPr/>
          </p:nvSpPr>
          <p:spPr>
            <a:xfrm>
              <a:off x="11214025" y="2968250"/>
              <a:ext cx="149275" cy="366475"/>
            </a:xfrm>
            <a:custGeom>
              <a:avLst/>
              <a:gdLst/>
              <a:ahLst/>
              <a:cxnLst/>
              <a:rect l="l" t="t" r="r" b="b"/>
              <a:pathLst>
                <a:path w="5971" h="14659" extrusionOk="0">
                  <a:moveTo>
                    <a:pt x="1632" y="1"/>
                  </a:moveTo>
                  <a:cubicBezTo>
                    <a:pt x="1161" y="1"/>
                    <a:pt x="685" y="96"/>
                    <a:pt x="200" y="240"/>
                  </a:cubicBezTo>
                  <a:cubicBezTo>
                    <a:pt x="0" y="307"/>
                    <a:pt x="0" y="674"/>
                    <a:pt x="133" y="740"/>
                  </a:cubicBezTo>
                  <a:cubicBezTo>
                    <a:pt x="1134" y="5344"/>
                    <a:pt x="1701" y="9880"/>
                    <a:pt x="2702" y="14484"/>
                  </a:cubicBezTo>
                  <a:cubicBezTo>
                    <a:pt x="2752" y="14617"/>
                    <a:pt x="2877" y="14659"/>
                    <a:pt x="3019" y="14659"/>
                  </a:cubicBezTo>
                  <a:cubicBezTo>
                    <a:pt x="3161" y="14659"/>
                    <a:pt x="3319" y="14617"/>
                    <a:pt x="3436" y="14584"/>
                  </a:cubicBezTo>
                  <a:cubicBezTo>
                    <a:pt x="4970" y="14317"/>
                    <a:pt x="5971" y="13249"/>
                    <a:pt x="5938" y="11748"/>
                  </a:cubicBezTo>
                  <a:cubicBezTo>
                    <a:pt x="5938" y="11181"/>
                    <a:pt x="5871" y="10614"/>
                    <a:pt x="5838" y="10047"/>
                  </a:cubicBezTo>
                  <a:cubicBezTo>
                    <a:pt x="5571" y="7545"/>
                    <a:pt x="4937" y="5144"/>
                    <a:pt x="4437" y="2675"/>
                  </a:cubicBezTo>
                  <a:cubicBezTo>
                    <a:pt x="4203" y="1674"/>
                    <a:pt x="3869" y="707"/>
                    <a:pt x="2835" y="240"/>
                  </a:cubicBezTo>
                  <a:cubicBezTo>
                    <a:pt x="2435" y="71"/>
                    <a:pt x="2035" y="1"/>
                    <a:pt x="16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3" name="Google Shape;1153;p35"/>
            <p:cNvSpPr/>
            <p:nvPr/>
          </p:nvSpPr>
          <p:spPr>
            <a:xfrm>
              <a:off x="10384250" y="3217750"/>
              <a:ext cx="830625" cy="174975"/>
            </a:xfrm>
            <a:custGeom>
              <a:avLst/>
              <a:gdLst/>
              <a:ahLst/>
              <a:cxnLst/>
              <a:rect l="l" t="t" r="r" b="b"/>
              <a:pathLst>
                <a:path w="33225" h="6999" extrusionOk="0">
                  <a:moveTo>
                    <a:pt x="32824" y="0"/>
                  </a:moveTo>
                  <a:cubicBezTo>
                    <a:pt x="31957" y="200"/>
                    <a:pt x="31056" y="401"/>
                    <a:pt x="30189" y="567"/>
                  </a:cubicBezTo>
                  <a:cubicBezTo>
                    <a:pt x="28288" y="868"/>
                    <a:pt x="26353" y="1401"/>
                    <a:pt x="24451" y="1768"/>
                  </a:cubicBezTo>
                  <a:cubicBezTo>
                    <a:pt x="16479" y="3236"/>
                    <a:pt x="8540" y="4737"/>
                    <a:pt x="634" y="6205"/>
                  </a:cubicBezTo>
                  <a:cubicBezTo>
                    <a:pt x="434" y="6271"/>
                    <a:pt x="1" y="6238"/>
                    <a:pt x="134" y="6738"/>
                  </a:cubicBezTo>
                  <a:cubicBezTo>
                    <a:pt x="176" y="6929"/>
                    <a:pt x="286" y="6998"/>
                    <a:pt x="386" y="6998"/>
                  </a:cubicBezTo>
                  <a:cubicBezTo>
                    <a:pt x="443" y="6998"/>
                    <a:pt x="498" y="6975"/>
                    <a:pt x="534" y="6939"/>
                  </a:cubicBezTo>
                  <a:cubicBezTo>
                    <a:pt x="5038" y="6171"/>
                    <a:pt x="9541" y="5271"/>
                    <a:pt x="14011" y="4370"/>
                  </a:cubicBezTo>
                  <a:cubicBezTo>
                    <a:pt x="20382" y="3403"/>
                    <a:pt x="26653" y="2002"/>
                    <a:pt x="32958" y="701"/>
                  </a:cubicBezTo>
                  <a:cubicBezTo>
                    <a:pt x="33224" y="634"/>
                    <a:pt x="33058" y="0"/>
                    <a:pt x="328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4" name="Google Shape;1154;p35"/>
            <p:cNvSpPr/>
            <p:nvPr/>
          </p:nvSpPr>
          <p:spPr>
            <a:xfrm>
              <a:off x="10358400" y="3090150"/>
              <a:ext cx="830625" cy="175250"/>
            </a:xfrm>
            <a:custGeom>
              <a:avLst/>
              <a:gdLst/>
              <a:ahLst/>
              <a:cxnLst/>
              <a:rect l="l" t="t" r="r" b="b"/>
              <a:pathLst>
                <a:path w="33225" h="7010" extrusionOk="0">
                  <a:moveTo>
                    <a:pt x="32824" y="1"/>
                  </a:moveTo>
                  <a:cubicBezTo>
                    <a:pt x="31923" y="201"/>
                    <a:pt x="31056" y="434"/>
                    <a:pt x="30189" y="601"/>
                  </a:cubicBezTo>
                  <a:cubicBezTo>
                    <a:pt x="28254" y="868"/>
                    <a:pt x="26353" y="1435"/>
                    <a:pt x="24418" y="1802"/>
                  </a:cubicBezTo>
                  <a:cubicBezTo>
                    <a:pt x="16479" y="3236"/>
                    <a:pt x="8540" y="4771"/>
                    <a:pt x="634" y="6205"/>
                  </a:cubicBezTo>
                  <a:cubicBezTo>
                    <a:pt x="401" y="6305"/>
                    <a:pt x="1" y="6272"/>
                    <a:pt x="134" y="6772"/>
                  </a:cubicBezTo>
                  <a:cubicBezTo>
                    <a:pt x="178" y="6950"/>
                    <a:pt x="282" y="7009"/>
                    <a:pt x="386" y="7009"/>
                  </a:cubicBezTo>
                  <a:cubicBezTo>
                    <a:pt x="438" y="7009"/>
                    <a:pt x="490" y="6995"/>
                    <a:pt x="534" y="6972"/>
                  </a:cubicBezTo>
                  <a:cubicBezTo>
                    <a:pt x="5037" y="6172"/>
                    <a:pt x="9541" y="5304"/>
                    <a:pt x="14011" y="4370"/>
                  </a:cubicBezTo>
                  <a:cubicBezTo>
                    <a:pt x="20382" y="3436"/>
                    <a:pt x="26653" y="2002"/>
                    <a:pt x="32924" y="701"/>
                  </a:cubicBezTo>
                  <a:cubicBezTo>
                    <a:pt x="33224" y="668"/>
                    <a:pt x="33091" y="1"/>
                    <a:pt x="3282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5" name="Google Shape;1155;p35"/>
            <p:cNvSpPr/>
            <p:nvPr/>
          </p:nvSpPr>
          <p:spPr>
            <a:xfrm>
              <a:off x="10076525" y="3149550"/>
              <a:ext cx="332625" cy="358875"/>
            </a:xfrm>
            <a:custGeom>
              <a:avLst/>
              <a:gdLst/>
              <a:ahLst/>
              <a:cxnLst/>
              <a:rect l="l" t="t" r="r" b="b"/>
              <a:pathLst>
                <a:path w="13305" h="14355" extrusionOk="0">
                  <a:moveTo>
                    <a:pt x="10321" y="1"/>
                  </a:moveTo>
                  <a:cubicBezTo>
                    <a:pt x="10240" y="1"/>
                    <a:pt x="10154" y="28"/>
                    <a:pt x="10075" y="93"/>
                  </a:cubicBezTo>
                  <a:cubicBezTo>
                    <a:pt x="9007" y="1161"/>
                    <a:pt x="7773" y="2095"/>
                    <a:pt x="6606" y="3062"/>
                  </a:cubicBezTo>
                  <a:cubicBezTo>
                    <a:pt x="4971" y="4430"/>
                    <a:pt x="3303" y="5831"/>
                    <a:pt x="1802" y="7332"/>
                  </a:cubicBezTo>
                  <a:cubicBezTo>
                    <a:pt x="1402" y="7765"/>
                    <a:pt x="968" y="8166"/>
                    <a:pt x="635" y="8666"/>
                  </a:cubicBezTo>
                  <a:cubicBezTo>
                    <a:pt x="1" y="9667"/>
                    <a:pt x="968" y="9967"/>
                    <a:pt x="1735" y="10300"/>
                  </a:cubicBezTo>
                  <a:cubicBezTo>
                    <a:pt x="2903" y="10834"/>
                    <a:pt x="4070" y="11334"/>
                    <a:pt x="5238" y="11835"/>
                  </a:cubicBezTo>
                  <a:cubicBezTo>
                    <a:pt x="7640" y="12802"/>
                    <a:pt x="10108" y="13636"/>
                    <a:pt x="12643" y="14337"/>
                  </a:cubicBezTo>
                  <a:cubicBezTo>
                    <a:pt x="12685" y="14349"/>
                    <a:pt x="12725" y="14354"/>
                    <a:pt x="12763" y="14354"/>
                  </a:cubicBezTo>
                  <a:cubicBezTo>
                    <a:pt x="13147" y="14354"/>
                    <a:pt x="13305" y="13791"/>
                    <a:pt x="12910" y="13669"/>
                  </a:cubicBezTo>
                  <a:cubicBezTo>
                    <a:pt x="9674" y="12802"/>
                    <a:pt x="6572" y="11668"/>
                    <a:pt x="3503" y="10334"/>
                  </a:cubicBezTo>
                  <a:cubicBezTo>
                    <a:pt x="4104" y="9333"/>
                    <a:pt x="3637" y="8099"/>
                    <a:pt x="2803" y="7432"/>
                  </a:cubicBezTo>
                  <a:cubicBezTo>
                    <a:pt x="4604" y="5764"/>
                    <a:pt x="6439" y="4096"/>
                    <a:pt x="8307" y="2461"/>
                  </a:cubicBezTo>
                  <a:cubicBezTo>
                    <a:pt x="9007" y="1828"/>
                    <a:pt x="9774" y="1227"/>
                    <a:pt x="10475" y="593"/>
                  </a:cubicBezTo>
                  <a:cubicBezTo>
                    <a:pt x="10841" y="358"/>
                    <a:pt x="10613" y="1"/>
                    <a:pt x="1032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6" name="Google Shape;1156;p35"/>
            <p:cNvSpPr/>
            <p:nvPr/>
          </p:nvSpPr>
          <p:spPr>
            <a:xfrm>
              <a:off x="11151475" y="2967575"/>
              <a:ext cx="145125" cy="388725"/>
            </a:xfrm>
            <a:custGeom>
              <a:avLst/>
              <a:gdLst/>
              <a:ahLst/>
              <a:cxnLst/>
              <a:rect l="l" t="t" r="r" b="b"/>
              <a:pathLst>
                <a:path w="5805" h="15549" extrusionOk="0">
                  <a:moveTo>
                    <a:pt x="2135" y="734"/>
                  </a:moveTo>
                  <a:cubicBezTo>
                    <a:pt x="3269" y="4203"/>
                    <a:pt x="3603" y="7939"/>
                    <a:pt x="4203" y="11575"/>
                  </a:cubicBezTo>
                  <a:cubicBezTo>
                    <a:pt x="4370" y="12509"/>
                    <a:pt x="4537" y="13443"/>
                    <a:pt x="4804" y="14377"/>
                  </a:cubicBezTo>
                  <a:cubicBezTo>
                    <a:pt x="4437" y="14544"/>
                    <a:pt x="4036" y="14677"/>
                    <a:pt x="3670" y="14744"/>
                  </a:cubicBezTo>
                  <a:cubicBezTo>
                    <a:pt x="2769" y="10174"/>
                    <a:pt x="1802" y="5571"/>
                    <a:pt x="868" y="1001"/>
                  </a:cubicBezTo>
                  <a:lnTo>
                    <a:pt x="2135" y="734"/>
                  </a:lnTo>
                  <a:close/>
                  <a:moveTo>
                    <a:pt x="1935" y="0"/>
                  </a:moveTo>
                  <a:cubicBezTo>
                    <a:pt x="1301" y="34"/>
                    <a:pt x="601" y="234"/>
                    <a:pt x="0" y="501"/>
                  </a:cubicBezTo>
                  <a:cubicBezTo>
                    <a:pt x="200" y="2502"/>
                    <a:pt x="834" y="4503"/>
                    <a:pt x="1168" y="6471"/>
                  </a:cubicBezTo>
                  <a:cubicBezTo>
                    <a:pt x="1768" y="9407"/>
                    <a:pt x="2369" y="12309"/>
                    <a:pt x="2969" y="15278"/>
                  </a:cubicBezTo>
                  <a:cubicBezTo>
                    <a:pt x="3049" y="15473"/>
                    <a:pt x="3233" y="15548"/>
                    <a:pt x="3469" y="15548"/>
                  </a:cubicBezTo>
                  <a:cubicBezTo>
                    <a:pt x="4117" y="15548"/>
                    <a:pt x="5153" y="14982"/>
                    <a:pt x="5471" y="14811"/>
                  </a:cubicBezTo>
                  <a:cubicBezTo>
                    <a:pt x="5804" y="14477"/>
                    <a:pt x="5004" y="12743"/>
                    <a:pt x="5004" y="12109"/>
                  </a:cubicBezTo>
                  <a:cubicBezTo>
                    <a:pt x="4337" y="10041"/>
                    <a:pt x="4036" y="234"/>
                    <a:pt x="193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spTree>
    <p:extLst>
      <p:ext uri="{BB962C8B-B14F-4D97-AF65-F5344CB8AC3E}">
        <p14:creationId xmlns:p14="http://schemas.microsoft.com/office/powerpoint/2010/main" val="2780257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291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9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48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88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144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072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grpSp>
        <p:nvGrpSpPr>
          <p:cNvPr id="40" name="Google Shape;40;p3"/>
          <p:cNvGrpSpPr/>
          <p:nvPr/>
        </p:nvGrpSpPr>
        <p:grpSpPr>
          <a:xfrm>
            <a:off x="501586" y="323300"/>
            <a:ext cx="11367188" cy="6212800"/>
            <a:chOff x="376189" y="242475"/>
            <a:chExt cx="8525391" cy="4659600"/>
          </a:xfrm>
        </p:grpSpPr>
        <p:sp>
          <p:nvSpPr>
            <p:cNvPr id="41" name="Google Shape;41;p3"/>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2" name="Google Shape;42;p3"/>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 name="Google Shape;43;p3"/>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 name="Google Shape;44;p3"/>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 name="Google Shape;45;p3"/>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46" name="Google Shape;46;p3"/>
            <p:cNvGrpSpPr/>
            <p:nvPr/>
          </p:nvGrpSpPr>
          <p:grpSpPr>
            <a:xfrm>
              <a:off x="708708" y="843761"/>
              <a:ext cx="159575" cy="3457012"/>
              <a:chOff x="429853" y="651275"/>
              <a:chExt cx="171900" cy="3724025"/>
            </a:xfrm>
          </p:grpSpPr>
          <p:sp>
            <p:nvSpPr>
              <p:cNvPr id="47" name="Google Shape;47;p3"/>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 name="Google Shape;48;p3"/>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9" name="Google Shape;49;p3"/>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0" name="Google Shape;50;p3"/>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1" name="Google Shape;51;p3"/>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 name="Google Shape;52;p3"/>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 name="Google Shape;53;p3"/>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 name="Google Shape;54;p3"/>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 name="Google Shape;55;p3"/>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6" name="Google Shape;56;p3"/>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57" name="Google Shape;57;p3"/>
            <p:cNvGrpSpPr/>
            <p:nvPr/>
          </p:nvGrpSpPr>
          <p:grpSpPr>
            <a:xfrm>
              <a:off x="376189" y="867325"/>
              <a:ext cx="441407" cy="3409123"/>
              <a:chOff x="71651" y="735275"/>
              <a:chExt cx="475500" cy="3672437"/>
            </a:xfrm>
          </p:grpSpPr>
          <p:sp>
            <p:nvSpPr>
              <p:cNvPr id="58" name="Google Shape;58;p3"/>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9" name="Google Shape;59;p3"/>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0" name="Google Shape;60;p3"/>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1" name="Google Shape;61;p3"/>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2" name="Google Shape;62;p3"/>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3" name="Google Shape;63;p3"/>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4" name="Google Shape;64;p3"/>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5" name="Google Shape;65;p3"/>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6" name="Google Shape;66;p3"/>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7" name="Google Shape;67;p3"/>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68" name="Google Shape;68;p3"/>
          <p:cNvSpPr txBox="1">
            <a:spLocks noGrp="1"/>
          </p:cNvSpPr>
          <p:nvPr>
            <p:ph type="title"/>
          </p:nvPr>
        </p:nvSpPr>
        <p:spPr>
          <a:xfrm>
            <a:off x="3662228" y="3568787"/>
            <a:ext cx="4867600" cy="98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5334"/>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5157228" y="1669559"/>
            <a:ext cx="1877600" cy="1204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64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4284228" y="4458787"/>
            <a:ext cx="3623600" cy="1096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76008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733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610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197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84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196692"/>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501586" y="323300"/>
            <a:ext cx="11367188" cy="6212800"/>
            <a:chOff x="376189" y="242475"/>
            <a:chExt cx="8525391" cy="4659600"/>
          </a:xfrm>
        </p:grpSpPr>
        <p:sp>
          <p:nvSpPr>
            <p:cNvPr id="10" name="Google Shape;10;p2"/>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 name="Google Shape;11;p2"/>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2" name="Google Shape;12;p2"/>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3" name="Google Shape;13;p2"/>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4" name="Google Shape;14;p2"/>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5" name="Google Shape;15;p2"/>
            <p:cNvGrpSpPr/>
            <p:nvPr/>
          </p:nvGrpSpPr>
          <p:grpSpPr>
            <a:xfrm>
              <a:off x="708708" y="843761"/>
              <a:ext cx="159575" cy="3457012"/>
              <a:chOff x="429853" y="651275"/>
              <a:chExt cx="171900" cy="3724025"/>
            </a:xfrm>
          </p:grpSpPr>
          <p:sp>
            <p:nvSpPr>
              <p:cNvPr id="16" name="Google Shape;16;p2"/>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7" name="Google Shape;17;p2"/>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8" name="Google Shape;18;p2"/>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9" name="Google Shape;19;p2"/>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 name="Google Shape;20;p2"/>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 name="Google Shape;21;p2"/>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 name="Google Shape;22;p2"/>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 name="Google Shape;23;p2"/>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 name="Google Shape;24;p2"/>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 name="Google Shape;25;p2"/>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6" name="Google Shape;26;p2"/>
            <p:cNvGrpSpPr/>
            <p:nvPr/>
          </p:nvGrpSpPr>
          <p:grpSpPr>
            <a:xfrm>
              <a:off x="376189" y="867325"/>
              <a:ext cx="441407" cy="3409123"/>
              <a:chOff x="71651" y="735275"/>
              <a:chExt cx="475500" cy="3672437"/>
            </a:xfrm>
          </p:grpSpPr>
          <p:sp>
            <p:nvSpPr>
              <p:cNvPr id="27" name="Google Shape;27;p2"/>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8" name="Google Shape;28;p2"/>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9" name="Google Shape;29;p2"/>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 name="Google Shape;30;p2"/>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 name="Google Shape;31;p2"/>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2" name="Google Shape;32;p2"/>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3" name="Google Shape;33;p2"/>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4" name="Google Shape;34;p2"/>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5" name="Google Shape;35;p2"/>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6" name="Google Shape;36;p2"/>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37" name="Google Shape;37;p2"/>
          <p:cNvSpPr txBox="1">
            <a:spLocks noGrp="1"/>
          </p:cNvSpPr>
          <p:nvPr>
            <p:ph type="ctrTitle"/>
          </p:nvPr>
        </p:nvSpPr>
        <p:spPr>
          <a:xfrm>
            <a:off x="1581317" y="1261284"/>
            <a:ext cx="6637200" cy="2147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667"/>
            </a:lvl1pPr>
            <a:lvl2pPr lvl="1" algn="ctr">
              <a:spcBef>
                <a:spcPts val="0"/>
              </a:spcBef>
              <a:spcAft>
                <a:spcPts val="0"/>
              </a:spcAft>
              <a:buSzPts val="5200"/>
              <a:buNone/>
              <a:defRPr sz="6934"/>
            </a:lvl2pPr>
            <a:lvl3pPr lvl="2" algn="ctr">
              <a:spcBef>
                <a:spcPts val="0"/>
              </a:spcBef>
              <a:spcAft>
                <a:spcPts val="0"/>
              </a:spcAft>
              <a:buSzPts val="5200"/>
              <a:buNone/>
              <a:defRPr sz="6934"/>
            </a:lvl3pPr>
            <a:lvl4pPr lvl="3" algn="ctr">
              <a:spcBef>
                <a:spcPts val="0"/>
              </a:spcBef>
              <a:spcAft>
                <a:spcPts val="0"/>
              </a:spcAft>
              <a:buSzPts val="5200"/>
              <a:buNone/>
              <a:defRPr sz="6934"/>
            </a:lvl4pPr>
            <a:lvl5pPr lvl="4" algn="ctr">
              <a:spcBef>
                <a:spcPts val="0"/>
              </a:spcBef>
              <a:spcAft>
                <a:spcPts val="0"/>
              </a:spcAft>
              <a:buSzPts val="5200"/>
              <a:buNone/>
              <a:defRPr sz="6934"/>
            </a:lvl5pPr>
            <a:lvl6pPr lvl="5" algn="ctr">
              <a:spcBef>
                <a:spcPts val="0"/>
              </a:spcBef>
              <a:spcAft>
                <a:spcPts val="0"/>
              </a:spcAft>
              <a:buSzPts val="5200"/>
              <a:buNone/>
              <a:defRPr sz="6934"/>
            </a:lvl6pPr>
            <a:lvl7pPr lvl="6" algn="ctr">
              <a:spcBef>
                <a:spcPts val="0"/>
              </a:spcBef>
              <a:spcAft>
                <a:spcPts val="0"/>
              </a:spcAft>
              <a:buSzPts val="5200"/>
              <a:buNone/>
              <a:defRPr sz="6934"/>
            </a:lvl7pPr>
            <a:lvl8pPr lvl="7" algn="ctr">
              <a:spcBef>
                <a:spcPts val="0"/>
              </a:spcBef>
              <a:spcAft>
                <a:spcPts val="0"/>
              </a:spcAft>
              <a:buSzPts val="5200"/>
              <a:buNone/>
              <a:defRPr sz="6934"/>
            </a:lvl8pPr>
            <a:lvl9pPr lvl="8" algn="ctr">
              <a:spcBef>
                <a:spcPts val="0"/>
              </a:spcBef>
              <a:spcAft>
                <a:spcPts val="0"/>
              </a:spcAft>
              <a:buSzPts val="5200"/>
              <a:buNone/>
              <a:defRPr sz="6934"/>
            </a:lvl9pPr>
          </a:lstStyle>
          <a:p>
            <a:endParaRPr/>
          </a:p>
        </p:txBody>
      </p:sp>
      <p:sp>
        <p:nvSpPr>
          <p:cNvPr id="38" name="Google Shape;38;p2"/>
          <p:cNvSpPr txBox="1">
            <a:spLocks noGrp="1"/>
          </p:cNvSpPr>
          <p:nvPr>
            <p:ph type="subTitle" idx="1"/>
          </p:nvPr>
        </p:nvSpPr>
        <p:spPr>
          <a:xfrm>
            <a:off x="1581317" y="3457351"/>
            <a:ext cx="3778800" cy="107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2133">
                <a:latin typeface="DM Sans"/>
                <a:ea typeface="DM Sans"/>
                <a:cs typeface="DM Sans"/>
                <a:sym typeface="DM Sans"/>
              </a:defRPr>
            </a:lvl1pPr>
            <a:lvl2pPr lvl="1" algn="ctr" rtl="0">
              <a:lnSpc>
                <a:spcPct val="100000"/>
              </a:lnSpc>
              <a:spcBef>
                <a:spcPts val="0"/>
              </a:spcBef>
              <a:spcAft>
                <a:spcPts val="0"/>
              </a:spcAft>
              <a:buClr>
                <a:schemeClr val="accent2"/>
              </a:buClr>
              <a:buSzPts val="2800"/>
              <a:buNone/>
              <a:defRPr sz="3734">
                <a:solidFill>
                  <a:schemeClr val="accent2"/>
                </a:solidFill>
              </a:defRPr>
            </a:lvl2pPr>
            <a:lvl3pPr lvl="2" algn="ctr" rtl="0">
              <a:lnSpc>
                <a:spcPct val="100000"/>
              </a:lnSpc>
              <a:spcBef>
                <a:spcPts val="0"/>
              </a:spcBef>
              <a:spcAft>
                <a:spcPts val="0"/>
              </a:spcAft>
              <a:buClr>
                <a:schemeClr val="accent2"/>
              </a:buClr>
              <a:buSzPts val="2800"/>
              <a:buNone/>
              <a:defRPr sz="3734">
                <a:solidFill>
                  <a:schemeClr val="accent2"/>
                </a:solidFill>
              </a:defRPr>
            </a:lvl3pPr>
            <a:lvl4pPr lvl="3" algn="ctr" rtl="0">
              <a:lnSpc>
                <a:spcPct val="100000"/>
              </a:lnSpc>
              <a:spcBef>
                <a:spcPts val="0"/>
              </a:spcBef>
              <a:spcAft>
                <a:spcPts val="0"/>
              </a:spcAft>
              <a:buClr>
                <a:schemeClr val="accent2"/>
              </a:buClr>
              <a:buSzPts val="2800"/>
              <a:buNone/>
              <a:defRPr sz="3734">
                <a:solidFill>
                  <a:schemeClr val="accent2"/>
                </a:solidFill>
              </a:defRPr>
            </a:lvl4pPr>
            <a:lvl5pPr lvl="4" algn="ctr" rtl="0">
              <a:lnSpc>
                <a:spcPct val="100000"/>
              </a:lnSpc>
              <a:spcBef>
                <a:spcPts val="0"/>
              </a:spcBef>
              <a:spcAft>
                <a:spcPts val="0"/>
              </a:spcAft>
              <a:buClr>
                <a:schemeClr val="accent2"/>
              </a:buClr>
              <a:buSzPts val="2800"/>
              <a:buNone/>
              <a:defRPr sz="3734">
                <a:solidFill>
                  <a:schemeClr val="accent2"/>
                </a:solidFill>
              </a:defRPr>
            </a:lvl5pPr>
            <a:lvl6pPr lvl="5" algn="ctr" rtl="0">
              <a:lnSpc>
                <a:spcPct val="100000"/>
              </a:lnSpc>
              <a:spcBef>
                <a:spcPts val="0"/>
              </a:spcBef>
              <a:spcAft>
                <a:spcPts val="0"/>
              </a:spcAft>
              <a:buClr>
                <a:schemeClr val="accent2"/>
              </a:buClr>
              <a:buSzPts val="2800"/>
              <a:buNone/>
              <a:defRPr sz="3734">
                <a:solidFill>
                  <a:schemeClr val="accent2"/>
                </a:solidFill>
              </a:defRPr>
            </a:lvl6pPr>
            <a:lvl7pPr lvl="6" algn="ctr" rtl="0">
              <a:lnSpc>
                <a:spcPct val="100000"/>
              </a:lnSpc>
              <a:spcBef>
                <a:spcPts val="0"/>
              </a:spcBef>
              <a:spcAft>
                <a:spcPts val="0"/>
              </a:spcAft>
              <a:buClr>
                <a:schemeClr val="accent2"/>
              </a:buClr>
              <a:buSzPts val="2800"/>
              <a:buNone/>
              <a:defRPr sz="3734">
                <a:solidFill>
                  <a:schemeClr val="accent2"/>
                </a:solidFill>
              </a:defRPr>
            </a:lvl7pPr>
            <a:lvl8pPr lvl="7" algn="ctr" rtl="0">
              <a:lnSpc>
                <a:spcPct val="100000"/>
              </a:lnSpc>
              <a:spcBef>
                <a:spcPts val="0"/>
              </a:spcBef>
              <a:spcAft>
                <a:spcPts val="0"/>
              </a:spcAft>
              <a:buClr>
                <a:schemeClr val="accent2"/>
              </a:buClr>
              <a:buSzPts val="2800"/>
              <a:buNone/>
              <a:defRPr sz="3734">
                <a:solidFill>
                  <a:schemeClr val="accent2"/>
                </a:solidFill>
              </a:defRPr>
            </a:lvl8pPr>
            <a:lvl9pPr lvl="8" algn="ctr" rtl="0">
              <a:lnSpc>
                <a:spcPct val="100000"/>
              </a:lnSpc>
              <a:spcBef>
                <a:spcPts val="0"/>
              </a:spcBef>
              <a:spcAft>
                <a:spcPts val="0"/>
              </a:spcAft>
              <a:buClr>
                <a:schemeClr val="accent2"/>
              </a:buClr>
              <a:buSzPts val="2800"/>
              <a:buNone/>
              <a:defRPr sz="3734">
                <a:solidFill>
                  <a:schemeClr val="accent2"/>
                </a:solidFill>
              </a:defRPr>
            </a:lvl9pPr>
          </a:lstStyle>
          <a:p>
            <a:endParaRPr/>
          </a:p>
        </p:txBody>
      </p:sp>
    </p:spTree>
    <p:extLst>
      <p:ext uri="{BB962C8B-B14F-4D97-AF65-F5344CB8AC3E}">
        <p14:creationId xmlns:p14="http://schemas.microsoft.com/office/powerpoint/2010/main" val="972191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01586" y="323300"/>
            <a:ext cx="11367188" cy="6212800"/>
            <a:chOff x="376189" y="242475"/>
            <a:chExt cx="8525391" cy="4659600"/>
          </a:xfrm>
        </p:grpSpPr>
        <p:sp>
          <p:nvSpPr>
            <p:cNvPr id="10" name="Google Shape;10;p2"/>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 name="Google Shape;11;p2"/>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2" name="Google Shape;12;p2"/>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3" name="Google Shape;13;p2"/>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4" name="Google Shape;14;p2"/>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5" name="Google Shape;15;p2"/>
            <p:cNvGrpSpPr/>
            <p:nvPr/>
          </p:nvGrpSpPr>
          <p:grpSpPr>
            <a:xfrm>
              <a:off x="708708" y="843761"/>
              <a:ext cx="159575" cy="3457012"/>
              <a:chOff x="429853" y="651275"/>
              <a:chExt cx="171900" cy="3724025"/>
            </a:xfrm>
          </p:grpSpPr>
          <p:sp>
            <p:nvSpPr>
              <p:cNvPr id="16" name="Google Shape;16;p2"/>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7" name="Google Shape;17;p2"/>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8" name="Google Shape;18;p2"/>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9" name="Google Shape;19;p2"/>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 name="Google Shape;20;p2"/>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 name="Google Shape;21;p2"/>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 name="Google Shape;22;p2"/>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 name="Google Shape;23;p2"/>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 name="Google Shape;24;p2"/>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 name="Google Shape;25;p2"/>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6" name="Google Shape;26;p2"/>
            <p:cNvGrpSpPr/>
            <p:nvPr/>
          </p:nvGrpSpPr>
          <p:grpSpPr>
            <a:xfrm>
              <a:off x="376189" y="867325"/>
              <a:ext cx="441407" cy="3409123"/>
              <a:chOff x="71651" y="735275"/>
              <a:chExt cx="475500" cy="3672437"/>
            </a:xfrm>
          </p:grpSpPr>
          <p:sp>
            <p:nvSpPr>
              <p:cNvPr id="27" name="Google Shape;27;p2"/>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8" name="Google Shape;28;p2"/>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9" name="Google Shape;29;p2"/>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 name="Google Shape;30;p2"/>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 name="Google Shape;31;p2"/>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2" name="Google Shape;32;p2"/>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3" name="Google Shape;33;p2"/>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4" name="Google Shape;34;p2"/>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5" name="Google Shape;35;p2"/>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6" name="Google Shape;36;p2"/>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37" name="Google Shape;37;p2"/>
          <p:cNvSpPr txBox="1">
            <a:spLocks noGrp="1"/>
          </p:cNvSpPr>
          <p:nvPr>
            <p:ph type="ctrTitle"/>
          </p:nvPr>
        </p:nvSpPr>
        <p:spPr>
          <a:xfrm>
            <a:off x="1581317" y="1261284"/>
            <a:ext cx="6637200" cy="2147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667"/>
            </a:lvl1pPr>
            <a:lvl2pPr lvl="1" algn="ctr">
              <a:spcBef>
                <a:spcPts val="0"/>
              </a:spcBef>
              <a:spcAft>
                <a:spcPts val="0"/>
              </a:spcAft>
              <a:buSzPts val="5200"/>
              <a:buNone/>
              <a:defRPr sz="6934"/>
            </a:lvl2pPr>
            <a:lvl3pPr lvl="2" algn="ctr">
              <a:spcBef>
                <a:spcPts val="0"/>
              </a:spcBef>
              <a:spcAft>
                <a:spcPts val="0"/>
              </a:spcAft>
              <a:buSzPts val="5200"/>
              <a:buNone/>
              <a:defRPr sz="6934"/>
            </a:lvl3pPr>
            <a:lvl4pPr lvl="3" algn="ctr">
              <a:spcBef>
                <a:spcPts val="0"/>
              </a:spcBef>
              <a:spcAft>
                <a:spcPts val="0"/>
              </a:spcAft>
              <a:buSzPts val="5200"/>
              <a:buNone/>
              <a:defRPr sz="6934"/>
            </a:lvl4pPr>
            <a:lvl5pPr lvl="4" algn="ctr">
              <a:spcBef>
                <a:spcPts val="0"/>
              </a:spcBef>
              <a:spcAft>
                <a:spcPts val="0"/>
              </a:spcAft>
              <a:buSzPts val="5200"/>
              <a:buNone/>
              <a:defRPr sz="6934"/>
            </a:lvl5pPr>
            <a:lvl6pPr lvl="5" algn="ctr">
              <a:spcBef>
                <a:spcPts val="0"/>
              </a:spcBef>
              <a:spcAft>
                <a:spcPts val="0"/>
              </a:spcAft>
              <a:buSzPts val="5200"/>
              <a:buNone/>
              <a:defRPr sz="6934"/>
            </a:lvl6pPr>
            <a:lvl7pPr lvl="6" algn="ctr">
              <a:spcBef>
                <a:spcPts val="0"/>
              </a:spcBef>
              <a:spcAft>
                <a:spcPts val="0"/>
              </a:spcAft>
              <a:buSzPts val="5200"/>
              <a:buNone/>
              <a:defRPr sz="6934"/>
            </a:lvl7pPr>
            <a:lvl8pPr lvl="7" algn="ctr">
              <a:spcBef>
                <a:spcPts val="0"/>
              </a:spcBef>
              <a:spcAft>
                <a:spcPts val="0"/>
              </a:spcAft>
              <a:buSzPts val="5200"/>
              <a:buNone/>
              <a:defRPr sz="6934"/>
            </a:lvl8pPr>
            <a:lvl9pPr lvl="8" algn="ctr">
              <a:spcBef>
                <a:spcPts val="0"/>
              </a:spcBef>
              <a:spcAft>
                <a:spcPts val="0"/>
              </a:spcAft>
              <a:buSzPts val="5200"/>
              <a:buNone/>
              <a:defRPr sz="6934"/>
            </a:lvl9pPr>
          </a:lstStyle>
          <a:p>
            <a:endParaRPr/>
          </a:p>
        </p:txBody>
      </p:sp>
      <p:sp>
        <p:nvSpPr>
          <p:cNvPr id="38" name="Google Shape;38;p2"/>
          <p:cNvSpPr txBox="1">
            <a:spLocks noGrp="1"/>
          </p:cNvSpPr>
          <p:nvPr>
            <p:ph type="subTitle" idx="1"/>
          </p:nvPr>
        </p:nvSpPr>
        <p:spPr>
          <a:xfrm>
            <a:off x="1581317" y="3457351"/>
            <a:ext cx="3778800" cy="107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2133">
                <a:latin typeface="DM Sans"/>
                <a:ea typeface="DM Sans"/>
                <a:cs typeface="DM Sans"/>
                <a:sym typeface="DM Sans"/>
              </a:defRPr>
            </a:lvl1pPr>
            <a:lvl2pPr lvl="1" algn="ctr" rtl="0">
              <a:lnSpc>
                <a:spcPct val="100000"/>
              </a:lnSpc>
              <a:spcBef>
                <a:spcPts val="0"/>
              </a:spcBef>
              <a:spcAft>
                <a:spcPts val="0"/>
              </a:spcAft>
              <a:buClr>
                <a:schemeClr val="accent2"/>
              </a:buClr>
              <a:buSzPts val="2800"/>
              <a:buNone/>
              <a:defRPr sz="3734">
                <a:solidFill>
                  <a:schemeClr val="accent2"/>
                </a:solidFill>
              </a:defRPr>
            </a:lvl2pPr>
            <a:lvl3pPr lvl="2" algn="ctr" rtl="0">
              <a:lnSpc>
                <a:spcPct val="100000"/>
              </a:lnSpc>
              <a:spcBef>
                <a:spcPts val="0"/>
              </a:spcBef>
              <a:spcAft>
                <a:spcPts val="0"/>
              </a:spcAft>
              <a:buClr>
                <a:schemeClr val="accent2"/>
              </a:buClr>
              <a:buSzPts val="2800"/>
              <a:buNone/>
              <a:defRPr sz="3734">
                <a:solidFill>
                  <a:schemeClr val="accent2"/>
                </a:solidFill>
              </a:defRPr>
            </a:lvl3pPr>
            <a:lvl4pPr lvl="3" algn="ctr" rtl="0">
              <a:lnSpc>
                <a:spcPct val="100000"/>
              </a:lnSpc>
              <a:spcBef>
                <a:spcPts val="0"/>
              </a:spcBef>
              <a:spcAft>
                <a:spcPts val="0"/>
              </a:spcAft>
              <a:buClr>
                <a:schemeClr val="accent2"/>
              </a:buClr>
              <a:buSzPts val="2800"/>
              <a:buNone/>
              <a:defRPr sz="3734">
                <a:solidFill>
                  <a:schemeClr val="accent2"/>
                </a:solidFill>
              </a:defRPr>
            </a:lvl4pPr>
            <a:lvl5pPr lvl="4" algn="ctr" rtl="0">
              <a:lnSpc>
                <a:spcPct val="100000"/>
              </a:lnSpc>
              <a:spcBef>
                <a:spcPts val="0"/>
              </a:spcBef>
              <a:spcAft>
                <a:spcPts val="0"/>
              </a:spcAft>
              <a:buClr>
                <a:schemeClr val="accent2"/>
              </a:buClr>
              <a:buSzPts val="2800"/>
              <a:buNone/>
              <a:defRPr sz="3734">
                <a:solidFill>
                  <a:schemeClr val="accent2"/>
                </a:solidFill>
              </a:defRPr>
            </a:lvl5pPr>
            <a:lvl6pPr lvl="5" algn="ctr" rtl="0">
              <a:lnSpc>
                <a:spcPct val="100000"/>
              </a:lnSpc>
              <a:spcBef>
                <a:spcPts val="0"/>
              </a:spcBef>
              <a:spcAft>
                <a:spcPts val="0"/>
              </a:spcAft>
              <a:buClr>
                <a:schemeClr val="accent2"/>
              </a:buClr>
              <a:buSzPts val="2800"/>
              <a:buNone/>
              <a:defRPr sz="3734">
                <a:solidFill>
                  <a:schemeClr val="accent2"/>
                </a:solidFill>
              </a:defRPr>
            </a:lvl6pPr>
            <a:lvl7pPr lvl="6" algn="ctr" rtl="0">
              <a:lnSpc>
                <a:spcPct val="100000"/>
              </a:lnSpc>
              <a:spcBef>
                <a:spcPts val="0"/>
              </a:spcBef>
              <a:spcAft>
                <a:spcPts val="0"/>
              </a:spcAft>
              <a:buClr>
                <a:schemeClr val="accent2"/>
              </a:buClr>
              <a:buSzPts val="2800"/>
              <a:buNone/>
              <a:defRPr sz="3734">
                <a:solidFill>
                  <a:schemeClr val="accent2"/>
                </a:solidFill>
              </a:defRPr>
            </a:lvl7pPr>
            <a:lvl8pPr lvl="7" algn="ctr" rtl="0">
              <a:lnSpc>
                <a:spcPct val="100000"/>
              </a:lnSpc>
              <a:spcBef>
                <a:spcPts val="0"/>
              </a:spcBef>
              <a:spcAft>
                <a:spcPts val="0"/>
              </a:spcAft>
              <a:buClr>
                <a:schemeClr val="accent2"/>
              </a:buClr>
              <a:buSzPts val="2800"/>
              <a:buNone/>
              <a:defRPr sz="3734">
                <a:solidFill>
                  <a:schemeClr val="accent2"/>
                </a:solidFill>
              </a:defRPr>
            </a:lvl8pPr>
            <a:lvl9pPr lvl="8" algn="ctr" rtl="0">
              <a:lnSpc>
                <a:spcPct val="100000"/>
              </a:lnSpc>
              <a:spcBef>
                <a:spcPts val="0"/>
              </a:spcBef>
              <a:spcAft>
                <a:spcPts val="0"/>
              </a:spcAft>
              <a:buClr>
                <a:schemeClr val="accent2"/>
              </a:buClr>
              <a:buSzPts val="2800"/>
              <a:buNone/>
              <a:defRPr sz="3734">
                <a:solidFill>
                  <a:schemeClr val="accent2"/>
                </a:solidFill>
              </a:defRPr>
            </a:lvl9pPr>
          </a:lstStyle>
          <a:p>
            <a:endParaRPr/>
          </a:p>
        </p:txBody>
      </p:sp>
    </p:spTree>
    <p:extLst>
      <p:ext uri="{BB962C8B-B14F-4D97-AF65-F5344CB8AC3E}">
        <p14:creationId xmlns:p14="http://schemas.microsoft.com/office/powerpoint/2010/main" val="3980563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grpSp>
        <p:nvGrpSpPr>
          <p:cNvPr id="40" name="Google Shape;40;p3"/>
          <p:cNvGrpSpPr/>
          <p:nvPr/>
        </p:nvGrpSpPr>
        <p:grpSpPr>
          <a:xfrm>
            <a:off x="501586" y="323300"/>
            <a:ext cx="11367188" cy="6212800"/>
            <a:chOff x="376189" y="242475"/>
            <a:chExt cx="8525391" cy="4659600"/>
          </a:xfrm>
        </p:grpSpPr>
        <p:sp>
          <p:nvSpPr>
            <p:cNvPr id="41" name="Google Shape;41;p3"/>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2" name="Google Shape;42;p3"/>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 name="Google Shape;43;p3"/>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 name="Google Shape;44;p3"/>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 name="Google Shape;45;p3"/>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46" name="Google Shape;46;p3"/>
            <p:cNvGrpSpPr/>
            <p:nvPr/>
          </p:nvGrpSpPr>
          <p:grpSpPr>
            <a:xfrm>
              <a:off x="708708" y="843761"/>
              <a:ext cx="159575" cy="3457012"/>
              <a:chOff x="429853" y="651275"/>
              <a:chExt cx="171900" cy="3724025"/>
            </a:xfrm>
          </p:grpSpPr>
          <p:sp>
            <p:nvSpPr>
              <p:cNvPr id="47" name="Google Shape;47;p3"/>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 name="Google Shape;48;p3"/>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9" name="Google Shape;49;p3"/>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0" name="Google Shape;50;p3"/>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1" name="Google Shape;51;p3"/>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 name="Google Shape;52;p3"/>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 name="Google Shape;53;p3"/>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 name="Google Shape;54;p3"/>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 name="Google Shape;55;p3"/>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6" name="Google Shape;56;p3"/>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57" name="Google Shape;57;p3"/>
            <p:cNvGrpSpPr/>
            <p:nvPr/>
          </p:nvGrpSpPr>
          <p:grpSpPr>
            <a:xfrm>
              <a:off x="376189" y="867325"/>
              <a:ext cx="441407" cy="3409123"/>
              <a:chOff x="71651" y="735275"/>
              <a:chExt cx="475500" cy="3672437"/>
            </a:xfrm>
          </p:grpSpPr>
          <p:sp>
            <p:nvSpPr>
              <p:cNvPr id="58" name="Google Shape;58;p3"/>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9" name="Google Shape;59;p3"/>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0" name="Google Shape;60;p3"/>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1" name="Google Shape;61;p3"/>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2" name="Google Shape;62;p3"/>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3" name="Google Shape;63;p3"/>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4" name="Google Shape;64;p3"/>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5" name="Google Shape;65;p3"/>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6" name="Google Shape;66;p3"/>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7" name="Google Shape;67;p3"/>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68" name="Google Shape;68;p3"/>
          <p:cNvSpPr txBox="1">
            <a:spLocks noGrp="1"/>
          </p:cNvSpPr>
          <p:nvPr>
            <p:ph type="title"/>
          </p:nvPr>
        </p:nvSpPr>
        <p:spPr>
          <a:xfrm>
            <a:off x="3662228" y="3568787"/>
            <a:ext cx="4867600" cy="98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5334"/>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5157228" y="1669559"/>
            <a:ext cx="1877600" cy="1204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64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4284228" y="4458787"/>
            <a:ext cx="3623600" cy="1096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2462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7"/>
        <p:cNvGrpSpPr/>
        <p:nvPr/>
      </p:nvGrpSpPr>
      <p:grpSpPr>
        <a:xfrm>
          <a:off x="0" y="0"/>
          <a:ext cx="0" cy="0"/>
          <a:chOff x="0" y="0"/>
          <a:chExt cx="0" cy="0"/>
        </a:xfrm>
      </p:grpSpPr>
      <p:grpSp>
        <p:nvGrpSpPr>
          <p:cNvPr id="198" name="Google Shape;198;p8"/>
          <p:cNvGrpSpPr/>
          <p:nvPr/>
        </p:nvGrpSpPr>
        <p:grpSpPr>
          <a:xfrm>
            <a:off x="501586" y="323300"/>
            <a:ext cx="11367188" cy="6212800"/>
            <a:chOff x="376189" y="242475"/>
            <a:chExt cx="8525391" cy="4659600"/>
          </a:xfrm>
        </p:grpSpPr>
        <p:sp>
          <p:nvSpPr>
            <p:cNvPr id="199" name="Google Shape;199;p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0" name="Google Shape;200;p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1" name="Google Shape;201;p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2" name="Google Shape;202;p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3" name="Google Shape;203;p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204" name="Google Shape;204;p8"/>
            <p:cNvGrpSpPr/>
            <p:nvPr/>
          </p:nvGrpSpPr>
          <p:grpSpPr>
            <a:xfrm>
              <a:off x="708708" y="843761"/>
              <a:ext cx="159575" cy="3457012"/>
              <a:chOff x="429853" y="651275"/>
              <a:chExt cx="171900" cy="3724025"/>
            </a:xfrm>
          </p:grpSpPr>
          <p:sp>
            <p:nvSpPr>
              <p:cNvPr id="205" name="Google Shape;205;p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6" name="Google Shape;206;p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7" name="Google Shape;207;p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8" name="Google Shape;208;p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9" name="Google Shape;209;p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0" name="Google Shape;210;p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1" name="Google Shape;211;p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2" name="Google Shape;212;p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3" name="Google Shape;213;p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4" name="Google Shape;214;p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15" name="Google Shape;215;p8"/>
            <p:cNvGrpSpPr/>
            <p:nvPr/>
          </p:nvGrpSpPr>
          <p:grpSpPr>
            <a:xfrm>
              <a:off x="376189" y="867325"/>
              <a:ext cx="441407" cy="3409123"/>
              <a:chOff x="71651" y="735275"/>
              <a:chExt cx="475500" cy="3672437"/>
            </a:xfrm>
          </p:grpSpPr>
          <p:sp>
            <p:nvSpPr>
              <p:cNvPr id="216" name="Google Shape;216;p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7" name="Google Shape;217;p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8" name="Google Shape;218;p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9" name="Google Shape;219;p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0" name="Google Shape;220;p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1" name="Google Shape;221;p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2" name="Google Shape;222;p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3" name="Google Shape;223;p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4" name="Google Shape;224;p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5" name="Google Shape;225;p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226" name="Google Shape;226;p8"/>
          <p:cNvSpPr txBox="1">
            <a:spLocks noGrp="1"/>
          </p:cNvSpPr>
          <p:nvPr>
            <p:ph type="title"/>
          </p:nvPr>
        </p:nvSpPr>
        <p:spPr>
          <a:xfrm>
            <a:off x="1725333" y="2065600"/>
            <a:ext cx="5704000" cy="2726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2663621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7"/>
        <p:cNvGrpSpPr/>
        <p:nvPr/>
      </p:nvGrpSpPr>
      <p:grpSpPr>
        <a:xfrm>
          <a:off x="0" y="0"/>
          <a:ext cx="0" cy="0"/>
          <a:chOff x="0" y="0"/>
          <a:chExt cx="0" cy="0"/>
        </a:xfrm>
      </p:grpSpPr>
      <p:grpSp>
        <p:nvGrpSpPr>
          <p:cNvPr id="228" name="Google Shape;228;p9"/>
          <p:cNvGrpSpPr/>
          <p:nvPr/>
        </p:nvGrpSpPr>
        <p:grpSpPr>
          <a:xfrm>
            <a:off x="320829" y="221689"/>
            <a:ext cx="11690016" cy="6389244"/>
            <a:chOff x="376189" y="242475"/>
            <a:chExt cx="8525391" cy="4659600"/>
          </a:xfrm>
        </p:grpSpPr>
        <p:sp>
          <p:nvSpPr>
            <p:cNvPr id="229" name="Google Shape;229;p9"/>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0" name="Google Shape;230;p9"/>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1" name="Google Shape;231;p9"/>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2" name="Google Shape;232;p9"/>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3" name="Google Shape;233;p9"/>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234" name="Google Shape;234;p9"/>
            <p:cNvGrpSpPr/>
            <p:nvPr/>
          </p:nvGrpSpPr>
          <p:grpSpPr>
            <a:xfrm>
              <a:off x="708708" y="843761"/>
              <a:ext cx="159575" cy="3457012"/>
              <a:chOff x="429853" y="651275"/>
              <a:chExt cx="171900" cy="3724025"/>
            </a:xfrm>
          </p:grpSpPr>
          <p:sp>
            <p:nvSpPr>
              <p:cNvPr id="235" name="Google Shape;235;p9"/>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6" name="Google Shape;236;p9"/>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7" name="Google Shape;237;p9"/>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8" name="Google Shape;238;p9"/>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9" name="Google Shape;239;p9"/>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0" name="Google Shape;240;p9"/>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1" name="Google Shape;241;p9"/>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2" name="Google Shape;242;p9"/>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3" name="Google Shape;243;p9"/>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4" name="Google Shape;244;p9"/>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45" name="Google Shape;245;p9"/>
            <p:cNvGrpSpPr/>
            <p:nvPr/>
          </p:nvGrpSpPr>
          <p:grpSpPr>
            <a:xfrm>
              <a:off x="376189" y="867325"/>
              <a:ext cx="441407" cy="3409123"/>
              <a:chOff x="71651" y="735275"/>
              <a:chExt cx="475500" cy="3672437"/>
            </a:xfrm>
          </p:grpSpPr>
          <p:sp>
            <p:nvSpPr>
              <p:cNvPr id="246" name="Google Shape;246;p9"/>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7" name="Google Shape;247;p9"/>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8" name="Google Shape;248;p9"/>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9" name="Google Shape;249;p9"/>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0" name="Google Shape;250;p9"/>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1" name="Google Shape;251;p9"/>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2" name="Google Shape;252;p9"/>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3" name="Google Shape;253;p9"/>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4" name="Google Shape;254;p9"/>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5" name="Google Shape;255;p9"/>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256" name="Google Shape;256;p9"/>
          <p:cNvSpPr txBox="1">
            <a:spLocks noGrp="1"/>
          </p:cNvSpPr>
          <p:nvPr>
            <p:ph type="title"/>
          </p:nvPr>
        </p:nvSpPr>
        <p:spPr>
          <a:xfrm>
            <a:off x="3245296" y="2006232"/>
            <a:ext cx="5701200" cy="1032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6134"/>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57" name="Google Shape;257;p9"/>
          <p:cNvSpPr txBox="1">
            <a:spLocks noGrp="1"/>
          </p:cNvSpPr>
          <p:nvPr>
            <p:ph type="subTitle" idx="1"/>
          </p:nvPr>
        </p:nvSpPr>
        <p:spPr>
          <a:xfrm>
            <a:off x="3245496" y="3151932"/>
            <a:ext cx="5701200" cy="209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0519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7"/>
        <p:cNvGrpSpPr/>
        <p:nvPr/>
      </p:nvGrpSpPr>
      <p:grpSpPr>
        <a:xfrm>
          <a:off x="0" y="0"/>
          <a:ext cx="0" cy="0"/>
          <a:chOff x="0" y="0"/>
          <a:chExt cx="0" cy="0"/>
        </a:xfrm>
      </p:grpSpPr>
      <p:grpSp>
        <p:nvGrpSpPr>
          <p:cNvPr id="198" name="Google Shape;198;p8"/>
          <p:cNvGrpSpPr/>
          <p:nvPr/>
        </p:nvGrpSpPr>
        <p:grpSpPr>
          <a:xfrm>
            <a:off x="501586" y="323300"/>
            <a:ext cx="11367188" cy="6212800"/>
            <a:chOff x="376189" y="242475"/>
            <a:chExt cx="8525391" cy="4659600"/>
          </a:xfrm>
        </p:grpSpPr>
        <p:sp>
          <p:nvSpPr>
            <p:cNvPr id="199" name="Google Shape;199;p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0" name="Google Shape;200;p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1" name="Google Shape;201;p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2" name="Google Shape;202;p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3" name="Google Shape;203;p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204" name="Google Shape;204;p8"/>
            <p:cNvGrpSpPr/>
            <p:nvPr/>
          </p:nvGrpSpPr>
          <p:grpSpPr>
            <a:xfrm>
              <a:off x="708708" y="843761"/>
              <a:ext cx="159575" cy="3457012"/>
              <a:chOff x="429853" y="651275"/>
              <a:chExt cx="171900" cy="3724025"/>
            </a:xfrm>
          </p:grpSpPr>
          <p:sp>
            <p:nvSpPr>
              <p:cNvPr id="205" name="Google Shape;205;p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6" name="Google Shape;206;p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7" name="Google Shape;207;p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8" name="Google Shape;208;p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9" name="Google Shape;209;p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0" name="Google Shape;210;p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1" name="Google Shape;211;p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2" name="Google Shape;212;p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3" name="Google Shape;213;p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4" name="Google Shape;214;p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15" name="Google Shape;215;p8"/>
            <p:cNvGrpSpPr/>
            <p:nvPr/>
          </p:nvGrpSpPr>
          <p:grpSpPr>
            <a:xfrm>
              <a:off x="376189" y="867325"/>
              <a:ext cx="441407" cy="3409123"/>
              <a:chOff x="71651" y="735275"/>
              <a:chExt cx="475500" cy="3672437"/>
            </a:xfrm>
          </p:grpSpPr>
          <p:sp>
            <p:nvSpPr>
              <p:cNvPr id="216" name="Google Shape;216;p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7" name="Google Shape;217;p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8" name="Google Shape;218;p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9" name="Google Shape;219;p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0" name="Google Shape;220;p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1" name="Google Shape;221;p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2" name="Google Shape;222;p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3" name="Google Shape;223;p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4" name="Google Shape;224;p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5" name="Google Shape;225;p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226" name="Google Shape;226;p8"/>
          <p:cNvSpPr txBox="1">
            <a:spLocks noGrp="1"/>
          </p:cNvSpPr>
          <p:nvPr>
            <p:ph type="title"/>
          </p:nvPr>
        </p:nvSpPr>
        <p:spPr>
          <a:xfrm>
            <a:off x="1725333" y="2065600"/>
            <a:ext cx="5704000" cy="2726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305003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8"/>
        <p:cNvGrpSpPr/>
        <p:nvPr/>
      </p:nvGrpSpPr>
      <p:grpSpPr>
        <a:xfrm>
          <a:off x="0" y="0"/>
          <a:ext cx="0" cy="0"/>
          <a:chOff x="0" y="0"/>
          <a:chExt cx="0" cy="0"/>
        </a:xfrm>
      </p:grpSpPr>
      <p:sp>
        <p:nvSpPr>
          <p:cNvPr id="259" name="Google Shape;259;p10"/>
          <p:cNvSpPr>
            <a:spLocks noGrp="1"/>
          </p:cNvSpPr>
          <p:nvPr>
            <p:ph type="pic" idx="2"/>
          </p:nvPr>
        </p:nvSpPr>
        <p:spPr>
          <a:xfrm>
            <a:off x="-9567" y="-9567"/>
            <a:ext cx="12201600" cy="6909600"/>
          </a:xfrm>
          <a:prstGeom prst="rect">
            <a:avLst/>
          </a:prstGeom>
          <a:noFill/>
          <a:ln>
            <a:noFill/>
          </a:ln>
        </p:spPr>
      </p:sp>
      <p:sp>
        <p:nvSpPr>
          <p:cNvPr id="260" name="Google Shape;260;p10"/>
          <p:cNvSpPr txBox="1">
            <a:spLocks noGrp="1"/>
          </p:cNvSpPr>
          <p:nvPr>
            <p:ph type="title"/>
          </p:nvPr>
        </p:nvSpPr>
        <p:spPr>
          <a:xfrm rot="-492">
            <a:off x="3299599" y="2821703"/>
            <a:ext cx="5592800" cy="1530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a:lvl1pPr>
            <a:lvl2pPr lvl="1" algn="ctr" rtl="0">
              <a:spcBef>
                <a:spcPts val="0"/>
              </a:spcBef>
              <a:spcAft>
                <a:spcPts val="0"/>
              </a:spcAft>
              <a:buClr>
                <a:schemeClr val="dk2"/>
              </a:buClr>
              <a:buSzPts val="3200"/>
              <a:buNone/>
              <a:defRPr>
                <a:solidFill>
                  <a:schemeClr val="dk2"/>
                </a:solidFill>
              </a:defRPr>
            </a:lvl2pPr>
            <a:lvl3pPr lvl="2" algn="ctr" rtl="0">
              <a:spcBef>
                <a:spcPts val="0"/>
              </a:spcBef>
              <a:spcAft>
                <a:spcPts val="0"/>
              </a:spcAft>
              <a:buClr>
                <a:schemeClr val="dk2"/>
              </a:buClr>
              <a:buSzPts val="3200"/>
              <a:buNone/>
              <a:defRPr>
                <a:solidFill>
                  <a:schemeClr val="dk2"/>
                </a:solidFill>
              </a:defRPr>
            </a:lvl3pPr>
            <a:lvl4pPr lvl="3" algn="ctr" rtl="0">
              <a:spcBef>
                <a:spcPts val="0"/>
              </a:spcBef>
              <a:spcAft>
                <a:spcPts val="0"/>
              </a:spcAft>
              <a:buClr>
                <a:schemeClr val="dk2"/>
              </a:buClr>
              <a:buSzPts val="3200"/>
              <a:buNone/>
              <a:defRPr>
                <a:solidFill>
                  <a:schemeClr val="dk2"/>
                </a:solidFill>
              </a:defRPr>
            </a:lvl4pPr>
            <a:lvl5pPr lvl="4" algn="ctr" rtl="0">
              <a:spcBef>
                <a:spcPts val="0"/>
              </a:spcBef>
              <a:spcAft>
                <a:spcPts val="0"/>
              </a:spcAft>
              <a:buClr>
                <a:schemeClr val="dk2"/>
              </a:buClr>
              <a:buSzPts val="3200"/>
              <a:buNone/>
              <a:defRPr>
                <a:solidFill>
                  <a:schemeClr val="dk2"/>
                </a:solidFill>
              </a:defRPr>
            </a:lvl5pPr>
            <a:lvl6pPr lvl="5" algn="ctr" rtl="0">
              <a:spcBef>
                <a:spcPts val="0"/>
              </a:spcBef>
              <a:spcAft>
                <a:spcPts val="0"/>
              </a:spcAft>
              <a:buClr>
                <a:schemeClr val="dk2"/>
              </a:buClr>
              <a:buSzPts val="3200"/>
              <a:buNone/>
              <a:defRPr>
                <a:solidFill>
                  <a:schemeClr val="dk2"/>
                </a:solidFill>
              </a:defRPr>
            </a:lvl6pPr>
            <a:lvl7pPr lvl="6" algn="ctr" rtl="0">
              <a:spcBef>
                <a:spcPts val="0"/>
              </a:spcBef>
              <a:spcAft>
                <a:spcPts val="0"/>
              </a:spcAft>
              <a:buClr>
                <a:schemeClr val="dk2"/>
              </a:buClr>
              <a:buSzPts val="3200"/>
              <a:buNone/>
              <a:defRPr>
                <a:solidFill>
                  <a:schemeClr val="dk2"/>
                </a:solidFill>
              </a:defRPr>
            </a:lvl7pPr>
            <a:lvl8pPr lvl="7" algn="ctr" rtl="0">
              <a:spcBef>
                <a:spcPts val="0"/>
              </a:spcBef>
              <a:spcAft>
                <a:spcPts val="0"/>
              </a:spcAft>
              <a:buClr>
                <a:schemeClr val="dk2"/>
              </a:buClr>
              <a:buSzPts val="3200"/>
              <a:buNone/>
              <a:defRPr>
                <a:solidFill>
                  <a:schemeClr val="dk2"/>
                </a:solidFill>
              </a:defRPr>
            </a:lvl8pPr>
            <a:lvl9pPr lvl="8" algn="ctr" rtl="0">
              <a:spcBef>
                <a:spcPts val="0"/>
              </a:spcBef>
              <a:spcAft>
                <a:spcPts val="0"/>
              </a:spcAft>
              <a:buClr>
                <a:schemeClr val="dk2"/>
              </a:buClr>
              <a:buSzPts val="3200"/>
              <a:buNone/>
              <a:defRPr>
                <a:solidFill>
                  <a:schemeClr val="dk2"/>
                </a:solidFill>
              </a:defRPr>
            </a:lvl9pPr>
          </a:lstStyle>
          <a:p>
            <a:endParaRPr/>
          </a:p>
        </p:txBody>
      </p:sp>
    </p:spTree>
    <p:extLst>
      <p:ext uri="{BB962C8B-B14F-4D97-AF65-F5344CB8AC3E}">
        <p14:creationId xmlns:p14="http://schemas.microsoft.com/office/powerpoint/2010/main" val="2308711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2"/>
        <p:cNvGrpSpPr/>
        <p:nvPr/>
      </p:nvGrpSpPr>
      <p:grpSpPr>
        <a:xfrm>
          <a:off x="0" y="0"/>
          <a:ext cx="0" cy="0"/>
          <a:chOff x="0" y="0"/>
          <a:chExt cx="0" cy="0"/>
        </a:xfrm>
      </p:grpSpPr>
      <p:sp>
        <p:nvSpPr>
          <p:cNvPr id="293" name="Google Shape;293;p12"/>
          <p:cNvSpPr/>
          <p:nvPr/>
        </p:nvSpPr>
        <p:spPr>
          <a:xfrm>
            <a:off x="-47833" y="-19133"/>
            <a:ext cx="12240000" cy="6877200"/>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Tree>
    <p:extLst>
      <p:ext uri="{BB962C8B-B14F-4D97-AF65-F5344CB8AC3E}">
        <p14:creationId xmlns:p14="http://schemas.microsoft.com/office/powerpoint/2010/main" val="2190231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4"/>
        <p:cNvGrpSpPr/>
        <p:nvPr/>
      </p:nvGrpSpPr>
      <p:grpSpPr>
        <a:xfrm>
          <a:off x="0" y="0"/>
          <a:ext cx="0" cy="0"/>
          <a:chOff x="0" y="0"/>
          <a:chExt cx="0" cy="0"/>
        </a:xfrm>
      </p:grpSpPr>
      <p:grpSp>
        <p:nvGrpSpPr>
          <p:cNvPr id="295" name="Google Shape;295;p13"/>
          <p:cNvGrpSpPr/>
          <p:nvPr/>
        </p:nvGrpSpPr>
        <p:grpSpPr>
          <a:xfrm>
            <a:off x="320829" y="221689"/>
            <a:ext cx="11690016" cy="6389244"/>
            <a:chOff x="376189" y="242475"/>
            <a:chExt cx="8525391" cy="4659600"/>
          </a:xfrm>
        </p:grpSpPr>
        <p:sp>
          <p:nvSpPr>
            <p:cNvPr id="296" name="Google Shape;296;p13"/>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97" name="Google Shape;297;p13"/>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98" name="Google Shape;298;p13"/>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99" name="Google Shape;299;p13"/>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0" name="Google Shape;300;p13"/>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301" name="Google Shape;301;p13"/>
            <p:cNvGrpSpPr/>
            <p:nvPr/>
          </p:nvGrpSpPr>
          <p:grpSpPr>
            <a:xfrm>
              <a:off x="708708" y="843761"/>
              <a:ext cx="159575" cy="3457012"/>
              <a:chOff x="429853" y="651275"/>
              <a:chExt cx="171900" cy="3724025"/>
            </a:xfrm>
          </p:grpSpPr>
          <p:sp>
            <p:nvSpPr>
              <p:cNvPr id="302" name="Google Shape;302;p13"/>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3" name="Google Shape;303;p13"/>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4" name="Google Shape;304;p13"/>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5" name="Google Shape;305;p13"/>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6" name="Google Shape;306;p13"/>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7" name="Google Shape;307;p13"/>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8" name="Google Shape;308;p13"/>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9" name="Google Shape;309;p13"/>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0" name="Google Shape;310;p13"/>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1" name="Google Shape;311;p13"/>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312" name="Google Shape;312;p13"/>
            <p:cNvGrpSpPr/>
            <p:nvPr/>
          </p:nvGrpSpPr>
          <p:grpSpPr>
            <a:xfrm>
              <a:off x="376189" y="867325"/>
              <a:ext cx="441407" cy="3409123"/>
              <a:chOff x="71651" y="735275"/>
              <a:chExt cx="475500" cy="3672437"/>
            </a:xfrm>
          </p:grpSpPr>
          <p:sp>
            <p:nvSpPr>
              <p:cNvPr id="313" name="Google Shape;313;p13"/>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4" name="Google Shape;314;p13"/>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5" name="Google Shape;315;p13"/>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6" name="Google Shape;316;p13"/>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7" name="Google Shape;317;p13"/>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8" name="Google Shape;318;p13"/>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9" name="Google Shape;319;p13"/>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20" name="Google Shape;320;p13"/>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21" name="Google Shape;321;p13"/>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22" name="Google Shape;322;p13"/>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323" name="Google Shape;323;p13"/>
          <p:cNvSpPr txBox="1">
            <a:spLocks noGrp="1"/>
          </p:cNvSpPr>
          <p:nvPr>
            <p:ph type="title" hasCustomPrompt="1"/>
          </p:nvPr>
        </p:nvSpPr>
        <p:spPr>
          <a:xfrm>
            <a:off x="1511433" y="2520972"/>
            <a:ext cx="1226800" cy="8056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24" name="Google Shape;324;p13"/>
          <p:cNvSpPr txBox="1">
            <a:spLocks noGrp="1"/>
          </p:cNvSpPr>
          <p:nvPr>
            <p:ph type="subTitle" idx="1"/>
          </p:nvPr>
        </p:nvSpPr>
        <p:spPr>
          <a:xfrm>
            <a:off x="2905852" y="2661375"/>
            <a:ext cx="3108400" cy="77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25" name="Google Shape;325;p13"/>
          <p:cNvSpPr txBox="1">
            <a:spLocks noGrp="1"/>
          </p:cNvSpPr>
          <p:nvPr>
            <p:ph type="title" idx="2" hasCustomPrompt="1"/>
          </p:nvPr>
        </p:nvSpPr>
        <p:spPr>
          <a:xfrm>
            <a:off x="6186600" y="2520972"/>
            <a:ext cx="1226800" cy="8056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26" name="Google Shape;326;p13"/>
          <p:cNvSpPr txBox="1">
            <a:spLocks noGrp="1"/>
          </p:cNvSpPr>
          <p:nvPr>
            <p:ph type="subTitle" idx="3"/>
          </p:nvPr>
        </p:nvSpPr>
        <p:spPr>
          <a:xfrm>
            <a:off x="7585485" y="2661365"/>
            <a:ext cx="3108400" cy="77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27" name="Google Shape;327;p13"/>
          <p:cNvSpPr txBox="1">
            <a:spLocks noGrp="1"/>
          </p:cNvSpPr>
          <p:nvPr>
            <p:ph type="title" idx="4"/>
          </p:nvPr>
        </p:nvSpPr>
        <p:spPr>
          <a:xfrm>
            <a:off x="2905856" y="4290761"/>
            <a:ext cx="3108400" cy="585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933"/>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8" name="Google Shape;328;p13"/>
          <p:cNvSpPr txBox="1">
            <a:spLocks noGrp="1"/>
          </p:cNvSpPr>
          <p:nvPr>
            <p:ph type="title" idx="5" hasCustomPrompt="1"/>
          </p:nvPr>
        </p:nvSpPr>
        <p:spPr>
          <a:xfrm>
            <a:off x="1511433" y="4526429"/>
            <a:ext cx="1226800" cy="805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29" name="Google Shape;329;p13"/>
          <p:cNvSpPr txBox="1">
            <a:spLocks noGrp="1"/>
          </p:cNvSpPr>
          <p:nvPr>
            <p:ph type="subTitle" idx="6"/>
          </p:nvPr>
        </p:nvSpPr>
        <p:spPr>
          <a:xfrm>
            <a:off x="2905852" y="4701833"/>
            <a:ext cx="3108400" cy="77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30" name="Google Shape;330;p13"/>
          <p:cNvSpPr txBox="1">
            <a:spLocks noGrp="1"/>
          </p:cNvSpPr>
          <p:nvPr>
            <p:ph type="title" idx="7"/>
          </p:nvPr>
        </p:nvSpPr>
        <p:spPr>
          <a:xfrm>
            <a:off x="7585489" y="4290761"/>
            <a:ext cx="3108400" cy="585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933"/>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31" name="Google Shape;331;p13"/>
          <p:cNvSpPr txBox="1">
            <a:spLocks noGrp="1"/>
          </p:cNvSpPr>
          <p:nvPr>
            <p:ph type="title" idx="8" hasCustomPrompt="1"/>
          </p:nvPr>
        </p:nvSpPr>
        <p:spPr>
          <a:xfrm>
            <a:off x="6186600" y="4526435"/>
            <a:ext cx="1226800" cy="805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32" name="Google Shape;332;p13"/>
          <p:cNvSpPr txBox="1">
            <a:spLocks noGrp="1"/>
          </p:cNvSpPr>
          <p:nvPr>
            <p:ph type="subTitle" idx="9"/>
          </p:nvPr>
        </p:nvSpPr>
        <p:spPr>
          <a:xfrm>
            <a:off x="7585485" y="4701833"/>
            <a:ext cx="3108400" cy="77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33" name="Google Shape;333;p13"/>
          <p:cNvSpPr txBox="1">
            <a:spLocks noGrp="1"/>
          </p:cNvSpPr>
          <p:nvPr>
            <p:ph type="title" idx="13"/>
          </p:nvPr>
        </p:nvSpPr>
        <p:spPr>
          <a:xfrm>
            <a:off x="960000" y="6184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4" name="Google Shape;334;p13"/>
          <p:cNvSpPr txBox="1">
            <a:spLocks noGrp="1"/>
          </p:cNvSpPr>
          <p:nvPr>
            <p:ph type="title" idx="14"/>
          </p:nvPr>
        </p:nvSpPr>
        <p:spPr>
          <a:xfrm>
            <a:off x="7585489" y="2250300"/>
            <a:ext cx="3108400" cy="585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933"/>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35" name="Google Shape;335;p13"/>
          <p:cNvSpPr txBox="1">
            <a:spLocks noGrp="1"/>
          </p:cNvSpPr>
          <p:nvPr>
            <p:ph type="title" idx="15"/>
          </p:nvPr>
        </p:nvSpPr>
        <p:spPr>
          <a:xfrm>
            <a:off x="2905856" y="2250300"/>
            <a:ext cx="3108400" cy="585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933"/>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88258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67"/>
        <p:cNvGrpSpPr/>
        <p:nvPr/>
      </p:nvGrpSpPr>
      <p:grpSpPr>
        <a:xfrm>
          <a:off x="0" y="0"/>
          <a:ext cx="0" cy="0"/>
          <a:chOff x="0" y="0"/>
          <a:chExt cx="0" cy="0"/>
        </a:xfrm>
      </p:grpSpPr>
      <p:grpSp>
        <p:nvGrpSpPr>
          <p:cNvPr id="368" name="Google Shape;368;p15"/>
          <p:cNvGrpSpPr/>
          <p:nvPr/>
        </p:nvGrpSpPr>
        <p:grpSpPr>
          <a:xfrm>
            <a:off x="501586" y="323300"/>
            <a:ext cx="11367188" cy="6212800"/>
            <a:chOff x="376189" y="242475"/>
            <a:chExt cx="8525391" cy="4659600"/>
          </a:xfrm>
        </p:grpSpPr>
        <p:sp>
          <p:nvSpPr>
            <p:cNvPr id="369" name="Google Shape;369;p15"/>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0" name="Google Shape;370;p15"/>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1" name="Google Shape;371;p15"/>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2" name="Google Shape;372;p15"/>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3" name="Google Shape;373;p15"/>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374" name="Google Shape;374;p15"/>
            <p:cNvGrpSpPr/>
            <p:nvPr/>
          </p:nvGrpSpPr>
          <p:grpSpPr>
            <a:xfrm>
              <a:off x="708708" y="843761"/>
              <a:ext cx="159575" cy="3457012"/>
              <a:chOff x="429853" y="651275"/>
              <a:chExt cx="171900" cy="3724025"/>
            </a:xfrm>
          </p:grpSpPr>
          <p:sp>
            <p:nvSpPr>
              <p:cNvPr id="375" name="Google Shape;375;p15"/>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6" name="Google Shape;376;p15"/>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7" name="Google Shape;377;p15"/>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8" name="Google Shape;378;p15"/>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9" name="Google Shape;379;p15"/>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0" name="Google Shape;380;p15"/>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1" name="Google Shape;381;p15"/>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2" name="Google Shape;382;p15"/>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3" name="Google Shape;383;p15"/>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4" name="Google Shape;384;p15"/>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385" name="Google Shape;385;p15"/>
            <p:cNvGrpSpPr/>
            <p:nvPr/>
          </p:nvGrpSpPr>
          <p:grpSpPr>
            <a:xfrm>
              <a:off x="376189" y="867325"/>
              <a:ext cx="441407" cy="3409123"/>
              <a:chOff x="71651" y="735275"/>
              <a:chExt cx="475500" cy="3672437"/>
            </a:xfrm>
          </p:grpSpPr>
          <p:sp>
            <p:nvSpPr>
              <p:cNvPr id="386" name="Google Shape;386;p15"/>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7" name="Google Shape;387;p15"/>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8" name="Google Shape;388;p15"/>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9" name="Google Shape;389;p15"/>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0" name="Google Shape;390;p15"/>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1" name="Google Shape;391;p15"/>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2" name="Google Shape;392;p15"/>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3" name="Google Shape;393;p15"/>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4" name="Google Shape;394;p15"/>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5" name="Google Shape;395;p15"/>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396" name="Google Shape;396;p15"/>
          <p:cNvSpPr txBox="1">
            <a:spLocks noGrp="1"/>
          </p:cNvSpPr>
          <p:nvPr>
            <p:ph type="subTitle" idx="1"/>
          </p:nvPr>
        </p:nvSpPr>
        <p:spPr>
          <a:xfrm>
            <a:off x="1613500" y="3577868"/>
            <a:ext cx="5708800" cy="100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7" name="Google Shape;397;p15"/>
          <p:cNvSpPr txBox="1">
            <a:spLocks noGrp="1"/>
          </p:cNvSpPr>
          <p:nvPr>
            <p:ph type="title"/>
          </p:nvPr>
        </p:nvSpPr>
        <p:spPr>
          <a:xfrm>
            <a:off x="1613633" y="1733084"/>
            <a:ext cx="5708800" cy="205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1200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041568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30"/>
        <p:cNvGrpSpPr/>
        <p:nvPr/>
      </p:nvGrpSpPr>
      <p:grpSpPr>
        <a:xfrm>
          <a:off x="0" y="0"/>
          <a:ext cx="0" cy="0"/>
          <a:chOff x="0" y="0"/>
          <a:chExt cx="0" cy="0"/>
        </a:xfrm>
      </p:grpSpPr>
      <p:grpSp>
        <p:nvGrpSpPr>
          <p:cNvPr id="431" name="Google Shape;431;p17"/>
          <p:cNvGrpSpPr/>
          <p:nvPr/>
        </p:nvGrpSpPr>
        <p:grpSpPr>
          <a:xfrm>
            <a:off x="320829" y="221689"/>
            <a:ext cx="11690016" cy="6389244"/>
            <a:chOff x="376189" y="242475"/>
            <a:chExt cx="8525391" cy="4659600"/>
          </a:xfrm>
        </p:grpSpPr>
        <p:sp>
          <p:nvSpPr>
            <p:cNvPr id="432" name="Google Shape;432;p17"/>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3" name="Google Shape;433;p17"/>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4" name="Google Shape;434;p17"/>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5" name="Google Shape;435;p17"/>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6" name="Google Shape;436;p17"/>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437" name="Google Shape;437;p17"/>
            <p:cNvGrpSpPr/>
            <p:nvPr/>
          </p:nvGrpSpPr>
          <p:grpSpPr>
            <a:xfrm>
              <a:off x="708708" y="843761"/>
              <a:ext cx="159575" cy="3457012"/>
              <a:chOff x="429853" y="651275"/>
              <a:chExt cx="171900" cy="3724025"/>
            </a:xfrm>
          </p:grpSpPr>
          <p:sp>
            <p:nvSpPr>
              <p:cNvPr id="438" name="Google Shape;438;p17"/>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9" name="Google Shape;439;p17"/>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0" name="Google Shape;440;p17"/>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1" name="Google Shape;441;p17"/>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2" name="Google Shape;442;p17"/>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3" name="Google Shape;443;p17"/>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4" name="Google Shape;444;p17"/>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5" name="Google Shape;445;p17"/>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6" name="Google Shape;446;p17"/>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7" name="Google Shape;447;p17"/>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448" name="Google Shape;448;p17"/>
            <p:cNvGrpSpPr/>
            <p:nvPr/>
          </p:nvGrpSpPr>
          <p:grpSpPr>
            <a:xfrm>
              <a:off x="376189" y="867325"/>
              <a:ext cx="441407" cy="3409123"/>
              <a:chOff x="71651" y="735275"/>
              <a:chExt cx="475500" cy="3672437"/>
            </a:xfrm>
          </p:grpSpPr>
          <p:sp>
            <p:nvSpPr>
              <p:cNvPr id="449" name="Google Shape;449;p17"/>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0" name="Google Shape;450;p17"/>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1" name="Google Shape;451;p17"/>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2" name="Google Shape;452;p17"/>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3" name="Google Shape;453;p17"/>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4" name="Google Shape;454;p17"/>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5" name="Google Shape;455;p17"/>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6" name="Google Shape;456;p17"/>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7" name="Google Shape;457;p17"/>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8" name="Google Shape;458;p17"/>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459" name="Google Shape;459;p17"/>
          <p:cNvSpPr>
            <a:spLocks noGrp="1"/>
          </p:cNvSpPr>
          <p:nvPr>
            <p:ph type="pic" idx="2"/>
          </p:nvPr>
        </p:nvSpPr>
        <p:spPr>
          <a:xfrm>
            <a:off x="7069760" y="1202948"/>
            <a:ext cx="4082400" cy="4505200"/>
          </a:xfrm>
          <a:prstGeom prst="rect">
            <a:avLst/>
          </a:prstGeom>
          <a:noFill/>
          <a:ln>
            <a:noFill/>
          </a:ln>
        </p:spPr>
      </p:sp>
      <p:sp>
        <p:nvSpPr>
          <p:cNvPr id="460" name="Google Shape;460;p17"/>
          <p:cNvSpPr txBox="1">
            <a:spLocks noGrp="1"/>
          </p:cNvSpPr>
          <p:nvPr>
            <p:ph type="title"/>
          </p:nvPr>
        </p:nvSpPr>
        <p:spPr>
          <a:xfrm>
            <a:off x="1476567" y="1586040"/>
            <a:ext cx="5017200" cy="2354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61" name="Google Shape;461;p17"/>
          <p:cNvSpPr txBox="1">
            <a:spLocks noGrp="1"/>
          </p:cNvSpPr>
          <p:nvPr>
            <p:ph type="subTitle" idx="1"/>
          </p:nvPr>
        </p:nvSpPr>
        <p:spPr>
          <a:xfrm>
            <a:off x="1476567" y="3942751"/>
            <a:ext cx="5017200" cy="1329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92862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62"/>
        <p:cNvGrpSpPr/>
        <p:nvPr/>
      </p:nvGrpSpPr>
      <p:grpSpPr>
        <a:xfrm>
          <a:off x="0" y="0"/>
          <a:ext cx="0" cy="0"/>
          <a:chOff x="0" y="0"/>
          <a:chExt cx="0" cy="0"/>
        </a:xfrm>
      </p:grpSpPr>
      <p:grpSp>
        <p:nvGrpSpPr>
          <p:cNvPr id="463" name="Google Shape;463;p18"/>
          <p:cNvGrpSpPr/>
          <p:nvPr/>
        </p:nvGrpSpPr>
        <p:grpSpPr>
          <a:xfrm>
            <a:off x="320829" y="221689"/>
            <a:ext cx="11690016" cy="6389244"/>
            <a:chOff x="376189" y="242475"/>
            <a:chExt cx="8525391" cy="4659600"/>
          </a:xfrm>
        </p:grpSpPr>
        <p:sp>
          <p:nvSpPr>
            <p:cNvPr id="464" name="Google Shape;464;p1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5" name="Google Shape;465;p1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6" name="Google Shape;466;p1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7" name="Google Shape;467;p1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8" name="Google Shape;468;p1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469" name="Google Shape;469;p18"/>
            <p:cNvGrpSpPr/>
            <p:nvPr/>
          </p:nvGrpSpPr>
          <p:grpSpPr>
            <a:xfrm>
              <a:off x="708708" y="843761"/>
              <a:ext cx="159575" cy="3457012"/>
              <a:chOff x="429853" y="651275"/>
              <a:chExt cx="171900" cy="3724025"/>
            </a:xfrm>
          </p:grpSpPr>
          <p:sp>
            <p:nvSpPr>
              <p:cNvPr id="470" name="Google Shape;470;p1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1" name="Google Shape;471;p1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2" name="Google Shape;472;p1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3" name="Google Shape;473;p1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4" name="Google Shape;474;p1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5" name="Google Shape;475;p1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6" name="Google Shape;476;p1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7" name="Google Shape;477;p1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8" name="Google Shape;478;p1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9" name="Google Shape;479;p1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480" name="Google Shape;480;p18"/>
            <p:cNvGrpSpPr/>
            <p:nvPr/>
          </p:nvGrpSpPr>
          <p:grpSpPr>
            <a:xfrm>
              <a:off x="376189" y="867325"/>
              <a:ext cx="441407" cy="3409123"/>
              <a:chOff x="71651" y="735275"/>
              <a:chExt cx="475500" cy="3672437"/>
            </a:xfrm>
          </p:grpSpPr>
          <p:sp>
            <p:nvSpPr>
              <p:cNvPr id="481" name="Google Shape;481;p1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2" name="Google Shape;482;p1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3" name="Google Shape;483;p1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4" name="Google Shape;484;p1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5" name="Google Shape;485;p1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6" name="Google Shape;486;p1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7" name="Google Shape;487;p1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8" name="Google Shape;488;p1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9" name="Google Shape;489;p1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90" name="Google Shape;490;p1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491" name="Google Shape;491;p18"/>
          <p:cNvSpPr txBox="1">
            <a:spLocks noGrp="1"/>
          </p:cNvSpPr>
          <p:nvPr>
            <p:ph type="title"/>
          </p:nvPr>
        </p:nvSpPr>
        <p:spPr>
          <a:xfrm>
            <a:off x="1669600" y="1778104"/>
            <a:ext cx="3506000" cy="1799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92" name="Google Shape;492;p18"/>
          <p:cNvSpPr txBox="1">
            <a:spLocks noGrp="1"/>
          </p:cNvSpPr>
          <p:nvPr>
            <p:ph type="subTitle" idx="1"/>
          </p:nvPr>
        </p:nvSpPr>
        <p:spPr>
          <a:xfrm>
            <a:off x="1669600" y="3325904"/>
            <a:ext cx="3506000" cy="159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778338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24"/>
        <p:cNvGrpSpPr/>
        <p:nvPr/>
      </p:nvGrpSpPr>
      <p:grpSpPr>
        <a:xfrm>
          <a:off x="0" y="0"/>
          <a:ext cx="0" cy="0"/>
          <a:chOff x="0" y="0"/>
          <a:chExt cx="0" cy="0"/>
        </a:xfrm>
      </p:grpSpPr>
      <p:grpSp>
        <p:nvGrpSpPr>
          <p:cNvPr id="525" name="Google Shape;525;p20"/>
          <p:cNvGrpSpPr/>
          <p:nvPr/>
        </p:nvGrpSpPr>
        <p:grpSpPr>
          <a:xfrm>
            <a:off x="320829" y="221689"/>
            <a:ext cx="11690016" cy="6389244"/>
            <a:chOff x="376189" y="242475"/>
            <a:chExt cx="8525391" cy="4659600"/>
          </a:xfrm>
        </p:grpSpPr>
        <p:sp>
          <p:nvSpPr>
            <p:cNvPr id="526" name="Google Shape;526;p20"/>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7" name="Google Shape;527;p20"/>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8" name="Google Shape;528;p20"/>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9" name="Google Shape;529;p20"/>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0" name="Google Shape;530;p20"/>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531" name="Google Shape;531;p20"/>
            <p:cNvGrpSpPr/>
            <p:nvPr/>
          </p:nvGrpSpPr>
          <p:grpSpPr>
            <a:xfrm>
              <a:off x="708708" y="843761"/>
              <a:ext cx="159575" cy="3457012"/>
              <a:chOff x="429853" y="651275"/>
              <a:chExt cx="171900" cy="3724025"/>
            </a:xfrm>
          </p:grpSpPr>
          <p:sp>
            <p:nvSpPr>
              <p:cNvPr id="532" name="Google Shape;532;p20"/>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3" name="Google Shape;533;p20"/>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4" name="Google Shape;534;p20"/>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5" name="Google Shape;535;p20"/>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6" name="Google Shape;536;p20"/>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7" name="Google Shape;537;p20"/>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8" name="Google Shape;538;p20"/>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9" name="Google Shape;539;p20"/>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0" name="Google Shape;540;p20"/>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1" name="Google Shape;541;p20"/>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542" name="Google Shape;542;p20"/>
            <p:cNvGrpSpPr/>
            <p:nvPr/>
          </p:nvGrpSpPr>
          <p:grpSpPr>
            <a:xfrm>
              <a:off x="376189" y="867325"/>
              <a:ext cx="441407" cy="3409123"/>
              <a:chOff x="71651" y="735275"/>
              <a:chExt cx="475500" cy="3672437"/>
            </a:xfrm>
          </p:grpSpPr>
          <p:sp>
            <p:nvSpPr>
              <p:cNvPr id="543" name="Google Shape;543;p20"/>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4" name="Google Shape;544;p20"/>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5" name="Google Shape;545;p20"/>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6" name="Google Shape;546;p20"/>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7" name="Google Shape;547;p20"/>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8" name="Google Shape;548;p20"/>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9" name="Google Shape;549;p20"/>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0" name="Google Shape;550;p20"/>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1" name="Google Shape;551;p20"/>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2" name="Google Shape;552;p20"/>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553" name="Google Shape;553;p20"/>
          <p:cNvSpPr txBox="1">
            <a:spLocks noGrp="1"/>
          </p:cNvSpPr>
          <p:nvPr>
            <p:ph type="title"/>
          </p:nvPr>
        </p:nvSpPr>
        <p:spPr>
          <a:xfrm>
            <a:off x="2907833" y="2205180"/>
            <a:ext cx="3654400" cy="864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554" name="Google Shape;554;p20"/>
          <p:cNvSpPr txBox="1">
            <a:spLocks noGrp="1"/>
          </p:cNvSpPr>
          <p:nvPr>
            <p:ph type="subTitle" idx="1"/>
          </p:nvPr>
        </p:nvSpPr>
        <p:spPr>
          <a:xfrm>
            <a:off x="2907833" y="3155513"/>
            <a:ext cx="3654400" cy="149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896552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02"/>
        <p:cNvGrpSpPr/>
        <p:nvPr/>
      </p:nvGrpSpPr>
      <p:grpSpPr>
        <a:xfrm>
          <a:off x="0" y="0"/>
          <a:ext cx="0" cy="0"/>
          <a:chOff x="0" y="0"/>
          <a:chExt cx="0" cy="0"/>
        </a:xfrm>
      </p:grpSpPr>
      <p:grpSp>
        <p:nvGrpSpPr>
          <p:cNvPr id="803" name="Google Shape;803;p28"/>
          <p:cNvGrpSpPr/>
          <p:nvPr/>
        </p:nvGrpSpPr>
        <p:grpSpPr>
          <a:xfrm>
            <a:off x="501586" y="323300"/>
            <a:ext cx="11367188" cy="6212800"/>
            <a:chOff x="376189" y="242475"/>
            <a:chExt cx="8525391" cy="4659600"/>
          </a:xfrm>
        </p:grpSpPr>
        <p:sp>
          <p:nvSpPr>
            <p:cNvPr id="804" name="Google Shape;804;p2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5" name="Google Shape;805;p2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6" name="Google Shape;806;p2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7" name="Google Shape;807;p2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8" name="Google Shape;808;p2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809" name="Google Shape;809;p28"/>
            <p:cNvGrpSpPr/>
            <p:nvPr/>
          </p:nvGrpSpPr>
          <p:grpSpPr>
            <a:xfrm>
              <a:off x="708708" y="843761"/>
              <a:ext cx="159575" cy="3457012"/>
              <a:chOff x="429853" y="651275"/>
              <a:chExt cx="171900" cy="3724025"/>
            </a:xfrm>
          </p:grpSpPr>
          <p:sp>
            <p:nvSpPr>
              <p:cNvPr id="810" name="Google Shape;810;p2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1" name="Google Shape;811;p2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2" name="Google Shape;812;p2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3" name="Google Shape;813;p2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4" name="Google Shape;814;p2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5" name="Google Shape;815;p2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6" name="Google Shape;816;p2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7" name="Google Shape;817;p2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8" name="Google Shape;818;p2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9" name="Google Shape;819;p2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820" name="Google Shape;820;p28"/>
            <p:cNvGrpSpPr/>
            <p:nvPr/>
          </p:nvGrpSpPr>
          <p:grpSpPr>
            <a:xfrm>
              <a:off x="376189" y="867325"/>
              <a:ext cx="441407" cy="3409123"/>
              <a:chOff x="71651" y="735275"/>
              <a:chExt cx="475500" cy="3672437"/>
            </a:xfrm>
          </p:grpSpPr>
          <p:sp>
            <p:nvSpPr>
              <p:cNvPr id="821" name="Google Shape;821;p2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2" name="Google Shape;822;p2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3" name="Google Shape;823;p2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4" name="Google Shape;824;p2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5" name="Google Shape;825;p2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6" name="Google Shape;826;p2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7" name="Google Shape;827;p2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8" name="Google Shape;828;p2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9" name="Google Shape;829;p2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30" name="Google Shape;830;p2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831" name="Google Shape;831;p28"/>
          <p:cNvSpPr txBox="1">
            <a:spLocks noGrp="1"/>
          </p:cNvSpPr>
          <p:nvPr>
            <p:ph type="title" hasCustomPrompt="1"/>
          </p:nvPr>
        </p:nvSpPr>
        <p:spPr>
          <a:xfrm>
            <a:off x="1824667" y="4041109"/>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2" name="Google Shape;832;p28"/>
          <p:cNvSpPr txBox="1">
            <a:spLocks noGrp="1"/>
          </p:cNvSpPr>
          <p:nvPr>
            <p:ph type="subTitle" idx="1"/>
          </p:nvPr>
        </p:nvSpPr>
        <p:spPr>
          <a:xfrm>
            <a:off x="1824664" y="4773567"/>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3" name="Google Shape;833;p28"/>
          <p:cNvSpPr txBox="1">
            <a:spLocks noGrp="1"/>
          </p:cNvSpPr>
          <p:nvPr>
            <p:ph type="title" idx="2" hasCustomPrompt="1"/>
          </p:nvPr>
        </p:nvSpPr>
        <p:spPr>
          <a:xfrm>
            <a:off x="1824667" y="1884567"/>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4" name="Google Shape;834;p28"/>
          <p:cNvSpPr txBox="1">
            <a:spLocks noGrp="1"/>
          </p:cNvSpPr>
          <p:nvPr>
            <p:ph type="subTitle" idx="3"/>
          </p:nvPr>
        </p:nvSpPr>
        <p:spPr>
          <a:xfrm>
            <a:off x="1824664" y="2611471"/>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5" name="Google Shape;835;p28"/>
          <p:cNvSpPr txBox="1">
            <a:spLocks noGrp="1"/>
          </p:cNvSpPr>
          <p:nvPr>
            <p:ph type="title" idx="4" hasCustomPrompt="1"/>
          </p:nvPr>
        </p:nvSpPr>
        <p:spPr>
          <a:xfrm>
            <a:off x="6254900" y="4041100"/>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6" name="Google Shape;836;p28"/>
          <p:cNvSpPr txBox="1">
            <a:spLocks noGrp="1"/>
          </p:cNvSpPr>
          <p:nvPr>
            <p:ph type="subTitle" idx="5"/>
          </p:nvPr>
        </p:nvSpPr>
        <p:spPr>
          <a:xfrm>
            <a:off x="6254897" y="4773561"/>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7" name="Google Shape;837;p28"/>
          <p:cNvSpPr txBox="1">
            <a:spLocks noGrp="1"/>
          </p:cNvSpPr>
          <p:nvPr>
            <p:ph type="title" idx="6" hasCustomPrompt="1"/>
          </p:nvPr>
        </p:nvSpPr>
        <p:spPr>
          <a:xfrm>
            <a:off x="6254903" y="1892729"/>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8" name="Google Shape;838;p28"/>
          <p:cNvSpPr txBox="1">
            <a:spLocks noGrp="1"/>
          </p:cNvSpPr>
          <p:nvPr>
            <p:ph type="subTitle" idx="7"/>
          </p:nvPr>
        </p:nvSpPr>
        <p:spPr>
          <a:xfrm>
            <a:off x="6254897" y="2625323"/>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71924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01"/>
        <p:cNvGrpSpPr/>
        <p:nvPr/>
      </p:nvGrpSpPr>
      <p:grpSpPr>
        <a:xfrm>
          <a:off x="0" y="0"/>
          <a:ext cx="0" cy="0"/>
          <a:chOff x="0" y="0"/>
          <a:chExt cx="0" cy="0"/>
        </a:xfrm>
      </p:grpSpPr>
      <p:grpSp>
        <p:nvGrpSpPr>
          <p:cNvPr id="1002" name="Google Shape;1002;p34"/>
          <p:cNvGrpSpPr/>
          <p:nvPr/>
        </p:nvGrpSpPr>
        <p:grpSpPr>
          <a:xfrm>
            <a:off x="501586" y="323300"/>
            <a:ext cx="11367188" cy="6212800"/>
            <a:chOff x="376189" y="242475"/>
            <a:chExt cx="8525391" cy="4659600"/>
          </a:xfrm>
        </p:grpSpPr>
        <p:sp>
          <p:nvSpPr>
            <p:cNvPr id="1003" name="Google Shape;1003;p34"/>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4" name="Google Shape;1004;p34"/>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5" name="Google Shape;1005;p34"/>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6" name="Google Shape;1006;p34"/>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7" name="Google Shape;1007;p34"/>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008" name="Google Shape;1008;p34"/>
            <p:cNvGrpSpPr/>
            <p:nvPr/>
          </p:nvGrpSpPr>
          <p:grpSpPr>
            <a:xfrm>
              <a:off x="708708" y="843761"/>
              <a:ext cx="159575" cy="3457012"/>
              <a:chOff x="429853" y="651275"/>
              <a:chExt cx="171900" cy="3724025"/>
            </a:xfrm>
          </p:grpSpPr>
          <p:sp>
            <p:nvSpPr>
              <p:cNvPr id="1009" name="Google Shape;1009;p34"/>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0" name="Google Shape;1010;p34"/>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1" name="Google Shape;1011;p34"/>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2" name="Google Shape;1012;p34"/>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3" name="Google Shape;1013;p34"/>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4" name="Google Shape;1014;p34"/>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5" name="Google Shape;1015;p34"/>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6" name="Google Shape;1016;p34"/>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7" name="Google Shape;1017;p34"/>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8" name="Google Shape;1018;p34"/>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019" name="Google Shape;1019;p34"/>
            <p:cNvGrpSpPr/>
            <p:nvPr/>
          </p:nvGrpSpPr>
          <p:grpSpPr>
            <a:xfrm>
              <a:off x="376189" y="867325"/>
              <a:ext cx="441407" cy="3409123"/>
              <a:chOff x="71651" y="735275"/>
              <a:chExt cx="475500" cy="3672437"/>
            </a:xfrm>
          </p:grpSpPr>
          <p:sp>
            <p:nvSpPr>
              <p:cNvPr id="1020" name="Google Shape;1020;p34"/>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1" name="Google Shape;1021;p34"/>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2" name="Google Shape;1022;p34"/>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3" name="Google Shape;1023;p34"/>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4" name="Google Shape;1024;p34"/>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5" name="Google Shape;1025;p34"/>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6" name="Google Shape;1026;p34"/>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7" name="Google Shape;1027;p34"/>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8" name="Google Shape;1028;p34"/>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9" name="Google Shape;1029;p34"/>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grpSp>
        <p:nvGrpSpPr>
          <p:cNvPr id="1030" name="Google Shape;1030;p34"/>
          <p:cNvGrpSpPr/>
          <p:nvPr/>
        </p:nvGrpSpPr>
        <p:grpSpPr>
          <a:xfrm rot="458927">
            <a:off x="9317906" y="3899171"/>
            <a:ext cx="1815761" cy="2210828"/>
            <a:chOff x="6849225" y="3334350"/>
            <a:chExt cx="1361825" cy="1658125"/>
          </a:xfrm>
        </p:grpSpPr>
        <p:sp>
          <p:nvSpPr>
            <p:cNvPr id="1031" name="Google Shape;1031;p34"/>
            <p:cNvSpPr/>
            <p:nvPr/>
          </p:nvSpPr>
          <p:spPr>
            <a:xfrm>
              <a:off x="6849225" y="3334350"/>
              <a:ext cx="1361825" cy="1658125"/>
            </a:xfrm>
            <a:custGeom>
              <a:avLst/>
              <a:gdLst/>
              <a:ahLst/>
              <a:cxnLst/>
              <a:rect l="l" t="t" r="r" b="b"/>
              <a:pathLst>
                <a:path w="54473" h="66325" extrusionOk="0">
                  <a:moveTo>
                    <a:pt x="30226" y="0"/>
                  </a:moveTo>
                  <a:cubicBezTo>
                    <a:pt x="27097" y="0"/>
                    <a:pt x="24012" y="1175"/>
                    <a:pt x="22817" y="3609"/>
                  </a:cubicBezTo>
                  <a:cubicBezTo>
                    <a:pt x="22776" y="3607"/>
                    <a:pt x="22734" y="3606"/>
                    <a:pt x="22693" y="3606"/>
                  </a:cubicBezTo>
                  <a:cubicBezTo>
                    <a:pt x="21139" y="3606"/>
                    <a:pt x="19709" y="4817"/>
                    <a:pt x="19481" y="6344"/>
                  </a:cubicBezTo>
                  <a:cubicBezTo>
                    <a:pt x="17980" y="7779"/>
                    <a:pt x="16979" y="9280"/>
                    <a:pt x="17180" y="11715"/>
                  </a:cubicBezTo>
                  <a:cubicBezTo>
                    <a:pt x="14044" y="15884"/>
                    <a:pt x="13877" y="21922"/>
                    <a:pt x="16646" y="26692"/>
                  </a:cubicBezTo>
                  <a:cubicBezTo>
                    <a:pt x="13877" y="26759"/>
                    <a:pt x="11275" y="26692"/>
                    <a:pt x="8340" y="27726"/>
                  </a:cubicBezTo>
                  <a:cubicBezTo>
                    <a:pt x="3937" y="29461"/>
                    <a:pt x="3270" y="35298"/>
                    <a:pt x="6305" y="38534"/>
                  </a:cubicBezTo>
                  <a:cubicBezTo>
                    <a:pt x="4971" y="41102"/>
                    <a:pt x="4837" y="44538"/>
                    <a:pt x="6138" y="47207"/>
                  </a:cubicBezTo>
                  <a:cubicBezTo>
                    <a:pt x="1" y="51143"/>
                    <a:pt x="601" y="61917"/>
                    <a:pt x="7406" y="65320"/>
                  </a:cubicBezTo>
                  <a:cubicBezTo>
                    <a:pt x="9606" y="65928"/>
                    <a:pt x="11567" y="66071"/>
                    <a:pt x="13529" y="66071"/>
                  </a:cubicBezTo>
                  <a:cubicBezTo>
                    <a:pt x="15277" y="66071"/>
                    <a:pt x="17027" y="65957"/>
                    <a:pt x="18946" y="65957"/>
                  </a:cubicBezTo>
                  <a:cubicBezTo>
                    <a:pt x="19838" y="65957"/>
                    <a:pt x="20767" y="65982"/>
                    <a:pt x="21750" y="66054"/>
                  </a:cubicBezTo>
                  <a:cubicBezTo>
                    <a:pt x="27854" y="66120"/>
                    <a:pt x="34158" y="66254"/>
                    <a:pt x="40296" y="66254"/>
                  </a:cubicBezTo>
                  <a:cubicBezTo>
                    <a:pt x="40858" y="66184"/>
                    <a:pt x="41456" y="66159"/>
                    <a:pt x="42076" y="66159"/>
                  </a:cubicBezTo>
                  <a:cubicBezTo>
                    <a:pt x="43670" y="66159"/>
                    <a:pt x="45407" y="66325"/>
                    <a:pt x="47028" y="66325"/>
                  </a:cubicBezTo>
                  <a:cubicBezTo>
                    <a:pt x="49310" y="66325"/>
                    <a:pt x="51364" y="65997"/>
                    <a:pt x="52471" y="64419"/>
                  </a:cubicBezTo>
                  <a:cubicBezTo>
                    <a:pt x="54473" y="62218"/>
                    <a:pt x="52872" y="58615"/>
                    <a:pt x="50003" y="58281"/>
                  </a:cubicBezTo>
                  <a:cubicBezTo>
                    <a:pt x="49369" y="56947"/>
                    <a:pt x="49236" y="55313"/>
                    <a:pt x="49770" y="53945"/>
                  </a:cubicBezTo>
                  <a:cubicBezTo>
                    <a:pt x="53806" y="53711"/>
                    <a:pt x="54473" y="47707"/>
                    <a:pt x="50437" y="46440"/>
                  </a:cubicBezTo>
                  <a:cubicBezTo>
                    <a:pt x="50003" y="45872"/>
                    <a:pt x="49369" y="45372"/>
                    <a:pt x="48702" y="45105"/>
                  </a:cubicBezTo>
                  <a:cubicBezTo>
                    <a:pt x="48502" y="44271"/>
                    <a:pt x="48502" y="43471"/>
                    <a:pt x="48669" y="42770"/>
                  </a:cubicBezTo>
                  <a:cubicBezTo>
                    <a:pt x="51004" y="41970"/>
                    <a:pt x="52071" y="38867"/>
                    <a:pt x="50503" y="36933"/>
                  </a:cubicBezTo>
                  <a:cubicBezTo>
                    <a:pt x="50337" y="35532"/>
                    <a:pt x="49202" y="34264"/>
                    <a:pt x="47801" y="34097"/>
                  </a:cubicBezTo>
                  <a:lnTo>
                    <a:pt x="47801" y="33931"/>
                  </a:lnTo>
                  <a:cubicBezTo>
                    <a:pt x="49136" y="33097"/>
                    <a:pt x="50070" y="31629"/>
                    <a:pt x="49703" y="30028"/>
                  </a:cubicBezTo>
                  <a:cubicBezTo>
                    <a:pt x="48735" y="27254"/>
                    <a:pt x="46655" y="26766"/>
                    <a:pt x="44421" y="26766"/>
                  </a:cubicBezTo>
                  <a:cubicBezTo>
                    <a:pt x="43207" y="26766"/>
                    <a:pt x="41946" y="26910"/>
                    <a:pt x="40794" y="26910"/>
                  </a:cubicBezTo>
                  <a:cubicBezTo>
                    <a:pt x="40267" y="26910"/>
                    <a:pt x="39763" y="26880"/>
                    <a:pt x="39295" y="26792"/>
                  </a:cubicBezTo>
                  <a:cubicBezTo>
                    <a:pt x="42031" y="23456"/>
                    <a:pt x="42865" y="18786"/>
                    <a:pt x="41197" y="14717"/>
                  </a:cubicBezTo>
                  <a:cubicBezTo>
                    <a:pt x="42331" y="12082"/>
                    <a:pt x="41630" y="10013"/>
                    <a:pt x="40296" y="8012"/>
                  </a:cubicBezTo>
                  <a:cubicBezTo>
                    <a:pt x="40196" y="6911"/>
                    <a:pt x="39496" y="5911"/>
                    <a:pt x="38562" y="5444"/>
                  </a:cubicBezTo>
                  <a:cubicBezTo>
                    <a:pt x="38189" y="1871"/>
                    <a:pt x="34174" y="0"/>
                    <a:pt x="30226"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2" name="Google Shape;1032;p34"/>
            <p:cNvSpPr/>
            <p:nvPr/>
          </p:nvSpPr>
          <p:spPr>
            <a:xfrm>
              <a:off x="7011850" y="4585400"/>
              <a:ext cx="1033250" cy="271050"/>
            </a:xfrm>
            <a:custGeom>
              <a:avLst/>
              <a:gdLst/>
              <a:ahLst/>
              <a:cxnLst/>
              <a:rect l="l" t="t" r="r" b="b"/>
              <a:pathLst>
                <a:path w="41330" h="10842" extrusionOk="0">
                  <a:moveTo>
                    <a:pt x="3503" y="0"/>
                  </a:moveTo>
                  <a:cubicBezTo>
                    <a:pt x="3503" y="0"/>
                    <a:pt x="0" y="2035"/>
                    <a:pt x="1335" y="5871"/>
                  </a:cubicBezTo>
                  <a:cubicBezTo>
                    <a:pt x="2669" y="9740"/>
                    <a:pt x="4837" y="10674"/>
                    <a:pt x="4837" y="10674"/>
                  </a:cubicBezTo>
                  <a:lnTo>
                    <a:pt x="41330" y="10841"/>
                  </a:lnTo>
                  <a:cubicBezTo>
                    <a:pt x="41330" y="10841"/>
                    <a:pt x="39962" y="8673"/>
                    <a:pt x="39629" y="7372"/>
                  </a:cubicBezTo>
                  <a:cubicBezTo>
                    <a:pt x="39295" y="6038"/>
                    <a:pt x="39128" y="4237"/>
                    <a:pt x="39629" y="2869"/>
                  </a:cubicBezTo>
                  <a:cubicBezTo>
                    <a:pt x="40129" y="1501"/>
                    <a:pt x="40930" y="200"/>
                    <a:pt x="40930" y="200"/>
                  </a:cubicBezTo>
                  <a:lnTo>
                    <a:pt x="350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3" name="Google Shape;1033;p34"/>
            <p:cNvSpPr/>
            <p:nvPr/>
          </p:nvSpPr>
          <p:spPr>
            <a:xfrm>
              <a:off x="6982650" y="4541200"/>
              <a:ext cx="1116675" cy="357400"/>
            </a:xfrm>
            <a:custGeom>
              <a:avLst/>
              <a:gdLst/>
              <a:ahLst/>
              <a:cxnLst/>
              <a:rect l="l" t="t" r="r" b="b"/>
              <a:pathLst>
                <a:path w="44667" h="14296" extrusionOk="0">
                  <a:moveTo>
                    <a:pt x="5438" y="0"/>
                  </a:moveTo>
                  <a:cubicBezTo>
                    <a:pt x="3804" y="67"/>
                    <a:pt x="3070" y="467"/>
                    <a:pt x="1902" y="1635"/>
                  </a:cubicBezTo>
                  <a:cubicBezTo>
                    <a:pt x="668" y="2836"/>
                    <a:pt x="101" y="4537"/>
                    <a:pt x="68" y="6238"/>
                  </a:cubicBezTo>
                  <a:cubicBezTo>
                    <a:pt x="1" y="7672"/>
                    <a:pt x="301" y="9173"/>
                    <a:pt x="968" y="10474"/>
                  </a:cubicBezTo>
                  <a:cubicBezTo>
                    <a:pt x="1569" y="11675"/>
                    <a:pt x="2403" y="13110"/>
                    <a:pt x="3737" y="13610"/>
                  </a:cubicBezTo>
                  <a:cubicBezTo>
                    <a:pt x="4757" y="14002"/>
                    <a:pt x="5997" y="14083"/>
                    <a:pt x="7218" y="14083"/>
                  </a:cubicBezTo>
                  <a:cubicBezTo>
                    <a:pt x="8073" y="14083"/>
                    <a:pt x="8919" y="14044"/>
                    <a:pt x="9674" y="14044"/>
                  </a:cubicBezTo>
                  <a:cubicBezTo>
                    <a:pt x="12009" y="14044"/>
                    <a:pt x="14344" y="14110"/>
                    <a:pt x="16679" y="14110"/>
                  </a:cubicBezTo>
                  <a:cubicBezTo>
                    <a:pt x="21316" y="14144"/>
                    <a:pt x="25986" y="14210"/>
                    <a:pt x="30623" y="14277"/>
                  </a:cubicBezTo>
                  <a:cubicBezTo>
                    <a:pt x="32068" y="14288"/>
                    <a:pt x="33514" y="14296"/>
                    <a:pt x="34959" y="14296"/>
                  </a:cubicBezTo>
                  <a:cubicBezTo>
                    <a:pt x="37850" y="14296"/>
                    <a:pt x="40741" y="14266"/>
                    <a:pt x="43632" y="14177"/>
                  </a:cubicBezTo>
                  <a:cubicBezTo>
                    <a:pt x="43966" y="14144"/>
                    <a:pt x="44666" y="12876"/>
                    <a:pt x="44599" y="12643"/>
                  </a:cubicBezTo>
                  <a:cubicBezTo>
                    <a:pt x="44533" y="12509"/>
                    <a:pt x="44466" y="12376"/>
                    <a:pt x="44366" y="12276"/>
                  </a:cubicBezTo>
                  <a:cubicBezTo>
                    <a:pt x="43999" y="11875"/>
                    <a:pt x="43365" y="11709"/>
                    <a:pt x="42931" y="11709"/>
                  </a:cubicBezTo>
                  <a:cubicBezTo>
                    <a:pt x="33874" y="11684"/>
                    <a:pt x="24798" y="11605"/>
                    <a:pt x="15730" y="11605"/>
                  </a:cubicBezTo>
                  <a:cubicBezTo>
                    <a:pt x="12476" y="11605"/>
                    <a:pt x="9223" y="11615"/>
                    <a:pt x="5972" y="11642"/>
                  </a:cubicBezTo>
                  <a:cubicBezTo>
                    <a:pt x="2970" y="9841"/>
                    <a:pt x="2269" y="4637"/>
                    <a:pt x="5004" y="2335"/>
                  </a:cubicBezTo>
                  <a:cubicBezTo>
                    <a:pt x="5071" y="2335"/>
                    <a:pt x="5071" y="2302"/>
                    <a:pt x="5104" y="2302"/>
                  </a:cubicBezTo>
                  <a:cubicBezTo>
                    <a:pt x="5180" y="2227"/>
                    <a:pt x="5367" y="2203"/>
                    <a:pt x="5588" y="2203"/>
                  </a:cubicBezTo>
                  <a:cubicBezTo>
                    <a:pt x="5957" y="2203"/>
                    <a:pt x="6418" y="2269"/>
                    <a:pt x="6606" y="2269"/>
                  </a:cubicBezTo>
                  <a:cubicBezTo>
                    <a:pt x="10775" y="2269"/>
                    <a:pt x="14945" y="2269"/>
                    <a:pt x="19114" y="2302"/>
                  </a:cubicBezTo>
                  <a:cubicBezTo>
                    <a:pt x="23818" y="2335"/>
                    <a:pt x="28521" y="2435"/>
                    <a:pt x="33258" y="2469"/>
                  </a:cubicBezTo>
                  <a:cubicBezTo>
                    <a:pt x="35760" y="2469"/>
                    <a:pt x="38261" y="2369"/>
                    <a:pt x="40763" y="2369"/>
                  </a:cubicBezTo>
                  <a:cubicBezTo>
                    <a:pt x="41215" y="2369"/>
                    <a:pt x="42184" y="2520"/>
                    <a:pt x="42988" y="2520"/>
                  </a:cubicBezTo>
                  <a:cubicBezTo>
                    <a:pt x="43490" y="2520"/>
                    <a:pt x="43927" y="2461"/>
                    <a:pt x="44132" y="2269"/>
                  </a:cubicBezTo>
                  <a:cubicBezTo>
                    <a:pt x="44332" y="2035"/>
                    <a:pt x="44366" y="1601"/>
                    <a:pt x="44332" y="1301"/>
                  </a:cubicBezTo>
                  <a:cubicBezTo>
                    <a:pt x="44189" y="317"/>
                    <a:pt x="43475" y="179"/>
                    <a:pt x="42751" y="179"/>
                  </a:cubicBezTo>
                  <a:cubicBezTo>
                    <a:pt x="42468" y="179"/>
                    <a:pt x="42184" y="200"/>
                    <a:pt x="41931" y="200"/>
                  </a:cubicBezTo>
                  <a:cubicBezTo>
                    <a:pt x="41805" y="195"/>
                    <a:pt x="41568" y="193"/>
                    <a:pt x="41250" y="193"/>
                  </a:cubicBezTo>
                  <a:cubicBezTo>
                    <a:pt x="40005" y="193"/>
                    <a:pt x="37521" y="224"/>
                    <a:pt x="35621" y="224"/>
                  </a:cubicBezTo>
                  <a:cubicBezTo>
                    <a:pt x="34775" y="224"/>
                    <a:pt x="34045" y="218"/>
                    <a:pt x="33591" y="200"/>
                  </a:cubicBezTo>
                  <a:cubicBezTo>
                    <a:pt x="24318" y="34"/>
                    <a:pt x="14678" y="0"/>
                    <a:pt x="543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4" name="Google Shape;1034;p34"/>
            <p:cNvSpPr/>
            <p:nvPr/>
          </p:nvSpPr>
          <p:spPr>
            <a:xfrm>
              <a:off x="7973375" y="4596375"/>
              <a:ext cx="69075" cy="241525"/>
            </a:xfrm>
            <a:custGeom>
              <a:avLst/>
              <a:gdLst/>
              <a:ahLst/>
              <a:cxnLst/>
              <a:rect l="l" t="t" r="r" b="b"/>
              <a:pathLst>
                <a:path w="2763" h="9661" extrusionOk="0">
                  <a:moveTo>
                    <a:pt x="2155" y="0"/>
                  </a:moveTo>
                  <a:cubicBezTo>
                    <a:pt x="2031" y="0"/>
                    <a:pt x="1898" y="64"/>
                    <a:pt x="1801" y="228"/>
                  </a:cubicBezTo>
                  <a:cubicBezTo>
                    <a:pt x="0" y="2964"/>
                    <a:pt x="167" y="6900"/>
                    <a:pt x="2068" y="9568"/>
                  </a:cubicBezTo>
                  <a:cubicBezTo>
                    <a:pt x="2133" y="9633"/>
                    <a:pt x="2212" y="9661"/>
                    <a:pt x="2290" y="9661"/>
                  </a:cubicBezTo>
                  <a:cubicBezTo>
                    <a:pt x="2531" y="9661"/>
                    <a:pt x="2762" y="9395"/>
                    <a:pt x="2535" y="9168"/>
                  </a:cubicBezTo>
                  <a:cubicBezTo>
                    <a:pt x="801" y="6733"/>
                    <a:pt x="634" y="3130"/>
                    <a:pt x="2235" y="595"/>
                  </a:cubicBezTo>
                  <a:cubicBezTo>
                    <a:pt x="2709" y="382"/>
                    <a:pt x="2459" y="0"/>
                    <a:pt x="215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5" name="Google Shape;1035;p34"/>
            <p:cNvSpPr/>
            <p:nvPr/>
          </p:nvSpPr>
          <p:spPr>
            <a:xfrm>
              <a:off x="7214500" y="4740925"/>
              <a:ext cx="567825" cy="23325"/>
            </a:xfrm>
            <a:custGeom>
              <a:avLst/>
              <a:gdLst/>
              <a:ahLst/>
              <a:cxnLst/>
              <a:rect l="l" t="t" r="r" b="b"/>
              <a:pathLst>
                <a:path w="22713" h="933" extrusionOk="0">
                  <a:moveTo>
                    <a:pt x="21082" y="0"/>
                  </a:moveTo>
                  <a:cubicBezTo>
                    <a:pt x="20200" y="0"/>
                    <a:pt x="19162" y="74"/>
                    <a:pt x="18542" y="74"/>
                  </a:cubicBezTo>
                  <a:cubicBezTo>
                    <a:pt x="18356" y="74"/>
                    <a:pt x="18208" y="68"/>
                    <a:pt x="18113" y="50"/>
                  </a:cubicBezTo>
                  <a:lnTo>
                    <a:pt x="17546" y="50"/>
                  </a:lnTo>
                  <a:cubicBezTo>
                    <a:pt x="16012" y="50"/>
                    <a:pt x="14544" y="117"/>
                    <a:pt x="13009" y="117"/>
                  </a:cubicBezTo>
                  <a:lnTo>
                    <a:pt x="13043" y="117"/>
                  </a:lnTo>
                  <a:cubicBezTo>
                    <a:pt x="11972" y="135"/>
                    <a:pt x="10901" y="138"/>
                    <a:pt x="9832" y="138"/>
                  </a:cubicBezTo>
                  <a:cubicBezTo>
                    <a:pt x="9172" y="138"/>
                    <a:pt x="8513" y="137"/>
                    <a:pt x="7855" y="137"/>
                  </a:cubicBezTo>
                  <a:cubicBezTo>
                    <a:pt x="5623" y="137"/>
                    <a:pt x="3402" y="152"/>
                    <a:pt x="1201" y="284"/>
                  </a:cubicBezTo>
                  <a:cubicBezTo>
                    <a:pt x="1128" y="304"/>
                    <a:pt x="1037" y="309"/>
                    <a:pt x="938" y="309"/>
                  </a:cubicBezTo>
                  <a:cubicBezTo>
                    <a:pt x="826" y="309"/>
                    <a:pt x="703" y="302"/>
                    <a:pt x="585" y="302"/>
                  </a:cubicBezTo>
                  <a:cubicBezTo>
                    <a:pt x="289" y="302"/>
                    <a:pt x="19" y="346"/>
                    <a:pt x="0" y="651"/>
                  </a:cubicBezTo>
                  <a:cubicBezTo>
                    <a:pt x="60" y="876"/>
                    <a:pt x="235" y="932"/>
                    <a:pt x="445" y="932"/>
                  </a:cubicBezTo>
                  <a:cubicBezTo>
                    <a:pt x="657" y="932"/>
                    <a:pt x="905" y="875"/>
                    <a:pt x="1109" y="875"/>
                  </a:cubicBezTo>
                  <a:cubicBezTo>
                    <a:pt x="1153" y="875"/>
                    <a:pt x="1195" y="878"/>
                    <a:pt x="1234" y="884"/>
                  </a:cubicBezTo>
                  <a:cubicBezTo>
                    <a:pt x="3473" y="753"/>
                    <a:pt x="5690" y="738"/>
                    <a:pt x="7909" y="738"/>
                  </a:cubicBezTo>
                  <a:cubicBezTo>
                    <a:pt x="8564" y="738"/>
                    <a:pt x="9220" y="739"/>
                    <a:pt x="9876" y="739"/>
                  </a:cubicBezTo>
                  <a:cubicBezTo>
                    <a:pt x="10939" y="739"/>
                    <a:pt x="12005" y="735"/>
                    <a:pt x="13076" y="717"/>
                  </a:cubicBezTo>
                  <a:lnTo>
                    <a:pt x="13043" y="717"/>
                  </a:lnTo>
                  <a:cubicBezTo>
                    <a:pt x="13910" y="684"/>
                    <a:pt x="14744" y="684"/>
                    <a:pt x="15611" y="684"/>
                  </a:cubicBezTo>
                  <a:lnTo>
                    <a:pt x="15578" y="684"/>
                  </a:lnTo>
                  <a:cubicBezTo>
                    <a:pt x="17090" y="684"/>
                    <a:pt x="18602" y="669"/>
                    <a:pt x="20114" y="669"/>
                  </a:cubicBezTo>
                  <a:cubicBezTo>
                    <a:pt x="20871" y="669"/>
                    <a:pt x="21627" y="673"/>
                    <a:pt x="22383" y="684"/>
                  </a:cubicBezTo>
                  <a:cubicBezTo>
                    <a:pt x="22516" y="684"/>
                    <a:pt x="22683" y="551"/>
                    <a:pt x="22683" y="384"/>
                  </a:cubicBezTo>
                  <a:cubicBezTo>
                    <a:pt x="22712" y="77"/>
                    <a:pt x="21978" y="0"/>
                    <a:pt x="2108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6" name="Google Shape;1036;p34"/>
            <p:cNvSpPr/>
            <p:nvPr/>
          </p:nvSpPr>
          <p:spPr>
            <a:xfrm>
              <a:off x="7503025" y="4678800"/>
              <a:ext cx="494550" cy="18200"/>
            </a:xfrm>
            <a:custGeom>
              <a:avLst/>
              <a:gdLst/>
              <a:ahLst/>
              <a:cxnLst/>
              <a:rect l="l" t="t" r="r" b="b"/>
              <a:pathLst>
                <a:path w="19782" h="728" extrusionOk="0">
                  <a:moveTo>
                    <a:pt x="368" y="0"/>
                  </a:moveTo>
                  <a:cubicBezTo>
                    <a:pt x="1" y="0"/>
                    <a:pt x="1" y="601"/>
                    <a:pt x="368" y="601"/>
                  </a:cubicBezTo>
                  <a:cubicBezTo>
                    <a:pt x="4866" y="601"/>
                    <a:pt x="9345" y="727"/>
                    <a:pt x="13834" y="727"/>
                  </a:cubicBezTo>
                  <a:cubicBezTo>
                    <a:pt x="15437" y="727"/>
                    <a:pt x="17041" y="711"/>
                    <a:pt x="18647" y="667"/>
                  </a:cubicBezTo>
                  <a:cubicBezTo>
                    <a:pt x="18673" y="664"/>
                    <a:pt x="18703" y="663"/>
                    <a:pt x="18735" y="663"/>
                  </a:cubicBezTo>
                  <a:cubicBezTo>
                    <a:pt x="18868" y="663"/>
                    <a:pt x="19051" y="682"/>
                    <a:pt x="19226" y="682"/>
                  </a:cubicBezTo>
                  <a:cubicBezTo>
                    <a:pt x="19513" y="682"/>
                    <a:pt x="19781" y="632"/>
                    <a:pt x="19781" y="367"/>
                  </a:cubicBezTo>
                  <a:cubicBezTo>
                    <a:pt x="19781" y="267"/>
                    <a:pt x="19648" y="100"/>
                    <a:pt x="19481" y="100"/>
                  </a:cubicBezTo>
                  <a:cubicBezTo>
                    <a:pt x="17964" y="140"/>
                    <a:pt x="16447" y="155"/>
                    <a:pt x="14930" y="155"/>
                  </a:cubicBezTo>
                  <a:cubicBezTo>
                    <a:pt x="10076" y="155"/>
                    <a:pt x="5222" y="0"/>
                    <a:pt x="36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7" name="Google Shape;1037;p34"/>
            <p:cNvSpPr/>
            <p:nvPr/>
          </p:nvSpPr>
          <p:spPr>
            <a:xfrm>
              <a:off x="7121925" y="4323525"/>
              <a:ext cx="884825" cy="206025"/>
            </a:xfrm>
            <a:custGeom>
              <a:avLst/>
              <a:gdLst/>
              <a:ahLst/>
              <a:cxnLst/>
              <a:rect l="l" t="t" r="r" b="b"/>
              <a:pathLst>
                <a:path w="35393" h="8241" extrusionOk="0">
                  <a:moveTo>
                    <a:pt x="1335" y="1"/>
                  </a:moveTo>
                  <a:cubicBezTo>
                    <a:pt x="1335" y="1"/>
                    <a:pt x="0" y="1502"/>
                    <a:pt x="401" y="3804"/>
                  </a:cubicBezTo>
                  <a:cubicBezTo>
                    <a:pt x="834" y="6039"/>
                    <a:pt x="1668" y="7306"/>
                    <a:pt x="2669" y="7506"/>
                  </a:cubicBezTo>
                  <a:cubicBezTo>
                    <a:pt x="3636" y="7707"/>
                    <a:pt x="35392" y="8240"/>
                    <a:pt x="35392" y="8240"/>
                  </a:cubicBezTo>
                  <a:cubicBezTo>
                    <a:pt x="35392" y="8240"/>
                    <a:pt x="34091" y="6005"/>
                    <a:pt x="34025" y="4838"/>
                  </a:cubicBezTo>
                  <a:cubicBezTo>
                    <a:pt x="33925" y="3670"/>
                    <a:pt x="34358" y="1202"/>
                    <a:pt x="35192" y="335"/>
                  </a:cubicBezTo>
                  <a:lnTo>
                    <a:pt x="12943" y="34"/>
                  </a:lnTo>
                  <a:lnTo>
                    <a:pt x="1335" y="34"/>
                  </a:lnTo>
                  <a:lnTo>
                    <a:pt x="1335"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8" name="Google Shape;1038;p34"/>
            <p:cNvSpPr/>
            <p:nvPr/>
          </p:nvSpPr>
          <p:spPr>
            <a:xfrm>
              <a:off x="7057700" y="4282025"/>
              <a:ext cx="989900" cy="265300"/>
            </a:xfrm>
            <a:custGeom>
              <a:avLst/>
              <a:gdLst/>
              <a:ahLst/>
              <a:cxnLst/>
              <a:rect l="l" t="t" r="r" b="b"/>
              <a:pathLst>
                <a:path w="39596" h="10612" extrusionOk="0">
                  <a:moveTo>
                    <a:pt x="14702" y="0"/>
                  </a:moveTo>
                  <a:cubicBezTo>
                    <a:pt x="13447" y="0"/>
                    <a:pt x="12193" y="9"/>
                    <a:pt x="10942" y="26"/>
                  </a:cubicBezTo>
                  <a:cubicBezTo>
                    <a:pt x="9141" y="60"/>
                    <a:pt x="7373" y="127"/>
                    <a:pt x="5605" y="193"/>
                  </a:cubicBezTo>
                  <a:cubicBezTo>
                    <a:pt x="5376" y="209"/>
                    <a:pt x="5134" y="212"/>
                    <a:pt x="4886" y="212"/>
                  </a:cubicBezTo>
                  <a:cubicBezTo>
                    <a:pt x="4690" y="212"/>
                    <a:pt x="4490" y="210"/>
                    <a:pt x="4289" y="210"/>
                  </a:cubicBezTo>
                  <a:cubicBezTo>
                    <a:pt x="3109" y="210"/>
                    <a:pt x="1894" y="284"/>
                    <a:pt x="1269" y="1294"/>
                  </a:cubicBezTo>
                  <a:cubicBezTo>
                    <a:pt x="301" y="2795"/>
                    <a:pt x="1" y="4797"/>
                    <a:pt x="368" y="6498"/>
                  </a:cubicBezTo>
                  <a:cubicBezTo>
                    <a:pt x="601" y="7398"/>
                    <a:pt x="1002" y="8299"/>
                    <a:pt x="1635" y="9000"/>
                  </a:cubicBezTo>
                  <a:cubicBezTo>
                    <a:pt x="2503" y="9967"/>
                    <a:pt x="3137" y="10234"/>
                    <a:pt x="4337" y="10401"/>
                  </a:cubicBezTo>
                  <a:cubicBezTo>
                    <a:pt x="5261" y="10529"/>
                    <a:pt x="6308" y="10568"/>
                    <a:pt x="7382" y="10568"/>
                  </a:cubicBezTo>
                  <a:cubicBezTo>
                    <a:pt x="9100" y="10568"/>
                    <a:pt x="10886" y="10467"/>
                    <a:pt x="12343" y="10467"/>
                  </a:cubicBezTo>
                  <a:cubicBezTo>
                    <a:pt x="14745" y="10467"/>
                    <a:pt x="17046" y="10501"/>
                    <a:pt x="19448" y="10501"/>
                  </a:cubicBezTo>
                  <a:cubicBezTo>
                    <a:pt x="24152" y="10534"/>
                    <a:pt x="28855" y="10534"/>
                    <a:pt x="33592" y="10567"/>
                  </a:cubicBezTo>
                  <a:lnTo>
                    <a:pt x="33625" y="10567"/>
                  </a:lnTo>
                  <a:cubicBezTo>
                    <a:pt x="34781" y="10567"/>
                    <a:pt x="35953" y="10612"/>
                    <a:pt x="37119" y="10612"/>
                  </a:cubicBezTo>
                  <a:cubicBezTo>
                    <a:pt x="37702" y="10612"/>
                    <a:pt x="38284" y="10601"/>
                    <a:pt x="38862" y="10567"/>
                  </a:cubicBezTo>
                  <a:cubicBezTo>
                    <a:pt x="39329" y="10501"/>
                    <a:pt x="39429" y="10200"/>
                    <a:pt x="39329" y="9967"/>
                  </a:cubicBezTo>
                  <a:cubicBezTo>
                    <a:pt x="39296" y="9733"/>
                    <a:pt x="39129" y="9567"/>
                    <a:pt x="38962" y="9467"/>
                  </a:cubicBezTo>
                  <a:cubicBezTo>
                    <a:pt x="38328" y="9000"/>
                    <a:pt x="37328" y="9200"/>
                    <a:pt x="36627" y="9066"/>
                  </a:cubicBezTo>
                  <a:cubicBezTo>
                    <a:pt x="34993" y="9033"/>
                    <a:pt x="33325" y="9033"/>
                    <a:pt x="31690" y="9033"/>
                  </a:cubicBezTo>
                  <a:cubicBezTo>
                    <a:pt x="27654" y="8866"/>
                    <a:pt x="23618" y="8866"/>
                    <a:pt x="19582" y="8866"/>
                  </a:cubicBezTo>
                  <a:cubicBezTo>
                    <a:pt x="15579" y="8866"/>
                    <a:pt x="11576" y="8699"/>
                    <a:pt x="7506" y="8699"/>
                  </a:cubicBezTo>
                  <a:lnTo>
                    <a:pt x="7473" y="8699"/>
                  </a:lnTo>
                  <a:cubicBezTo>
                    <a:pt x="7473" y="8699"/>
                    <a:pt x="5171" y="8699"/>
                    <a:pt x="4271" y="8032"/>
                  </a:cubicBezTo>
                  <a:cubicBezTo>
                    <a:pt x="3170" y="6298"/>
                    <a:pt x="3237" y="3963"/>
                    <a:pt x="4104" y="2161"/>
                  </a:cubicBezTo>
                  <a:cubicBezTo>
                    <a:pt x="6879" y="1850"/>
                    <a:pt x="9669" y="1744"/>
                    <a:pt x="12467" y="1744"/>
                  </a:cubicBezTo>
                  <a:cubicBezTo>
                    <a:pt x="18348" y="1744"/>
                    <a:pt x="24264" y="2210"/>
                    <a:pt x="30146" y="2210"/>
                  </a:cubicBezTo>
                  <a:cubicBezTo>
                    <a:pt x="30750" y="2210"/>
                    <a:pt x="31354" y="2206"/>
                    <a:pt x="31957" y="2195"/>
                  </a:cubicBezTo>
                  <a:cubicBezTo>
                    <a:pt x="32027" y="2194"/>
                    <a:pt x="32097" y="2193"/>
                    <a:pt x="32167" y="2193"/>
                  </a:cubicBezTo>
                  <a:cubicBezTo>
                    <a:pt x="33617" y="2193"/>
                    <a:pt x="35165" y="2429"/>
                    <a:pt x="36672" y="2429"/>
                  </a:cubicBezTo>
                  <a:cubicBezTo>
                    <a:pt x="37186" y="2429"/>
                    <a:pt x="37696" y="2402"/>
                    <a:pt x="38195" y="2328"/>
                  </a:cubicBezTo>
                  <a:cubicBezTo>
                    <a:pt x="38662" y="2228"/>
                    <a:pt x="39162" y="2028"/>
                    <a:pt x="39362" y="1561"/>
                  </a:cubicBezTo>
                  <a:cubicBezTo>
                    <a:pt x="39596" y="1127"/>
                    <a:pt x="39496" y="460"/>
                    <a:pt x="38862" y="460"/>
                  </a:cubicBezTo>
                  <a:cubicBezTo>
                    <a:pt x="34225" y="227"/>
                    <a:pt x="29622" y="293"/>
                    <a:pt x="24985" y="160"/>
                  </a:cubicBezTo>
                  <a:cubicBezTo>
                    <a:pt x="21567" y="62"/>
                    <a:pt x="18130" y="0"/>
                    <a:pt x="1470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9" name="Google Shape;1039;p34"/>
            <p:cNvSpPr/>
            <p:nvPr/>
          </p:nvSpPr>
          <p:spPr>
            <a:xfrm>
              <a:off x="7950025" y="4335200"/>
              <a:ext cx="59525" cy="184750"/>
            </a:xfrm>
            <a:custGeom>
              <a:avLst/>
              <a:gdLst/>
              <a:ahLst/>
              <a:cxnLst/>
              <a:rect l="l" t="t" r="r" b="b"/>
              <a:pathLst>
                <a:path w="2381" h="7390" extrusionOk="0">
                  <a:moveTo>
                    <a:pt x="1735" y="1"/>
                  </a:moveTo>
                  <a:cubicBezTo>
                    <a:pt x="0" y="1702"/>
                    <a:pt x="267" y="5438"/>
                    <a:pt x="1735" y="7273"/>
                  </a:cubicBezTo>
                  <a:cubicBezTo>
                    <a:pt x="1799" y="7355"/>
                    <a:pt x="1880" y="7390"/>
                    <a:pt x="1961" y="7390"/>
                  </a:cubicBezTo>
                  <a:cubicBezTo>
                    <a:pt x="2174" y="7390"/>
                    <a:pt x="2380" y="7148"/>
                    <a:pt x="2235" y="6906"/>
                  </a:cubicBezTo>
                  <a:cubicBezTo>
                    <a:pt x="1935" y="6572"/>
                    <a:pt x="1735" y="6139"/>
                    <a:pt x="1568" y="5738"/>
                  </a:cubicBezTo>
                  <a:cubicBezTo>
                    <a:pt x="1001" y="4071"/>
                    <a:pt x="1001" y="2169"/>
                    <a:pt x="1901" y="568"/>
                  </a:cubicBezTo>
                  <a:cubicBezTo>
                    <a:pt x="2168" y="368"/>
                    <a:pt x="2102" y="1"/>
                    <a:pt x="173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0" name="Google Shape;1040;p34"/>
            <p:cNvSpPr/>
            <p:nvPr/>
          </p:nvSpPr>
          <p:spPr>
            <a:xfrm>
              <a:off x="7240625" y="4423875"/>
              <a:ext cx="515950" cy="19575"/>
            </a:xfrm>
            <a:custGeom>
              <a:avLst/>
              <a:gdLst/>
              <a:ahLst/>
              <a:cxnLst/>
              <a:rect l="l" t="t" r="r" b="b"/>
              <a:pathLst>
                <a:path w="20638" h="783" extrusionOk="0">
                  <a:moveTo>
                    <a:pt x="16662" y="0"/>
                  </a:moveTo>
                  <a:cubicBezTo>
                    <a:pt x="13048" y="0"/>
                    <a:pt x="9421" y="57"/>
                    <a:pt x="5793" y="57"/>
                  </a:cubicBezTo>
                  <a:lnTo>
                    <a:pt x="5160" y="57"/>
                  </a:lnTo>
                  <a:cubicBezTo>
                    <a:pt x="5029" y="82"/>
                    <a:pt x="4764" y="89"/>
                    <a:pt x="4421" y="89"/>
                  </a:cubicBezTo>
                  <a:cubicBezTo>
                    <a:pt x="3909" y="89"/>
                    <a:pt x="3225" y="72"/>
                    <a:pt x="2550" y="72"/>
                  </a:cubicBezTo>
                  <a:cubicBezTo>
                    <a:pt x="1256" y="72"/>
                    <a:pt x="0" y="133"/>
                    <a:pt x="89" y="490"/>
                  </a:cubicBezTo>
                  <a:cubicBezTo>
                    <a:pt x="136" y="724"/>
                    <a:pt x="306" y="783"/>
                    <a:pt x="509" y="783"/>
                  </a:cubicBezTo>
                  <a:cubicBezTo>
                    <a:pt x="716" y="783"/>
                    <a:pt x="956" y="721"/>
                    <a:pt x="1132" y="721"/>
                  </a:cubicBezTo>
                  <a:cubicBezTo>
                    <a:pt x="1152" y="721"/>
                    <a:pt x="1172" y="722"/>
                    <a:pt x="1190" y="724"/>
                  </a:cubicBezTo>
                  <a:cubicBezTo>
                    <a:pt x="6032" y="622"/>
                    <a:pt x="10873" y="578"/>
                    <a:pt x="15715" y="578"/>
                  </a:cubicBezTo>
                  <a:cubicBezTo>
                    <a:pt x="17211" y="578"/>
                    <a:pt x="18707" y="582"/>
                    <a:pt x="20204" y="590"/>
                  </a:cubicBezTo>
                  <a:cubicBezTo>
                    <a:pt x="20637" y="590"/>
                    <a:pt x="20637" y="57"/>
                    <a:pt x="20270" y="23"/>
                  </a:cubicBezTo>
                  <a:cubicBezTo>
                    <a:pt x="19069" y="7"/>
                    <a:pt x="17867" y="0"/>
                    <a:pt x="166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1" name="Google Shape;1041;p34"/>
            <p:cNvSpPr/>
            <p:nvPr/>
          </p:nvSpPr>
          <p:spPr>
            <a:xfrm>
              <a:off x="7539825" y="4386925"/>
              <a:ext cx="438575" cy="20400"/>
            </a:xfrm>
            <a:custGeom>
              <a:avLst/>
              <a:gdLst/>
              <a:ahLst/>
              <a:cxnLst/>
              <a:rect l="l" t="t" r="r" b="b"/>
              <a:pathLst>
                <a:path w="17543" h="816" extrusionOk="0">
                  <a:moveTo>
                    <a:pt x="430" y="0"/>
                  </a:moveTo>
                  <a:cubicBezTo>
                    <a:pt x="1" y="123"/>
                    <a:pt x="192" y="612"/>
                    <a:pt x="589" y="612"/>
                  </a:cubicBezTo>
                  <a:cubicBezTo>
                    <a:pt x="623" y="612"/>
                    <a:pt x="659" y="609"/>
                    <a:pt x="697" y="601"/>
                  </a:cubicBezTo>
                  <a:cubicBezTo>
                    <a:pt x="5667" y="634"/>
                    <a:pt x="10637" y="667"/>
                    <a:pt x="15574" y="767"/>
                  </a:cubicBezTo>
                  <a:cubicBezTo>
                    <a:pt x="15638" y="749"/>
                    <a:pt x="15721" y="742"/>
                    <a:pt x="15817" y="742"/>
                  </a:cubicBezTo>
                  <a:cubicBezTo>
                    <a:pt x="16127" y="742"/>
                    <a:pt x="16569" y="816"/>
                    <a:pt x="16928" y="816"/>
                  </a:cubicBezTo>
                  <a:cubicBezTo>
                    <a:pt x="17265" y="816"/>
                    <a:pt x="17528" y="751"/>
                    <a:pt x="17542" y="500"/>
                  </a:cubicBezTo>
                  <a:cubicBezTo>
                    <a:pt x="17542" y="300"/>
                    <a:pt x="17375" y="200"/>
                    <a:pt x="17209" y="200"/>
                  </a:cubicBezTo>
                  <a:cubicBezTo>
                    <a:pt x="11605" y="134"/>
                    <a:pt x="6034" y="33"/>
                    <a:pt x="4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2" name="Google Shape;1042;p34"/>
            <p:cNvSpPr/>
            <p:nvPr/>
          </p:nvSpPr>
          <p:spPr>
            <a:xfrm>
              <a:off x="7086900" y="4105525"/>
              <a:ext cx="898175" cy="159300"/>
            </a:xfrm>
            <a:custGeom>
              <a:avLst/>
              <a:gdLst/>
              <a:ahLst/>
              <a:cxnLst/>
              <a:rect l="l" t="t" r="r" b="b"/>
              <a:pathLst>
                <a:path w="35927" h="6372" extrusionOk="0">
                  <a:moveTo>
                    <a:pt x="25273" y="1"/>
                  </a:moveTo>
                  <a:cubicBezTo>
                    <a:pt x="15465" y="1"/>
                    <a:pt x="2273" y="40"/>
                    <a:pt x="1668" y="248"/>
                  </a:cubicBezTo>
                  <a:cubicBezTo>
                    <a:pt x="734" y="582"/>
                    <a:pt x="67" y="1849"/>
                    <a:pt x="0" y="2683"/>
                  </a:cubicBezTo>
                  <a:cubicBezTo>
                    <a:pt x="0" y="3551"/>
                    <a:pt x="401" y="4385"/>
                    <a:pt x="634" y="4885"/>
                  </a:cubicBezTo>
                  <a:cubicBezTo>
                    <a:pt x="1101" y="5886"/>
                    <a:pt x="1135" y="6019"/>
                    <a:pt x="4771" y="6253"/>
                  </a:cubicBezTo>
                  <a:cubicBezTo>
                    <a:pt x="5983" y="6342"/>
                    <a:pt x="9848" y="6371"/>
                    <a:pt x="14464" y="6371"/>
                  </a:cubicBezTo>
                  <a:cubicBezTo>
                    <a:pt x="23695" y="6371"/>
                    <a:pt x="35926" y="6253"/>
                    <a:pt x="35926" y="6253"/>
                  </a:cubicBezTo>
                  <a:cubicBezTo>
                    <a:pt x="35926" y="6253"/>
                    <a:pt x="34692" y="4451"/>
                    <a:pt x="34625" y="3217"/>
                  </a:cubicBezTo>
                  <a:cubicBezTo>
                    <a:pt x="34525" y="1949"/>
                    <a:pt x="35826" y="15"/>
                    <a:pt x="35826" y="15"/>
                  </a:cubicBezTo>
                  <a:cubicBezTo>
                    <a:pt x="35826" y="15"/>
                    <a:pt x="31159" y="1"/>
                    <a:pt x="25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3" name="Google Shape;1043;p34"/>
            <p:cNvSpPr/>
            <p:nvPr/>
          </p:nvSpPr>
          <p:spPr>
            <a:xfrm>
              <a:off x="7036025" y="4070025"/>
              <a:ext cx="996575" cy="221025"/>
            </a:xfrm>
            <a:custGeom>
              <a:avLst/>
              <a:gdLst/>
              <a:ahLst/>
              <a:cxnLst/>
              <a:rect l="l" t="t" r="r" b="b"/>
              <a:pathLst>
                <a:path w="39863" h="8841" extrusionOk="0">
                  <a:moveTo>
                    <a:pt x="16178" y="59"/>
                  </a:moveTo>
                  <a:cubicBezTo>
                    <a:pt x="14346" y="59"/>
                    <a:pt x="12512" y="71"/>
                    <a:pt x="10675" y="100"/>
                  </a:cubicBezTo>
                  <a:cubicBezTo>
                    <a:pt x="7873" y="201"/>
                    <a:pt x="5138" y="0"/>
                    <a:pt x="2436" y="968"/>
                  </a:cubicBezTo>
                  <a:cubicBezTo>
                    <a:pt x="601" y="1635"/>
                    <a:pt x="1" y="3836"/>
                    <a:pt x="534" y="5604"/>
                  </a:cubicBezTo>
                  <a:cubicBezTo>
                    <a:pt x="1354" y="8370"/>
                    <a:pt x="4315" y="8659"/>
                    <a:pt x="6960" y="8659"/>
                  </a:cubicBezTo>
                  <a:cubicBezTo>
                    <a:pt x="7659" y="8659"/>
                    <a:pt x="8335" y="8638"/>
                    <a:pt x="8944" y="8638"/>
                  </a:cubicBezTo>
                  <a:cubicBezTo>
                    <a:pt x="9033" y="8638"/>
                    <a:pt x="9121" y="8639"/>
                    <a:pt x="9207" y="8640"/>
                  </a:cubicBezTo>
                  <a:cubicBezTo>
                    <a:pt x="18447" y="8840"/>
                    <a:pt x="27620" y="8773"/>
                    <a:pt x="36827" y="8807"/>
                  </a:cubicBezTo>
                  <a:cubicBezTo>
                    <a:pt x="37023" y="8807"/>
                    <a:pt x="37219" y="8810"/>
                    <a:pt x="37414" y="8810"/>
                  </a:cubicBezTo>
                  <a:cubicBezTo>
                    <a:pt x="38048" y="8810"/>
                    <a:pt x="38667" y="8771"/>
                    <a:pt x="39229" y="8440"/>
                  </a:cubicBezTo>
                  <a:cubicBezTo>
                    <a:pt x="39696" y="8306"/>
                    <a:pt x="39862" y="7506"/>
                    <a:pt x="39329" y="7306"/>
                  </a:cubicBezTo>
                  <a:cubicBezTo>
                    <a:pt x="35303" y="7022"/>
                    <a:pt x="31252" y="6948"/>
                    <a:pt x="27207" y="6948"/>
                  </a:cubicBezTo>
                  <a:cubicBezTo>
                    <a:pt x="24582" y="6948"/>
                    <a:pt x="21960" y="6979"/>
                    <a:pt x="19348" y="7005"/>
                  </a:cubicBezTo>
                  <a:cubicBezTo>
                    <a:pt x="17957" y="7023"/>
                    <a:pt x="14140" y="7199"/>
                    <a:pt x="10591" y="7199"/>
                  </a:cubicBezTo>
                  <a:cubicBezTo>
                    <a:pt x="7416" y="7199"/>
                    <a:pt x="4456" y="7058"/>
                    <a:pt x="3637" y="6538"/>
                  </a:cubicBezTo>
                  <a:cubicBezTo>
                    <a:pt x="2536" y="5438"/>
                    <a:pt x="2636" y="3436"/>
                    <a:pt x="3670" y="2269"/>
                  </a:cubicBezTo>
                  <a:cubicBezTo>
                    <a:pt x="6026" y="1738"/>
                    <a:pt x="8441" y="1613"/>
                    <a:pt x="10865" y="1613"/>
                  </a:cubicBezTo>
                  <a:cubicBezTo>
                    <a:pt x="12559" y="1613"/>
                    <a:pt x="14258" y="1674"/>
                    <a:pt x="15945" y="1702"/>
                  </a:cubicBezTo>
                  <a:cubicBezTo>
                    <a:pt x="21549" y="1835"/>
                    <a:pt x="34659" y="1835"/>
                    <a:pt x="38728" y="1968"/>
                  </a:cubicBezTo>
                  <a:cubicBezTo>
                    <a:pt x="38962" y="1802"/>
                    <a:pt x="38995" y="1535"/>
                    <a:pt x="38962" y="1301"/>
                  </a:cubicBezTo>
                  <a:cubicBezTo>
                    <a:pt x="38752" y="415"/>
                    <a:pt x="37644" y="262"/>
                    <a:pt x="36689" y="262"/>
                  </a:cubicBezTo>
                  <a:cubicBezTo>
                    <a:pt x="36279" y="262"/>
                    <a:pt x="35897" y="291"/>
                    <a:pt x="35626" y="301"/>
                  </a:cubicBezTo>
                  <a:cubicBezTo>
                    <a:pt x="35247" y="307"/>
                    <a:pt x="34867" y="309"/>
                    <a:pt x="34488" y="309"/>
                  </a:cubicBezTo>
                  <a:cubicBezTo>
                    <a:pt x="32800" y="309"/>
                    <a:pt x="31116" y="255"/>
                    <a:pt x="29455" y="201"/>
                  </a:cubicBezTo>
                  <a:cubicBezTo>
                    <a:pt x="25021" y="130"/>
                    <a:pt x="20603" y="59"/>
                    <a:pt x="16178" y="59"/>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4" name="Google Shape;1044;p34"/>
            <p:cNvSpPr/>
            <p:nvPr/>
          </p:nvSpPr>
          <p:spPr>
            <a:xfrm>
              <a:off x="7930825" y="4115900"/>
              <a:ext cx="74250" cy="140125"/>
            </a:xfrm>
            <a:custGeom>
              <a:avLst/>
              <a:gdLst/>
              <a:ahLst/>
              <a:cxnLst/>
              <a:rect l="l" t="t" r="r" b="b"/>
              <a:pathLst>
                <a:path w="2970" h="5605" extrusionOk="0">
                  <a:moveTo>
                    <a:pt x="1819" y="0"/>
                  </a:moveTo>
                  <a:cubicBezTo>
                    <a:pt x="1744" y="0"/>
                    <a:pt x="1669" y="33"/>
                    <a:pt x="1602" y="100"/>
                  </a:cubicBezTo>
                  <a:cubicBezTo>
                    <a:pt x="368" y="1501"/>
                    <a:pt x="268" y="4370"/>
                    <a:pt x="1769" y="5604"/>
                  </a:cubicBezTo>
                  <a:cubicBezTo>
                    <a:pt x="2970" y="5537"/>
                    <a:pt x="1" y="3669"/>
                    <a:pt x="1902" y="634"/>
                  </a:cubicBezTo>
                  <a:cubicBezTo>
                    <a:pt x="2069" y="500"/>
                    <a:pt x="2202" y="267"/>
                    <a:pt x="2036" y="100"/>
                  </a:cubicBezTo>
                  <a:cubicBezTo>
                    <a:pt x="1969" y="33"/>
                    <a:pt x="1894" y="0"/>
                    <a:pt x="181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5" name="Google Shape;1045;p34"/>
            <p:cNvSpPr/>
            <p:nvPr/>
          </p:nvSpPr>
          <p:spPr>
            <a:xfrm>
              <a:off x="7215325" y="4174175"/>
              <a:ext cx="432000" cy="25975"/>
            </a:xfrm>
            <a:custGeom>
              <a:avLst/>
              <a:gdLst/>
              <a:ahLst/>
              <a:cxnLst/>
              <a:rect l="l" t="t" r="r" b="b"/>
              <a:pathLst>
                <a:path w="17280" h="1039" extrusionOk="0">
                  <a:moveTo>
                    <a:pt x="8715" y="0"/>
                  </a:moveTo>
                  <a:cubicBezTo>
                    <a:pt x="8490" y="0"/>
                    <a:pt x="8265" y="2"/>
                    <a:pt x="8040" y="4"/>
                  </a:cubicBezTo>
                  <a:cubicBezTo>
                    <a:pt x="6071" y="4"/>
                    <a:pt x="4137" y="71"/>
                    <a:pt x="2202" y="204"/>
                  </a:cubicBezTo>
                  <a:cubicBezTo>
                    <a:pt x="1702" y="338"/>
                    <a:pt x="0" y="71"/>
                    <a:pt x="0" y="771"/>
                  </a:cubicBezTo>
                  <a:cubicBezTo>
                    <a:pt x="101" y="1038"/>
                    <a:pt x="434" y="971"/>
                    <a:pt x="634" y="1005"/>
                  </a:cubicBezTo>
                  <a:cubicBezTo>
                    <a:pt x="3136" y="705"/>
                    <a:pt x="5671" y="671"/>
                    <a:pt x="8206" y="638"/>
                  </a:cubicBezTo>
                  <a:cubicBezTo>
                    <a:pt x="11142" y="638"/>
                    <a:pt x="14010" y="805"/>
                    <a:pt x="16946" y="905"/>
                  </a:cubicBezTo>
                  <a:cubicBezTo>
                    <a:pt x="17113" y="905"/>
                    <a:pt x="17279" y="805"/>
                    <a:pt x="17279" y="638"/>
                  </a:cubicBezTo>
                  <a:cubicBezTo>
                    <a:pt x="17279" y="471"/>
                    <a:pt x="17146" y="304"/>
                    <a:pt x="16979" y="304"/>
                  </a:cubicBezTo>
                  <a:cubicBezTo>
                    <a:pt x="14233" y="181"/>
                    <a:pt x="11487" y="0"/>
                    <a:pt x="871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6" name="Google Shape;1046;p34"/>
            <p:cNvSpPr/>
            <p:nvPr/>
          </p:nvSpPr>
          <p:spPr>
            <a:xfrm>
              <a:off x="7165200" y="4148800"/>
              <a:ext cx="130200" cy="20675"/>
            </a:xfrm>
            <a:custGeom>
              <a:avLst/>
              <a:gdLst/>
              <a:ahLst/>
              <a:cxnLst/>
              <a:rect l="l" t="t" r="r" b="b"/>
              <a:pathLst>
                <a:path w="5208" h="827" extrusionOk="0">
                  <a:moveTo>
                    <a:pt x="4761" y="1"/>
                  </a:moveTo>
                  <a:cubicBezTo>
                    <a:pt x="4576" y="1"/>
                    <a:pt x="4366" y="38"/>
                    <a:pt x="4189" y="38"/>
                  </a:cubicBezTo>
                  <a:cubicBezTo>
                    <a:pt x="4123" y="38"/>
                    <a:pt x="4061" y="33"/>
                    <a:pt x="4007" y="18"/>
                  </a:cubicBezTo>
                  <a:cubicBezTo>
                    <a:pt x="3877" y="49"/>
                    <a:pt x="3593" y="55"/>
                    <a:pt x="3235" y="55"/>
                  </a:cubicBezTo>
                  <a:cubicBezTo>
                    <a:pt x="2999" y="55"/>
                    <a:pt x="2731" y="52"/>
                    <a:pt x="2453" y="52"/>
                  </a:cubicBezTo>
                  <a:cubicBezTo>
                    <a:pt x="1309" y="52"/>
                    <a:pt x="1" y="97"/>
                    <a:pt x="104" y="552"/>
                  </a:cubicBezTo>
                  <a:cubicBezTo>
                    <a:pt x="132" y="749"/>
                    <a:pt x="278" y="827"/>
                    <a:pt x="404" y="827"/>
                  </a:cubicBezTo>
                  <a:cubicBezTo>
                    <a:pt x="427" y="827"/>
                    <a:pt x="450" y="824"/>
                    <a:pt x="471" y="819"/>
                  </a:cubicBezTo>
                  <a:cubicBezTo>
                    <a:pt x="1972" y="619"/>
                    <a:pt x="3406" y="652"/>
                    <a:pt x="4908" y="619"/>
                  </a:cubicBezTo>
                  <a:cubicBezTo>
                    <a:pt x="5108" y="619"/>
                    <a:pt x="5208" y="452"/>
                    <a:pt x="5208" y="285"/>
                  </a:cubicBezTo>
                  <a:cubicBezTo>
                    <a:pt x="5161" y="54"/>
                    <a:pt x="4979" y="1"/>
                    <a:pt x="476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7" name="Google Shape;1047;p34"/>
            <p:cNvSpPr/>
            <p:nvPr/>
          </p:nvSpPr>
          <p:spPr>
            <a:xfrm>
              <a:off x="7282050" y="3582300"/>
              <a:ext cx="562925" cy="506000"/>
            </a:xfrm>
            <a:custGeom>
              <a:avLst/>
              <a:gdLst/>
              <a:ahLst/>
              <a:cxnLst/>
              <a:rect l="l" t="t" r="r" b="b"/>
              <a:pathLst>
                <a:path w="22517" h="20240" extrusionOk="0">
                  <a:moveTo>
                    <a:pt x="11368" y="0"/>
                  </a:moveTo>
                  <a:cubicBezTo>
                    <a:pt x="10621" y="0"/>
                    <a:pt x="9873" y="76"/>
                    <a:pt x="9140" y="229"/>
                  </a:cubicBezTo>
                  <a:cubicBezTo>
                    <a:pt x="5504" y="996"/>
                    <a:pt x="1868" y="3331"/>
                    <a:pt x="867" y="7034"/>
                  </a:cubicBezTo>
                  <a:cubicBezTo>
                    <a:pt x="0" y="10203"/>
                    <a:pt x="467" y="14673"/>
                    <a:pt x="2969" y="16974"/>
                  </a:cubicBezTo>
                  <a:cubicBezTo>
                    <a:pt x="3002" y="17008"/>
                    <a:pt x="3036" y="17041"/>
                    <a:pt x="3136" y="17108"/>
                  </a:cubicBezTo>
                  <a:cubicBezTo>
                    <a:pt x="2935" y="17375"/>
                    <a:pt x="2835" y="17775"/>
                    <a:pt x="2669" y="18108"/>
                  </a:cubicBezTo>
                  <a:cubicBezTo>
                    <a:pt x="2194" y="19398"/>
                    <a:pt x="2411" y="19890"/>
                    <a:pt x="2961" y="19890"/>
                  </a:cubicBezTo>
                  <a:cubicBezTo>
                    <a:pt x="3379" y="19890"/>
                    <a:pt x="3989" y="19607"/>
                    <a:pt x="4637" y="19176"/>
                  </a:cubicBezTo>
                  <a:cubicBezTo>
                    <a:pt x="4970" y="18976"/>
                    <a:pt x="5270" y="18809"/>
                    <a:pt x="5371" y="18542"/>
                  </a:cubicBezTo>
                  <a:cubicBezTo>
                    <a:pt x="6705" y="19176"/>
                    <a:pt x="8173" y="19443"/>
                    <a:pt x="9707" y="19476"/>
                  </a:cubicBezTo>
                  <a:cubicBezTo>
                    <a:pt x="11442" y="19476"/>
                    <a:pt x="13343" y="19209"/>
                    <a:pt x="15111" y="18642"/>
                  </a:cubicBezTo>
                  <a:cubicBezTo>
                    <a:pt x="15211" y="18809"/>
                    <a:pt x="15378" y="18976"/>
                    <a:pt x="15544" y="19142"/>
                  </a:cubicBezTo>
                  <a:cubicBezTo>
                    <a:pt x="16164" y="19795"/>
                    <a:pt x="16768" y="20240"/>
                    <a:pt x="17184" y="20240"/>
                  </a:cubicBezTo>
                  <a:cubicBezTo>
                    <a:pt x="17619" y="20240"/>
                    <a:pt x="17850" y="19753"/>
                    <a:pt x="17679" y="18509"/>
                  </a:cubicBezTo>
                  <a:cubicBezTo>
                    <a:pt x="17613" y="18175"/>
                    <a:pt x="17613" y="17775"/>
                    <a:pt x="17479" y="17475"/>
                  </a:cubicBezTo>
                  <a:lnTo>
                    <a:pt x="17980" y="17108"/>
                  </a:lnTo>
                  <a:cubicBezTo>
                    <a:pt x="21148" y="14706"/>
                    <a:pt x="22516" y="10470"/>
                    <a:pt x="21148" y="6767"/>
                  </a:cubicBezTo>
                  <a:cubicBezTo>
                    <a:pt x="20548" y="5132"/>
                    <a:pt x="19614" y="3665"/>
                    <a:pt x="18313" y="2531"/>
                  </a:cubicBezTo>
                  <a:cubicBezTo>
                    <a:pt x="16384" y="859"/>
                    <a:pt x="13881" y="0"/>
                    <a:pt x="113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8" name="Google Shape;1048;p34"/>
            <p:cNvSpPr/>
            <p:nvPr/>
          </p:nvSpPr>
          <p:spPr>
            <a:xfrm>
              <a:off x="7468250" y="3431575"/>
              <a:ext cx="294725" cy="157650"/>
            </a:xfrm>
            <a:custGeom>
              <a:avLst/>
              <a:gdLst/>
              <a:ahLst/>
              <a:cxnLst/>
              <a:rect l="l" t="t" r="r" b="b"/>
              <a:pathLst>
                <a:path w="11789" h="6306" extrusionOk="0">
                  <a:moveTo>
                    <a:pt x="5261" y="0"/>
                  </a:moveTo>
                  <a:cubicBezTo>
                    <a:pt x="2552" y="0"/>
                    <a:pt x="0" y="996"/>
                    <a:pt x="524" y="3322"/>
                  </a:cubicBezTo>
                  <a:cubicBezTo>
                    <a:pt x="591" y="3789"/>
                    <a:pt x="691" y="4223"/>
                    <a:pt x="858" y="4657"/>
                  </a:cubicBezTo>
                  <a:cubicBezTo>
                    <a:pt x="917" y="4865"/>
                    <a:pt x="1321" y="5523"/>
                    <a:pt x="1668" y="5523"/>
                  </a:cubicBezTo>
                  <a:cubicBezTo>
                    <a:pt x="1710" y="5523"/>
                    <a:pt x="1752" y="5513"/>
                    <a:pt x="1792" y="5491"/>
                  </a:cubicBezTo>
                  <a:cubicBezTo>
                    <a:pt x="1892" y="5424"/>
                    <a:pt x="1925" y="5324"/>
                    <a:pt x="1959" y="5190"/>
                  </a:cubicBezTo>
                  <a:cubicBezTo>
                    <a:pt x="2126" y="4357"/>
                    <a:pt x="1892" y="3556"/>
                    <a:pt x="2025" y="2789"/>
                  </a:cubicBezTo>
                  <a:cubicBezTo>
                    <a:pt x="2126" y="1821"/>
                    <a:pt x="2959" y="1354"/>
                    <a:pt x="3927" y="1354"/>
                  </a:cubicBezTo>
                  <a:cubicBezTo>
                    <a:pt x="4276" y="1317"/>
                    <a:pt x="4612" y="1298"/>
                    <a:pt x="4940" y="1298"/>
                  </a:cubicBezTo>
                  <a:cubicBezTo>
                    <a:pt x="6082" y="1298"/>
                    <a:pt x="7122" y="1529"/>
                    <a:pt x="8263" y="2022"/>
                  </a:cubicBezTo>
                  <a:cubicBezTo>
                    <a:pt x="10198" y="2655"/>
                    <a:pt x="8764" y="3789"/>
                    <a:pt x="8230" y="4957"/>
                  </a:cubicBezTo>
                  <a:cubicBezTo>
                    <a:pt x="8096" y="5391"/>
                    <a:pt x="7629" y="5724"/>
                    <a:pt x="8130" y="6158"/>
                  </a:cubicBezTo>
                  <a:cubicBezTo>
                    <a:pt x="8249" y="6260"/>
                    <a:pt x="8373" y="6306"/>
                    <a:pt x="8500" y="6306"/>
                  </a:cubicBezTo>
                  <a:cubicBezTo>
                    <a:pt x="9403" y="6306"/>
                    <a:pt x="10443" y="3991"/>
                    <a:pt x="10765" y="3523"/>
                  </a:cubicBezTo>
                  <a:cubicBezTo>
                    <a:pt x="11788" y="1351"/>
                    <a:pt x="8417" y="0"/>
                    <a:pt x="526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9" name="Google Shape;1049;p34"/>
            <p:cNvSpPr/>
            <p:nvPr/>
          </p:nvSpPr>
          <p:spPr>
            <a:xfrm>
              <a:off x="7346250" y="3532650"/>
              <a:ext cx="206000" cy="119450"/>
            </a:xfrm>
            <a:custGeom>
              <a:avLst/>
              <a:gdLst/>
              <a:ahLst/>
              <a:cxnLst/>
              <a:rect l="l" t="t" r="r" b="b"/>
              <a:pathLst>
                <a:path w="8240" h="4778" extrusionOk="0">
                  <a:moveTo>
                    <a:pt x="4836" y="1"/>
                  </a:moveTo>
                  <a:cubicBezTo>
                    <a:pt x="3173" y="1"/>
                    <a:pt x="1498" y="1027"/>
                    <a:pt x="568" y="2682"/>
                  </a:cubicBezTo>
                  <a:cubicBezTo>
                    <a:pt x="367" y="3116"/>
                    <a:pt x="1" y="4350"/>
                    <a:pt x="501" y="4717"/>
                  </a:cubicBezTo>
                  <a:cubicBezTo>
                    <a:pt x="540" y="4759"/>
                    <a:pt x="621" y="4778"/>
                    <a:pt x="737" y="4778"/>
                  </a:cubicBezTo>
                  <a:cubicBezTo>
                    <a:pt x="1826" y="4778"/>
                    <a:pt x="6009" y="3104"/>
                    <a:pt x="7606" y="2682"/>
                  </a:cubicBezTo>
                  <a:cubicBezTo>
                    <a:pt x="8240" y="2348"/>
                    <a:pt x="8073" y="1614"/>
                    <a:pt x="7706" y="1248"/>
                  </a:cubicBezTo>
                  <a:cubicBezTo>
                    <a:pt x="6870" y="386"/>
                    <a:pt x="5855" y="1"/>
                    <a:pt x="483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0" name="Google Shape;1050;p34"/>
            <p:cNvSpPr/>
            <p:nvPr/>
          </p:nvSpPr>
          <p:spPr>
            <a:xfrm>
              <a:off x="7404600" y="3516625"/>
              <a:ext cx="40075" cy="42475"/>
            </a:xfrm>
            <a:custGeom>
              <a:avLst/>
              <a:gdLst/>
              <a:ahLst/>
              <a:cxnLst/>
              <a:rect l="l" t="t" r="r" b="b"/>
              <a:pathLst>
                <a:path w="1603" h="1699" extrusionOk="0">
                  <a:moveTo>
                    <a:pt x="661" y="1"/>
                  </a:moveTo>
                  <a:cubicBezTo>
                    <a:pt x="196" y="1"/>
                    <a:pt x="0" y="656"/>
                    <a:pt x="202" y="1088"/>
                  </a:cubicBezTo>
                  <a:cubicBezTo>
                    <a:pt x="268" y="1288"/>
                    <a:pt x="302" y="1555"/>
                    <a:pt x="602" y="1655"/>
                  </a:cubicBezTo>
                  <a:cubicBezTo>
                    <a:pt x="678" y="1686"/>
                    <a:pt x="748" y="1699"/>
                    <a:pt x="811" y="1699"/>
                  </a:cubicBezTo>
                  <a:cubicBezTo>
                    <a:pt x="1024" y="1699"/>
                    <a:pt x="1166" y="1550"/>
                    <a:pt x="1269" y="1422"/>
                  </a:cubicBezTo>
                  <a:cubicBezTo>
                    <a:pt x="1603" y="988"/>
                    <a:pt x="1269" y="287"/>
                    <a:pt x="902" y="54"/>
                  </a:cubicBezTo>
                  <a:cubicBezTo>
                    <a:pt x="815" y="17"/>
                    <a:pt x="735" y="1"/>
                    <a:pt x="66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1" name="Google Shape;1051;p34"/>
            <p:cNvSpPr/>
            <p:nvPr/>
          </p:nvSpPr>
          <p:spPr>
            <a:xfrm>
              <a:off x="7623125" y="3553800"/>
              <a:ext cx="200150" cy="147975"/>
            </a:xfrm>
            <a:custGeom>
              <a:avLst/>
              <a:gdLst/>
              <a:ahLst/>
              <a:cxnLst/>
              <a:rect l="l" t="t" r="r" b="b"/>
              <a:pathLst>
                <a:path w="8006" h="5919" extrusionOk="0">
                  <a:moveTo>
                    <a:pt x="2965" y="1"/>
                  </a:moveTo>
                  <a:cubicBezTo>
                    <a:pt x="2519" y="1"/>
                    <a:pt x="2080" y="56"/>
                    <a:pt x="1668" y="168"/>
                  </a:cubicBezTo>
                  <a:cubicBezTo>
                    <a:pt x="1234" y="301"/>
                    <a:pt x="0" y="668"/>
                    <a:pt x="167" y="1336"/>
                  </a:cubicBezTo>
                  <a:cubicBezTo>
                    <a:pt x="500" y="2586"/>
                    <a:pt x="4651" y="5918"/>
                    <a:pt x="6627" y="5918"/>
                  </a:cubicBezTo>
                  <a:cubicBezTo>
                    <a:pt x="7024" y="5918"/>
                    <a:pt x="7333" y="5784"/>
                    <a:pt x="7505" y="5472"/>
                  </a:cubicBezTo>
                  <a:cubicBezTo>
                    <a:pt x="8006" y="4805"/>
                    <a:pt x="7672" y="3671"/>
                    <a:pt x="7539" y="2937"/>
                  </a:cubicBezTo>
                  <a:cubicBezTo>
                    <a:pt x="6969" y="1039"/>
                    <a:pt x="4902" y="1"/>
                    <a:pt x="2965"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2" name="Google Shape;1052;p34"/>
            <p:cNvSpPr/>
            <p:nvPr/>
          </p:nvSpPr>
          <p:spPr>
            <a:xfrm>
              <a:off x="7283825" y="3629525"/>
              <a:ext cx="444400" cy="400750"/>
            </a:xfrm>
            <a:custGeom>
              <a:avLst/>
              <a:gdLst/>
              <a:ahLst/>
              <a:cxnLst/>
              <a:rect l="l" t="t" r="r" b="b"/>
              <a:pathLst>
                <a:path w="17776" h="16030" extrusionOk="0">
                  <a:moveTo>
                    <a:pt x="10164" y="0"/>
                  </a:moveTo>
                  <a:cubicBezTo>
                    <a:pt x="7538" y="0"/>
                    <a:pt x="4209" y="1419"/>
                    <a:pt x="2998" y="3610"/>
                  </a:cubicBezTo>
                  <a:cubicBezTo>
                    <a:pt x="0" y="9286"/>
                    <a:pt x="2307" y="16030"/>
                    <a:pt x="9015" y="16030"/>
                  </a:cubicBezTo>
                  <a:cubicBezTo>
                    <a:pt x="9324" y="16030"/>
                    <a:pt x="9642" y="16015"/>
                    <a:pt x="9970" y="15986"/>
                  </a:cubicBezTo>
                  <a:cubicBezTo>
                    <a:pt x="11971" y="15786"/>
                    <a:pt x="13906" y="14718"/>
                    <a:pt x="15273" y="13217"/>
                  </a:cubicBezTo>
                  <a:cubicBezTo>
                    <a:pt x="17141" y="11116"/>
                    <a:pt x="17775" y="8147"/>
                    <a:pt x="17075" y="5478"/>
                  </a:cubicBezTo>
                  <a:cubicBezTo>
                    <a:pt x="16307" y="2743"/>
                    <a:pt x="14139" y="642"/>
                    <a:pt x="11337" y="108"/>
                  </a:cubicBezTo>
                  <a:cubicBezTo>
                    <a:pt x="10971" y="35"/>
                    <a:pt x="10576" y="0"/>
                    <a:pt x="101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3" name="Google Shape;1053;p34"/>
            <p:cNvSpPr/>
            <p:nvPr/>
          </p:nvSpPr>
          <p:spPr>
            <a:xfrm>
              <a:off x="7490900" y="3665175"/>
              <a:ext cx="134425" cy="186575"/>
            </a:xfrm>
            <a:custGeom>
              <a:avLst/>
              <a:gdLst/>
              <a:ahLst/>
              <a:cxnLst/>
              <a:rect l="l" t="t" r="r" b="b"/>
              <a:pathLst>
                <a:path w="5377" h="7463" extrusionOk="0">
                  <a:moveTo>
                    <a:pt x="1426" y="1"/>
                  </a:moveTo>
                  <a:cubicBezTo>
                    <a:pt x="1324" y="1"/>
                    <a:pt x="1202" y="82"/>
                    <a:pt x="1053" y="283"/>
                  </a:cubicBezTo>
                  <a:cubicBezTo>
                    <a:pt x="826" y="639"/>
                    <a:pt x="1" y="1720"/>
                    <a:pt x="872" y="1720"/>
                  </a:cubicBezTo>
                  <a:cubicBezTo>
                    <a:pt x="897" y="1720"/>
                    <a:pt x="924" y="1719"/>
                    <a:pt x="953" y="1717"/>
                  </a:cubicBezTo>
                  <a:lnTo>
                    <a:pt x="953" y="1717"/>
                  </a:lnTo>
                  <a:cubicBezTo>
                    <a:pt x="686" y="3519"/>
                    <a:pt x="452" y="5353"/>
                    <a:pt x="419" y="7155"/>
                  </a:cubicBezTo>
                  <a:lnTo>
                    <a:pt x="419" y="7221"/>
                  </a:lnTo>
                  <a:cubicBezTo>
                    <a:pt x="434" y="7396"/>
                    <a:pt x="512" y="7463"/>
                    <a:pt x="612" y="7463"/>
                  </a:cubicBezTo>
                  <a:cubicBezTo>
                    <a:pt x="741" y="7463"/>
                    <a:pt x="907" y="7353"/>
                    <a:pt x="1019" y="7221"/>
                  </a:cubicBezTo>
                  <a:cubicBezTo>
                    <a:pt x="1953" y="6621"/>
                    <a:pt x="2921" y="6054"/>
                    <a:pt x="3788" y="5353"/>
                  </a:cubicBezTo>
                  <a:cubicBezTo>
                    <a:pt x="3821" y="5453"/>
                    <a:pt x="3921" y="5520"/>
                    <a:pt x="4022" y="5520"/>
                  </a:cubicBezTo>
                  <a:cubicBezTo>
                    <a:pt x="4092" y="5621"/>
                    <a:pt x="4163" y="5661"/>
                    <a:pt x="4230" y="5661"/>
                  </a:cubicBezTo>
                  <a:cubicBezTo>
                    <a:pt x="4384" y="5661"/>
                    <a:pt x="4519" y="5449"/>
                    <a:pt x="4589" y="5287"/>
                  </a:cubicBezTo>
                  <a:cubicBezTo>
                    <a:pt x="4685" y="4964"/>
                    <a:pt x="5376" y="4016"/>
                    <a:pt x="4664" y="4016"/>
                  </a:cubicBezTo>
                  <a:cubicBezTo>
                    <a:pt x="4641" y="4016"/>
                    <a:pt x="4615" y="4017"/>
                    <a:pt x="4589" y="4019"/>
                  </a:cubicBezTo>
                  <a:cubicBezTo>
                    <a:pt x="4022" y="4219"/>
                    <a:pt x="2654" y="4186"/>
                    <a:pt x="3488" y="5020"/>
                  </a:cubicBezTo>
                  <a:cubicBezTo>
                    <a:pt x="2687" y="5687"/>
                    <a:pt x="1787" y="6187"/>
                    <a:pt x="886" y="6788"/>
                  </a:cubicBezTo>
                  <a:cubicBezTo>
                    <a:pt x="1053" y="5053"/>
                    <a:pt x="1153" y="3352"/>
                    <a:pt x="1453" y="1684"/>
                  </a:cubicBezTo>
                  <a:cubicBezTo>
                    <a:pt x="1513" y="1684"/>
                    <a:pt x="1597" y="1720"/>
                    <a:pt x="1676" y="1720"/>
                  </a:cubicBezTo>
                  <a:cubicBezTo>
                    <a:pt x="1729" y="1720"/>
                    <a:pt x="1780" y="1704"/>
                    <a:pt x="1820" y="1651"/>
                  </a:cubicBezTo>
                  <a:cubicBezTo>
                    <a:pt x="1837" y="1654"/>
                    <a:pt x="1854" y="1656"/>
                    <a:pt x="1870" y="1656"/>
                  </a:cubicBezTo>
                  <a:cubicBezTo>
                    <a:pt x="2012" y="1656"/>
                    <a:pt x="2113" y="1530"/>
                    <a:pt x="2053" y="1350"/>
                  </a:cubicBezTo>
                  <a:cubicBezTo>
                    <a:pt x="1898" y="988"/>
                    <a:pt x="1783" y="1"/>
                    <a:pt x="142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4" name="Google Shape;1054;p34"/>
            <p:cNvSpPr/>
            <p:nvPr/>
          </p:nvSpPr>
          <p:spPr>
            <a:xfrm>
              <a:off x="7523050" y="3625500"/>
              <a:ext cx="16700" cy="25300"/>
            </a:xfrm>
            <a:custGeom>
              <a:avLst/>
              <a:gdLst/>
              <a:ahLst/>
              <a:cxnLst/>
              <a:rect l="l" t="t" r="r" b="b"/>
              <a:pathLst>
                <a:path w="668" h="1012" extrusionOk="0">
                  <a:moveTo>
                    <a:pt x="403" y="0"/>
                  </a:moveTo>
                  <a:cubicBezTo>
                    <a:pt x="258" y="0"/>
                    <a:pt x="119" y="126"/>
                    <a:pt x="167" y="269"/>
                  </a:cubicBezTo>
                  <a:cubicBezTo>
                    <a:pt x="167" y="569"/>
                    <a:pt x="0" y="969"/>
                    <a:pt x="334" y="1003"/>
                  </a:cubicBezTo>
                  <a:cubicBezTo>
                    <a:pt x="353" y="1009"/>
                    <a:pt x="372" y="1011"/>
                    <a:pt x="389" y="1011"/>
                  </a:cubicBezTo>
                  <a:cubicBezTo>
                    <a:pt x="667" y="1011"/>
                    <a:pt x="662" y="289"/>
                    <a:pt x="567" y="69"/>
                  </a:cubicBezTo>
                  <a:cubicBezTo>
                    <a:pt x="519" y="21"/>
                    <a:pt x="461" y="0"/>
                    <a:pt x="40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5" name="Google Shape;1055;p34"/>
            <p:cNvSpPr/>
            <p:nvPr/>
          </p:nvSpPr>
          <p:spPr>
            <a:xfrm>
              <a:off x="7681125" y="3825000"/>
              <a:ext cx="37075" cy="12550"/>
            </a:xfrm>
            <a:custGeom>
              <a:avLst/>
              <a:gdLst/>
              <a:ahLst/>
              <a:cxnLst/>
              <a:rect l="l" t="t" r="r" b="b"/>
              <a:pathLst>
                <a:path w="1483" h="502" extrusionOk="0">
                  <a:moveTo>
                    <a:pt x="1045" y="1"/>
                  </a:moveTo>
                  <a:cubicBezTo>
                    <a:pt x="828" y="1"/>
                    <a:pt x="569" y="70"/>
                    <a:pt x="363" y="70"/>
                  </a:cubicBezTo>
                  <a:cubicBezTo>
                    <a:pt x="323" y="70"/>
                    <a:pt x="284" y="68"/>
                    <a:pt x="249" y="61"/>
                  </a:cubicBezTo>
                  <a:lnTo>
                    <a:pt x="249" y="61"/>
                  </a:lnTo>
                  <a:cubicBezTo>
                    <a:pt x="1" y="123"/>
                    <a:pt x="41" y="502"/>
                    <a:pt x="288" y="502"/>
                  </a:cubicBezTo>
                  <a:cubicBezTo>
                    <a:pt x="307" y="502"/>
                    <a:pt x="327" y="499"/>
                    <a:pt x="349" y="495"/>
                  </a:cubicBezTo>
                  <a:cubicBezTo>
                    <a:pt x="649" y="495"/>
                    <a:pt x="982" y="461"/>
                    <a:pt x="1249" y="461"/>
                  </a:cubicBezTo>
                  <a:cubicBezTo>
                    <a:pt x="1383" y="461"/>
                    <a:pt x="1483" y="328"/>
                    <a:pt x="1449" y="228"/>
                  </a:cubicBezTo>
                  <a:cubicBezTo>
                    <a:pt x="1381" y="49"/>
                    <a:pt x="1228" y="1"/>
                    <a:pt x="104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6" name="Google Shape;1056;p34"/>
            <p:cNvSpPr/>
            <p:nvPr/>
          </p:nvSpPr>
          <p:spPr>
            <a:xfrm>
              <a:off x="7483850" y="3993525"/>
              <a:ext cx="23375" cy="33150"/>
            </a:xfrm>
            <a:custGeom>
              <a:avLst/>
              <a:gdLst/>
              <a:ahLst/>
              <a:cxnLst/>
              <a:rect l="l" t="t" r="r" b="b"/>
              <a:pathLst>
                <a:path w="935" h="1326" extrusionOk="0">
                  <a:moveTo>
                    <a:pt x="507" y="1"/>
                  </a:moveTo>
                  <a:cubicBezTo>
                    <a:pt x="360" y="1"/>
                    <a:pt x="267" y="186"/>
                    <a:pt x="267" y="325"/>
                  </a:cubicBezTo>
                  <a:cubicBezTo>
                    <a:pt x="301" y="592"/>
                    <a:pt x="0" y="1226"/>
                    <a:pt x="434" y="1326"/>
                  </a:cubicBezTo>
                  <a:cubicBezTo>
                    <a:pt x="568" y="1326"/>
                    <a:pt x="634" y="1226"/>
                    <a:pt x="701" y="1092"/>
                  </a:cubicBezTo>
                  <a:cubicBezTo>
                    <a:pt x="601" y="759"/>
                    <a:pt x="934" y="225"/>
                    <a:pt x="601" y="25"/>
                  </a:cubicBezTo>
                  <a:cubicBezTo>
                    <a:pt x="568" y="8"/>
                    <a:pt x="536" y="1"/>
                    <a:pt x="50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7" name="Google Shape;1057;p34"/>
            <p:cNvSpPr/>
            <p:nvPr/>
          </p:nvSpPr>
          <p:spPr>
            <a:xfrm>
              <a:off x="7320900" y="3809050"/>
              <a:ext cx="38725" cy="13475"/>
            </a:xfrm>
            <a:custGeom>
              <a:avLst/>
              <a:gdLst/>
              <a:ahLst/>
              <a:cxnLst/>
              <a:rect l="l" t="t" r="r" b="b"/>
              <a:pathLst>
                <a:path w="1549" h="539" extrusionOk="0">
                  <a:moveTo>
                    <a:pt x="1093" y="1"/>
                  </a:moveTo>
                  <a:cubicBezTo>
                    <a:pt x="844" y="1"/>
                    <a:pt x="549" y="68"/>
                    <a:pt x="345" y="68"/>
                  </a:cubicBezTo>
                  <a:cubicBezTo>
                    <a:pt x="322" y="68"/>
                    <a:pt x="301" y="67"/>
                    <a:pt x="281" y="65"/>
                  </a:cubicBezTo>
                  <a:lnTo>
                    <a:pt x="281" y="65"/>
                  </a:lnTo>
                  <a:cubicBezTo>
                    <a:pt x="0" y="128"/>
                    <a:pt x="98" y="539"/>
                    <a:pt x="357" y="539"/>
                  </a:cubicBezTo>
                  <a:cubicBezTo>
                    <a:pt x="375" y="539"/>
                    <a:pt x="394" y="537"/>
                    <a:pt x="414" y="532"/>
                  </a:cubicBezTo>
                  <a:cubicBezTo>
                    <a:pt x="714" y="466"/>
                    <a:pt x="981" y="466"/>
                    <a:pt x="1281" y="466"/>
                  </a:cubicBezTo>
                  <a:cubicBezTo>
                    <a:pt x="1415" y="466"/>
                    <a:pt x="1482" y="399"/>
                    <a:pt x="1548" y="265"/>
                  </a:cubicBezTo>
                  <a:cubicBezTo>
                    <a:pt x="1503" y="56"/>
                    <a:pt x="1317" y="1"/>
                    <a:pt x="109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8" name="Google Shape;1058;p34"/>
            <p:cNvSpPr/>
            <p:nvPr/>
          </p:nvSpPr>
          <p:spPr>
            <a:xfrm>
              <a:off x="7363150" y="3706900"/>
              <a:ext cx="14125" cy="10975"/>
            </a:xfrm>
            <a:custGeom>
              <a:avLst/>
              <a:gdLst/>
              <a:ahLst/>
              <a:cxnLst/>
              <a:rect l="l" t="t" r="r" b="b"/>
              <a:pathLst>
                <a:path w="565" h="439" extrusionOk="0">
                  <a:moveTo>
                    <a:pt x="289" y="1"/>
                  </a:moveTo>
                  <a:cubicBezTo>
                    <a:pt x="145" y="1"/>
                    <a:pt x="0" y="107"/>
                    <a:pt x="58" y="282"/>
                  </a:cubicBezTo>
                  <a:cubicBezTo>
                    <a:pt x="86" y="391"/>
                    <a:pt x="180" y="439"/>
                    <a:pt x="277" y="439"/>
                  </a:cubicBezTo>
                  <a:cubicBezTo>
                    <a:pt x="418" y="439"/>
                    <a:pt x="565" y="339"/>
                    <a:pt x="525" y="182"/>
                  </a:cubicBezTo>
                  <a:cubicBezTo>
                    <a:pt x="497" y="56"/>
                    <a:pt x="393" y="1"/>
                    <a:pt x="289"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9" name="Google Shape;1059;p34"/>
            <p:cNvSpPr/>
            <p:nvPr/>
          </p:nvSpPr>
          <p:spPr>
            <a:xfrm>
              <a:off x="7426550" y="3660125"/>
              <a:ext cx="14050" cy="11175"/>
            </a:xfrm>
            <a:custGeom>
              <a:avLst/>
              <a:gdLst/>
              <a:ahLst/>
              <a:cxnLst/>
              <a:rect l="l" t="t" r="r" b="b"/>
              <a:pathLst>
                <a:path w="562" h="447" extrusionOk="0">
                  <a:moveTo>
                    <a:pt x="295" y="1"/>
                  </a:moveTo>
                  <a:cubicBezTo>
                    <a:pt x="150" y="1"/>
                    <a:pt x="0" y="99"/>
                    <a:pt x="58" y="252"/>
                  </a:cubicBezTo>
                  <a:cubicBezTo>
                    <a:pt x="102" y="385"/>
                    <a:pt x="213" y="446"/>
                    <a:pt x="316" y="446"/>
                  </a:cubicBezTo>
                  <a:cubicBezTo>
                    <a:pt x="445" y="446"/>
                    <a:pt x="562" y="351"/>
                    <a:pt x="525" y="185"/>
                  </a:cubicBezTo>
                  <a:cubicBezTo>
                    <a:pt x="510" y="56"/>
                    <a:pt x="404" y="1"/>
                    <a:pt x="29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0" name="Google Shape;1060;p34"/>
            <p:cNvSpPr/>
            <p:nvPr/>
          </p:nvSpPr>
          <p:spPr>
            <a:xfrm>
              <a:off x="7625850" y="3670550"/>
              <a:ext cx="13625" cy="11250"/>
            </a:xfrm>
            <a:custGeom>
              <a:avLst/>
              <a:gdLst/>
              <a:ahLst/>
              <a:cxnLst/>
              <a:rect l="l" t="t" r="r" b="b"/>
              <a:pathLst>
                <a:path w="545" h="450" extrusionOk="0">
                  <a:moveTo>
                    <a:pt x="282" y="1"/>
                  </a:moveTo>
                  <a:cubicBezTo>
                    <a:pt x="140" y="1"/>
                    <a:pt x="1" y="96"/>
                    <a:pt x="58" y="268"/>
                  </a:cubicBezTo>
                  <a:cubicBezTo>
                    <a:pt x="72" y="394"/>
                    <a:pt x="162" y="449"/>
                    <a:pt x="259" y="449"/>
                  </a:cubicBezTo>
                  <a:cubicBezTo>
                    <a:pt x="395" y="449"/>
                    <a:pt x="544" y="343"/>
                    <a:pt x="525" y="168"/>
                  </a:cubicBezTo>
                  <a:cubicBezTo>
                    <a:pt x="496" y="54"/>
                    <a:pt x="389" y="1"/>
                    <a:pt x="28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1" name="Google Shape;1061;p34"/>
            <p:cNvSpPr/>
            <p:nvPr/>
          </p:nvSpPr>
          <p:spPr>
            <a:xfrm>
              <a:off x="7673900" y="3734100"/>
              <a:ext cx="13100" cy="11500"/>
            </a:xfrm>
            <a:custGeom>
              <a:avLst/>
              <a:gdLst/>
              <a:ahLst/>
              <a:cxnLst/>
              <a:rect l="l" t="t" r="r" b="b"/>
              <a:pathLst>
                <a:path w="524" h="460" extrusionOk="0">
                  <a:moveTo>
                    <a:pt x="273" y="0"/>
                  </a:moveTo>
                  <a:cubicBezTo>
                    <a:pt x="138" y="0"/>
                    <a:pt x="0" y="95"/>
                    <a:pt x="37" y="261"/>
                  </a:cubicBezTo>
                  <a:cubicBezTo>
                    <a:pt x="65" y="401"/>
                    <a:pt x="158" y="459"/>
                    <a:pt x="254" y="459"/>
                  </a:cubicBezTo>
                  <a:cubicBezTo>
                    <a:pt x="386" y="459"/>
                    <a:pt x="524" y="349"/>
                    <a:pt x="504" y="195"/>
                  </a:cubicBezTo>
                  <a:cubicBezTo>
                    <a:pt x="489" y="61"/>
                    <a:pt x="382" y="0"/>
                    <a:pt x="273"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2" name="Google Shape;1062;p34"/>
            <p:cNvSpPr/>
            <p:nvPr/>
          </p:nvSpPr>
          <p:spPr>
            <a:xfrm>
              <a:off x="7351975" y="3927000"/>
              <a:ext cx="13575" cy="11500"/>
            </a:xfrm>
            <a:custGeom>
              <a:avLst/>
              <a:gdLst/>
              <a:ahLst/>
              <a:cxnLst/>
              <a:rect l="l" t="t" r="r" b="b"/>
              <a:pathLst>
                <a:path w="543" h="460" extrusionOk="0">
                  <a:moveTo>
                    <a:pt x="287" y="0"/>
                  </a:moveTo>
                  <a:cubicBezTo>
                    <a:pt x="147" y="0"/>
                    <a:pt x="0" y="98"/>
                    <a:pt x="38" y="251"/>
                  </a:cubicBezTo>
                  <a:cubicBezTo>
                    <a:pt x="53" y="396"/>
                    <a:pt x="156" y="459"/>
                    <a:pt x="262" y="459"/>
                  </a:cubicBezTo>
                  <a:cubicBezTo>
                    <a:pt x="400" y="459"/>
                    <a:pt x="543" y="353"/>
                    <a:pt x="505" y="184"/>
                  </a:cubicBezTo>
                  <a:cubicBezTo>
                    <a:pt x="491" y="55"/>
                    <a:pt x="391"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3" name="Google Shape;1063;p34"/>
            <p:cNvSpPr/>
            <p:nvPr/>
          </p:nvSpPr>
          <p:spPr>
            <a:xfrm>
              <a:off x="7397825" y="3989550"/>
              <a:ext cx="13150" cy="10625"/>
            </a:xfrm>
            <a:custGeom>
              <a:avLst/>
              <a:gdLst/>
              <a:ahLst/>
              <a:cxnLst/>
              <a:rect l="l" t="t" r="r" b="b"/>
              <a:pathLst>
                <a:path w="526" h="425" extrusionOk="0">
                  <a:moveTo>
                    <a:pt x="287" y="0"/>
                  </a:moveTo>
                  <a:cubicBezTo>
                    <a:pt x="148" y="0"/>
                    <a:pt x="1" y="98"/>
                    <a:pt x="39" y="251"/>
                  </a:cubicBezTo>
                  <a:cubicBezTo>
                    <a:pt x="53" y="374"/>
                    <a:pt x="140" y="424"/>
                    <a:pt x="235" y="424"/>
                  </a:cubicBezTo>
                  <a:cubicBezTo>
                    <a:pt x="372" y="424"/>
                    <a:pt x="526" y="321"/>
                    <a:pt x="506" y="184"/>
                  </a:cubicBezTo>
                  <a:cubicBezTo>
                    <a:pt x="492" y="55"/>
                    <a:pt x="392"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4" name="Google Shape;1064;p34"/>
            <p:cNvSpPr/>
            <p:nvPr/>
          </p:nvSpPr>
          <p:spPr>
            <a:xfrm>
              <a:off x="7602150" y="3989550"/>
              <a:ext cx="13150" cy="10625"/>
            </a:xfrm>
            <a:custGeom>
              <a:avLst/>
              <a:gdLst/>
              <a:ahLst/>
              <a:cxnLst/>
              <a:rect l="l" t="t" r="r" b="b"/>
              <a:pathLst>
                <a:path w="526" h="425" extrusionOk="0">
                  <a:moveTo>
                    <a:pt x="287" y="0"/>
                  </a:moveTo>
                  <a:cubicBezTo>
                    <a:pt x="147" y="0"/>
                    <a:pt x="0" y="98"/>
                    <a:pt x="39" y="251"/>
                  </a:cubicBezTo>
                  <a:cubicBezTo>
                    <a:pt x="52" y="374"/>
                    <a:pt x="139" y="424"/>
                    <a:pt x="235" y="424"/>
                  </a:cubicBezTo>
                  <a:cubicBezTo>
                    <a:pt x="371" y="424"/>
                    <a:pt x="525" y="321"/>
                    <a:pt x="506" y="184"/>
                  </a:cubicBezTo>
                  <a:cubicBezTo>
                    <a:pt x="491" y="55"/>
                    <a:pt x="391"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5" name="Google Shape;1065;p34"/>
            <p:cNvSpPr/>
            <p:nvPr/>
          </p:nvSpPr>
          <p:spPr>
            <a:xfrm>
              <a:off x="7669675" y="3927900"/>
              <a:ext cx="13150" cy="11225"/>
            </a:xfrm>
            <a:custGeom>
              <a:avLst/>
              <a:gdLst/>
              <a:ahLst/>
              <a:cxnLst/>
              <a:rect l="l" t="t" r="r" b="b"/>
              <a:pathLst>
                <a:path w="526" h="449" extrusionOk="0">
                  <a:moveTo>
                    <a:pt x="295" y="0"/>
                  </a:moveTo>
                  <a:cubicBezTo>
                    <a:pt x="153" y="0"/>
                    <a:pt x="1" y="107"/>
                    <a:pt x="39" y="282"/>
                  </a:cubicBezTo>
                  <a:cubicBezTo>
                    <a:pt x="54" y="396"/>
                    <a:pt x="147" y="449"/>
                    <a:pt x="247" y="449"/>
                  </a:cubicBezTo>
                  <a:cubicBezTo>
                    <a:pt x="381" y="449"/>
                    <a:pt x="526" y="353"/>
                    <a:pt x="506" y="181"/>
                  </a:cubicBezTo>
                  <a:cubicBezTo>
                    <a:pt x="492" y="56"/>
                    <a:pt x="397" y="0"/>
                    <a:pt x="29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6" name="Google Shape;1066;p34"/>
            <p:cNvSpPr/>
            <p:nvPr/>
          </p:nvSpPr>
          <p:spPr>
            <a:xfrm>
              <a:off x="7744025" y="3552975"/>
              <a:ext cx="41725" cy="39275"/>
            </a:xfrm>
            <a:custGeom>
              <a:avLst/>
              <a:gdLst/>
              <a:ahLst/>
              <a:cxnLst/>
              <a:rect l="l" t="t" r="r" b="b"/>
              <a:pathLst>
                <a:path w="1669" h="1571" extrusionOk="0">
                  <a:moveTo>
                    <a:pt x="1002" y="1"/>
                  </a:moveTo>
                  <a:cubicBezTo>
                    <a:pt x="568" y="101"/>
                    <a:pt x="1" y="635"/>
                    <a:pt x="134" y="1068"/>
                  </a:cubicBezTo>
                  <a:cubicBezTo>
                    <a:pt x="263" y="1429"/>
                    <a:pt x="412" y="1571"/>
                    <a:pt x="580" y="1571"/>
                  </a:cubicBezTo>
                  <a:cubicBezTo>
                    <a:pt x="630" y="1571"/>
                    <a:pt x="681" y="1558"/>
                    <a:pt x="735" y="1535"/>
                  </a:cubicBezTo>
                  <a:cubicBezTo>
                    <a:pt x="902" y="1469"/>
                    <a:pt x="1068" y="1369"/>
                    <a:pt x="1202" y="1202"/>
                  </a:cubicBezTo>
                  <a:cubicBezTo>
                    <a:pt x="1635" y="868"/>
                    <a:pt x="1669" y="34"/>
                    <a:pt x="100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067" name="Google Shape;1067;p34"/>
          <p:cNvGrpSpPr/>
          <p:nvPr/>
        </p:nvGrpSpPr>
        <p:grpSpPr>
          <a:xfrm rot="-937194">
            <a:off x="1520302" y="1098429"/>
            <a:ext cx="1283381" cy="1726288"/>
            <a:chOff x="-2732625" y="3155250"/>
            <a:chExt cx="1391875" cy="1872150"/>
          </a:xfrm>
        </p:grpSpPr>
        <p:sp>
          <p:nvSpPr>
            <p:cNvPr id="1068" name="Google Shape;1068;p34"/>
            <p:cNvSpPr/>
            <p:nvPr/>
          </p:nvSpPr>
          <p:spPr>
            <a:xfrm>
              <a:off x="-2732625" y="3155250"/>
              <a:ext cx="1391875" cy="1872150"/>
            </a:xfrm>
            <a:custGeom>
              <a:avLst/>
              <a:gdLst/>
              <a:ahLst/>
              <a:cxnLst/>
              <a:rect l="l" t="t" r="r" b="b"/>
              <a:pathLst>
                <a:path w="55675" h="74886" extrusionOk="0">
                  <a:moveTo>
                    <a:pt x="29193" y="1"/>
                  </a:moveTo>
                  <a:cubicBezTo>
                    <a:pt x="26991" y="1"/>
                    <a:pt x="24708" y="456"/>
                    <a:pt x="22684" y="1366"/>
                  </a:cubicBezTo>
                  <a:lnTo>
                    <a:pt x="22550" y="1400"/>
                  </a:lnTo>
                  <a:cubicBezTo>
                    <a:pt x="20115" y="2700"/>
                    <a:pt x="18114" y="4969"/>
                    <a:pt x="16980" y="7871"/>
                  </a:cubicBezTo>
                  <a:cubicBezTo>
                    <a:pt x="10942" y="10072"/>
                    <a:pt x="6039" y="14709"/>
                    <a:pt x="3770" y="20413"/>
                  </a:cubicBezTo>
                  <a:lnTo>
                    <a:pt x="3704" y="20580"/>
                  </a:lnTo>
                  <a:cubicBezTo>
                    <a:pt x="768" y="30053"/>
                    <a:pt x="635" y="39994"/>
                    <a:pt x="501" y="49667"/>
                  </a:cubicBezTo>
                  <a:cubicBezTo>
                    <a:pt x="468" y="52303"/>
                    <a:pt x="435" y="55071"/>
                    <a:pt x="335" y="57640"/>
                  </a:cubicBezTo>
                  <a:cubicBezTo>
                    <a:pt x="1" y="64178"/>
                    <a:pt x="968" y="68281"/>
                    <a:pt x="3503" y="70949"/>
                  </a:cubicBezTo>
                  <a:cubicBezTo>
                    <a:pt x="6662" y="74253"/>
                    <a:pt x="11658" y="74636"/>
                    <a:pt x="17486" y="74636"/>
                  </a:cubicBezTo>
                  <a:cubicBezTo>
                    <a:pt x="18367" y="74636"/>
                    <a:pt x="19267" y="74627"/>
                    <a:pt x="20182" y="74619"/>
                  </a:cubicBezTo>
                  <a:cubicBezTo>
                    <a:pt x="21483" y="74652"/>
                    <a:pt x="22851" y="74685"/>
                    <a:pt x="24152" y="74752"/>
                  </a:cubicBezTo>
                  <a:cubicBezTo>
                    <a:pt x="25619" y="74819"/>
                    <a:pt x="27120" y="74885"/>
                    <a:pt x="28621" y="74885"/>
                  </a:cubicBezTo>
                  <a:cubicBezTo>
                    <a:pt x="29489" y="74885"/>
                    <a:pt x="30356" y="74885"/>
                    <a:pt x="31290" y="74819"/>
                  </a:cubicBezTo>
                  <a:lnTo>
                    <a:pt x="32991" y="74819"/>
                  </a:lnTo>
                  <a:lnTo>
                    <a:pt x="33058" y="74752"/>
                  </a:lnTo>
                  <a:cubicBezTo>
                    <a:pt x="34292" y="74685"/>
                    <a:pt x="35626" y="74685"/>
                    <a:pt x="37027" y="74685"/>
                  </a:cubicBezTo>
                  <a:cubicBezTo>
                    <a:pt x="37388" y="74685"/>
                    <a:pt x="37750" y="74686"/>
                    <a:pt x="38113" y="74686"/>
                  </a:cubicBezTo>
                  <a:cubicBezTo>
                    <a:pt x="41743" y="74686"/>
                    <a:pt x="45446" y="74631"/>
                    <a:pt x="48569" y="73418"/>
                  </a:cubicBezTo>
                  <a:cubicBezTo>
                    <a:pt x="52972" y="71750"/>
                    <a:pt x="55240" y="68281"/>
                    <a:pt x="55407" y="63077"/>
                  </a:cubicBezTo>
                  <a:cubicBezTo>
                    <a:pt x="55674" y="49467"/>
                    <a:pt x="55240" y="38593"/>
                    <a:pt x="54040" y="28719"/>
                  </a:cubicBezTo>
                  <a:cubicBezTo>
                    <a:pt x="53306" y="19479"/>
                    <a:pt x="48069" y="11874"/>
                    <a:pt x="40330" y="8438"/>
                  </a:cubicBezTo>
                  <a:cubicBezTo>
                    <a:pt x="40130" y="7604"/>
                    <a:pt x="39729" y="6770"/>
                    <a:pt x="39362" y="5936"/>
                  </a:cubicBezTo>
                  <a:cubicBezTo>
                    <a:pt x="39329" y="5869"/>
                    <a:pt x="39296" y="5769"/>
                    <a:pt x="39229" y="5736"/>
                  </a:cubicBezTo>
                  <a:lnTo>
                    <a:pt x="39196" y="5636"/>
                  </a:lnTo>
                  <a:cubicBezTo>
                    <a:pt x="38295" y="3434"/>
                    <a:pt x="36494" y="1766"/>
                    <a:pt x="34125" y="866"/>
                  </a:cubicBezTo>
                  <a:cubicBezTo>
                    <a:pt x="32647" y="289"/>
                    <a:pt x="30946" y="1"/>
                    <a:pt x="29193"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9" name="Google Shape;1069;p34"/>
            <p:cNvSpPr/>
            <p:nvPr/>
          </p:nvSpPr>
          <p:spPr>
            <a:xfrm>
              <a:off x="-2260600" y="3251025"/>
              <a:ext cx="493700" cy="196075"/>
            </a:xfrm>
            <a:custGeom>
              <a:avLst/>
              <a:gdLst/>
              <a:ahLst/>
              <a:cxnLst/>
              <a:rect l="l" t="t" r="r" b="b"/>
              <a:pathLst>
                <a:path w="19748" h="7843" extrusionOk="0">
                  <a:moveTo>
                    <a:pt x="10268" y="0"/>
                  </a:moveTo>
                  <a:cubicBezTo>
                    <a:pt x="8380" y="0"/>
                    <a:pt x="6468" y="409"/>
                    <a:pt x="4904" y="1104"/>
                  </a:cubicBezTo>
                  <a:cubicBezTo>
                    <a:pt x="2802" y="2205"/>
                    <a:pt x="1301" y="4173"/>
                    <a:pt x="500" y="6241"/>
                  </a:cubicBezTo>
                  <a:cubicBezTo>
                    <a:pt x="434" y="6575"/>
                    <a:pt x="0" y="7042"/>
                    <a:pt x="334" y="7342"/>
                  </a:cubicBezTo>
                  <a:cubicBezTo>
                    <a:pt x="446" y="7533"/>
                    <a:pt x="626" y="7595"/>
                    <a:pt x="837" y="7595"/>
                  </a:cubicBezTo>
                  <a:cubicBezTo>
                    <a:pt x="1233" y="7595"/>
                    <a:pt x="1735" y="7374"/>
                    <a:pt x="2088" y="7374"/>
                  </a:cubicBezTo>
                  <a:cubicBezTo>
                    <a:pt x="2104" y="7374"/>
                    <a:pt x="2119" y="7375"/>
                    <a:pt x="2135" y="7376"/>
                  </a:cubicBezTo>
                  <a:cubicBezTo>
                    <a:pt x="2735" y="7275"/>
                    <a:pt x="3336" y="7342"/>
                    <a:pt x="3903" y="7109"/>
                  </a:cubicBezTo>
                  <a:cubicBezTo>
                    <a:pt x="4070" y="7042"/>
                    <a:pt x="4136" y="6875"/>
                    <a:pt x="4236" y="6708"/>
                  </a:cubicBezTo>
                  <a:cubicBezTo>
                    <a:pt x="4670" y="5441"/>
                    <a:pt x="5938" y="4707"/>
                    <a:pt x="7105" y="4107"/>
                  </a:cubicBezTo>
                  <a:cubicBezTo>
                    <a:pt x="7871" y="3724"/>
                    <a:pt x="8735" y="3539"/>
                    <a:pt x="9604" y="3539"/>
                  </a:cubicBezTo>
                  <a:cubicBezTo>
                    <a:pt x="10249" y="3539"/>
                    <a:pt x="10897" y="3641"/>
                    <a:pt x="11508" y="3840"/>
                  </a:cubicBezTo>
                  <a:cubicBezTo>
                    <a:pt x="13576" y="4173"/>
                    <a:pt x="14477" y="5841"/>
                    <a:pt x="15111" y="7442"/>
                  </a:cubicBezTo>
                  <a:cubicBezTo>
                    <a:pt x="15845" y="7742"/>
                    <a:pt x="16779" y="7709"/>
                    <a:pt x="17613" y="7843"/>
                  </a:cubicBezTo>
                  <a:lnTo>
                    <a:pt x="18347" y="7843"/>
                  </a:lnTo>
                  <a:cubicBezTo>
                    <a:pt x="19748" y="7509"/>
                    <a:pt x="17980" y="4540"/>
                    <a:pt x="17846" y="4073"/>
                  </a:cubicBezTo>
                  <a:cubicBezTo>
                    <a:pt x="16569" y="1163"/>
                    <a:pt x="13451" y="0"/>
                    <a:pt x="1026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0" name="Google Shape;1070;p34"/>
            <p:cNvSpPr/>
            <p:nvPr/>
          </p:nvSpPr>
          <p:spPr>
            <a:xfrm>
              <a:off x="-2657100" y="3402875"/>
              <a:ext cx="1232950" cy="1528675"/>
            </a:xfrm>
            <a:custGeom>
              <a:avLst/>
              <a:gdLst/>
              <a:ahLst/>
              <a:cxnLst/>
              <a:rect l="l" t="t" r="r" b="b"/>
              <a:pathLst>
                <a:path w="49318" h="61147" extrusionOk="0">
                  <a:moveTo>
                    <a:pt x="25167" y="34"/>
                  </a:moveTo>
                  <a:cubicBezTo>
                    <a:pt x="23199" y="167"/>
                    <a:pt x="21164" y="1"/>
                    <a:pt x="19196" y="301"/>
                  </a:cubicBezTo>
                  <a:cubicBezTo>
                    <a:pt x="12491" y="1201"/>
                    <a:pt x="6353" y="5805"/>
                    <a:pt x="3818" y="12109"/>
                  </a:cubicBezTo>
                  <a:cubicBezTo>
                    <a:pt x="316" y="23317"/>
                    <a:pt x="1116" y="35359"/>
                    <a:pt x="683" y="47001"/>
                  </a:cubicBezTo>
                  <a:cubicBezTo>
                    <a:pt x="0" y="59717"/>
                    <a:pt x="4970" y="60927"/>
                    <a:pt x="15109" y="60927"/>
                  </a:cubicBezTo>
                  <a:cubicBezTo>
                    <a:pt x="15875" y="60927"/>
                    <a:pt x="16670" y="60920"/>
                    <a:pt x="17495" y="60911"/>
                  </a:cubicBezTo>
                  <a:cubicBezTo>
                    <a:pt x="20023" y="60959"/>
                    <a:pt x="22552" y="61146"/>
                    <a:pt x="25080" y="61146"/>
                  </a:cubicBezTo>
                  <a:cubicBezTo>
                    <a:pt x="26054" y="61146"/>
                    <a:pt x="27028" y="61119"/>
                    <a:pt x="28002" y="61044"/>
                  </a:cubicBezTo>
                  <a:lnTo>
                    <a:pt x="29003" y="61044"/>
                  </a:lnTo>
                  <a:lnTo>
                    <a:pt x="29036" y="61011"/>
                  </a:lnTo>
                  <a:cubicBezTo>
                    <a:pt x="30065" y="60940"/>
                    <a:pt x="31166" y="60925"/>
                    <a:pt x="32303" y="60925"/>
                  </a:cubicBezTo>
                  <a:cubicBezTo>
                    <a:pt x="33215" y="60925"/>
                    <a:pt x="34150" y="60935"/>
                    <a:pt x="35090" y="60935"/>
                  </a:cubicBezTo>
                  <a:cubicBezTo>
                    <a:pt x="41834" y="60935"/>
                    <a:pt x="48812" y="60414"/>
                    <a:pt x="49117" y="51904"/>
                  </a:cubicBezTo>
                  <a:cubicBezTo>
                    <a:pt x="49317" y="41063"/>
                    <a:pt x="49151" y="30156"/>
                    <a:pt x="47816" y="19348"/>
                  </a:cubicBezTo>
                  <a:cubicBezTo>
                    <a:pt x="47016" y="9374"/>
                    <a:pt x="40211" y="1335"/>
                    <a:pt x="30104" y="167"/>
                  </a:cubicBezTo>
                  <a:cubicBezTo>
                    <a:pt x="29957" y="191"/>
                    <a:pt x="29811" y="199"/>
                    <a:pt x="29665" y="199"/>
                  </a:cubicBezTo>
                  <a:cubicBezTo>
                    <a:pt x="29177" y="199"/>
                    <a:pt x="28690" y="101"/>
                    <a:pt x="28202" y="101"/>
                  </a:cubicBezTo>
                  <a:cubicBezTo>
                    <a:pt x="27168" y="101"/>
                    <a:pt x="26167" y="34"/>
                    <a:pt x="25167" y="34"/>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1" name="Google Shape;1071;p34"/>
            <p:cNvSpPr/>
            <p:nvPr/>
          </p:nvSpPr>
          <p:spPr>
            <a:xfrm>
              <a:off x="-1935375" y="3632200"/>
              <a:ext cx="72575" cy="141800"/>
            </a:xfrm>
            <a:custGeom>
              <a:avLst/>
              <a:gdLst/>
              <a:ahLst/>
              <a:cxnLst/>
              <a:rect l="l" t="t" r="r" b="b"/>
              <a:pathLst>
                <a:path w="2903" h="5672" extrusionOk="0">
                  <a:moveTo>
                    <a:pt x="1666" y="0"/>
                  </a:moveTo>
                  <a:cubicBezTo>
                    <a:pt x="546" y="0"/>
                    <a:pt x="301" y="368"/>
                    <a:pt x="301" y="368"/>
                  </a:cubicBezTo>
                  <a:cubicBezTo>
                    <a:pt x="301" y="368"/>
                    <a:pt x="0" y="1535"/>
                    <a:pt x="634" y="1669"/>
                  </a:cubicBezTo>
                  <a:lnTo>
                    <a:pt x="1268" y="1769"/>
                  </a:lnTo>
                  <a:cubicBezTo>
                    <a:pt x="1268" y="1769"/>
                    <a:pt x="668" y="4471"/>
                    <a:pt x="934" y="5105"/>
                  </a:cubicBezTo>
                  <a:cubicBezTo>
                    <a:pt x="1073" y="5441"/>
                    <a:pt x="1458" y="5671"/>
                    <a:pt x="1817" y="5671"/>
                  </a:cubicBezTo>
                  <a:cubicBezTo>
                    <a:pt x="2064" y="5671"/>
                    <a:pt x="2300" y="5563"/>
                    <a:pt x="2435" y="5305"/>
                  </a:cubicBezTo>
                  <a:cubicBezTo>
                    <a:pt x="2769" y="4671"/>
                    <a:pt x="2435" y="3036"/>
                    <a:pt x="2435" y="3036"/>
                  </a:cubicBezTo>
                  <a:lnTo>
                    <a:pt x="2135" y="1669"/>
                  </a:lnTo>
                  <a:lnTo>
                    <a:pt x="2135" y="1669"/>
                  </a:lnTo>
                  <a:cubicBezTo>
                    <a:pt x="2135" y="1669"/>
                    <a:pt x="2192" y="1678"/>
                    <a:pt x="2273" y="1678"/>
                  </a:cubicBezTo>
                  <a:cubicBezTo>
                    <a:pt x="2461" y="1678"/>
                    <a:pt x="2779" y="1629"/>
                    <a:pt x="2802" y="1302"/>
                  </a:cubicBezTo>
                  <a:cubicBezTo>
                    <a:pt x="2902" y="835"/>
                    <a:pt x="2769" y="101"/>
                    <a:pt x="2302" y="34"/>
                  </a:cubicBezTo>
                  <a:cubicBezTo>
                    <a:pt x="2064" y="10"/>
                    <a:pt x="1853" y="0"/>
                    <a:pt x="166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2" name="Google Shape;1072;p34"/>
            <p:cNvSpPr/>
            <p:nvPr/>
          </p:nvSpPr>
          <p:spPr>
            <a:xfrm>
              <a:off x="-2203075" y="3627200"/>
              <a:ext cx="352875" cy="150450"/>
            </a:xfrm>
            <a:custGeom>
              <a:avLst/>
              <a:gdLst/>
              <a:ahLst/>
              <a:cxnLst/>
              <a:rect l="l" t="t" r="r" b="b"/>
              <a:pathLst>
                <a:path w="14115" h="6018" extrusionOk="0">
                  <a:moveTo>
                    <a:pt x="12180" y="534"/>
                  </a:moveTo>
                  <a:cubicBezTo>
                    <a:pt x="12460" y="534"/>
                    <a:pt x="12743" y="568"/>
                    <a:pt x="13010" y="635"/>
                  </a:cubicBezTo>
                  <a:cubicBezTo>
                    <a:pt x="13677" y="1869"/>
                    <a:pt x="12276" y="1535"/>
                    <a:pt x="11476" y="1669"/>
                  </a:cubicBezTo>
                  <a:cubicBezTo>
                    <a:pt x="11442" y="1669"/>
                    <a:pt x="11442" y="1635"/>
                    <a:pt x="11376" y="1635"/>
                  </a:cubicBezTo>
                  <a:cubicBezTo>
                    <a:pt x="11342" y="1302"/>
                    <a:pt x="11275" y="968"/>
                    <a:pt x="11376" y="635"/>
                  </a:cubicBezTo>
                  <a:cubicBezTo>
                    <a:pt x="11626" y="568"/>
                    <a:pt x="11901" y="534"/>
                    <a:pt x="12180" y="534"/>
                  </a:cubicBezTo>
                  <a:close/>
                  <a:moveTo>
                    <a:pt x="12376" y="2136"/>
                  </a:moveTo>
                  <a:cubicBezTo>
                    <a:pt x="12710" y="3036"/>
                    <a:pt x="13110" y="4437"/>
                    <a:pt x="12710" y="5405"/>
                  </a:cubicBezTo>
                  <a:cubicBezTo>
                    <a:pt x="12522" y="5492"/>
                    <a:pt x="12367" y="5530"/>
                    <a:pt x="12240" y="5530"/>
                  </a:cubicBezTo>
                  <a:cubicBezTo>
                    <a:pt x="11733" y="5530"/>
                    <a:pt x="11669" y="4917"/>
                    <a:pt x="11776" y="4304"/>
                  </a:cubicBezTo>
                  <a:cubicBezTo>
                    <a:pt x="11843" y="3570"/>
                    <a:pt x="11843" y="2836"/>
                    <a:pt x="12109" y="2136"/>
                  </a:cubicBezTo>
                  <a:close/>
                  <a:moveTo>
                    <a:pt x="12176" y="34"/>
                  </a:moveTo>
                  <a:cubicBezTo>
                    <a:pt x="11776" y="67"/>
                    <a:pt x="11175" y="1"/>
                    <a:pt x="10875" y="368"/>
                  </a:cubicBezTo>
                  <a:cubicBezTo>
                    <a:pt x="9591" y="301"/>
                    <a:pt x="8290" y="276"/>
                    <a:pt x="6989" y="276"/>
                  </a:cubicBezTo>
                  <a:cubicBezTo>
                    <a:pt x="5688" y="276"/>
                    <a:pt x="4387" y="301"/>
                    <a:pt x="3103" y="334"/>
                  </a:cubicBezTo>
                  <a:cubicBezTo>
                    <a:pt x="3022" y="357"/>
                    <a:pt x="2874" y="364"/>
                    <a:pt x="2685" y="364"/>
                  </a:cubicBezTo>
                  <a:cubicBezTo>
                    <a:pt x="2374" y="364"/>
                    <a:pt x="1956" y="345"/>
                    <a:pt x="1554" y="345"/>
                  </a:cubicBezTo>
                  <a:cubicBezTo>
                    <a:pt x="779" y="345"/>
                    <a:pt x="65" y="417"/>
                    <a:pt x="301" y="835"/>
                  </a:cubicBezTo>
                  <a:cubicBezTo>
                    <a:pt x="1" y="1835"/>
                    <a:pt x="1335" y="1602"/>
                    <a:pt x="1969" y="1669"/>
                  </a:cubicBezTo>
                  <a:lnTo>
                    <a:pt x="5004" y="1669"/>
                  </a:lnTo>
                  <a:cubicBezTo>
                    <a:pt x="5398" y="1662"/>
                    <a:pt x="5793" y="1659"/>
                    <a:pt x="6189" y="1659"/>
                  </a:cubicBezTo>
                  <a:cubicBezTo>
                    <a:pt x="7772" y="1659"/>
                    <a:pt x="9367" y="1702"/>
                    <a:pt x="10942" y="1702"/>
                  </a:cubicBezTo>
                  <a:lnTo>
                    <a:pt x="10975" y="1735"/>
                  </a:lnTo>
                  <a:cubicBezTo>
                    <a:pt x="10945" y="2036"/>
                    <a:pt x="11240" y="2174"/>
                    <a:pt x="11470" y="2174"/>
                  </a:cubicBezTo>
                  <a:cubicBezTo>
                    <a:pt x="11495" y="2174"/>
                    <a:pt x="11519" y="2172"/>
                    <a:pt x="11542" y="2169"/>
                  </a:cubicBezTo>
                  <a:lnTo>
                    <a:pt x="11542" y="2169"/>
                  </a:lnTo>
                  <a:cubicBezTo>
                    <a:pt x="11442" y="3136"/>
                    <a:pt x="10608" y="5905"/>
                    <a:pt x="12109" y="6005"/>
                  </a:cubicBezTo>
                  <a:cubicBezTo>
                    <a:pt x="12185" y="6014"/>
                    <a:pt x="12258" y="6018"/>
                    <a:pt x="12326" y="6018"/>
                  </a:cubicBezTo>
                  <a:cubicBezTo>
                    <a:pt x="14114" y="6018"/>
                    <a:pt x="13297" y="3160"/>
                    <a:pt x="12943" y="2036"/>
                  </a:cubicBezTo>
                  <a:cubicBezTo>
                    <a:pt x="13310" y="1935"/>
                    <a:pt x="13610" y="1735"/>
                    <a:pt x="13610" y="1168"/>
                  </a:cubicBezTo>
                  <a:cubicBezTo>
                    <a:pt x="13544" y="67"/>
                    <a:pt x="13143" y="34"/>
                    <a:pt x="12176" y="3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3" name="Google Shape;1073;p34"/>
            <p:cNvSpPr/>
            <p:nvPr/>
          </p:nvSpPr>
          <p:spPr>
            <a:xfrm>
              <a:off x="-1548425" y="4053875"/>
              <a:ext cx="52550" cy="158025"/>
            </a:xfrm>
            <a:custGeom>
              <a:avLst/>
              <a:gdLst/>
              <a:ahLst/>
              <a:cxnLst/>
              <a:rect l="l" t="t" r="r" b="b"/>
              <a:pathLst>
                <a:path w="2102" h="6321" extrusionOk="0">
                  <a:moveTo>
                    <a:pt x="998" y="1"/>
                  </a:moveTo>
                  <a:cubicBezTo>
                    <a:pt x="634" y="1"/>
                    <a:pt x="290" y="194"/>
                    <a:pt x="267" y="980"/>
                  </a:cubicBezTo>
                  <a:cubicBezTo>
                    <a:pt x="200" y="2114"/>
                    <a:pt x="434" y="2648"/>
                    <a:pt x="434" y="2648"/>
                  </a:cubicBezTo>
                  <a:cubicBezTo>
                    <a:pt x="434" y="2648"/>
                    <a:pt x="0" y="5350"/>
                    <a:pt x="67" y="5783"/>
                  </a:cubicBezTo>
                  <a:cubicBezTo>
                    <a:pt x="114" y="6069"/>
                    <a:pt x="315" y="6320"/>
                    <a:pt x="716" y="6320"/>
                  </a:cubicBezTo>
                  <a:cubicBezTo>
                    <a:pt x="877" y="6320"/>
                    <a:pt x="1071" y="6279"/>
                    <a:pt x="1301" y="6184"/>
                  </a:cubicBezTo>
                  <a:cubicBezTo>
                    <a:pt x="2102" y="5850"/>
                    <a:pt x="1468" y="2648"/>
                    <a:pt x="1468" y="2648"/>
                  </a:cubicBezTo>
                  <a:lnTo>
                    <a:pt x="1668" y="2348"/>
                  </a:lnTo>
                  <a:cubicBezTo>
                    <a:pt x="1668" y="2348"/>
                    <a:pt x="1935" y="179"/>
                    <a:pt x="1468" y="79"/>
                  </a:cubicBezTo>
                  <a:cubicBezTo>
                    <a:pt x="1325" y="38"/>
                    <a:pt x="1159" y="1"/>
                    <a:pt x="99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4" name="Google Shape;1074;p34"/>
            <p:cNvSpPr/>
            <p:nvPr/>
          </p:nvSpPr>
          <p:spPr>
            <a:xfrm>
              <a:off x="-2554975" y="3446550"/>
              <a:ext cx="1069100" cy="771925"/>
            </a:xfrm>
            <a:custGeom>
              <a:avLst/>
              <a:gdLst/>
              <a:ahLst/>
              <a:cxnLst/>
              <a:rect l="l" t="t" r="r" b="b"/>
              <a:pathLst>
                <a:path w="42764" h="30877" extrusionOk="0">
                  <a:moveTo>
                    <a:pt x="41268" y="24427"/>
                  </a:moveTo>
                  <a:cubicBezTo>
                    <a:pt x="41419" y="24427"/>
                    <a:pt x="41575" y="24475"/>
                    <a:pt x="41696" y="24572"/>
                  </a:cubicBezTo>
                  <a:cubicBezTo>
                    <a:pt x="41730" y="25240"/>
                    <a:pt x="41797" y="25940"/>
                    <a:pt x="41630" y="26641"/>
                  </a:cubicBezTo>
                  <a:cubicBezTo>
                    <a:pt x="41541" y="26641"/>
                    <a:pt x="41444" y="26644"/>
                    <a:pt x="41344" y="26644"/>
                  </a:cubicBezTo>
                  <a:cubicBezTo>
                    <a:pt x="41144" y="26644"/>
                    <a:pt x="40929" y="26629"/>
                    <a:pt x="40729" y="26541"/>
                  </a:cubicBezTo>
                  <a:cubicBezTo>
                    <a:pt x="40596" y="25973"/>
                    <a:pt x="40696" y="25406"/>
                    <a:pt x="40762" y="24873"/>
                  </a:cubicBezTo>
                  <a:cubicBezTo>
                    <a:pt x="40762" y="24575"/>
                    <a:pt x="41006" y="24427"/>
                    <a:pt x="41268" y="24427"/>
                  </a:cubicBezTo>
                  <a:close/>
                  <a:moveTo>
                    <a:pt x="40929" y="27074"/>
                  </a:moveTo>
                  <a:cubicBezTo>
                    <a:pt x="41096" y="27108"/>
                    <a:pt x="41229" y="27108"/>
                    <a:pt x="41396" y="27108"/>
                  </a:cubicBezTo>
                  <a:cubicBezTo>
                    <a:pt x="41630" y="28075"/>
                    <a:pt x="41897" y="29376"/>
                    <a:pt x="41463" y="30243"/>
                  </a:cubicBezTo>
                  <a:cubicBezTo>
                    <a:pt x="41281" y="30310"/>
                    <a:pt x="41129" y="30340"/>
                    <a:pt x="41005" y="30340"/>
                  </a:cubicBezTo>
                  <a:cubicBezTo>
                    <a:pt x="40446" y="30340"/>
                    <a:pt x="40426" y="29730"/>
                    <a:pt x="40562" y="29076"/>
                  </a:cubicBezTo>
                  <a:cubicBezTo>
                    <a:pt x="40629" y="28442"/>
                    <a:pt x="40729" y="27775"/>
                    <a:pt x="40929" y="27074"/>
                  </a:cubicBezTo>
                  <a:close/>
                  <a:moveTo>
                    <a:pt x="20992" y="1"/>
                  </a:moveTo>
                  <a:cubicBezTo>
                    <a:pt x="17606" y="1"/>
                    <a:pt x="14220" y="722"/>
                    <a:pt x="11175" y="2156"/>
                  </a:cubicBezTo>
                  <a:cubicBezTo>
                    <a:pt x="4537" y="4925"/>
                    <a:pt x="1001" y="12030"/>
                    <a:pt x="434" y="18902"/>
                  </a:cubicBezTo>
                  <a:cubicBezTo>
                    <a:pt x="167" y="21437"/>
                    <a:pt x="0" y="24072"/>
                    <a:pt x="167" y="26641"/>
                  </a:cubicBezTo>
                  <a:cubicBezTo>
                    <a:pt x="200" y="26774"/>
                    <a:pt x="267" y="26874"/>
                    <a:pt x="400" y="26874"/>
                  </a:cubicBezTo>
                  <a:cubicBezTo>
                    <a:pt x="445" y="26884"/>
                    <a:pt x="487" y="26889"/>
                    <a:pt x="526" y="26889"/>
                  </a:cubicBezTo>
                  <a:cubicBezTo>
                    <a:pt x="1381" y="26889"/>
                    <a:pt x="1170" y="24578"/>
                    <a:pt x="1234" y="23972"/>
                  </a:cubicBezTo>
                  <a:cubicBezTo>
                    <a:pt x="1334" y="22371"/>
                    <a:pt x="1401" y="20736"/>
                    <a:pt x="1668" y="19102"/>
                  </a:cubicBezTo>
                  <a:cubicBezTo>
                    <a:pt x="2235" y="15566"/>
                    <a:pt x="3336" y="12064"/>
                    <a:pt x="5104" y="8928"/>
                  </a:cubicBezTo>
                  <a:cubicBezTo>
                    <a:pt x="8659" y="3765"/>
                    <a:pt x="14803" y="1228"/>
                    <a:pt x="20965" y="1228"/>
                  </a:cubicBezTo>
                  <a:cubicBezTo>
                    <a:pt x="25035" y="1228"/>
                    <a:pt x="29113" y="2335"/>
                    <a:pt x="32457" y="4525"/>
                  </a:cubicBezTo>
                  <a:cubicBezTo>
                    <a:pt x="38794" y="8761"/>
                    <a:pt x="40429" y="16934"/>
                    <a:pt x="40729" y="24072"/>
                  </a:cubicBezTo>
                  <a:cubicBezTo>
                    <a:pt x="40029" y="24372"/>
                    <a:pt x="39862" y="26574"/>
                    <a:pt x="40429" y="26974"/>
                  </a:cubicBezTo>
                  <a:cubicBezTo>
                    <a:pt x="40262" y="28108"/>
                    <a:pt x="39195" y="30877"/>
                    <a:pt x="41063" y="30877"/>
                  </a:cubicBezTo>
                  <a:cubicBezTo>
                    <a:pt x="42764" y="30810"/>
                    <a:pt x="42097" y="28142"/>
                    <a:pt x="41797" y="27074"/>
                  </a:cubicBezTo>
                  <a:lnTo>
                    <a:pt x="41797" y="27041"/>
                  </a:lnTo>
                  <a:cubicBezTo>
                    <a:pt x="42230" y="26974"/>
                    <a:pt x="42264" y="24239"/>
                    <a:pt x="41763" y="24105"/>
                  </a:cubicBezTo>
                  <a:cubicBezTo>
                    <a:pt x="41630" y="17134"/>
                    <a:pt x="40429" y="9428"/>
                    <a:pt x="34792" y="4658"/>
                  </a:cubicBezTo>
                  <a:cubicBezTo>
                    <a:pt x="30907" y="1546"/>
                    <a:pt x="25950" y="1"/>
                    <a:pt x="2099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5" name="Google Shape;1075;p34"/>
            <p:cNvSpPr/>
            <p:nvPr/>
          </p:nvSpPr>
          <p:spPr>
            <a:xfrm>
              <a:off x="-1986250" y="3782350"/>
              <a:ext cx="283575" cy="718625"/>
            </a:xfrm>
            <a:custGeom>
              <a:avLst/>
              <a:gdLst/>
              <a:ahLst/>
              <a:cxnLst/>
              <a:rect l="l" t="t" r="r" b="b"/>
              <a:pathLst>
                <a:path w="11343" h="28745" extrusionOk="0">
                  <a:moveTo>
                    <a:pt x="6912" y="0"/>
                  </a:moveTo>
                  <a:cubicBezTo>
                    <a:pt x="6393" y="0"/>
                    <a:pt x="5973" y="124"/>
                    <a:pt x="5771" y="466"/>
                  </a:cubicBezTo>
                  <a:cubicBezTo>
                    <a:pt x="5605" y="800"/>
                    <a:pt x="5505" y="1167"/>
                    <a:pt x="5471" y="1500"/>
                  </a:cubicBezTo>
                  <a:cubicBezTo>
                    <a:pt x="4971" y="5370"/>
                    <a:pt x="3803" y="9306"/>
                    <a:pt x="3003" y="13142"/>
                  </a:cubicBezTo>
                  <a:cubicBezTo>
                    <a:pt x="2135" y="17211"/>
                    <a:pt x="1268" y="21314"/>
                    <a:pt x="434" y="25384"/>
                  </a:cubicBezTo>
                  <a:cubicBezTo>
                    <a:pt x="334" y="25851"/>
                    <a:pt x="234" y="26351"/>
                    <a:pt x="134" y="26818"/>
                  </a:cubicBezTo>
                  <a:cubicBezTo>
                    <a:pt x="1" y="27352"/>
                    <a:pt x="334" y="27852"/>
                    <a:pt x="835" y="27952"/>
                  </a:cubicBezTo>
                  <a:lnTo>
                    <a:pt x="4637" y="28720"/>
                  </a:lnTo>
                  <a:cubicBezTo>
                    <a:pt x="4715" y="28737"/>
                    <a:pt x="4789" y="28745"/>
                    <a:pt x="4858" y="28745"/>
                  </a:cubicBezTo>
                  <a:cubicBezTo>
                    <a:pt x="5470" y="28745"/>
                    <a:pt x="5748" y="28122"/>
                    <a:pt x="5838" y="27552"/>
                  </a:cubicBezTo>
                  <a:cubicBezTo>
                    <a:pt x="6839" y="22382"/>
                    <a:pt x="8006" y="17278"/>
                    <a:pt x="9107" y="12141"/>
                  </a:cubicBezTo>
                  <a:cubicBezTo>
                    <a:pt x="9808" y="8805"/>
                    <a:pt x="10508" y="5503"/>
                    <a:pt x="11242" y="2167"/>
                  </a:cubicBezTo>
                  <a:cubicBezTo>
                    <a:pt x="11342" y="1600"/>
                    <a:pt x="11275" y="933"/>
                    <a:pt x="10575" y="800"/>
                  </a:cubicBezTo>
                  <a:cubicBezTo>
                    <a:pt x="9830" y="660"/>
                    <a:pt x="8109" y="0"/>
                    <a:pt x="691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6" name="Google Shape;1076;p34"/>
            <p:cNvSpPr/>
            <p:nvPr/>
          </p:nvSpPr>
          <p:spPr>
            <a:xfrm>
              <a:off x="-1740250" y="3830650"/>
              <a:ext cx="32550" cy="16200"/>
            </a:xfrm>
            <a:custGeom>
              <a:avLst/>
              <a:gdLst/>
              <a:ahLst/>
              <a:cxnLst/>
              <a:rect l="l" t="t" r="r" b="b"/>
              <a:pathLst>
                <a:path w="1302" h="648" extrusionOk="0">
                  <a:moveTo>
                    <a:pt x="331" y="0"/>
                  </a:moveTo>
                  <a:cubicBezTo>
                    <a:pt x="201" y="0"/>
                    <a:pt x="93" y="50"/>
                    <a:pt x="34" y="202"/>
                  </a:cubicBezTo>
                  <a:cubicBezTo>
                    <a:pt x="1" y="335"/>
                    <a:pt x="134" y="436"/>
                    <a:pt x="268" y="502"/>
                  </a:cubicBezTo>
                  <a:cubicBezTo>
                    <a:pt x="477" y="502"/>
                    <a:pt x="766" y="647"/>
                    <a:pt x="993" y="647"/>
                  </a:cubicBezTo>
                  <a:cubicBezTo>
                    <a:pt x="1127" y="647"/>
                    <a:pt x="1240" y="597"/>
                    <a:pt x="1302" y="436"/>
                  </a:cubicBezTo>
                  <a:cubicBezTo>
                    <a:pt x="1302" y="335"/>
                    <a:pt x="1202" y="202"/>
                    <a:pt x="1102" y="169"/>
                  </a:cubicBezTo>
                  <a:cubicBezTo>
                    <a:pt x="885" y="169"/>
                    <a:pt x="571" y="0"/>
                    <a:pt x="33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7" name="Google Shape;1077;p34"/>
            <p:cNvSpPr/>
            <p:nvPr/>
          </p:nvSpPr>
          <p:spPr>
            <a:xfrm>
              <a:off x="-1770000" y="3861500"/>
              <a:ext cx="58150" cy="18950"/>
            </a:xfrm>
            <a:custGeom>
              <a:avLst/>
              <a:gdLst/>
              <a:ahLst/>
              <a:cxnLst/>
              <a:rect l="l" t="t" r="r" b="b"/>
              <a:pathLst>
                <a:path w="2326" h="758" extrusionOk="0">
                  <a:moveTo>
                    <a:pt x="357" y="0"/>
                  </a:moveTo>
                  <a:cubicBezTo>
                    <a:pt x="53" y="0"/>
                    <a:pt x="0" y="438"/>
                    <a:pt x="290" y="502"/>
                  </a:cubicBezTo>
                  <a:cubicBezTo>
                    <a:pt x="552" y="502"/>
                    <a:pt x="1376" y="758"/>
                    <a:pt x="1886" y="758"/>
                  </a:cubicBezTo>
                  <a:cubicBezTo>
                    <a:pt x="2090" y="758"/>
                    <a:pt x="2244" y="717"/>
                    <a:pt x="2292" y="603"/>
                  </a:cubicBezTo>
                  <a:cubicBezTo>
                    <a:pt x="2325" y="35"/>
                    <a:pt x="824" y="202"/>
                    <a:pt x="390" y="2"/>
                  </a:cubicBezTo>
                  <a:cubicBezTo>
                    <a:pt x="379" y="1"/>
                    <a:pt x="368" y="0"/>
                    <a:pt x="35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8" name="Google Shape;1078;p34"/>
            <p:cNvSpPr/>
            <p:nvPr/>
          </p:nvSpPr>
          <p:spPr>
            <a:xfrm>
              <a:off x="-1757500" y="3903200"/>
              <a:ext cx="33975" cy="16400"/>
            </a:xfrm>
            <a:custGeom>
              <a:avLst/>
              <a:gdLst/>
              <a:ahLst/>
              <a:cxnLst/>
              <a:rect l="l" t="t" r="r" b="b"/>
              <a:pathLst>
                <a:path w="1359" h="656" extrusionOk="0">
                  <a:moveTo>
                    <a:pt x="357" y="0"/>
                  </a:moveTo>
                  <a:cubicBezTo>
                    <a:pt x="53" y="0"/>
                    <a:pt x="1" y="438"/>
                    <a:pt x="291" y="502"/>
                  </a:cubicBezTo>
                  <a:cubicBezTo>
                    <a:pt x="507" y="502"/>
                    <a:pt x="806" y="656"/>
                    <a:pt x="1045" y="656"/>
                  </a:cubicBezTo>
                  <a:cubicBezTo>
                    <a:pt x="1175" y="656"/>
                    <a:pt x="1287" y="610"/>
                    <a:pt x="1358" y="469"/>
                  </a:cubicBezTo>
                  <a:cubicBezTo>
                    <a:pt x="1358" y="2"/>
                    <a:pt x="691" y="135"/>
                    <a:pt x="391" y="2"/>
                  </a:cubicBezTo>
                  <a:cubicBezTo>
                    <a:pt x="379" y="1"/>
                    <a:pt x="368" y="0"/>
                    <a:pt x="35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9" name="Google Shape;1079;p34"/>
            <p:cNvSpPr/>
            <p:nvPr/>
          </p:nvSpPr>
          <p:spPr>
            <a:xfrm>
              <a:off x="-1786675" y="3933225"/>
              <a:ext cx="58125" cy="20000"/>
            </a:xfrm>
            <a:custGeom>
              <a:avLst/>
              <a:gdLst/>
              <a:ahLst/>
              <a:cxnLst/>
              <a:rect l="l" t="t" r="r" b="b"/>
              <a:pathLst>
                <a:path w="2325" h="800" extrusionOk="0">
                  <a:moveTo>
                    <a:pt x="390" y="0"/>
                  </a:moveTo>
                  <a:cubicBezTo>
                    <a:pt x="84" y="0"/>
                    <a:pt x="0" y="438"/>
                    <a:pt x="290" y="502"/>
                  </a:cubicBezTo>
                  <a:cubicBezTo>
                    <a:pt x="543" y="548"/>
                    <a:pt x="1332" y="799"/>
                    <a:pt x="1844" y="799"/>
                  </a:cubicBezTo>
                  <a:cubicBezTo>
                    <a:pt x="2075" y="799"/>
                    <a:pt x="2250" y="748"/>
                    <a:pt x="2292" y="602"/>
                  </a:cubicBezTo>
                  <a:cubicBezTo>
                    <a:pt x="2325" y="69"/>
                    <a:pt x="824" y="235"/>
                    <a:pt x="424" y="2"/>
                  </a:cubicBezTo>
                  <a:cubicBezTo>
                    <a:pt x="412" y="1"/>
                    <a:pt x="401" y="0"/>
                    <a:pt x="39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0" name="Google Shape;1080;p34"/>
            <p:cNvSpPr/>
            <p:nvPr/>
          </p:nvSpPr>
          <p:spPr>
            <a:xfrm>
              <a:off x="-1773925" y="3976450"/>
              <a:ext cx="33700" cy="16325"/>
            </a:xfrm>
            <a:custGeom>
              <a:avLst/>
              <a:gdLst/>
              <a:ahLst/>
              <a:cxnLst/>
              <a:rect l="l" t="t" r="r" b="b"/>
              <a:pathLst>
                <a:path w="1348" h="653" extrusionOk="0">
                  <a:moveTo>
                    <a:pt x="345" y="1"/>
                  </a:moveTo>
                  <a:cubicBezTo>
                    <a:pt x="40" y="1"/>
                    <a:pt x="0" y="414"/>
                    <a:pt x="281" y="508"/>
                  </a:cubicBezTo>
                  <a:cubicBezTo>
                    <a:pt x="490" y="508"/>
                    <a:pt x="792" y="653"/>
                    <a:pt x="1029" y="653"/>
                  </a:cubicBezTo>
                  <a:cubicBezTo>
                    <a:pt x="1169" y="653"/>
                    <a:pt x="1286" y="602"/>
                    <a:pt x="1348" y="441"/>
                  </a:cubicBezTo>
                  <a:cubicBezTo>
                    <a:pt x="1348" y="7"/>
                    <a:pt x="681" y="107"/>
                    <a:pt x="414" y="7"/>
                  </a:cubicBezTo>
                  <a:cubicBezTo>
                    <a:pt x="390" y="3"/>
                    <a:pt x="367" y="1"/>
                    <a:pt x="34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1" name="Google Shape;1081;p34"/>
            <p:cNvSpPr/>
            <p:nvPr/>
          </p:nvSpPr>
          <p:spPr>
            <a:xfrm>
              <a:off x="-1803350" y="4007425"/>
              <a:ext cx="58125" cy="19325"/>
            </a:xfrm>
            <a:custGeom>
              <a:avLst/>
              <a:gdLst/>
              <a:ahLst/>
              <a:cxnLst/>
              <a:rect l="l" t="t" r="r" b="b"/>
              <a:pathLst>
                <a:path w="2325" h="773" extrusionOk="0">
                  <a:moveTo>
                    <a:pt x="357" y="1"/>
                  </a:moveTo>
                  <a:cubicBezTo>
                    <a:pt x="52" y="1"/>
                    <a:pt x="0" y="439"/>
                    <a:pt x="290" y="503"/>
                  </a:cubicBezTo>
                  <a:cubicBezTo>
                    <a:pt x="575" y="503"/>
                    <a:pt x="1399" y="773"/>
                    <a:pt x="1900" y="773"/>
                  </a:cubicBezTo>
                  <a:cubicBezTo>
                    <a:pt x="2103" y="773"/>
                    <a:pt x="2253" y="728"/>
                    <a:pt x="2291" y="603"/>
                  </a:cubicBezTo>
                  <a:cubicBezTo>
                    <a:pt x="2325" y="36"/>
                    <a:pt x="824" y="203"/>
                    <a:pt x="390" y="3"/>
                  </a:cubicBezTo>
                  <a:cubicBezTo>
                    <a:pt x="379" y="1"/>
                    <a:pt x="367" y="1"/>
                    <a:pt x="35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2" name="Google Shape;1082;p34"/>
            <p:cNvSpPr/>
            <p:nvPr/>
          </p:nvSpPr>
          <p:spPr>
            <a:xfrm>
              <a:off x="-1787775" y="4049500"/>
              <a:ext cx="30875" cy="16050"/>
            </a:xfrm>
            <a:custGeom>
              <a:avLst/>
              <a:gdLst/>
              <a:ahLst/>
              <a:cxnLst/>
              <a:rect l="l" t="t" r="r" b="b"/>
              <a:pathLst>
                <a:path w="1235" h="642" extrusionOk="0">
                  <a:moveTo>
                    <a:pt x="289" y="1"/>
                  </a:moveTo>
                  <a:cubicBezTo>
                    <a:pt x="164" y="1"/>
                    <a:pt x="59" y="46"/>
                    <a:pt x="1" y="188"/>
                  </a:cubicBezTo>
                  <a:cubicBezTo>
                    <a:pt x="1" y="321"/>
                    <a:pt x="67" y="488"/>
                    <a:pt x="201" y="488"/>
                  </a:cubicBezTo>
                  <a:cubicBezTo>
                    <a:pt x="417" y="488"/>
                    <a:pt x="716" y="641"/>
                    <a:pt x="946" y="641"/>
                  </a:cubicBezTo>
                  <a:cubicBezTo>
                    <a:pt x="1071" y="641"/>
                    <a:pt x="1176" y="596"/>
                    <a:pt x="1235" y="454"/>
                  </a:cubicBezTo>
                  <a:cubicBezTo>
                    <a:pt x="1235" y="321"/>
                    <a:pt x="1168" y="188"/>
                    <a:pt x="1035" y="154"/>
                  </a:cubicBezTo>
                  <a:cubicBezTo>
                    <a:pt x="819" y="154"/>
                    <a:pt x="519" y="1"/>
                    <a:pt x="28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3" name="Google Shape;1083;p34"/>
            <p:cNvSpPr/>
            <p:nvPr/>
          </p:nvSpPr>
          <p:spPr>
            <a:xfrm>
              <a:off x="-1818975" y="4080700"/>
              <a:ext cx="57925" cy="19150"/>
            </a:xfrm>
            <a:custGeom>
              <a:avLst/>
              <a:gdLst/>
              <a:ahLst/>
              <a:cxnLst/>
              <a:rect l="l" t="t" r="r" b="b"/>
              <a:pathLst>
                <a:path w="2317" h="766" extrusionOk="0">
                  <a:moveTo>
                    <a:pt x="352" y="1"/>
                  </a:moveTo>
                  <a:cubicBezTo>
                    <a:pt x="70" y="1"/>
                    <a:pt x="1" y="414"/>
                    <a:pt x="281" y="507"/>
                  </a:cubicBezTo>
                  <a:cubicBezTo>
                    <a:pt x="537" y="507"/>
                    <a:pt x="1324" y="766"/>
                    <a:pt x="1837" y="766"/>
                  </a:cubicBezTo>
                  <a:cubicBezTo>
                    <a:pt x="2061" y="766"/>
                    <a:pt x="2232" y="716"/>
                    <a:pt x="2283" y="574"/>
                  </a:cubicBezTo>
                  <a:cubicBezTo>
                    <a:pt x="2316" y="40"/>
                    <a:pt x="815" y="207"/>
                    <a:pt x="415" y="7"/>
                  </a:cubicBezTo>
                  <a:cubicBezTo>
                    <a:pt x="393" y="3"/>
                    <a:pt x="372" y="1"/>
                    <a:pt x="35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4" name="Google Shape;1084;p34"/>
            <p:cNvSpPr/>
            <p:nvPr/>
          </p:nvSpPr>
          <p:spPr>
            <a:xfrm>
              <a:off x="-1807775" y="4125600"/>
              <a:ext cx="32525" cy="15825"/>
            </a:xfrm>
            <a:custGeom>
              <a:avLst/>
              <a:gdLst/>
              <a:ahLst/>
              <a:cxnLst/>
              <a:rect l="l" t="t" r="r" b="b"/>
              <a:pathLst>
                <a:path w="1301" h="633" extrusionOk="0">
                  <a:moveTo>
                    <a:pt x="342" y="1"/>
                  </a:moveTo>
                  <a:cubicBezTo>
                    <a:pt x="208" y="1"/>
                    <a:pt x="95" y="51"/>
                    <a:pt x="33" y="212"/>
                  </a:cubicBezTo>
                  <a:cubicBezTo>
                    <a:pt x="0" y="313"/>
                    <a:pt x="100" y="479"/>
                    <a:pt x="234" y="479"/>
                  </a:cubicBezTo>
                  <a:cubicBezTo>
                    <a:pt x="449" y="479"/>
                    <a:pt x="763" y="633"/>
                    <a:pt x="1003" y="633"/>
                  </a:cubicBezTo>
                  <a:cubicBezTo>
                    <a:pt x="1133" y="633"/>
                    <a:pt x="1242" y="587"/>
                    <a:pt x="1301" y="446"/>
                  </a:cubicBezTo>
                  <a:cubicBezTo>
                    <a:pt x="1301" y="313"/>
                    <a:pt x="1201" y="212"/>
                    <a:pt x="1067" y="146"/>
                  </a:cubicBezTo>
                  <a:cubicBezTo>
                    <a:pt x="858" y="146"/>
                    <a:pt x="569" y="1"/>
                    <a:pt x="3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5" name="Google Shape;1085;p34"/>
            <p:cNvSpPr/>
            <p:nvPr/>
          </p:nvSpPr>
          <p:spPr>
            <a:xfrm>
              <a:off x="-1836975" y="4157275"/>
              <a:ext cx="55900" cy="18975"/>
            </a:xfrm>
            <a:custGeom>
              <a:avLst/>
              <a:gdLst/>
              <a:ahLst/>
              <a:cxnLst/>
              <a:rect l="l" t="t" r="r" b="b"/>
              <a:pathLst>
                <a:path w="2236" h="759" extrusionOk="0">
                  <a:moveTo>
                    <a:pt x="335" y="1"/>
                  </a:moveTo>
                  <a:cubicBezTo>
                    <a:pt x="200" y="1"/>
                    <a:pt x="90" y="44"/>
                    <a:pt x="34" y="180"/>
                  </a:cubicBezTo>
                  <a:cubicBezTo>
                    <a:pt x="1" y="613"/>
                    <a:pt x="634" y="513"/>
                    <a:pt x="901" y="613"/>
                  </a:cubicBezTo>
                  <a:cubicBezTo>
                    <a:pt x="1111" y="613"/>
                    <a:pt x="1505" y="758"/>
                    <a:pt x="1810" y="758"/>
                  </a:cubicBezTo>
                  <a:cubicBezTo>
                    <a:pt x="1991" y="758"/>
                    <a:pt x="2140" y="708"/>
                    <a:pt x="2202" y="547"/>
                  </a:cubicBezTo>
                  <a:cubicBezTo>
                    <a:pt x="2235" y="80"/>
                    <a:pt x="1502" y="280"/>
                    <a:pt x="1201" y="146"/>
                  </a:cubicBezTo>
                  <a:cubicBezTo>
                    <a:pt x="1186" y="148"/>
                    <a:pt x="1171" y="148"/>
                    <a:pt x="1155" y="148"/>
                  </a:cubicBezTo>
                  <a:cubicBezTo>
                    <a:pt x="915" y="148"/>
                    <a:pt x="582" y="1"/>
                    <a:pt x="33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6" name="Google Shape;1086;p34"/>
            <p:cNvSpPr/>
            <p:nvPr/>
          </p:nvSpPr>
          <p:spPr>
            <a:xfrm>
              <a:off x="-1823625" y="4198775"/>
              <a:ext cx="31700" cy="15825"/>
            </a:xfrm>
            <a:custGeom>
              <a:avLst/>
              <a:gdLst/>
              <a:ahLst/>
              <a:cxnLst/>
              <a:rect l="l" t="t" r="r" b="b"/>
              <a:pathLst>
                <a:path w="1268" h="633" extrusionOk="0">
                  <a:moveTo>
                    <a:pt x="289" y="1"/>
                  </a:moveTo>
                  <a:cubicBezTo>
                    <a:pt x="164" y="1"/>
                    <a:pt x="59" y="46"/>
                    <a:pt x="0" y="188"/>
                  </a:cubicBezTo>
                  <a:cubicBezTo>
                    <a:pt x="0" y="321"/>
                    <a:pt x="100" y="488"/>
                    <a:pt x="200" y="488"/>
                  </a:cubicBezTo>
                  <a:cubicBezTo>
                    <a:pt x="410" y="488"/>
                    <a:pt x="712" y="633"/>
                    <a:pt x="949" y="633"/>
                  </a:cubicBezTo>
                  <a:cubicBezTo>
                    <a:pt x="1089" y="633"/>
                    <a:pt x="1206" y="582"/>
                    <a:pt x="1268" y="421"/>
                  </a:cubicBezTo>
                  <a:cubicBezTo>
                    <a:pt x="1268" y="321"/>
                    <a:pt x="1168" y="188"/>
                    <a:pt x="1034" y="154"/>
                  </a:cubicBezTo>
                  <a:cubicBezTo>
                    <a:pt x="818" y="154"/>
                    <a:pt x="519" y="1"/>
                    <a:pt x="289" y="1"/>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7" name="Google Shape;1087;p34"/>
            <p:cNvSpPr/>
            <p:nvPr/>
          </p:nvSpPr>
          <p:spPr>
            <a:xfrm>
              <a:off x="-1853650" y="4230250"/>
              <a:ext cx="56725" cy="18775"/>
            </a:xfrm>
            <a:custGeom>
              <a:avLst/>
              <a:gdLst/>
              <a:ahLst/>
              <a:cxnLst/>
              <a:rect l="l" t="t" r="r" b="b"/>
              <a:pathLst>
                <a:path w="2269" h="751" extrusionOk="0">
                  <a:moveTo>
                    <a:pt x="340" y="1"/>
                  </a:moveTo>
                  <a:cubicBezTo>
                    <a:pt x="203" y="1"/>
                    <a:pt x="91" y="48"/>
                    <a:pt x="34" y="196"/>
                  </a:cubicBezTo>
                  <a:cubicBezTo>
                    <a:pt x="0" y="596"/>
                    <a:pt x="634" y="530"/>
                    <a:pt x="901" y="596"/>
                  </a:cubicBezTo>
                  <a:cubicBezTo>
                    <a:pt x="1117" y="596"/>
                    <a:pt x="1528" y="750"/>
                    <a:pt x="1837" y="750"/>
                  </a:cubicBezTo>
                  <a:cubicBezTo>
                    <a:pt x="2005" y="750"/>
                    <a:pt x="2143" y="704"/>
                    <a:pt x="2202" y="563"/>
                  </a:cubicBezTo>
                  <a:cubicBezTo>
                    <a:pt x="2269" y="96"/>
                    <a:pt x="1501" y="263"/>
                    <a:pt x="1201" y="129"/>
                  </a:cubicBezTo>
                  <a:cubicBezTo>
                    <a:pt x="1174" y="134"/>
                    <a:pt x="1145" y="137"/>
                    <a:pt x="1115" y="137"/>
                  </a:cubicBezTo>
                  <a:cubicBezTo>
                    <a:pt x="881" y="137"/>
                    <a:pt x="574" y="1"/>
                    <a:pt x="34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8" name="Google Shape;1088;p34"/>
            <p:cNvSpPr/>
            <p:nvPr/>
          </p:nvSpPr>
          <p:spPr>
            <a:xfrm>
              <a:off x="-1841525" y="4272500"/>
              <a:ext cx="33775" cy="15550"/>
            </a:xfrm>
            <a:custGeom>
              <a:avLst/>
              <a:gdLst/>
              <a:ahLst/>
              <a:cxnLst/>
              <a:rect l="l" t="t" r="r" b="b"/>
              <a:pathLst>
                <a:path w="1351" h="622" extrusionOk="0">
                  <a:moveTo>
                    <a:pt x="320" y="1"/>
                  </a:moveTo>
                  <a:cubicBezTo>
                    <a:pt x="42" y="1"/>
                    <a:pt x="0" y="414"/>
                    <a:pt x="249" y="508"/>
                  </a:cubicBezTo>
                  <a:cubicBezTo>
                    <a:pt x="279" y="502"/>
                    <a:pt x="309" y="500"/>
                    <a:pt x="340" y="500"/>
                  </a:cubicBezTo>
                  <a:cubicBezTo>
                    <a:pt x="566" y="500"/>
                    <a:pt x="833" y="621"/>
                    <a:pt x="1046" y="621"/>
                  </a:cubicBezTo>
                  <a:cubicBezTo>
                    <a:pt x="1173" y="621"/>
                    <a:pt x="1281" y="578"/>
                    <a:pt x="1350" y="441"/>
                  </a:cubicBezTo>
                  <a:cubicBezTo>
                    <a:pt x="1350" y="7"/>
                    <a:pt x="683" y="107"/>
                    <a:pt x="383" y="7"/>
                  </a:cubicBezTo>
                  <a:cubicBezTo>
                    <a:pt x="361" y="3"/>
                    <a:pt x="340" y="1"/>
                    <a:pt x="32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9" name="Google Shape;1089;p34"/>
            <p:cNvSpPr/>
            <p:nvPr/>
          </p:nvSpPr>
          <p:spPr>
            <a:xfrm>
              <a:off x="-1870925" y="4302650"/>
              <a:ext cx="58150" cy="19025"/>
            </a:xfrm>
            <a:custGeom>
              <a:avLst/>
              <a:gdLst/>
              <a:ahLst/>
              <a:cxnLst/>
              <a:rect l="l" t="t" r="r" b="b"/>
              <a:pathLst>
                <a:path w="2326" h="761" extrusionOk="0">
                  <a:moveTo>
                    <a:pt x="355" y="0"/>
                  </a:moveTo>
                  <a:cubicBezTo>
                    <a:pt x="53" y="0"/>
                    <a:pt x="1" y="406"/>
                    <a:pt x="258" y="502"/>
                  </a:cubicBezTo>
                  <a:cubicBezTo>
                    <a:pt x="559" y="502"/>
                    <a:pt x="1361" y="761"/>
                    <a:pt x="1855" y="761"/>
                  </a:cubicBezTo>
                  <a:cubicBezTo>
                    <a:pt x="2072" y="761"/>
                    <a:pt x="2229" y="711"/>
                    <a:pt x="2259" y="569"/>
                  </a:cubicBezTo>
                  <a:cubicBezTo>
                    <a:pt x="2326" y="35"/>
                    <a:pt x="825" y="202"/>
                    <a:pt x="391" y="2"/>
                  </a:cubicBezTo>
                  <a:cubicBezTo>
                    <a:pt x="379" y="1"/>
                    <a:pt x="367" y="0"/>
                    <a:pt x="355"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0" name="Google Shape;1090;p34"/>
            <p:cNvSpPr/>
            <p:nvPr/>
          </p:nvSpPr>
          <p:spPr>
            <a:xfrm>
              <a:off x="-1857000" y="4345550"/>
              <a:ext cx="32550" cy="16050"/>
            </a:xfrm>
            <a:custGeom>
              <a:avLst/>
              <a:gdLst/>
              <a:ahLst/>
              <a:cxnLst/>
              <a:rect l="l" t="t" r="r" b="b"/>
              <a:pathLst>
                <a:path w="1302" h="642" extrusionOk="0">
                  <a:moveTo>
                    <a:pt x="333" y="0"/>
                  </a:moveTo>
                  <a:cubicBezTo>
                    <a:pt x="202" y="0"/>
                    <a:pt x="93" y="46"/>
                    <a:pt x="34" y="187"/>
                  </a:cubicBezTo>
                  <a:cubicBezTo>
                    <a:pt x="1" y="321"/>
                    <a:pt x="134" y="454"/>
                    <a:pt x="268" y="488"/>
                  </a:cubicBezTo>
                  <a:cubicBezTo>
                    <a:pt x="484" y="488"/>
                    <a:pt x="783" y="641"/>
                    <a:pt x="1013" y="641"/>
                  </a:cubicBezTo>
                  <a:cubicBezTo>
                    <a:pt x="1138" y="641"/>
                    <a:pt x="1243" y="596"/>
                    <a:pt x="1302" y="454"/>
                  </a:cubicBezTo>
                  <a:cubicBezTo>
                    <a:pt x="1302" y="321"/>
                    <a:pt x="1235" y="187"/>
                    <a:pt x="1102" y="154"/>
                  </a:cubicBezTo>
                  <a:cubicBezTo>
                    <a:pt x="886" y="154"/>
                    <a:pt x="572" y="0"/>
                    <a:pt x="333"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1" name="Google Shape;1091;p34"/>
            <p:cNvSpPr/>
            <p:nvPr/>
          </p:nvSpPr>
          <p:spPr>
            <a:xfrm>
              <a:off x="-1886750" y="4375200"/>
              <a:ext cx="58150" cy="19675"/>
            </a:xfrm>
            <a:custGeom>
              <a:avLst/>
              <a:gdLst/>
              <a:ahLst/>
              <a:cxnLst/>
              <a:rect l="l" t="t" r="r" b="b"/>
              <a:pathLst>
                <a:path w="2326" h="787" extrusionOk="0">
                  <a:moveTo>
                    <a:pt x="357" y="0"/>
                  </a:moveTo>
                  <a:cubicBezTo>
                    <a:pt x="53" y="0"/>
                    <a:pt x="0" y="438"/>
                    <a:pt x="290" y="502"/>
                  </a:cubicBezTo>
                  <a:cubicBezTo>
                    <a:pt x="550" y="502"/>
                    <a:pt x="1362" y="787"/>
                    <a:pt x="1873" y="787"/>
                  </a:cubicBezTo>
                  <a:cubicBezTo>
                    <a:pt x="2084" y="787"/>
                    <a:pt x="2243" y="739"/>
                    <a:pt x="2292" y="603"/>
                  </a:cubicBezTo>
                  <a:cubicBezTo>
                    <a:pt x="2325" y="69"/>
                    <a:pt x="824" y="236"/>
                    <a:pt x="390" y="2"/>
                  </a:cubicBezTo>
                  <a:cubicBezTo>
                    <a:pt x="379" y="1"/>
                    <a:pt x="368" y="0"/>
                    <a:pt x="357"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2" name="Google Shape;1092;p34"/>
            <p:cNvSpPr/>
            <p:nvPr/>
          </p:nvSpPr>
          <p:spPr>
            <a:xfrm>
              <a:off x="-1872825" y="4419775"/>
              <a:ext cx="32550" cy="16050"/>
            </a:xfrm>
            <a:custGeom>
              <a:avLst/>
              <a:gdLst/>
              <a:ahLst/>
              <a:cxnLst/>
              <a:rect l="l" t="t" r="r" b="b"/>
              <a:pathLst>
                <a:path w="1302" h="642" extrusionOk="0">
                  <a:moveTo>
                    <a:pt x="356" y="0"/>
                  </a:moveTo>
                  <a:cubicBezTo>
                    <a:pt x="230" y="0"/>
                    <a:pt x="126" y="46"/>
                    <a:pt x="67" y="187"/>
                  </a:cubicBezTo>
                  <a:cubicBezTo>
                    <a:pt x="0" y="321"/>
                    <a:pt x="100" y="487"/>
                    <a:pt x="267" y="487"/>
                  </a:cubicBezTo>
                  <a:cubicBezTo>
                    <a:pt x="483" y="487"/>
                    <a:pt x="783" y="641"/>
                    <a:pt x="1012" y="641"/>
                  </a:cubicBezTo>
                  <a:cubicBezTo>
                    <a:pt x="1138" y="641"/>
                    <a:pt x="1242" y="595"/>
                    <a:pt x="1301" y="454"/>
                  </a:cubicBezTo>
                  <a:cubicBezTo>
                    <a:pt x="1301" y="321"/>
                    <a:pt x="1234" y="187"/>
                    <a:pt x="1101" y="154"/>
                  </a:cubicBezTo>
                  <a:cubicBezTo>
                    <a:pt x="885" y="154"/>
                    <a:pt x="585" y="0"/>
                    <a:pt x="356"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3" name="Google Shape;1093;p34"/>
            <p:cNvSpPr/>
            <p:nvPr/>
          </p:nvSpPr>
          <p:spPr>
            <a:xfrm>
              <a:off x="-1903425" y="4450250"/>
              <a:ext cx="58125" cy="19700"/>
            </a:xfrm>
            <a:custGeom>
              <a:avLst/>
              <a:gdLst/>
              <a:ahLst/>
              <a:cxnLst/>
              <a:rect l="l" t="t" r="r" b="b"/>
              <a:pathLst>
                <a:path w="2325" h="788" extrusionOk="0">
                  <a:moveTo>
                    <a:pt x="357" y="1"/>
                  </a:moveTo>
                  <a:cubicBezTo>
                    <a:pt x="53" y="1"/>
                    <a:pt x="0" y="438"/>
                    <a:pt x="290" y="503"/>
                  </a:cubicBezTo>
                  <a:cubicBezTo>
                    <a:pt x="574" y="503"/>
                    <a:pt x="1393" y="787"/>
                    <a:pt x="1894" y="787"/>
                  </a:cubicBezTo>
                  <a:cubicBezTo>
                    <a:pt x="2100" y="787"/>
                    <a:pt x="2253" y="739"/>
                    <a:pt x="2292" y="603"/>
                  </a:cubicBezTo>
                  <a:cubicBezTo>
                    <a:pt x="2325" y="69"/>
                    <a:pt x="824" y="236"/>
                    <a:pt x="390" y="2"/>
                  </a:cubicBezTo>
                  <a:cubicBezTo>
                    <a:pt x="379" y="1"/>
                    <a:pt x="368" y="1"/>
                    <a:pt x="357" y="1"/>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4" name="Google Shape;1094;p34"/>
            <p:cNvSpPr/>
            <p:nvPr/>
          </p:nvSpPr>
          <p:spPr>
            <a:xfrm>
              <a:off x="-2441575" y="3825475"/>
              <a:ext cx="412000" cy="357100"/>
            </a:xfrm>
            <a:custGeom>
              <a:avLst/>
              <a:gdLst/>
              <a:ahLst/>
              <a:cxnLst/>
              <a:rect l="l" t="t" r="r" b="b"/>
              <a:pathLst>
                <a:path w="16480" h="14284" extrusionOk="0">
                  <a:moveTo>
                    <a:pt x="10675" y="2877"/>
                  </a:moveTo>
                  <a:cubicBezTo>
                    <a:pt x="13677" y="3244"/>
                    <a:pt x="13510" y="8215"/>
                    <a:pt x="11709" y="9816"/>
                  </a:cubicBezTo>
                  <a:cubicBezTo>
                    <a:pt x="10808" y="8948"/>
                    <a:pt x="10041" y="3945"/>
                    <a:pt x="10675" y="2877"/>
                  </a:cubicBezTo>
                  <a:close/>
                  <a:moveTo>
                    <a:pt x="3503" y="6247"/>
                  </a:moveTo>
                  <a:lnTo>
                    <a:pt x="3503" y="6247"/>
                  </a:lnTo>
                  <a:cubicBezTo>
                    <a:pt x="4737" y="6447"/>
                    <a:pt x="8173" y="10216"/>
                    <a:pt x="8240" y="11450"/>
                  </a:cubicBezTo>
                  <a:cubicBezTo>
                    <a:pt x="8108" y="11471"/>
                    <a:pt x="7971" y="11481"/>
                    <a:pt x="7830" y="11481"/>
                  </a:cubicBezTo>
                  <a:cubicBezTo>
                    <a:pt x="5443" y="11481"/>
                    <a:pt x="1960" y="8640"/>
                    <a:pt x="3503" y="6247"/>
                  </a:cubicBezTo>
                  <a:close/>
                  <a:moveTo>
                    <a:pt x="10533" y="0"/>
                  </a:moveTo>
                  <a:cubicBezTo>
                    <a:pt x="10130" y="0"/>
                    <a:pt x="9729" y="38"/>
                    <a:pt x="9341" y="109"/>
                  </a:cubicBezTo>
                  <a:cubicBezTo>
                    <a:pt x="6572" y="576"/>
                    <a:pt x="8040" y="5313"/>
                    <a:pt x="8707" y="7314"/>
                  </a:cubicBezTo>
                  <a:cubicBezTo>
                    <a:pt x="8807" y="7581"/>
                    <a:pt x="8974" y="8215"/>
                    <a:pt x="9174" y="8948"/>
                  </a:cubicBezTo>
                  <a:cubicBezTo>
                    <a:pt x="8707" y="8381"/>
                    <a:pt x="8340" y="7848"/>
                    <a:pt x="8073" y="7581"/>
                  </a:cubicBezTo>
                  <a:cubicBezTo>
                    <a:pt x="7002" y="6115"/>
                    <a:pt x="4835" y="3077"/>
                    <a:pt x="3122" y="3077"/>
                  </a:cubicBezTo>
                  <a:cubicBezTo>
                    <a:pt x="2808" y="3077"/>
                    <a:pt x="2509" y="3179"/>
                    <a:pt x="2236" y="3411"/>
                  </a:cubicBezTo>
                  <a:cubicBezTo>
                    <a:pt x="1001" y="4479"/>
                    <a:pt x="1" y="6113"/>
                    <a:pt x="134" y="7814"/>
                  </a:cubicBezTo>
                  <a:cubicBezTo>
                    <a:pt x="301" y="10216"/>
                    <a:pt x="1835" y="12151"/>
                    <a:pt x="3837" y="13285"/>
                  </a:cubicBezTo>
                  <a:cubicBezTo>
                    <a:pt x="5012" y="13940"/>
                    <a:pt x="6242" y="14283"/>
                    <a:pt x="7489" y="14283"/>
                  </a:cubicBezTo>
                  <a:cubicBezTo>
                    <a:pt x="8403" y="14283"/>
                    <a:pt x="9325" y="14099"/>
                    <a:pt x="10241" y="13719"/>
                  </a:cubicBezTo>
                  <a:cubicBezTo>
                    <a:pt x="10327" y="13680"/>
                    <a:pt x="10437" y="13670"/>
                    <a:pt x="10557" y="13670"/>
                  </a:cubicBezTo>
                  <a:cubicBezTo>
                    <a:pt x="10716" y="13670"/>
                    <a:pt x="10890" y="13689"/>
                    <a:pt x="11044" y="13689"/>
                  </a:cubicBezTo>
                  <a:cubicBezTo>
                    <a:pt x="11179" y="13689"/>
                    <a:pt x="11298" y="13674"/>
                    <a:pt x="11375" y="13618"/>
                  </a:cubicBezTo>
                  <a:cubicBezTo>
                    <a:pt x="11676" y="13418"/>
                    <a:pt x="12043" y="12985"/>
                    <a:pt x="12376" y="12785"/>
                  </a:cubicBezTo>
                  <a:cubicBezTo>
                    <a:pt x="12676" y="12618"/>
                    <a:pt x="12910" y="12451"/>
                    <a:pt x="13177" y="12284"/>
                  </a:cubicBezTo>
                  <a:cubicBezTo>
                    <a:pt x="13677" y="11917"/>
                    <a:pt x="14077" y="11484"/>
                    <a:pt x="14511" y="10983"/>
                  </a:cubicBezTo>
                  <a:cubicBezTo>
                    <a:pt x="15245" y="10049"/>
                    <a:pt x="15812" y="8882"/>
                    <a:pt x="16012" y="7648"/>
                  </a:cubicBezTo>
                  <a:cubicBezTo>
                    <a:pt x="16479" y="5379"/>
                    <a:pt x="15845" y="2911"/>
                    <a:pt x="14077" y="1276"/>
                  </a:cubicBezTo>
                  <a:cubicBezTo>
                    <a:pt x="13136" y="386"/>
                    <a:pt x="11827" y="0"/>
                    <a:pt x="1053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5" name="Google Shape;1095;p34"/>
            <p:cNvSpPr/>
            <p:nvPr/>
          </p:nvSpPr>
          <p:spPr>
            <a:xfrm>
              <a:off x="-2157200" y="4127575"/>
              <a:ext cx="203500" cy="376950"/>
            </a:xfrm>
            <a:custGeom>
              <a:avLst/>
              <a:gdLst/>
              <a:ahLst/>
              <a:cxnLst/>
              <a:rect l="l" t="t" r="r" b="b"/>
              <a:pathLst>
                <a:path w="8140" h="15078" extrusionOk="0">
                  <a:moveTo>
                    <a:pt x="2269" y="0"/>
                  </a:moveTo>
                  <a:cubicBezTo>
                    <a:pt x="2269" y="0"/>
                    <a:pt x="1368" y="167"/>
                    <a:pt x="801" y="500"/>
                  </a:cubicBezTo>
                  <a:cubicBezTo>
                    <a:pt x="201" y="867"/>
                    <a:pt x="0" y="1234"/>
                    <a:pt x="0" y="1234"/>
                  </a:cubicBezTo>
                  <a:cubicBezTo>
                    <a:pt x="100" y="1301"/>
                    <a:pt x="7139" y="15077"/>
                    <a:pt x="7139" y="15077"/>
                  </a:cubicBezTo>
                  <a:cubicBezTo>
                    <a:pt x="7139" y="15077"/>
                    <a:pt x="8140" y="13043"/>
                    <a:pt x="7939" y="10708"/>
                  </a:cubicBezTo>
                  <a:cubicBezTo>
                    <a:pt x="7706" y="8373"/>
                    <a:pt x="4971" y="4170"/>
                    <a:pt x="4937" y="4070"/>
                  </a:cubicBezTo>
                  <a:cubicBezTo>
                    <a:pt x="4871" y="4003"/>
                    <a:pt x="2269" y="0"/>
                    <a:pt x="22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6" name="Google Shape;1096;p34"/>
            <p:cNvSpPr/>
            <p:nvPr/>
          </p:nvSpPr>
          <p:spPr>
            <a:xfrm>
              <a:off x="-2216400" y="4159925"/>
              <a:ext cx="235175" cy="346275"/>
            </a:xfrm>
            <a:custGeom>
              <a:avLst/>
              <a:gdLst/>
              <a:ahLst/>
              <a:cxnLst/>
              <a:rect l="l" t="t" r="r" b="b"/>
              <a:pathLst>
                <a:path w="9407" h="13851" extrusionOk="0">
                  <a:moveTo>
                    <a:pt x="2192" y="1"/>
                  </a:moveTo>
                  <a:cubicBezTo>
                    <a:pt x="2030" y="1"/>
                    <a:pt x="1696" y="33"/>
                    <a:pt x="1234" y="240"/>
                  </a:cubicBezTo>
                  <a:cubicBezTo>
                    <a:pt x="634" y="541"/>
                    <a:pt x="0" y="1174"/>
                    <a:pt x="0" y="1174"/>
                  </a:cubicBezTo>
                  <a:cubicBezTo>
                    <a:pt x="0" y="1174"/>
                    <a:pt x="1701" y="5611"/>
                    <a:pt x="1735" y="5711"/>
                  </a:cubicBezTo>
                  <a:cubicBezTo>
                    <a:pt x="1801" y="5744"/>
                    <a:pt x="3636" y="10414"/>
                    <a:pt x="5404" y="11949"/>
                  </a:cubicBezTo>
                  <a:cubicBezTo>
                    <a:pt x="7172" y="13517"/>
                    <a:pt x="9407" y="13850"/>
                    <a:pt x="9407" y="13850"/>
                  </a:cubicBezTo>
                  <a:cubicBezTo>
                    <a:pt x="9407" y="13850"/>
                    <a:pt x="2302" y="74"/>
                    <a:pt x="2302" y="7"/>
                  </a:cubicBezTo>
                  <a:cubicBezTo>
                    <a:pt x="2302" y="7"/>
                    <a:pt x="2264" y="1"/>
                    <a:pt x="219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7" name="Google Shape;1097;p34"/>
            <p:cNvSpPr/>
            <p:nvPr/>
          </p:nvSpPr>
          <p:spPr>
            <a:xfrm>
              <a:off x="-2228075" y="4150075"/>
              <a:ext cx="261875" cy="361950"/>
            </a:xfrm>
            <a:custGeom>
              <a:avLst/>
              <a:gdLst/>
              <a:ahLst/>
              <a:cxnLst/>
              <a:rect l="l" t="t" r="r" b="b"/>
              <a:pathLst>
                <a:path w="10475" h="14478" extrusionOk="0">
                  <a:moveTo>
                    <a:pt x="2502" y="568"/>
                  </a:moveTo>
                  <a:cubicBezTo>
                    <a:pt x="4703" y="5071"/>
                    <a:pt x="7138" y="9507"/>
                    <a:pt x="9607" y="13944"/>
                  </a:cubicBezTo>
                  <a:cubicBezTo>
                    <a:pt x="3970" y="12810"/>
                    <a:pt x="2869" y="6072"/>
                    <a:pt x="801" y="1568"/>
                  </a:cubicBezTo>
                  <a:cubicBezTo>
                    <a:pt x="1334" y="1168"/>
                    <a:pt x="1935" y="835"/>
                    <a:pt x="2502" y="568"/>
                  </a:cubicBezTo>
                  <a:close/>
                  <a:moveTo>
                    <a:pt x="2635" y="1"/>
                  </a:moveTo>
                  <a:cubicBezTo>
                    <a:pt x="2535" y="1"/>
                    <a:pt x="2435" y="1"/>
                    <a:pt x="2268" y="67"/>
                  </a:cubicBezTo>
                  <a:cubicBezTo>
                    <a:pt x="1768" y="301"/>
                    <a:pt x="0" y="1068"/>
                    <a:pt x="300" y="1735"/>
                  </a:cubicBezTo>
                  <a:cubicBezTo>
                    <a:pt x="2435" y="6472"/>
                    <a:pt x="3769" y="13644"/>
                    <a:pt x="9874" y="14478"/>
                  </a:cubicBezTo>
                  <a:cubicBezTo>
                    <a:pt x="10474" y="14444"/>
                    <a:pt x="10141" y="13777"/>
                    <a:pt x="9940" y="13444"/>
                  </a:cubicBezTo>
                  <a:cubicBezTo>
                    <a:pt x="8640" y="11142"/>
                    <a:pt x="7372" y="8807"/>
                    <a:pt x="6138" y="6472"/>
                  </a:cubicBezTo>
                  <a:cubicBezTo>
                    <a:pt x="5504" y="5304"/>
                    <a:pt x="4937" y="4137"/>
                    <a:pt x="4303" y="2969"/>
                  </a:cubicBezTo>
                  <a:cubicBezTo>
                    <a:pt x="4003" y="2402"/>
                    <a:pt x="3669" y="1802"/>
                    <a:pt x="3402" y="1235"/>
                  </a:cubicBezTo>
                  <a:cubicBezTo>
                    <a:pt x="3202" y="801"/>
                    <a:pt x="3036" y="101"/>
                    <a:pt x="263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8" name="Google Shape;1098;p34"/>
            <p:cNvSpPr/>
            <p:nvPr/>
          </p:nvSpPr>
          <p:spPr>
            <a:xfrm>
              <a:off x="-2166375" y="4122400"/>
              <a:ext cx="266050" cy="389475"/>
            </a:xfrm>
            <a:custGeom>
              <a:avLst/>
              <a:gdLst/>
              <a:ahLst/>
              <a:cxnLst/>
              <a:rect l="l" t="t" r="r" b="b"/>
              <a:pathLst>
                <a:path w="10642" h="15579" extrusionOk="0">
                  <a:moveTo>
                    <a:pt x="2502" y="507"/>
                  </a:moveTo>
                  <a:cubicBezTo>
                    <a:pt x="4971" y="4777"/>
                    <a:pt x="9807" y="9614"/>
                    <a:pt x="7472" y="14851"/>
                  </a:cubicBezTo>
                  <a:cubicBezTo>
                    <a:pt x="5271" y="10281"/>
                    <a:pt x="3069" y="5711"/>
                    <a:pt x="668" y="1274"/>
                  </a:cubicBezTo>
                  <a:cubicBezTo>
                    <a:pt x="1235" y="1008"/>
                    <a:pt x="1868" y="707"/>
                    <a:pt x="2502" y="507"/>
                  </a:cubicBezTo>
                  <a:close/>
                  <a:moveTo>
                    <a:pt x="2469" y="0"/>
                  </a:moveTo>
                  <a:cubicBezTo>
                    <a:pt x="1835" y="0"/>
                    <a:pt x="784" y="636"/>
                    <a:pt x="401" y="841"/>
                  </a:cubicBezTo>
                  <a:cubicBezTo>
                    <a:pt x="301" y="908"/>
                    <a:pt x="201" y="1008"/>
                    <a:pt x="167" y="1074"/>
                  </a:cubicBezTo>
                  <a:cubicBezTo>
                    <a:pt x="0" y="1508"/>
                    <a:pt x="501" y="2042"/>
                    <a:pt x="701" y="2442"/>
                  </a:cubicBezTo>
                  <a:cubicBezTo>
                    <a:pt x="1001" y="3042"/>
                    <a:pt x="1335" y="3609"/>
                    <a:pt x="1635" y="4210"/>
                  </a:cubicBezTo>
                  <a:cubicBezTo>
                    <a:pt x="2202" y="5377"/>
                    <a:pt x="2836" y="6545"/>
                    <a:pt x="3403" y="7746"/>
                  </a:cubicBezTo>
                  <a:cubicBezTo>
                    <a:pt x="4570" y="10114"/>
                    <a:pt x="5738" y="12516"/>
                    <a:pt x="6872" y="14884"/>
                  </a:cubicBezTo>
                  <a:cubicBezTo>
                    <a:pt x="6973" y="15136"/>
                    <a:pt x="7207" y="15579"/>
                    <a:pt x="7488" y="15579"/>
                  </a:cubicBezTo>
                  <a:cubicBezTo>
                    <a:pt x="7579" y="15579"/>
                    <a:pt x="7675" y="15532"/>
                    <a:pt x="7773" y="15418"/>
                  </a:cubicBezTo>
                  <a:cubicBezTo>
                    <a:pt x="10641" y="9947"/>
                    <a:pt x="5538" y="4710"/>
                    <a:pt x="2903" y="207"/>
                  </a:cubicBezTo>
                  <a:cubicBezTo>
                    <a:pt x="2817" y="59"/>
                    <a:pt x="2662" y="0"/>
                    <a:pt x="246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9" name="Google Shape;1099;p34"/>
            <p:cNvSpPr/>
            <p:nvPr/>
          </p:nvSpPr>
          <p:spPr>
            <a:xfrm>
              <a:off x="-2335750" y="3908750"/>
              <a:ext cx="193000" cy="255400"/>
            </a:xfrm>
            <a:custGeom>
              <a:avLst/>
              <a:gdLst/>
              <a:ahLst/>
              <a:cxnLst/>
              <a:rect l="l" t="t" r="r" b="b"/>
              <a:pathLst>
                <a:path w="7720" h="10216" extrusionOk="0">
                  <a:moveTo>
                    <a:pt x="413" y="0"/>
                  </a:moveTo>
                  <a:cubicBezTo>
                    <a:pt x="180" y="0"/>
                    <a:pt x="0" y="336"/>
                    <a:pt x="237" y="547"/>
                  </a:cubicBezTo>
                  <a:cubicBezTo>
                    <a:pt x="2973" y="3316"/>
                    <a:pt x="5274" y="6518"/>
                    <a:pt x="7076" y="10054"/>
                  </a:cubicBezTo>
                  <a:cubicBezTo>
                    <a:pt x="7133" y="10168"/>
                    <a:pt x="7233" y="10216"/>
                    <a:pt x="7333" y="10216"/>
                  </a:cubicBezTo>
                  <a:cubicBezTo>
                    <a:pt x="7526" y="10216"/>
                    <a:pt x="7719" y="10040"/>
                    <a:pt x="7609" y="9820"/>
                  </a:cubicBezTo>
                  <a:cubicBezTo>
                    <a:pt x="5775" y="6251"/>
                    <a:pt x="3440" y="2949"/>
                    <a:pt x="604" y="80"/>
                  </a:cubicBezTo>
                  <a:cubicBezTo>
                    <a:pt x="541" y="24"/>
                    <a:pt x="475" y="0"/>
                    <a:pt x="41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0" name="Google Shape;1100;p34"/>
            <p:cNvSpPr/>
            <p:nvPr/>
          </p:nvSpPr>
          <p:spPr>
            <a:xfrm>
              <a:off x="-2428225" y="4309075"/>
              <a:ext cx="808925" cy="491650"/>
            </a:xfrm>
            <a:custGeom>
              <a:avLst/>
              <a:gdLst/>
              <a:ahLst/>
              <a:cxnLst/>
              <a:rect l="l" t="t" r="r" b="b"/>
              <a:pathLst>
                <a:path w="32357" h="19666" extrusionOk="0">
                  <a:moveTo>
                    <a:pt x="3897" y="0"/>
                  </a:moveTo>
                  <a:cubicBezTo>
                    <a:pt x="2250" y="0"/>
                    <a:pt x="868" y="247"/>
                    <a:pt x="634" y="1246"/>
                  </a:cubicBezTo>
                  <a:cubicBezTo>
                    <a:pt x="167" y="3114"/>
                    <a:pt x="301" y="6917"/>
                    <a:pt x="167" y="8885"/>
                  </a:cubicBezTo>
                  <a:cubicBezTo>
                    <a:pt x="100" y="11620"/>
                    <a:pt x="0" y="13889"/>
                    <a:pt x="968" y="16390"/>
                  </a:cubicBezTo>
                  <a:cubicBezTo>
                    <a:pt x="1935" y="18959"/>
                    <a:pt x="3503" y="19159"/>
                    <a:pt x="5671" y="19459"/>
                  </a:cubicBezTo>
                  <a:cubicBezTo>
                    <a:pt x="9822" y="19459"/>
                    <a:pt x="13973" y="19665"/>
                    <a:pt x="18130" y="19665"/>
                  </a:cubicBezTo>
                  <a:cubicBezTo>
                    <a:pt x="21456" y="19665"/>
                    <a:pt x="24785" y="19533"/>
                    <a:pt x="28120" y="19059"/>
                  </a:cubicBezTo>
                  <a:cubicBezTo>
                    <a:pt x="29321" y="18792"/>
                    <a:pt x="30789" y="18792"/>
                    <a:pt x="31489" y="17558"/>
                  </a:cubicBezTo>
                  <a:cubicBezTo>
                    <a:pt x="32357" y="15957"/>
                    <a:pt x="32357" y="8151"/>
                    <a:pt x="32357" y="8151"/>
                  </a:cubicBezTo>
                  <a:cubicBezTo>
                    <a:pt x="32357" y="8151"/>
                    <a:pt x="32023" y="3915"/>
                    <a:pt x="31856" y="2080"/>
                  </a:cubicBezTo>
                  <a:cubicBezTo>
                    <a:pt x="31790" y="1246"/>
                    <a:pt x="31790" y="312"/>
                    <a:pt x="31790" y="312"/>
                  </a:cubicBezTo>
                  <a:cubicBezTo>
                    <a:pt x="31756" y="279"/>
                    <a:pt x="31656" y="245"/>
                    <a:pt x="31623" y="245"/>
                  </a:cubicBezTo>
                  <a:cubicBezTo>
                    <a:pt x="27352" y="327"/>
                    <a:pt x="22721" y="507"/>
                    <a:pt x="18078" y="507"/>
                  </a:cubicBezTo>
                  <a:cubicBezTo>
                    <a:pt x="15107" y="507"/>
                    <a:pt x="12130" y="433"/>
                    <a:pt x="9240" y="212"/>
                  </a:cubicBezTo>
                  <a:cubicBezTo>
                    <a:pt x="9060" y="227"/>
                    <a:pt x="8860" y="234"/>
                    <a:pt x="8644" y="234"/>
                  </a:cubicBezTo>
                  <a:cubicBezTo>
                    <a:pt x="7353" y="234"/>
                    <a:pt x="5500" y="0"/>
                    <a:pt x="389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1" name="Google Shape;1101;p34"/>
            <p:cNvSpPr/>
            <p:nvPr/>
          </p:nvSpPr>
          <p:spPr>
            <a:xfrm>
              <a:off x="-1676850" y="4302400"/>
              <a:ext cx="72575" cy="141675"/>
            </a:xfrm>
            <a:custGeom>
              <a:avLst/>
              <a:gdLst/>
              <a:ahLst/>
              <a:cxnLst/>
              <a:rect l="l" t="t" r="r" b="b"/>
              <a:pathLst>
                <a:path w="2903" h="5667" extrusionOk="0">
                  <a:moveTo>
                    <a:pt x="1596" y="1"/>
                  </a:moveTo>
                  <a:cubicBezTo>
                    <a:pt x="513" y="1"/>
                    <a:pt x="300" y="379"/>
                    <a:pt x="300" y="379"/>
                  </a:cubicBezTo>
                  <a:cubicBezTo>
                    <a:pt x="300" y="379"/>
                    <a:pt x="0" y="1546"/>
                    <a:pt x="634" y="1680"/>
                  </a:cubicBezTo>
                  <a:lnTo>
                    <a:pt x="1268" y="1747"/>
                  </a:lnTo>
                  <a:cubicBezTo>
                    <a:pt x="1268" y="1747"/>
                    <a:pt x="701" y="4482"/>
                    <a:pt x="934" y="5082"/>
                  </a:cubicBezTo>
                  <a:cubicBezTo>
                    <a:pt x="1073" y="5439"/>
                    <a:pt x="1458" y="5666"/>
                    <a:pt x="1819" y="5666"/>
                  </a:cubicBezTo>
                  <a:cubicBezTo>
                    <a:pt x="2065" y="5666"/>
                    <a:pt x="2300" y="5560"/>
                    <a:pt x="2435" y="5316"/>
                  </a:cubicBezTo>
                  <a:cubicBezTo>
                    <a:pt x="2769" y="4682"/>
                    <a:pt x="2435" y="3048"/>
                    <a:pt x="2435" y="3048"/>
                  </a:cubicBezTo>
                  <a:lnTo>
                    <a:pt x="2135" y="1680"/>
                  </a:lnTo>
                  <a:lnTo>
                    <a:pt x="2135" y="1680"/>
                  </a:lnTo>
                  <a:cubicBezTo>
                    <a:pt x="2135" y="1680"/>
                    <a:pt x="2170" y="1684"/>
                    <a:pt x="2224" y="1684"/>
                  </a:cubicBezTo>
                  <a:cubicBezTo>
                    <a:pt x="2400" y="1684"/>
                    <a:pt x="2777" y="1645"/>
                    <a:pt x="2802" y="1313"/>
                  </a:cubicBezTo>
                  <a:cubicBezTo>
                    <a:pt x="2902" y="846"/>
                    <a:pt x="2769" y="79"/>
                    <a:pt x="2302" y="45"/>
                  </a:cubicBezTo>
                  <a:cubicBezTo>
                    <a:pt x="2033" y="14"/>
                    <a:pt x="1799" y="1"/>
                    <a:pt x="159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2" name="Google Shape;1102;p34"/>
            <p:cNvSpPr/>
            <p:nvPr/>
          </p:nvSpPr>
          <p:spPr>
            <a:xfrm>
              <a:off x="-2421550" y="4277675"/>
              <a:ext cx="829750" cy="168050"/>
            </a:xfrm>
            <a:custGeom>
              <a:avLst/>
              <a:gdLst/>
              <a:ahLst/>
              <a:cxnLst/>
              <a:rect l="l" t="t" r="r" b="b"/>
              <a:pathLst>
                <a:path w="33190" h="6722" extrusionOk="0">
                  <a:moveTo>
                    <a:pt x="31273" y="1235"/>
                  </a:moveTo>
                  <a:cubicBezTo>
                    <a:pt x="31556" y="1235"/>
                    <a:pt x="31856" y="1268"/>
                    <a:pt x="32156" y="1335"/>
                  </a:cubicBezTo>
                  <a:cubicBezTo>
                    <a:pt x="32790" y="2569"/>
                    <a:pt x="31356" y="2235"/>
                    <a:pt x="30555" y="2369"/>
                  </a:cubicBezTo>
                  <a:cubicBezTo>
                    <a:pt x="30522" y="2369"/>
                    <a:pt x="30522" y="2335"/>
                    <a:pt x="30489" y="2335"/>
                  </a:cubicBezTo>
                  <a:cubicBezTo>
                    <a:pt x="30422" y="2002"/>
                    <a:pt x="30355" y="1668"/>
                    <a:pt x="30489" y="1335"/>
                  </a:cubicBezTo>
                  <a:cubicBezTo>
                    <a:pt x="30722" y="1268"/>
                    <a:pt x="30989" y="1235"/>
                    <a:pt x="31273" y="1235"/>
                  </a:cubicBezTo>
                  <a:close/>
                  <a:moveTo>
                    <a:pt x="31556" y="2836"/>
                  </a:moveTo>
                  <a:cubicBezTo>
                    <a:pt x="31890" y="3736"/>
                    <a:pt x="32290" y="5171"/>
                    <a:pt x="31890" y="6138"/>
                  </a:cubicBezTo>
                  <a:cubicBezTo>
                    <a:pt x="31695" y="6216"/>
                    <a:pt x="31534" y="6251"/>
                    <a:pt x="31400" y="6251"/>
                  </a:cubicBezTo>
                  <a:cubicBezTo>
                    <a:pt x="30847" y="6251"/>
                    <a:pt x="30781" y="5649"/>
                    <a:pt x="30889" y="5004"/>
                  </a:cubicBezTo>
                  <a:cubicBezTo>
                    <a:pt x="30956" y="4303"/>
                    <a:pt x="30956" y="3536"/>
                    <a:pt x="31222" y="2836"/>
                  </a:cubicBezTo>
                  <a:close/>
                  <a:moveTo>
                    <a:pt x="6905" y="334"/>
                  </a:moveTo>
                  <a:cubicBezTo>
                    <a:pt x="5437" y="467"/>
                    <a:pt x="0" y="0"/>
                    <a:pt x="67" y="2035"/>
                  </a:cubicBezTo>
                  <a:cubicBezTo>
                    <a:pt x="67" y="2210"/>
                    <a:pt x="194" y="2308"/>
                    <a:pt x="315" y="2308"/>
                  </a:cubicBezTo>
                  <a:cubicBezTo>
                    <a:pt x="333" y="2308"/>
                    <a:pt x="350" y="2306"/>
                    <a:pt x="367" y="2302"/>
                  </a:cubicBezTo>
                  <a:cubicBezTo>
                    <a:pt x="3463" y="2113"/>
                    <a:pt x="6572" y="2043"/>
                    <a:pt x="9687" y="2043"/>
                  </a:cubicBezTo>
                  <a:cubicBezTo>
                    <a:pt x="16473" y="2043"/>
                    <a:pt x="23288" y="2375"/>
                    <a:pt x="30055" y="2535"/>
                  </a:cubicBezTo>
                  <a:cubicBezTo>
                    <a:pt x="30083" y="2790"/>
                    <a:pt x="30304" y="2877"/>
                    <a:pt x="30513" y="2877"/>
                  </a:cubicBezTo>
                  <a:cubicBezTo>
                    <a:pt x="30550" y="2877"/>
                    <a:pt x="30587" y="2874"/>
                    <a:pt x="30622" y="2869"/>
                  </a:cubicBezTo>
                  <a:lnTo>
                    <a:pt x="30622" y="2869"/>
                  </a:lnTo>
                  <a:cubicBezTo>
                    <a:pt x="30555" y="3870"/>
                    <a:pt x="29721" y="6638"/>
                    <a:pt x="31222" y="6705"/>
                  </a:cubicBezTo>
                  <a:cubicBezTo>
                    <a:pt x="31307" y="6716"/>
                    <a:pt x="31386" y="6722"/>
                    <a:pt x="31460" y="6722"/>
                  </a:cubicBezTo>
                  <a:cubicBezTo>
                    <a:pt x="33189" y="6722"/>
                    <a:pt x="32408" y="3855"/>
                    <a:pt x="32056" y="2736"/>
                  </a:cubicBezTo>
                  <a:cubicBezTo>
                    <a:pt x="32490" y="2669"/>
                    <a:pt x="32757" y="2435"/>
                    <a:pt x="32757" y="1868"/>
                  </a:cubicBezTo>
                  <a:cubicBezTo>
                    <a:pt x="32690" y="801"/>
                    <a:pt x="32257" y="734"/>
                    <a:pt x="31323" y="734"/>
                  </a:cubicBezTo>
                  <a:cubicBezTo>
                    <a:pt x="31244" y="734"/>
                    <a:pt x="31163" y="733"/>
                    <a:pt x="31081" y="733"/>
                  </a:cubicBezTo>
                  <a:cubicBezTo>
                    <a:pt x="30712" y="733"/>
                    <a:pt x="30328" y="755"/>
                    <a:pt x="30055" y="1001"/>
                  </a:cubicBezTo>
                  <a:cubicBezTo>
                    <a:pt x="22349" y="534"/>
                    <a:pt x="14644" y="534"/>
                    <a:pt x="6905" y="33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3" name="Google Shape;1103;p34"/>
            <p:cNvSpPr/>
            <p:nvPr/>
          </p:nvSpPr>
          <p:spPr>
            <a:xfrm>
              <a:off x="-2171700" y="4527375"/>
              <a:ext cx="293900" cy="179950"/>
            </a:xfrm>
            <a:custGeom>
              <a:avLst/>
              <a:gdLst/>
              <a:ahLst/>
              <a:cxnLst/>
              <a:rect l="l" t="t" r="r" b="b"/>
              <a:pathLst>
                <a:path w="11756" h="7198" extrusionOk="0">
                  <a:moveTo>
                    <a:pt x="4402" y="1"/>
                  </a:moveTo>
                  <a:cubicBezTo>
                    <a:pt x="3788" y="1"/>
                    <a:pt x="3186" y="216"/>
                    <a:pt x="2715" y="687"/>
                  </a:cubicBezTo>
                  <a:cubicBezTo>
                    <a:pt x="0" y="3180"/>
                    <a:pt x="2603" y="7198"/>
                    <a:pt x="5859" y="7198"/>
                  </a:cubicBezTo>
                  <a:cubicBezTo>
                    <a:pt x="6043" y="7198"/>
                    <a:pt x="6230" y="7185"/>
                    <a:pt x="6418" y="7158"/>
                  </a:cubicBezTo>
                  <a:cubicBezTo>
                    <a:pt x="8953" y="6991"/>
                    <a:pt x="11755" y="3822"/>
                    <a:pt x="9754" y="1554"/>
                  </a:cubicBezTo>
                  <a:cubicBezTo>
                    <a:pt x="9182" y="960"/>
                    <a:pt x="8376" y="679"/>
                    <a:pt x="7560" y="679"/>
                  </a:cubicBezTo>
                  <a:cubicBezTo>
                    <a:pt x="7185" y="679"/>
                    <a:pt x="6808" y="738"/>
                    <a:pt x="6451" y="853"/>
                  </a:cubicBezTo>
                  <a:cubicBezTo>
                    <a:pt x="5888" y="308"/>
                    <a:pt x="5137" y="1"/>
                    <a:pt x="4402" y="1"/>
                  </a:cubicBez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4" name="Google Shape;1104;p34"/>
            <p:cNvSpPr/>
            <p:nvPr/>
          </p:nvSpPr>
          <p:spPr>
            <a:xfrm>
              <a:off x="-2106325" y="4402300"/>
              <a:ext cx="114650" cy="131600"/>
            </a:xfrm>
            <a:custGeom>
              <a:avLst/>
              <a:gdLst/>
              <a:ahLst/>
              <a:cxnLst/>
              <a:rect l="l" t="t" r="r" b="b"/>
              <a:pathLst>
                <a:path w="4586" h="5264" extrusionOk="0">
                  <a:moveTo>
                    <a:pt x="1079" y="1"/>
                  </a:moveTo>
                  <a:cubicBezTo>
                    <a:pt x="920" y="1"/>
                    <a:pt x="761" y="28"/>
                    <a:pt x="601" y="86"/>
                  </a:cubicBezTo>
                  <a:cubicBezTo>
                    <a:pt x="0" y="252"/>
                    <a:pt x="434" y="1653"/>
                    <a:pt x="567" y="2154"/>
                  </a:cubicBezTo>
                  <a:cubicBezTo>
                    <a:pt x="987" y="3347"/>
                    <a:pt x="2248" y="5196"/>
                    <a:pt x="3688" y="5196"/>
                  </a:cubicBezTo>
                  <a:cubicBezTo>
                    <a:pt x="3737" y="5196"/>
                    <a:pt x="3787" y="5194"/>
                    <a:pt x="3836" y="5189"/>
                  </a:cubicBezTo>
                  <a:cubicBezTo>
                    <a:pt x="3909" y="5241"/>
                    <a:pt x="3991" y="5264"/>
                    <a:pt x="4068" y="5264"/>
                  </a:cubicBezTo>
                  <a:cubicBezTo>
                    <a:pt x="4241" y="5264"/>
                    <a:pt x="4393" y="5150"/>
                    <a:pt x="4370" y="4989"/>
                  </a:cubicBezTo>
                  <a:cubicBezTo>
                    <a:pt x="4585" y="3698"/>
                    <a:pt x="2931" y="1"/>
                    <a:pt x="107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5" name="Google Shape;1105;p34"/>
            <p:cNvSpPr/>
            <p:nvPr/>
          </p:nvSpPr>
          <p:spPr>
            <a:xfrm>
              <a:off x="-2093300" y="4404050"/>
              <a:ext cx="100475" cy="132000"/>
            </a:xfrm>
            <a:custGeom>
              <a:avLst/>
              <a:gdLst/>
              <a:ahLst/>
              <a:cxnLst/>
              <a:rect l="l" t="t" r="r" b="b"/>
              <a:pathLst>
                <a:path w="4019" h="5280" extrusionOk="0">
                  <a:moveTo>
                    <a:pt x="258" y="0"/>
                  </a:moveTo>
                  <a:cubicBezTo>
                    <a:pt x="149" y="0"/>
                    <a:pt x="0" y="137"/>
                    <a:pt x="113" y="249"/>
                  </a:cubicBezTo>
                  <a:cubicBezTo>
                    <a:pt x="880" y="1283"/>
                    <a:pt x="1547" y="2417"/>
                    <a:pt x="2248" y="3451"/>
                  </a:cubicBezTo>
                  <a:cubicBezTo>
                    <a:pt x="1714" y="3285"/>
                    <a:pt x="1214" y="3084"/>
                    <a:pt x="680" y="2918"/>
                  </a:cubicBezTo>
                  <a:cubicBezTo>
                    <a:pt x="659" y="2907"/>
                    <a:pt x="638" y="2903"/>
                    <a:pt x="618" y="2903"/>
                  </a:cubicBezTo>
                  <a:cubicBezTo>
                    <a:pt x="510" y="2903"/>
                    <a:pt x="429" y="3039"/>
                    <a:pt x="513" y="3151"/>
                  </a:cubicBezTo>
                  <a:cubicBezTo>
                    <a:pt x="1014" y="3418"/>
                    <a:pt x="1547" y="3585"/>
                    <a:pt x="2081" y="3752"/>
                  </a:cubicBezTo>
                  <a:cubicBezTo>
                    <a:pt x="2214" y="3785"/>
                    <a:pt x="2415" y="3852"/>
                    <a:pt x="2548" y="3852"/>
                  </a:cubicBezTo>
                  <a:cubicBezTo>
                    <a:pt x="2882" y="4319"/>
                    <a:pt x="3215" y="4786"/>
                    <a:pt x="3582" y="5253"/>
                  </a:cubicBezTo>
                  <a:cubicBezTo>
                    <a:pt x="3613" y="5271"/>
                    <a:pt x="3649" y="5280"/>
                    <a:pt x="3685" y="5280"/>
                  </a:cubicBezTo>
                  <a:cubicBezTo>
                    <a:pt x="3844" y="5280"/>
                    <a:pt x="4018" y="5122"/>
                    <a:pt x="3882" y="4986"/>
                  </a:cubicBezTo>
                  <a:cubicBezTo>
                    <a:pt x="3582" y="4652"/>
                    <a:pt x="3282" y="4285"/>
                    <a:pt x="2982" y="3918"/>
                  </a:cubicBezTo>
                  <a:cubicBezTo>
                    <a:pt x="2915" y="3818"/>
                    <a:pt x="2882" y="3685"/>
                    <a:pt x="2782" y="3618"/>
                  </a:cubicBezTo>
                  <a:cubicBezTo>
                    <a:pt x="2915" y="3151"/>
                    <a:pt x="2915" y="2251"/>
                    <a:pt x="2915" y="1917"/>
                  </a:cubicBezTo>
                  <a:cubicBezTo>
                    <a:pt x="2915" y="1800"/>
                    <a:pt x="2832" y="1742"/>
                    <a:pt x="2748" y="1742"/>
                  </a:cubicBezTo>
                  <a:cubicBezTo>
                    <a:pt x="2665" y="1742"/>
                    <a:pt x="2581" y="1800"/>
                    <a:pt x="2581" y="1917"/>
                  </a:cubicBezTo>
                  <a:cubicBezTo>
                    <a:pt x="2581" y="2351"/>
                    <a:pt x="2581" y="2784"/>
                    <a:pt x="2481" y="3251"/>
                  </a:cubicBezTo>
                  <a:cubicBezTo>
                    <a:pt x="1781" y="2150"/>
                    <a:pt x="1114" y="1083"/>
                    <a:pt x="313" y="16"/>
                  </a:cubicBezTo>
                  <a:cubicBezTo>
                    <a:pt x="297" y="5"/>
                    <a:pt x="278" y="0"/>
                    <a:pt x="25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6" name="Google Shape;1106;p34"/>
            <p:cNvSpPr/>
            <p:nvPr/>
          </p:nvSpPr>
          <p:spPr>
            <a:xfrm>
              <a:off x="-2023775" y="4465225"/>
              <a:ext cx="56925" cy="96325"/>
            </a:xfrm>
            <a:custGeom>
              <a:avLst/>
              <a:gdLst/>
              <a:ahLst/>
              <a:cxnLst/>
              <a:rect l="l" t="t" r="r" b="b"/>
              <a:pathLst>
                <a:path w="2277" h="3853" extrusionOk="0">
                  <a:moveTo>
                    <a:pt x="1905" y="1"/>
                  </a:moveTo>
                  <a:cubicBezTo>
                    <a:pt x="1800" y="1"/>
                    <a:pt x="1694" y="52"/>
                    <a:pt x="1635" y="170"/>
                  </a:cubicBezTo>
                  <a:cubicBezTo>
                    <a:pt x="1268" y="1071"/>
                    <a:pt x="1001" y="2039"/>
                    <a:pt x="534" y="2906"/>
                  </a:cubicBezTo>
                  <a:cubicBezTo>
                    <a:pt x="434" y="3206"/>
                    <a:pt x="1" y="3573"/>
                    <a:pt x="401" y="3840"/>
                  </a:cubicBezTo>
                  <a:cubicBezTo>
                    <a:pt x="428" y="3848"/>
                    <a:pt x="455" y="3853"/>
                    <a:pt x="482" y="3853"/>
                  </a:cubicBezTo>
                  <a:cubicBezTo>
                    <a:pt x="1186" y="3853"/>
                    <a:pt x="1847" y="1014"/>
                    <a:pt x="2169" y="404"/>
                  </a:cubicBezTo>
                  <a:cubicBezTo>
                    <a:pt x="2276" y="168"/>
                    <a:pt x="2093" y="1"/>
                    <a:pt x="190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spTree>
    <p:extLst>
      <p:ext uri="{BB962C8B-B14F-4D97-AF65-F5344CB8AC3E}">
        <p14:creationId xmlns:p14="http://schemas.microsoft.com/office/powerpoint/2010/main" val="4057070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07"/>
        <p:cNvGrpSpPr/>
        <p:nvPr/>
      </p:nvGrpSpPr>
      <p:grpSpPr>
        <a:xfrm>
          <a:off x="0" y="0"/>
          <a:ext cx="0" cy="0"/>
          <a:chOff x="0" y="0"/>
          <a:chExt cx="0" cy="0"/>
        </a:xfrm>
      </p:grpSpPr>
      <p:grpSp>
        <p:nvGrpSpPr>
          <p:cNvPr id="1108" name="Google Shape;1108;p35"/>
          <p:cNvGrpSpPr/>
          <p:nvPr/>
        </p:nvGrpSpPr>
        <p:grpSpPr>
          <a:xfrm>
            <a:off x="320829" y="221689"/>
            <a:ext cx="11690016" cy="6389244"/>
            <a:chOff x="376189" y="242475"/>
            <a:chExt cx="8525391" cy="4659600"/>
          </a:xfrm>
        </p:grpSpPr>
        <p:sp>
          <p:nvSpPr>
            <p:cNvPr id="1109" name="Google Shape;1109;p35"/>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0" name="Google Shape;1110;p35"/>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1" name="Google Shape;1111;p35"/>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2" name="Google Shape;1112;p35"/>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3" name="Google Shape;1113;p35"/>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114" name="Google Shape;1114;p35"/>
            <p:cNvGrpSpPr/>
            <p:nvPr/>
          </p:nvGrpSpPr>
          <p:grpSpPr>
            <a:xfrm>
              <a:off x="708708" y="843761"/>
              <a:ext cx="159575" cy="3457012"/>
              <a:chOff x="429853" y="651275"/>
              <a:chExt cx="171900" cy="3724025"/>
            </a:xfrm>
          </p:grpSpPr>
          <p:sp>
            <p:nvSpPr>
              <p:cNvPr id="1115" name="Google Shape;1115;p35"/>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6" name="Google Shape;1116;p35"/>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7" name="Google Shape;1117;p35"/>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8" name="Google Shape;1118;p35"/>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9" name="Google Shape;1119;p35"/>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0" name="Google Shape;1120;p35"/>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1" name="Google Shape;1121;p35"/>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2" name="Google Shape;1122;p35"/>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3" name="Google Shape;1123;p35"/>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4" name="Google Shape;1124;p35"/>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125" name="Google Shape;1125;p35"/>
            <p:cNvGrpSpPr/>
            <p:nvPr/>
          </p:nvGrpSpPr>
          <p:grpSpPr>
            <a:xfrm>
              <a:off x="376189" y="867325"/>
              <a:ext cx="441407" cy="3409123"/>
              <a:chOff x="71651" y="735275"/>
              <a:chExt cx="475500" cy="3672437"/>
            </a:xfrm>
          </p:grpSpPr>
          <p:sp>
            <p:nvSpPr>
              <p:cNvPr id="1126" name="Google Shape;1126;p35"/>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7" name="Google Shape;1127;p35"/>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8" name="Google Shape;1128;p35"/>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9" name="Google Shape;1129;p35"/>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0" name="Google Shape;1130;p35"/>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1" name="Google Shape;1131;p35"/>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2" name="Google Shape;1132;p35"/>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3" name="Google Shape;1133;p35"/>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4" name="Google Shape;1134;p35"/>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5" name="Google Shape;1135;p35"/>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grpSp>
        <p:nvGrpSpPr>
          <p:cNvPr id="1136" name="Google Shape;1136;p35"/>
          <p:cNvGrpSpPr/>
          <p:nvPr/>
        </p:nvGrpSpPr>
        <p:grpSpPr>
          <a:xfrm>
            <a:off x="1172667" y="4296984"/>
            <a:ext cx="1442167" cy="1581733"/>
            <a:chOff x="10387600" y="1540275"/>
            <a:chExt cx="1081625" cy="1186300"/>
          </a:xfrm>
        </p:grpSpPr>
        <p:sp>
          <p:nvSpPr>
            <p:cNvPr id="1137" name="Google Shape;1137;p35"/>
            <p:cNvSpPr/>
            <p:nvPr/>
          </p:nvSpPr>
          <p:spPr>
            <a:xfrm>
              <a:off x="10387600" y="1540275"/>
              <a:ext cx="1081625" cy="1186300"/>
            </a:xfrm>
            <a:custGeom>
              <a:avLst/>
              <a:gdLst/>
              <a:ahLst/>
              <a:cxnLst/>
              <a:rect l="l" t="t" r="r" b="b"/>
              <a:pathLst>
                <a:path w="43265" h="47452" extrusionOk="0">
                  <a:moveTo>
                    <a:pt x="24711" y="0"/>
                  </a:moveTo>
                  <a:cubicBezTo>
                    <a:pt x="24157" y="0"/>
                    <a:pt x="23672" y="139"/>
                    <a:pt x="23250" y="285"/>
                  </a:cubicBezTo>
                  <a:cubicBezTo>
                    <a:pt x="17846" y="2586"/>
                    <a:pt x="12142" y="5589"/>
                    <a:pt x="7005" y="8591"/>
                  </a:cubicBezTo>
                  <a:cubicBezTo>
                    <a:pt x="4670" y="9992"/>
                    <a:pt x="0" y="11626"/>
                    <a:pt x="1501" y="15229"/>
                  </a:cubicBezTo>
                  <a:cubicBezTo>
                    <a:pt x="4370" y="23468"/>
                    <a:pt x="7372" y="31674"/>
                    <a:pt x="10341" y="39846"/>
                  </a:cubicBezTo>
                  <a:lnTo>
                    <a:pt x="10341" y="39913"/>
                  </a:lnTo>
                  <a:cubicBezTo>
                    <a:pt x="11175" y="42415"/>
                    <a:pt x="12075" y="45184"/>
                    <a:pt x="13710" y="47452"/>
                  </a:cubicBezTo>
                  <a:cubicBezTo>
                    <a:pt x="22349" y="46284"/>
                    <a:pt x="31356" y="43482"/>
                    <a:pt x="40262" y="41181"/>
                  </a:cubicBezTo>
                  <a:cubicBezTo>
                    <a:pt x="42764" y="40580"/>
                    <a:pt x="43264" y="36978"/>
                    <a:pt x="41563" y="35310"/>
                  </a:cubicBezTo>
                  <a:cubicBezTo>
                    <a:pt x="41530" y="34843"/>
                    <a:pt x="41496" y="34509"/>
                    <a:pt x="41330" y="34076"/>
                  </a:cubicBezTo>
                  <a:cubicBezTo>
                    <a:pt x="40696" y="26871"/>
                    <a:pt x="36560" y="19932"/>
                    <a:pt x="34692" y="13027"/>
                  </a:cubicBezTo>
                  <a:cubicBezTo>
                    <a:pt x="32799" y="9435"/>
                    <a:pt x="32110" y="910"/>
                    <a:pt x="27939" y="910"/>
                  </a:cubicBezTo>
                  <a:cubicBezTo>
                    <a:pt x="27771" y="910"/>
                    <a:pt x="27598" y="924"/>
                    <a:pt x="27420" y="952"/>
                  </a:cubicBezTo>
                  <a:lnTo>
                    <a:pt x="27220" y="985"/>
                  </a:lnTo>
                  <a:cubicBezTo>
                    <a:pt x="26260" y="233"/>
                    <a:pt x="25428" y="0"/>
                    <a:pt x="24711"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8" name="Google Shape;1138;p35"/>
            <p:cNvSpPr/>
            <p:nvPr/>
          </p:nvSpPr>
          <p:spPr>
            <a:xfrm>
              <a:off x="10708650" y="1663300"/>
              <a:ext cx="622975" cy="914000"/>
            </a:xfrm>
            <a:custGeom>
              <a:avLst/>
              <a:gdLst/>
              <a:ahLst/>
              <a:cxnLst/>
              <a:rect l="l" t="t" r="r" b="b"/>
              <a:pathLst>
                <a:path w="24919" h="36560" extrusionOk="0">
                  <a:moveTo>
                    <a:pt x="14978" y="0"/>
                  </a:moveTo>
                  <a:cubicBezTo>
                    <a:pt x="14978" y="0"/>
                    <a:pt x="12876" y="634"/>
                    <a:pt x="12710" y="668"/>
                  </a:cubicBezTo>
                  <a:lnTo>
                    <a:pt x="1" y="7172"/>
                  </a:lnTo>
                  <a:lnTo>
                    <a:pt x="7172" y="36560"/>
                  </a:lnTo>
                  <a:lnTo>
                    <a:pt x="24718" y="32390"/>
                  </a:lnTo>
                  <a:lnTo>
                    <a:pt x="24318" y="30589"/>
                  </a:lnTo>
                  <a:lnTo>
                    <a:pt x="24918" y="30055"/>
                  </a:lnTo>
                  <a:lnTo>
                    <a:pt x="24385" y="28521"/>
                  </a:lnTo>
                  <a:lnTo>
                    <a:pt x="24852" y="27920"/>
                  </a:lnTo>
                  <a:cubicBezTo>
                    <a:pt x="24852" y="27920"/>
                    <a:pt x="22250" y="20248"/>
                    <a:pt x="22150" y="20182"/>
                  </a:cubicBezTo>
                  <a:cubicBezTo>
                    <a:pt x="21983" y="20082"/>
                    <a:pt x="14978" y="0"/>
                    <a:pt x="149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9" name="Google Shape;1139;p35"/>
            <p:cNvSpPr/>
            <p:nvPr/>
          </p:nvSpPr>
          <p:spPr>
            <a:xfrm>
              <a:off x="10562725" y="2071925"/>
              <a:ext cx="25" cy="25"/>
            </a:xfrm>
            <a:custGeom>
              <a:avLst/>
              <a:gdLst/>
              <a:ahLst/>
              <a:cxnLst/>
              <a:rect l="l" t="t" r="r" b="b"/>
              <a:pathLst>
                <a:path w="1" h="1" extrusionOk="0">
                  <a:moveTo>
                    <a:pt x="0" y="1"/>
                  </a:moveTo>
                  <a:lnTo>
                    <a:pt x="0" y="1"/>
                  </a:ln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0" name="Google Shape;1140;p35"/>
            <p:cNvSpPr/>
            <p:nvPr/>
          </p:nvSpPr>
          <p:spPr>
            <a:xfrm>
              <a:off x="10501000" y="1631450"/>
              <a:ext cx="786425" cy="1003450"/>
            </a:xfrm>
            <a:custGeom>
              <a:avLst/>
              <a:gdLst/>
              <a:ahLst/>
              <a:cxnLst/>
              <a:rect l="l" t="t" r="r" b="b"/>
              <a:pathLst>
                <a:path w="31457" h="40138" extrusionOk="0">
                  <a:moveTo>
                    <a:pt x="20036" y="1"/>
                  </a:moveTo>
                  <a:cubicBezTo>
                    <a:pt x="19952" y="1"/>
                    <a:pt x="19867" y="13"/>
                    <a:pt x="19781" y="40"/>
                  </a:cubicBezTo>
                  <a:cubicBezTo>
                    <a:pt x="16879" y="1274"/>
                    <a:pt x="14011" y="2642"/>
                    <a:pt x="11209" y="4043"/>
                  </a:cubicBezTo>
                  <a:cubicBezTo>
                    <a:pt x="8440" y="5511"/>
                    <a:pt x="5705" y="7112"/>
                    <a:pt x="3003" y="8646"/>
                  </a:cubicBezTo>
                  <a:cubicBezTo>
                    <a:pt x="2469" y="8980"/>
                    <a:pt x="1935" y="9314"/>
                    <a:pt x="1335" y="9614"/>
                  </a:cubicBezTo>
                  <a:cubicBezTo>
                    <a:pt x="935" y="9814"/>
                    <a:pt x="334" y="10014"/>
                    <a:pt x="134" y="10448"/>
                  </a:cubicBezTo>
                  <a:cubicBezTo>
                    <a:pt x="1" y="10681"/>
                    <a:pt x="134" y="10948"/>
                    <a:pt x="201" y="11182"/>
                  </a:cubicBezTo>
                  <a:cubicBezTo>
                    <a:pt x="601" y="12483"/>
                    <a:pt x="1101" y="13750"/>
                    <a:pt x="1535" y="14984"/>
                  </a:cubicBezTo>
                  <a:cubicBezTo>
                    <a:pt x="1935" y="15985"/>
                    <a:pt x="2269" y="16986"/>
                    <a:pt x="2636" y="17986"/>
                  </a:cubicBezTo>
                  <a:cubicBezTo>
                    <a:pt x="2969" y="18954"/>
                    <a:pt x="3370" y="19888"/>
                    <a:pt x="3670" y="20922"/>
                  </a:cubicBezTo>
                  <a:cubicBezTo>
                    <a:pt x="5304" y="25625"/>
                    <a:pt x="7039" y="30262"/>
                    <a:pt x="8707" y="34899"/>
                  </a:cubicBezTo>
                  <a:lnTo>
                    <a:pt x="8707" y="34865"/>
                  </a:lnTo>
                  <a:cubicBezTo>
                    <a:pt x="8707" y="34899"/>
                    <a:pt x="8707" y="34899"/>
                    <a:pt x="8774" y="34965"/>
                  </a:cubicBezTo>
                  <a:lnTo>
                    <a:pt x="8774" y="34899"/>
                  </a:lnTo>
                  <a:cubicBezTo>
                    <a:pt x="9474" y="36633"/>
                    <a:pt x="9841" y="38601"/>
                    <a:pt x="10808" y="40136"/>
                  </a:cubicBezTo>
                  <a:cubicBezTo>
                    <a:pt x="10809" y="40137"/>
                    <a:pt x="10811" y="40137"/>
                    <a:pt x="10813" y="40137"/>
                  </a:cubicBezTo>
                  <a:cubicBezTo>
                    <a:pt x="10966" y="40137"/>
                    <a:pt x="14483" y="38298"/>
                    <a:pt x="14811" y="38134"/>
                  </a:cubicBezTo>
                  <a:cubicBezTo>
                    <a:pt x="17613" y="36666"/>
                    <a:pt x="20382" y="35132"/>
                    <a:pt x="23151" y="33564"/>
                  </a:cubicBezTo>
                  <a:cubicBezTo>
                    <a:pt x="23451" y="33498"/>
                    <a:pt x="23718" y="33231"/>
                    <a:pt x="23984" y="33131"/>
                  </a:cubicBezTo>
                  <a:cubicBezTo>
                    <a:pt x="25319" y="32397"/>
                    <a:pt x="26653" y="31663"/>
                    <a:pt x="27987" y="30896"/>
                  </a:cubicBezTo>
                  <a:cubicBezTo>
                    <a:pt x="28621" y="30562"/>
                    <a:pt x="29222" y="30195"/>
                    <a:pt x="29889" y="29862"/>
                  </a:cubicBezTo>
                  <a:cubicBezTo>
                    <a:pt x="30322" y="29628"/>
                    <a:pt x="31023" y="29495"/>
                    <a:pt x="31323" y="29061"/>
                  </a:cubicBezTo>
                  <a:cubicBezTo>
                    <a:pt x="31456" y="28694"/>
                    <a:pt x="31223" y="28294"/>
                    <a:pt x="31123" y="27960"/>
                  </a:cubicBezTo>
                  <a:cubicBezTo>
                    <a:pt x="30055" y="24891"/>
                    <a:pt x="29021" y="21856"/>
                    <a:pt x="27987" y="18854"/>
                  </a:cubicBezTo>
                  <a:cubicBezTo>
                    <a:pt x="26953" y="15818"/>
                    <a:pt x="25852" y="12816"/>
                    <a:pt x="24718" y="9814"/>
                  </a:cubicBezTo>
                  <a:cubicBezTo>
                    <a:pt x="23884" y="8178"/>
                    <a:pt x="22155" y="1"/>
                    <a:pt x="200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1" name="Google Shape;1141;p35"/>
            <p:cNvSpPr/>
            <p:nvPr/>
          </p:nvSpPr>
          <p:spPr>
            <a:xfrm>
              <a:off x="10591900" y="2154475"/>
              <a:ext cx="850" cy="25"/>
            </a:xfrm>
            <a:custGeom>
              <a:avLst/>
              <a:gdLst/>
              <a:ahLst/>
              <a:cxnLst/>
              <a:rect l="l" t="t" r="r" b="b"/>
              <a:pathLst>
                <a:path w="34" h="1" extrusionOk="0">
                  <a:moveTo>
                    <a:pt x="1" y="1"/>
                  </a:moveTo>
                  <a:cubicBezTo>
                    <a:pt x="1" y="1"/>
                    <a:pt x="34" y="1"/>
                    <a:pt x="1" y="1"/>
                  </a:cubicBezTo>
                  <a:cubicBezTo>
                    <a:pt x="34" y="1"/>
                    <a:pt x="1" y="1"/>
                    <a:pt x="1" y="1"/>
                  </a:cubicBez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2" name="Google Shape;1142;p35"/>
            <p:cNvSpPr/>
            <p:nvPr/>
          </p:nvSpPr>
          <p:spPr>
            <a:xfrm>
              <a:off x="10766200" y="2463525"/>
              <a:ext cx="601275" cy="173925"/>
            </a:xfrm>
            <a:custGeom>
              <a:avLst/>
              <a:gdLst/>
              <a:ahLst/>
              <a:cxnLst/>
              <a:rect l="l" t="t" r="r" b="b"/>
              <a:pathLst>
                <a:path w="24051" h="6957" extrusionOk="0">
                  <a:moveTo>
                    <a:pt x="23466" y="0"/>
                  </a:moveTo>
                  <a:cubicBezTo>
                    <a:pt x="23391" y="0"/>
                    <a:pt x="23309" y="15"/>
                    <a:pt x="23217" y="48"/>
                  </a:cubicBezTo>
                  <a:cubicBezTo>
                    <a:pt x="16078" y="1916"/>
                    <a:pt x="7439" y="3217"/>
                    <a:pt x="1034" y="6085"/>
                  </a:cubicBezTo>
                  <a:cubicBezTo>
                    <a:pt x="667" y="6219"/>
                    <a:pt x="0" y="6185"/>
                    <a:pt x="100" y="6719"/>
                  </a:cubicBezTo>
                  <a:cubicBezTo>
                    <a:pt x="121" y="6888"/>
                    <a:pt x="348" y="6956"/>
                    <a:pt x="700" y="6956"/>
                  </a:cubicBezTo>
                  <a:cubicBezTo>
                    <a:pt x="2015" y="6956"/>
                    <a:pt x="5080" y="6010"/>
                    <a:pt x="5738" y="5852"/>
                  </a:cubicBezTo>
                  <a:cubicBezTo>
                    <a:pt x="12176" y="4418"/>
                    <a:pt x="17913" y="2850"/>
                    <a:pt x="23884" y="1215"/>
                  </a:cubicBezTo>
                  <a:cubicBezTo>
                    <a:pt x="24017" y="1215"/>
                    <a:pt x="24051" y="682"/>
                    <a:pt x="24017" y="515"/>
                  </a:cubicBezTo>
                  <a:cubicBezTo>
                    <a:pt x="23937" y="247"/>
                    <a:pt x="23770" y="0"/>
                    <a:pt x="2346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3" name="Google Shape;1143;p35"/>
            <p:cNvSpPr/>
            <p:nvPr/>
          </p:nvSpPr>
          <p:spPr>
            <a:xfrm>
              <a:off x="10712825" y="2065450"/>
              <a:ext cx="131275" cy="190950"/>
            </a:xfrm>
            <a:custGeom>
              <a:avLst/>
              <a:gdLst/>
              <a:ahLst/>
              <a:cxnLst/>
              <a:rect l="l" t="t" r="r" b="b"/>
              <a:pathLst>
                <a:path w="5251" h="7638" extrusionOk="0">
                  <a:moveTo>
                    <a:pt x="1135" y="1160"/>
                  </a:moveTo>
                  <a:cubicBezTo>
                    <a:pt x="1835" y="2094"/>
                    <a:pt x="2502" y="3062"/>
                    <a:pt x="3169" y="3996"/>
                  </a:cubicBezTo>
                  <a:cubicBezTo>
                    <a:pt x="2669" y="4229"/>
                    <a:pt x="1835" y="4329"/>
                    <a:pt x="1368" y="4629"/>
                  </a:cubicBezTo>
                  <a:cubicBezTo>
                    <a:pt x="1235" y="3495"/>
                    <a:pt x="1168" y="2328"/>
                    <a:pt x="1135" y="1160"/>
                  </a:cubicBezTo>
                  <a:close/>
                  <a:moveTo>
                    <a:pt x="808" y="0"/>
                  </a:moveTo>
                  <a:cubicBezTo>
                    <a:pt x="700" y="0"/>
                    <a:pt x="617" y="70"/>
                    <a:pt x="567" y="226"/>
                  </a:cubicBezTo>
                  <a:cubicBezTo>
                    <a:pt x="0" y="1127"/>
                    <a:pt x="567" y="2661"/>
                    <a:pt x="534" y="3762"/>
                  </a:cubicBezTo>
                  <a:cubicBezTo>
                    <a:pt x="729" y="4413"/>
                    <a:pt x="575" y="7637"/>
                    <a:pt x="1281" y="7637"/>
                  </a:cubicBezTo>
                  <a:cubicBezTo>
                    <a:pt x="1298" y="7637"/>
                    <a:pt x="1316" y="7635"/>
                    <a:pt x="1335" y="7631"/>
                  </a:cubicBezTo>
                  <a:cubicBezTo>
                    <a:pt x="1902" y="7465"/>
                    <a:pt x="1501" y="6130"/>
                    <a:pt x="1435" y="5397"/>
                  </a:cubicBezTo>
                  <a:cubicBezTo>
                    <a:pt x="2035" y="5296"/>
                    <a:pt x="3103" y="4763"/>
                    <a:pt x="3570" y="4596"/>
                  </a:cubicBezTo>
                  <a:cubicBezTo>
                    <a:pt x="3870" y="4996"/>
                    <a:pt x="4170" y="5430"/>
                    <a:pt x="4470" y="5797"/>
                  </a:cubicBezTo>
                  <a:cubicBezTo>
                    <a:pt x="4547" y="5932"/>
                    <a:pt x="4652" y="5986"/>
                    <a:pt x="4755" y="5986"/>
                  </a:cubicBezTo>
                  <a:cubicBezTo>
                    <a:pt x="5009" y="5986"/>
                    <a:pt x="5251" y="5657"/>
                    <a:pt x="5037" y="5397"/>
                  </a:cubicBezTo>
                  <a:cubicBezTo>
                    <a:pt x="4471" y="4949"/>
                    <a:pt x="1720" y="0"/>
                    <a:pt x="8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4" name="Google Shape;1144;p35"/>
            <p:cNvSpPr/>
            <p:nvPr/>
          </p:nvSpPr>
          <p:spPr>
            <a:xfrm>
              <a:off x="10788875" y="2000175"/>
              <a:ext cx="132250" cy="159250"/>
            </a:xfrm>
            <a:custGeom>
              <a:avLst/>
              <a:gdLst/>
              <a:ahLst/>
              <a:cxnLst/>
              <a:rect l="l" t="t" r="r" b="b"/>
              <a:pathLst>
                <a:path w="5290" h="6370" extrusionOk="0">
                  <a:moveTo>
                    <a:pt x="1902" y="737"/>
                  </a:moveTo>
                  <a:cubicBezTo>
                    <a:pt x="2283" y="737"/>
                    <a:pt x="2579" y="993"/>
                    <a:pt x="2496" y="1536"/>
                  </a:cubicBezTo>
                  <a:cubicBezTo>
                    <a:pt x="2496" y="2070"/>
                    <a:pt x="2262" y="2570"/>
                    <a:pt x="2095" y="3104"/>
                  </a:cubicBezTo>
                  <a:cubicBezTo>
                    <a:pt x="1762" y="2404"/>
                    <a:pt x="1495" y="1770"/>
                    <a:pt x="1195" y="1003"/>
                  </a:cubicBezTo>
                  <a:cubicBezTo>
                    <a:pt x="1419" y="828"/>
                    <a:pt x="1676" y="737"/>
                    <a:pt x="1902" y="737"/>
                  </a:cubicBezTo>
                  <a:close/>
                  <a:moveTo>
                    <a:pt x="3978" y="2762"/>
                  </a:moveTo>
                  <a:cubicBezTo>
                    <a:pt x="4484" y="2762"/>
                    <a:pt x="4663" y="3471"/>
                    <a:pt x="3963" y="4739"/>
                  </a:cubicBezTo>
                  <a:cubicBezTo>
                    <a:pt x="3863" y="5005"/>
                    <a:pt x="3496" y="5272"/>
                    <a:pt x="3230" y="5572"/>
                  </a:cubicBezTo>
                  <a:lnTo>
                    <a:pt x="2496" y="4071"/>
                  </a:lnTo>
                  <a:cubicBezTo>
                    <a:pt x="3016" y="3176"/>
                    <a:pt x="3592" y="2762"/>
                    <a:pt x="3978" y="2762"/>
                  </a:cubicBezTo>
                  <a:close/>
                  <a:moveTo>
                    <a:pt x="1924" y="1"/>
                  </a:moveTo>
                  <a:cubicBezTo>
                    <a:pt x="990" y="1"/>
                    <a:pt x="1" y="674"/>
                    <a:pt x="528" y="1236"/>
                  </a:cubicBezTo>
                  <a:cubicBezTo>
                    <a:pt x="694" y="2504"/>
                    <a:pt x="2496" y="5539"/>
                    <a:pt x="2696" y="6173"/>
                  </a:cubicBezTo>
                  <a:cubicBezTo>
                    <a:pt x="2765" y="6311"/>
                    <a:pt x="2897" y="6369"/>
                    <a:pt x="3032" y="6369"/>
                  </a:cubicBezTo>
                  <a:cubicBezTo>
                    <a:pt x="3156" y="6369"/>
                    <a:pt x="3283" y="6320"/>
                    <a:pt x="3363" y="6240"/>
                  </a:cubicBezTo>
                  <a:cubicBezTo>
                    <a:pt x="3430" y="6240"/>
                    <a:pt x="3430" y="6240"/>
                    <a:pt x="3463" y="6273"/>
                  </a:cubicBezTo>
                  <a:cubicBezTo>
                    <a:pt x="4430" y="5839"/>
                    <a:pt x="4997" y="4672"/>
                    <a:pt x="5164" y="3671"/>
                  </a:cubicBezTo>
                  <a:cubicBezTo>
                    <a:pt x="5290" y="2716"/>
                    <a:pt x="4752" y="1931"/>
                    <a:pt x="3980" y="1931"/>
                  </a:cubicBezTo>
                  <a:cubicBezTo>
                    <a:pt x="3728" y="1931"/>
                    <a:pt x="3450" y="2014"/>
                    <a:pt x="3163" y="2203"/>
                  </a:cubicBezTo>
                  <a:cubicBezTo>
                    <a:pt x="3558" y="545"/>
                    <a:pt x="2764" y="1"/>
                    <a:pt x="192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5" name="Google Shape;1145;p35"/>
            <p:cNvSpPr/>
            <p:nvPr/>
          </p:nvSpPr>
          <p:spPr>
            <a:xfrm>
              <a:off x="10911525" y="1962125"/>
              <a:ext cx="138825" cy="144325"/>
            </a:xfrm>
            <a:custGeom>
              <a:avLst/>
              <a:gdLst/>
              <a:ahLst/>
              <a:cxnLst/>
              <a:rect l="l" t="t" r="r" b="b"/>
              <a:pathLst>
                <a:path w="5553" h="5773" extrusionOk="0">
                  <a:moveTo>
                    <a:pt x="2596" y="0"/>
                  </a:moveTo>
                  <a:cubicBezTo>
                    <a:pt x="0" y="0"/>
                    <a:pt x="637" y="5772"/>
                    <a:pt x="3190" y="5772"/>
                  </a:cubicBezTo>
                  <a:cubicBezTo>
                    <a:pt x="3257" y="5772"/>
                    <a:pt x="3325" y="5768"/>
                    <a:pt x="3394" y="5760"/>
                  </a:cubicBezTo>
                  <a:cubicBezTo>
                    <a:pt x="5056" y="5704"/>
                    <a:pt x="5552" y="2530"/>
                    <a:pt x="4963" y="2530"/>
                  </a:cubicBezTo>
                  <a:cubicBezTo>
                    <a:pt x="4854" y="2530"/>
                    <a:pt x="4709" y="2637"/>
                    <a:pt x="4528" y="2891"/>
                  </a:cubicBezTo>
                  <a:cubicBezTo>
                    <a:pt x="4428" y="3459"/>
                    <a:pt x="4361" y="4126"/>
                    <a:pt x="3961" y="4626"/>
                  </a:cubicBezTo>
                  <a:cubicBezTo>
                    <a:pt x="3678" y="4895"/>
                    <a:pt x="3407" y="5010"/>
                    <a:pt x="3158" y="5010"/>
                  </a:cubicBezTo>
                  <a:cubicBezTo>
                    <a:pt x="1643" y="5010"/>
                    <a:pt x="898" y="757"/>
                    <a:pt x="2760" y="757"/>
                  </a:cubicBezTo>
                  <a:cubicBezTo>
                    <a:pt x="2986" y="782"/>
                    <a:pt x="3174" y="1015"/>
                    <a:pt x="3381" y="1015"/>
                  </a:cubicBezTo>
                  <a:cubicBezTo>
                    <a:pt x="3449" y="1015"/>
                    <a:pt x="3520" y="989"/>
                    <a:pt x="3594" y="923"/>
                  </a:cubicBezTo>
                  <a:cubicBezTo>
                    <a:pt x="4028" y="523"/>
                    <a:pt x="3427" y="123"/>
                    <a:pt x="3060" y="56"/>
                  </a:cubicBezTo>
                  <a:cubicBezTo>
                    <a:pt x="2895" y="18"/>
                    <a:pt x="2741" y="0"/>
                    <a:pt x="259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6" name="Google Shape;1146;p35"/>
            <p:cNvSpPr/>
            <p:nvPr/>
          </p:nvSpPr>
          <p:spPr>
            <a:xfrm>
              <a:off x="10846250" y="1653075"/>
              <a:ext cx="499550" cy="943425"/>
            </a:xfrm>
            <a:custGeom>
              <a:avLst/>
              <a:gdLst/>
              <a:ahLst/>
              <a:cxnLst/>
              <a:rect l="l" t="t" r="r" b="b"/>
              <a:pathLst>
                <a:path w="19982" h="37737" extrusionOk="0">
                  <a:moveTo>
                    <a:pt x="18547" y="29330"/>
                  </a:moveTo>
                  <a:cubicBezTo>
                    <a:pt x="18647" y="29664"/>
                    <a:pt x="18847" y="30064"/>
                    <a:pt x="18981" y="30398"/>
                  </a:cubicBezTo>
                  <a:cubicBezTo>
                    <a:pt x="15412" y="31732"/>
                    <a:pt x="11876" y="32999"/>
                    <a:pt x="8340" y="34400"/>
                  </a:cubicBezTo>
                  <a:cubicBezTo>
                    <a:pt x="11742" y="32733"/>
                    <a:pt x="15178" y="30998"/>
                    <a:pt x="18547" y="29330"/>
                  </a:cubicBezTo>
                  <a:close/>
                  <a:moveTo>
                    <a:pt x="18547" y="31298"/>
                  </a:moveTo>
                  <a:cubicBezTo>
                    <a:pt x="18547" y="31332"/>
                    <a:pt x="18580" y="31332"/>
                    <a:pt x="18580" y="31398"/>
                  </a:cubicBezTo>
                  <a:cubicBezTo>
                    <a:pt x="18714" y="31632"/>
                    <a:pt x="18681" y="32065"/>
                    <a:pt x="18747" y="32332"/>
                  </a:cubicBezTo>
                  <a:cubicBezTo>
                    <a:pt x="16379" y="32966"/>
                    <a:pt x="12476" y="33933"/>
                    <a:pt x="10041" y="34501"/>
                  </a:cubicBezTo>
                  <a:cubicBezTo>
                    <a:pt x="12376" y="33600"/>
                    <a:pt x="16179" y="32166"/>
                    <a:pt x="18547" y="31298"/>
                  </a:cubicBezTo>
                  <a:close/>
                  <a:moveTo>
                    <a:pt x="9417" y="0"/>
                  </a:moveTo>
                  <a:cubicBezTo>
                    <a:pt x="9392" y="0"/>
                    <a:pt x="9367" y="3"/>
                    <a:pt x="9341" y="9"/>
                  </a:cubicBezTo>
                  <a:cubicBezTo>
                    <a:pt x="8974" y="243"/>
                    <a:pt x="8206" y="309"/>
                    <a:pt x="7839" y="610"/>
                  </a:cubicBezTo>
                  <a:cubicBezTo>
                    <a:pt x="7940" y="810"/>
                    <a:pt x="8073" y="1077"/>
                    <a:pt x="8173" y="1277"/>
                  </a:cubicBezTo>
                  <a:cubicBezTo>
                    <a:pt x="8507" y="1210"/>
                    <a:pt x="8840" y="943"/>
                    <a:pt x="9174" y="810"/>
                  </a:cubicBezTo>
                  <a:cubicBezTo>
                    <a:pt x="9774" y="2211"/>
                    <a:pt x="10275" y="3712"/>
                    <a:pt x="10775" y="5113"/>
                  </a:cubicBezTo>
                  <a:cubicBezTo>
                    <a:pt x="11342" y="6614"/>
                    <a:pt x="11876" y="8148"/>
                    <a:pt x="12409" y="9649"/>
                  </a:cubicBezTo>
                  <a:cubicBezTo>
                    <a:pt x="13510" y="12718"/>
                    <a:pt x="14544" y="15754"/>
                    <a:pt x="15612" y="18756"/>
                  </a:cubicBezTo>
                  <a:cubicBezTo>
                    <a:pt x="16712" y="21791"/>
                    <a:pt x="17747" y="24827"/>
                    <a:pt x="18847" y="27829"/>
                  </a:cubicBezTo>
                  <a:lnTo>
                    <a:pt x="18947" y="28229"/>
                  </a:lnTo>
                  <a:cubicBezTo>
                    <a:pt x="12943" y="31665"/>
                    <a:pt x="5605" y="34100"/>
                    <a:pt x="1" y="37736"/>
                  </a:cubicBezTo>
                  <a:cubicBezTo>
                    <a:pt x="1" y="37736"/>
                    <a:pt x="1" y="37736"/>
                    <a:pt x="2" y="37736"/>
                  </a:cubicBezTo>
                  <a:cubicBezTo>
                    <a:pt x="195" y="37736"/>
                    <a:pt x="12808" y="34460"/>
                    <a:pt x="19047" y="32999"/>
                  </a:cubicBezTo>
                  <a:cubicBezTo>
                    <a:pt x="19448" y="32899"/>
                    <a:pt x="19615" y="32666"/>
                    <a:pt x="19548" y="32132"/>
                  </a:cubicBezTo>
                  <a:cubicBezTo>
                    <a:pt x="19514" y="31999"/>
                    <a:pt x="19381" y="31131"/>
                    <a:pt x="19348" y="30998"/>
                  </a:cubicBezTo>
                  <a:cubicBezTo>
                    <a:pt x="19581" y="30831"/>
                    <a:pt x="19981" y="30898"/>
                    <a:pt x="19848" y="30464"/>
                  </a:cubicBezTo>
                  <a:cubicBezTo>
                    <a:pt x="19815" y="30298"/>
                    <a:pt x="19314" y="28963"/>
                    <a:pt x="19314" y="28963"/>
                  </a:cubicBezTo>
                  <a:cubicBezTo>
                    <a:pt x="19681" y="28796"/>
                    <a:pt x="19848" y="28663"/>
                    <a:pt x="19681" y="28096"/>
                  </a:cubicBezTo>
                  <a:cubicBezTo>
                    <a:pt x="18580" y="25094"/>
                    <a:pt x="17546" y="22058"/>
                    <a:pt x="16479" y="19056"/>
                  </a:cubicBezTo>
                  <a:cubicBezTo>
                    <a:pt x="15412" y="15987"/>
                    <a:pt x="14344" y="12985"/>
                    <a:pt x="13310" y="9950"/>
                  </a:cubicBezTo>
                  <a:cubicBezTo>
                    <a:pt x="12243" y="6981"/>
                    <a:pt x="11175" y="3979"/>
                    <a:pt x="10074" y="1010"/>
                  </a:cubicBezTo>
                  <a:cubicBezTo>
                    <a:pt x="10012" y="696"/>
                    <a:pt x="9802" y="0"/>
                    <a:pt x="941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147" name="Google Shape;1147;p35"/>
          <p:cNvGrpSpPr/>
          <p:nvPr/>
        </p:nvGrpSpPr>
        <p:grpSpPr>
          <a:xfrm rot="1066737">
            <a:off x="9277129" y="831500"/>
            <a:ext cx="2025632" cy="961757"/>
            <a:chOff x="9966450" y="2876625"/>
            <a:chExt cx="1519450" cy="721425"/>
          </a:xfrm>
        </p:grpSpPr>
        <p:sp>
          <p:nvSpPr>
            <p:cNvPr id="1148" name="Google Shape;1148;p35"/>
            <p:cNvSpPr/>
            <p:nvPr/>
          </p:nvSpPr>
          <p:spPr>
            <a:xfrm>
              <a:off x="9966450" y="2876625"/>
              <a:ext cx="1519450" cy="721425"/>
            </a:xfrm>
            <a:custGeom>
              <a:avLst/>
              <a:gdLst/>
              <a:ahLst/>
              <a:cxnLst/>
              <a:rect l="l" t="t" r="r" b="b"/>
              <a:pathLst>
                <a:path w="60778" h="28857" extrusionOk="0">
                  <a:moveTo>
                    <a:pt x="50622" y="1"/>
                  </a:moveTo>
                  <a:cubicBezTo>
                    <a:pt x="50216" y="1"/>
                    <a:pt x="49787" y="23"/>
                    <a:pt x="49336" y="69"/>
                  </a:cubicBezTo>
                  <a:cubicBezTo>
                    <a:pt x="46901" y="202"/>
                    <a:pt x="44833" y="1570"/>
                    <a:pt x="42431" y="1837"/>
                  </a:cubicBezTo>
                  <a:cubicBezTo>
                    <a:pt x="31223" y="4539"/>
                    <a:pt x="16312" y="6507"/>
                    <a:pt x="12176" y="8342"/>
                  </a:cubicBezTo>
                  <a:cubicBezTo>
                    <a:pt x="8874" y="11510"/>
                    <a:pt x="4904" y="13946"/>
                    <a:pt x="2069" y="17748"/>
                  </a:cubicBezTo>
                  <a:cubicBezTo>
                    <a:pt x="1" y="20884"/>
                    <a:pt x="2569" y="23819"/>
                    <a:pt x="4671" y="24486"/>
                  </a:cubicBezTo>
                  <a:cubicBezTo>
                    <a:pt x="8674" y="26221"/>
                    <a:pt x="12877" y="28089"/>
                    <a:pt x="17213" y="28856"/>
                  </a:cubicBezTo>
                  <a:cubicBezTo>
                    <a:pt x="26586" y="27388"/>
                    <a:pt x="36060" y="25387"/>
                    <a:pt x="45333" y="23552"/>
                  </a:cubicBezTo>
                  <a:cubicBezTo>
                    <a:pt x="51504" y="22452"/>
                    <a:pt x="60777" y="22285"/>
                    <a:pt x="59210" y="13412"/>
                  </a:cubicBezTo>
                  <a:cubicBezTo>
                    <a:pt x="58228" y="7682"/>
                    <a:pt x="58178" y="1"/>
                    <a:pt x="50622"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9" name="Google Shape;1149;p35"/>
            <p:cNvSpPr/>
            <p:nvPr/>
          </p:nvSpPr>
          <p:spPr>
            <a:xfrm>
              <a:off x="10145750" y="3151875"/>
              <a:ext cx="286900" cy="351100"/>
            </a:xfrm>
            <a:custGeom>
              <a:avLst/>
              <a:gdLst/>
              <a:ahLst/>
              <a:cxnLst/>
              <a:rect l="l" t="t" r="r" b="b"/>
              <a:pathLst>
                <a:path w="11476" h="14044" extrusionOk="0">
                  <a:moveTo>
                    <a:pt x="9040" y="0"/>
                  </a:moveTo>
                  <a:lnTo>
                    <a:pt x="8073" y="200"/>
                  </a:lnTo>
                  <a:lnTo>
                    <a:pt x="0" y="7139"/>
                  </a:lnTo>
                  <a:lnTo>
                    <a:pt x="668" y="10374"/>
                  </a:lnTo>
                  <a:lnTo>
                    <a:pt x="10375" y="14043"/>
                  </a:lnTo>
                  <a:lnTo>
                    <a:pt x="11475" y="13977"/>
                  </a:lnTo>
                  <a:lnTo>
                    <a:pt x="9040"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0" name="Google Shape;1150;p35"/>
            <p:cNvSpPr/>
            <p:nvPr/>
          </p:nvSpPr>
          <p:spPr>
            <a:xfrm>
              <a:off x="11159800" y="2976750"/>
              <a:ext cx="126800" cy="367775"/>
            </a:xfrm>
            <a:custGeom>
              <a:avLst/>
              <a:gdLst/>
              <a:ahLst/>
              <a:cxnLst/>
              <a:rect l="l" t="t" r="r" b="b"/>
              <a:pathLst>
                <a:path w="5072" h="14711" extrusionOk="0">
                  <a:moveTo>
                    <a:pt x="2169" y="0"/>
                  </a:moveTo>
                  <a:lnTo>
                    <a:pt x="1" y="434"/>
                  </a:lnTo>
                  <a:lnTo>
                    <a:pt x="2903" y="14711"/>
                  </a:lnTo>
                  <a:lnTo>
                    <a:pt x="5071" y="14244"/>
                  </a:lnTo>
                  <a:lnTo>
                    <a:pt x="216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1" name="Google Shape;1151;p35"/>
            <p:cNvSpPr/>
            <p:nvPr/>
          </p:nvSpPr>
          <p:spPr>
            <a:xfrm>
              <a:off x="10320050" y="2986750"/>
              <a:ext cx="925925" cy="519475"/>
            </a:xfrm>
            <a:custGeom>
              <a:avLst/>
              <a:gdLst/>
              <a:ahLst/>
              <a:cxnLst/>
              <a:rect l="l" t="t" r="r" b="b"/>
              <a:pathLst>
                <a:path w="37037" h="20779" extrusionOk="0">
                  <a:moveTo>
                    <a:pt x="33692" y="0"/>
                  </a:moveTo>
                  <a:cubicBezTo>
                    <a:pt x="33692" y="0"/>
                    <a:pt x="33691" y="0"/>
                    <a:pt x="33691" y="0"/>
                  </a:cubicBezTo>
                  <a:cubicBezTo>
                    <a:pt x="32190" y="301"/>
                    <a:pt x="30622" y="601"/>
                    <a:pt x="29088" y="934"/>
                  </a:cubicBezTo>
                  <a:cubicBezTo>
                    <a:pt x="21049" y="2636"/>
                    <a:pt x="2869" y="6305"/>
                    <a:pt x="1835" y="6505"/>
                  </a:cubicBezTo>
                  <a:cubicBezTo>
                    <a:pt x="1601" y="6572"/>
                    <a:pt x="0" y="6939"/>
                    <a:pt x="867" y="7306"/>
                  </a:cubicBezTo>
                  <a:cubicBezTo>
                    <a:pt x="1901" y="7773"/>
                    <a:pt x="2268" y="8973"/>
                    <a:pt x="2068" y="10008"/>
                  </a:cubicBezTo>
                  <a:cubicBezTo>
                    <a:pt x="2167" y="10335"/>
                    <a:pt x="1396" y="11243"/>
                    <a:pt x="1906" y="11243"/>
                  </a:cubicBezTo>
                  <a:cubicBezTo>
                    <a:pt x="1915" y="11243"/>
                    <a:pt x="1925" y="11242"/>
                    <a:pt x="1935" y="11242"/>
                  </a:cubicBezTo>
                  <a:cubicBezTo>
                    <a:pt x="3669" y="12309"/>
                    <a:pt x="3569" y="14577"/>
                    <a:pt x="2902" y="16145"/>
                  </a:cubicBezTo>
                  <a:cubicBezTo>
                    <a:pt x="2869" y="16145"/>
                    <a:pt x="3369" y="16612"/>
                    <a:pt x="3403" y="16679"/>
                  </a:cubicBezTo>
                  <a:cubicBezTo>
                    <a:pt x="3536" y="16846"/>
                    <a:pt x="3669" y="17079"/>
                    <a:pt x="3769" y="17279"/>
                  </a:cubicBezTo>
                  <a:cubicBezTo>
                    <a:pt x="3936" y="17646"/>
                    <a:pt x="4170" y="18280"/>
                    <a:pt x="4103" y="18680"/>
                  </a:cubicBezTo>
                  <a:cubicBezTo>
                    <a:pt x="4070" y="19114"/>
                    <a:pt x="3903" y="19581"/>
                    <a:pt x="3669" y="19948"/>
                  </a:cubicBezTo>
                  <a:cubicBezTo>
                    <a:pt x="3536" y="20115"/>
                    <a:pt x="3036" y="20448"/>
                    <a:pt x="3403" y="20682"/>
                  </a:cubicBezTo>
                  <a:cubicBezTo>
                    <a:pt x="3495" y="20756"/>
                    <a:pt x="3597" y="20778"/>
                    <a:pt x="3710" y="20778"/>
                  </a:cubicBezTo>
                  <a:cubicBezTo>
                    <a:pt x="3801" y="20778"/>
                    <a:pt x="3899" y="20763"/>
                    <a:pt x="4003" y="20749"/>
                  </a:cubicBezTo>
                  <a:cubicBezTo>
                    <a:pt x="6872" y="20181"/>
                    <a:pt x="9707" y="19648"/>
                    <a:pt x="12576" y="19114"/>
                  </a:cubicBezTo>
                  <a:cubicBezTo>
                    <a:pt x="20515" y="17680"/>
                    <a:pt x="28387" y="16012"/>
                    <a:pt x="36259" y="14477"/>
                  </a:cubicBezTo>
                  <a:cubicBezTo>
                    <a:pt x="36316" y="14506"/>
                    <a:pt x="36364" y="14519"/>
                    <a:pt x="36405" y="14519"/>
                  </a:cubicBezTo>
                  <a:cubicBezTo>
                    <a:pt x="37036" y="14519"/>
                    <a:pt x="35859" y="11318"/>
                    <a:pt x="35859" y="10942"/>
                  </a:cubicBezTo>
                  <a:cubicBezTo>
                    <a:pt x="35392" y="8840"/>
                    <a:pt x="35059" y="6905"/>
                    <a:pt x="34625" y="4770"/>
                  </a:cubicBezTo>
                  <a:cubicBezTo>
                    <a:pt x="34393" y="3277"/>
                    <a:pt x="33764" y="0"/>
                    <a:pt x="3369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2" name="Google Shape;1152;p35"/>
            <p:cNvSpPr/>
            <p:nvPr/>
          </p:nvSpPr>
          <p:spPr>
            <a:xfrm>
              <a:off x="11214025" y="2968250"/>
              <a:ext cx="149275" cy="366475"/>
            </a:xfrm>
            <a:custGeom>
              <a:avLst/>
              <a:gdLst/>
              <a:ahLst/>
              <a:cxnLst/>
              <a:rect l="l" t="t" r="r" b="b"/>
              <a:pathLst>
                <a:path w="5971" h="14659" extrusionOk="0">
                  <a:moveTo>
                    <a:pt x="1632" y="1"/>
                  </a:moveTo>
                  <a:cubicBezTo>
                    <a:pt x="1161" y="1"/>
                    <a:pt x="685" y="96"/>
                    <a:pt x="200" y="240"/>
                  </a:cubicBezTo>
                  <a:cubicBezTo>
                    <a:pt x="0" y="307"/>
                    <a:pt x="0" y="674"/>
                    <a:pt x="133" y="740"/>
                  </a:cubicBezTo>
                  <a:cubicBezTo>
                    <a:pt x="1134" y="5344"/>
                    <a:pt x="1701" y="9880"/>
                    <a:pt x="2702" y="14484"/>
                  </a:cubicBezTo>
                  <a:cubicBezTo>
                    <a:pt x="2752" y="14617"/>
                    <a:pt x="2877" y="14659"/>
                    <a:pt x="3019" y="14659"/>
                  </a:cubicBezTo>
                  <a:cubicBezTo>
                    <a:pt x="3161" y="14659"/>
                    <a:pt x="3319" y="14617"/>
                    <a:pt x="3436" y="14584"/>
                  </a:cubicBezTo>
                  <a:cubicBezTo>
                    <a:pt x="4970" y="14317"/>
                    <a:pt x="5971" y="13249"/>
                    <a:pt x="5938" y="11748"/>
                  </a:cubicBezTo>
                  <a:cubicBezTo>
                    <a:pt x="5938" y="11181"/>
                    <a:pt x="5871" y="10614"/>
                    <a:pt x="5838" y="10047"/>
                  </a:cubicBezTo>
                  <a:cubicBezTo>
                    <a:pt x="5571" y="7545"/>
                    <a:pt x="4937" y="5144"/>
                    <a:pt x="4437" y="2675"/>
                  </a:cubicBezTo>
                  <a:cubicBezTo>
                    <a:pt x="4203" y="1674"/>
                    <a:pt x="3869" y="707"/>
                    <a:pt x="2835" y="240"/>
                  </a:cubicBezTo>
                  <a:cubicBezTo>
                    <a:pt x="2435" y="71"/>
                    <a:pt x="2035" y="1"/>
                    <a:pt x="16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3" name="Google Shape;1153;p35"/>
            <p:cNvSpPr/>
            <p:nvPr/>
          </p:nvSpPr>
          <p:spPr>
            <a:xfrm>
              <a:off x="10384250" y="3217750"/>
              <a:ext cx="830625" cy="174975"/>
            </a:xfrm>
            <a:custGeom>
              <a:avLst/>
              <a:gdLst/>
              <a:ahLst/>
              <a:cxnLst/>
              <a:rect l="l" t="t" r="r" b="b"/>
              <a:pathLst>
                <a:path w="33225" h="6999" extrusionOk="0">
                  <a:moveTo>
                    <a:pt x="32824" y="0"/>
                  </a:moveTo>
                  <a:cubicBezTo>
                    <a:pt x="31957" y="200"/>
                    <a:pt x="31056" y="401"/>
                    <a:pt x="30189" y="567"/>
                  </a:cubicBezTo>
                  <a:cubicBezTo>
                    <a:pt x="28288" y="868"/>
                    <a:pt x="26353" y="1401"/>
                    <a:pt x="24451" y="1768"/>
                  </a:cubicBezTo>
                  <a:cubicBezTo>
                    <a:pt x="16479" y="3236"/>
                    <a:pt x="8540" y="4737"/>
                    <a:pt x="634" y="6205"/>
                  </a:cubicBezTo>
                  <a:cubicBezTo>
                    <a:pt x="434" y="6271"/>
                    <a:pt x="1" y="6238"/>
                    <a:pt x="134" y="6738"/>
                  </a:cubicBezTo>
                  <a:cubicBezTo>
                    <a:pt x="176" y="6929"/>
                    <a:pt x="286" y="6998"/>
                    <a:pt x="386" y="6998"/>
                  </a:cubicBezTo>
                  <a:cubicBezTo>
                    <a:pt x="443" y="6998"/>
                    <a:pt x="498" y="6975"/>
                    <a:pt x="534" y="6939"/>
                  </a:cubicBezTo>
                  <a:cubicBezTo>
                    <a:pt x="5038" y="6171"/>
                    <a:pt x="9541" y="5271"/>
                    <a:pt x="14011" y="4370"/>
                  </a:cubicBezTo>
                  <a:cubicBezTo>
                    <a:pt x="20382" y="3403"/>
                    <a:pt x="26653" y="2002"/>
                    <a:pt x="32958" y="701"/>
                  </a:cubicBezTo>
                  <a:cubicBezTo>
                    <a:pt x="33224" y="634"/>
                    <a:pt x="33058" y="0"/>
                    <a:pt x="328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4" name="Google Shape;1154;p35"/>
            <p:cNvSpPr/>
            <p:nvPr/>
          </p:nvSpPr>
          <p:spPr>
            <a:xfrm>
              <a:off x="10358400" y="3090150"/>
              <a:ext cx="830625" cy="175250"/>
            </a:xfrm>
            <a:custGeom>
              <a:avLst/>
              <a:gdLst/>
              <a:ahLst/>
              <a:cxnLst/>
              <a:rect l="l" t="t" r="r" b="b"/>
              <a:pathLst>
                <a:path w="33225" h="7010" extrusionOk="0">
                  <a:moveTo>
                    <a:pt x="32824" y="1"/>
                  </a:moveTo>
                  <a:cubicBezTo>
                    <a:pt x="31923" y="201"/>
                    <a:pt x="31056" y="434"/>
                    <a:pt x="30189" y="601"/>
                  </a:cubicBezTo>
                  <a:cubicBezTo>
                    <a:pt x="28254" y="868"/>
                    <a:pt x="26353" y="1435"/>
                    <a:pt x="24418" y="1802"/>
                  </a:cubicBezTo>
                  <a:cubicBezTo>
                    <a:pt x="16479" y="3236"/>
                    <a:pt x="8540" y="4771"/>
                    <a:pt x="634" y="6205"/>
                  </a:cubicBezTo>
                  <a:cubicBezTo>
                    <a:pt x="401" y="6305"/>
                    <a:pt x="1" y="6272"/>
                    <a:pt x="134" y="6772"/>
                  </a:cubicBezTo>
                  <a:cubicBezTo>
                    <a:pt x="178" y="6950"/>
                    <a:pt x="282" y="7009"/>
                    <a:pt x="386" y="7009"/>
                  </a:cubicBezTo>
                  <a:cubicBezTo>
                    <a:pt x="438" y="7009"/>
                    <a:pt x="490" y="6995"/>
                    <a:pt x="534" y="6972"/>
                  </a:cubicBezTo>
                  <a:cubicBezTo>
                    <a:pt x="5037" y="6172"/>
                    <a:pt x="9541" y="5304"/>
                    <a:pt x="14011" y="4370"/>
                  </a:cubicBezTo>
                  <a:cubicBezTo>
                    <a:pt x="20382" y="3436"/>
                    <a:pt x="26653" y="2002"/>
                    <a:pt x="32924" y="701"/>
                  </a:cubicBezTo>
                  <a:cubicBezTo>
                    <a:pt x="33224" y="668"/>
                    <a:pt x="33091" y="1"/>
                    <a:pt x="3282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5" name="Google Shape;1155;p35"/>
            <p:cNvSpPr/>
            <p:nvPr/>
          </p:nvSpPr>
          <p:spPr>
            <a:xfrm>
              <a:off x="10076525" y="3149550"/>
              <a:ext cx="332625" cy="358875"/>
            </a:xfrm>
            <a:custGeom>
              <a:avLst/>
              <a:gdLst/>
              <a:ahLst/>
              <a:cxnLst/>
              <a:rect l="l" t="t" r="r" b="b"/>
              <a:pathLst>
                <a:path w="13305" h="14355" extrusionOk="0">
                  <a:moveTo>
                    <a:pt x="10321" y="1"/>
                  </a:moveTo>
                  <a:cubicBezTo>
                    <a:pt x="10240" y="1"/>
                    <a:pt x="10154" y="28"/>
                    <a:pt x="10075" y="93"/>
                  </a:cubicBezTo>
                  <a:cubicBezTo>
                    <a:pt x="9007" y="1161"/>
                    <a:pt x="7773" y="2095"/>
                    <a:pt x="6606" y="3062"/>
                  </a:cubicBezTo>
                  <a:cubicBezTo>
                    <a:pt x="4971" y="4430"/>
                    <a:pt x="3303" y="5831"/>
                    <a:pt x="1802" y="7332"/>
                  </a:cubicBezTo>
                  <a:cubicBezTo>
                    <a:pt x="1402" y="7765"/>
                    <a:pt x="968" y="8166"/>
                    <a:pt x="635" y="8666"/>
                  </a:cubicBezTo>
                  <a:cubicBezTo>
                    <a:pt x="1" y="9667"/>
                    <a:pt x="968" y="9967"/>
                    <a:pt x="1735" y="10300"/>
                  </a:cubicBezTo>
                  <a:cubicBezTo>
                    <a:pt x="2903" y="10834"/>
                    <a:pt x="4070" y="11334"/>
                    <a:pt x="5238" y="11835"/>
                  </a:cubicBezTo>
                  <a:cubicBezTo>
                    <a:pt x="7640" y="12802"/>
                    <a:pt x="10108" y="13636"/>
                    <a:pt x="12643" y="14337"/>
                  </a:cubicBezTo>
                  <a:cubicBezTo>
                    <a:pt x="12685" y="14349"/>
                    <a:pt x="12725" y="14354"/>
                    <a:pt x="12763" y="14354"/>
                  </a:cubicBezTo>
                  <a:cubicBezTo>
                    <a:pt x="13147" y="14354"/>
                    <a:pt x="13305" y="13791"/>
                    <a:pt x="12910" y="13669"/>
                  </a:cubicBezTo>
                  <a:cubicBezTo>
                    <a:pt x="9674" y="12802"/>
                    <a:pt x="6572" y="11668"/>
                    <a:pt x="3503" y="10334"/>
                  </a:cubicBezTo>
                  <a:cubicBezTo>
                    <a:pt x="4104" y="9333"/>
                    <a:pt x="3637" y="8099"/>
                    <a:pt x="2803" y="7432"/>
                  </a:cubicBezTo>
                  <a:cubicBezTo>
                    <a:pt x="4604" y="5764"/>
                    <a:pt x="6439" y="4096"/>
                    <a:pt x="8307" y="2461"/>
                  </a:cubicBezTo>
                  <a:cubicBezTo>
                    <a:pt x="9007" y="1828"/>
                    <a:pt x="9774" y="1227"/>
                    <a:pt x="10475" y="593"/>
                  </a:cubicBezTo>
                  <a:cubicBezTo>
                    <a:pt x="10841" y="358"/>
                    <a:pt x="10613" y="1"/>
                    <a:pt x="1032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6" name="Google Shape;1156;p35"/>
            <p:cNvSpPr/>
            <p:nvPr/>
          </p:nvSpPr>
          <p:spPr>
            <a:xfrm>
              <a:off x="11151475" y="2967575"/>
              <a:ext cx="145125" cy="388725"/>
            </a:xfrm>
            <a:custGeom>
              <a:avLst/>
              <a:gdLst/>
              <a:ahLst/>
              <a:cxnLst/>
              <a:rect l="l" t="t" r="r" b="b"/>
              <a:pathLst>
                <a:path w="5805" h="15549" extrusionOk="0">
                  <a:moveTo>
                    <a:pt x="2135" y="734"/>
                  </a:moveTo>
                  <a:cubicBezTo>
                    <a:pt x="3269" y="4203"/>
                    <a:pt x="3603" y="7939"/>
                    <a:pt x="4203" y="11575"/>
                  </a:cubicBezTo>
                  <a:cubicBezTo>
                    <a:pt x="4370" y="12509"/>
                    <a:pt x="4537" y="13443"/>
                    <a:pt x="4804" y="14377"/>
                  </a:cubicBezTo>
                  <a:cubicBezTo>
                    <a:pt x="4437" y="14544"/>
                    <a:pt x="4036" y="14677"/>
                    <a:pt x="3670" y="14744"/>
                  </a:cubicBezTo>
                  <a:cubicBezTo>
                    <a:pt x="2769" y="10174"/>
                    <a:pt x="1802" y="5571"/>
                    <a:pt x="868" y="1001"/>
                  </a:cubicBezTo>
                  <a:lnTo>
                    <a:pt x="2135" y="734"/>
                  </a:lnTo>
                  <a:close/>
                  <a:moveTo>
                    <a:pt x="1935" y="0"/>
                  </a:moveTo>
                  <a:cubicBezTo>
                    <a:pt x="1301" y="34"/>
                    <a:pt x="601" y="234"/>
                    <a:pt x="0" y="501"/>
                  </a:cubicBezTo>
                  <a:cubicBezTo>
                    <a:pt x="200" y="2502"/>
                    <a:pt x="834" y="4503"/>
                    <a:pt x="1168" y="6471"/>
                  </a:cubicBezTo>
                  <a:cubicBezTo>
                    <a:pt x="1768" y="9407"/>
                    <a:pt x="2369" y="12309"/>
                    <a:pt x="2969" y="15278"/>
                  </a:cubicBezTo>
                  <a:cubicBezTo>
                    <a:pt x="3049" y="15473"/>
                    <a:pt x="3233" y="15548"/>
                    <a:pt x="3469" y="15548"/>
                  </a:cubicBezTo>
                  <a:cubicBezTo>
                    <a:pt x="4117" y="15548"/>
                    <a:pt x="5153" y="14982"/>
                    <a:pt x="5471" y="14811"/>
                  </a:cubicBezTo>
                  <a:cubicBezTo>
                    <a:pt x="5804" y="14477"/>
                    <a:pt x="5004" y="12743"/>
                    <a:pt x="5004" y="12109"/>
                  </a:cubicBezTo>
                  <a:cubicBezTo>
                    <a:pt x="4337" y="10041"/>
                    <a:pt x="4036" y="234"/>
                    <a:pt x="193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spTree>
    <p:extLst>
      <p:ext uri="{BB962C8B-B14F-4D97-AF65-F5344CB8AC3E}">
        <p14:creationId xmlns:p14="http://schemas.microsoft.com/office/powerpoint/2010/main" val="371182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7"/>
        <p:cNvGrpSpPr/>
        <p:nvPr/>
      </p:nvGrpSpPr>
      <p:grpSpPr>
        <a:xfrm>
          <a:off x="0" y="0"/>
          <a:ext cx="0" cy="0"/>
          <a:chOff x="0" y="0"/>
          <a:chExt cx="0" cy="0"/>
        </a:xfrm>
      </p:grpSpPr>
      <p:grpSp>
        <p:nvGrpSpPr>
          <p:cNvPr id="228" name="Google Shape;228;p9"/>
          <p:cNvGrpSpPr/>
          <p:nvPr/>
        </p:nvGrpSpPr>
        <p:grpSpPr>
          <a:xfrm>
            <a:off x="320829" y="221689"/>
            <a:ext cx="11690016" cy="6389244"/>
            <a:chOff x="376189" y="242475"/>
            <a:chExt cx="8525391" cy="4659600"/>
          </a:xfrm>
        </p:grpSpPr>
        <p:sp>
          <p:nvSpPr>
            <p:cNvPr id="229" name="Google Shape;229;p9"/>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0" name="Google Shape;230;p9"/>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1" name="Google Shape;231;p9"/>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2" name="Google Shape;232;p9"/>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3" name="Google Shape;233;p9"/>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234" name="Google Shape;234;p9"/>
            <p:cNvGrpSpPr/>
            <p:nvPr/>
          </p:nvGrpSpPr>
          <p:grpSpPr>
            <a:xfrm>
              <a:off x="708708" y="843761"/>
              <a:ext cx="159575" cy="3457012"/>
              <a:chOff x="429853" y="651275"/>
              <a:chExt cx="171900" cy="3724025"/>
            </a:xfrm>
          </p:grpSpPr>
          <p:sp>
            <p:nvSpPr>
              <p:cNvPr id="235" name="Google Shape;235;p9"/>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6" name="Google Shape;236;p9"/>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7" name="Google Shape;237;p9"/>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8" name="Google Shape;238;p9"/>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9" name="Google Shape;239;p9"/>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0" name="Google Shape;240;p9"/>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1" name="Google Shape;241;p9"/>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2" name="Google Shape;242;p9"/>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3" name="Google Shape;243;p9"/>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4" name="Google Shape;244;p9"/>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45" name="Google Shape;245;p9"/>
            <p:cNvGrpSpPr/>
            <p:nvPr/>
          </p:nvGrpSpPr>
          <p:grpSpPr>
            <a:xfrm>
              <a:off x="376189" y="867325"/>
              <a:ext cx="441407" cy="3409123"/>
              <a:chOff x="71651" y="735275"/>
              <a:chExt cx="475500" cy="3672437"/>
            </a:xfrm>
          </p:grpSpPr>
          <p:sp>
            <p:nvSpPr>
              <p:cNvPr id="246" name="Google Shape;246;p9"/>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7" name="Google Shape;247;p9"/>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8" name="Google Shape;248;p9"/>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9" name="Google Shape;249;p9"/>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0" name="Google Shape;250;p9"/>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1" name="Google Shape;251;p9"/>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2" name="Google Shape;252;p9"/>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3" name="Google Shape;253;p9"/>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4" name="Google Shape;254;p9"/>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5" name="Google Shape;255;p9"/>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256" name="Google Shape;256;p9"/>
          <p:cNvSpPr txBox="1">
            <a:spLocks noGrp="1"/>
          </p:cNvSpPr>
          <p:nvPr>
            <p:ph type="title"/>
          </p:nvPr>
        </p:nvSpPr>
        <p:spPr>
          <a:xfrm>
            <a:off x="3245296" y="2006232"/>
            <a:ext cx="5701200" cy="1032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6134"/>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57" name="Google Shape;257;p9"/>
          <p:cNvSpPr txBox="1">
            <a:spLocks noGrp="1"/>
          </p:cNvSpPr>
          <p:nvPr>
            <p:ph type="subTitle" idx="1"/>
          </p:nvPr>
        </p:nvSpPr>
        <p:spPr>
          <a:xfrm>
            <a:off x="3245496" y="3151932"/>
            <a:ext cx="5701200" cy="209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83336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607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045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143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810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942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511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299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194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341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54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8"/>
        <p:cNvGrpSpPr/>
        <p:nvPr/>
      </p:nvGrpSpPr>
      <p:grpSpPr>
        <a:xfrm>
          <a:off x="0" y="0"/>
          <a:ext cx="0" cy="0"/>
          <a:chOff x="0" y="0"/>
          <a:chExt cx="0" cy="0"/>
        </a:xfrm>
      </p:grpSpPr>
      <p:sp>
        <p:nvSpPr>
          <p:cNvPr id="259" name="Google Shape;259;p10"/>
          <p:cNvSpPr>
            <a:spLocks noGrp="1"/>
          </p:cNvSpPr>
          <p:nvPr>
            <p:ph type="pic" idx="2"/>
          </p:nvPr>
        </p:nvSpPr>
        <p:spPr>
          <a:xfrm>
            <a:off x="-9567" y="-9567"/>
            <a:ext cx="12201600" cy="6909600"/>
          </a:xfrm>
          <a:prstGeom prst="rect">
            <a:avLst/>
          </a:prstGeom>
          <a:noFill/>
          <a:ln>
            <a:noFill/>
          </a:ln>
        </p:spPr>
      </p:sp>
      <p:sp>
        <p:nvSpPr>
          <p:cNvPr id="260" name="Google Shape;260;p10"/>
          <p:cNvSpPr txBox="1">
            <a:spLocks noGrp="1"/>
          </p:cNvSpPr>
          <p:nvPr>
            <p:ph type="title"/>
          </p:nvPr>
        </p:nvSpPr>
        <p:spPr>
          <a:xfrm rot="-492">
            <a:off x="3299599" y="2821703"/>
            <a:ext cx="5592800" cy="1530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a:lvl1pPr>
            <a:lvl2pPr lvl="1" algn="ctr" rtl="0">
              <a:spcBef>
                <a:spcPts val="0"/>
              </a:spcBef>
              <a:spcAft>
                <a:spcPts val="0"/>
              </a:spcAft>
              <a:buClr>
                <a:schemeClr val="dk2"/>
              </a:buClr>
              <a:buSzPts val="3200"/>
              <a:buNone/>
              <a:defRPr>
                <a:solidFill>
                  <a:schemeClr val="dk2"/>
                </a:solidFill>
              </a:defRPr>
            </a:lvl2pPr>
            <a:lvl3pPr lvl="2" algn="ctr" rtl="0">
              <a:spcBef>
                <a:spcPts val="0"/>
              </a:spcBef>
              <a:spcAft>
                <a:spcPts val="0"/>
              </a:spcAft>
              <a:buClr>
                <a:schemeClr val="dk2"/>
              </a:buClr>
              <a:buSzPts val="3200"/>
              <a:buNone/>
              <a:defRPr>
                <a:solidFill>
                  <a:schemeClr val="dk2"/>
                </a:solidFill>
              </a:defRPr>
            </a:lvl3pPr>
            <a:lvl4pPr lvl="3" algn="ctr" rtl="0">
              <a:spcBef>
                <a:spcPts val="0"/>
              </a:spcBef>
              <a:spcAft>
                <a:spcPts val="0"/>
              </a:spcAft>
              <a:buClr>
                <a:schemeClr val="dk2"/>
              </a:buClr>
              <a:buSzPts val="3200"/>
              <a:buNone/>
              <a:defRPr>
                <a:solidFill>
                  <a:schemeClr val="dk2"/>
                </a:solidFill>
              </a:defRPr>
            </a:lvl4pPr>
            <a:lvl5pPr lvl="4" algn="ctr" rtl="0">
              <a:spcBef>
                <a:spcPts val="0"/>
              </a:spcBef>
              <a:spcAft>
                <a:spcPts val="0"/>
              </a:spcAft>
              <a:buClr>
                <a:schemeClr val="dk2"/>
              </a:buClr>
              <a:buSzPts val="3200"/>
              <a:buNone/>
              <a:defRPr>
                <a:solidFill>
                  <a:schemeClr val="dk2"/>
                </a:solidFill>
              </a:defRPr>
            </a:lvl5pPr>
            <a:lvl6pPr lvl="5" algn="ctr" rtl="0">
              <a:spcBef>
                <a:spcPts val="0"/>
              </a:spcBef>
              <a:spcAft>
                <a:spcPts val="0"/>
              </a:spcAft>
              <a:buClr>
                <a:schemeClr val="dk2"/>
              </a:buClr>
              <a:buSzPts val="3200"/>
              <a:buNone/>
              <a:defRPr>
                <a:solidFill>
                  <a:schemeClr val="dk2"/>
                </a:solidFill>
              </a:defRPr>
            </a:lvl6pPr>
            <a:lvl7pPr lvl="6" algn="ctr" rtl="0">
              <a:spcBef>
                <a:spcPts val="0"/>
              </a:spcBef>
              <a:spcAft>
                <a:spcPts val="0"/>
              </a:spcAft>
              <a:buClr>
                <a:schemeClr val="dk2"/>
              </a:buClr>
              <a:buSzPts val="3200"/>
              <a:buNone/>
              <a:defRPr>
                <a:solidFill>
                  <a:schemeClr val="dk2"/>
                </a:solidFill>
              </a:defRPr>
            </a:lvl7pPr>
            <a:lvl8pPr lvl="7" algn="ctr" rtl="0">
              <a:spcBef>
                <a:spcPts val="0"/>
              </a:spcBef>
              <a:spcAft>
                <a:spcPts val="0"/>
              </a:spcAft>
              <a:buClr>
                <a:schemeClr val="dk2"/>
              </a:buClr>
              <a:buSzPts val="3200"/>
              <a:buNone/>
              <a:defRPr>
                <a:solidFill>
                  <a:schemeClr val="dk2"/>
                </a:solidFill>
              </a:defRPr>
            </a:lvl8pPr>
            <a:lvl9pPr lvl="8" algn="ctr" rtl="0">
              <a:spcBef>
                <a:spcPts val="0"/>
              </a:spcBef>
              <a:spcAft>
                <a:spcPts val="0"/>
              </a:spcAft>
              <a:buClr>
                <a:schemeClr val="dk2"/>
              </a:buClr>
              <a:buSzPts val="3200"/>
              <a:buNone/>
              <a:defRPr>
                <a:solidFill>
                  <a:schemeClr val="dk2"/>
                </a:solidFill>
              </a:defRPr>
            </a:lvl9pPr>
          </a:lstStyle>
          <a:p>
            <a:endParaRPr/>
          </a:p>
        </p:txBody>
      </p:sp>
    </p:spTree>
    <p:extLst>
      <p:ext uri="{BB962C8B-B14F-4D97-AF65-F5344CB8AC3E}">
        <p14:creationId xmlns:p14="http://schemas.microsoft.com/office/powerpoint/2010/main" val="775490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634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93015"/>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046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73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182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4094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753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550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6982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20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67"/>
        <p:cNvGrpSpPr/>
        <p:nvPr/>
      </p:nvGrpSpPr>
      <p:grpSpPr>
        <a:xfrm>
          <a:off x="0" y="0"/>
          <a:ext cx="0" cy="0"/>
          <a:chOff x="0" y="0"/>
          <a:chExt cx="0" cy="0"/>
        </a:xfrm>
      </p:grpSpPr>
      <p:grpSp>
        <p:nvGrpSpPr>
          <p:cNvPr id="368" name="Google Shape;368;p15"/>
          <p:cNvGrpSpPr/>
          <p:nvPr/>
        </p:nvGrpSpPr>
        <p:grpSpPr>
          <a:xfrm>
            <a:off x="501586" y="323300"/>
            <a:ext cx="11367188" cy="6212800"/>
            <a:chOff x="376189" y="242475"/>
            <a:chExt cx="8525391" cy="4659600"/>
          </a:xfrm>
        </p:grpSpPr>
        <p:sp>
          <p:nvSpPr>
            <p:cNvPr id="369" name="Google Shape;369;p15"/>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0" name="Google Shape;370;p15"/>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1" name="Google Shape;371;p15"/>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2" name="Google Shape;372;p15"/>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3" name="Google Shape;373;p15"/>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374" name="Google Shape;374;p15"/>
            <p:cNvGrpSpPr/>
            <p:nvPr/>
          </p:nvGrpSpPr>
          <p:grpSpPr>
            <a:xfrm>
              <a:off x="708708" y="843761"/>
              <a:ext cx="159575" cy="3457012"/>
              <a:chOff x="429853" y="651275"/>
              <a:chExt cx="171900" cy="3724025"/>
            </a:xfrm>
          </p:grpSpPr>
          <p:sp>
            <p:nvSpPr>
              <p:cNvPr id="375" name="Google Shape;375;p15"/>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6" name="Google Shape;376;p15"/>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7" name="Google Shape;377;p15"/>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8" name="Google Shape;378;p15"/>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9" name="Google Shape;379;p15"/>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0" name="Google Shape;380;p15"/>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1" name="Google Shape;381;p15"/>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2" name="Google Shape;382;p15"/>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3" name="Google Shape;383;p15"/>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4" name="Google Shape;384;p15"/>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385" name="Google Shape;385;p15"/>
            <p:cNvGrpSpPr/>
            <p:nvPr/>
          </p:nvGrpSpPr>
          <p:grpSpPr>
            <a:xfrm>
              <a:off x="376189" y="867325"/>
              <a:ext cx="441407" cy="3409123"/>
              <a:chOff x="71651" y="735275"/>
              <a:chExt cx="475500" cy="3672437"/>
            </a:xfrm>
          </p:grpSpPr>
          <p:sp>
            <p:nvSpPr>
              <p:cNvPr id="386" name="Google Shape;386;p15"/>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7" name="Google Shape;387;p15"/>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8" name="Google Shape;388;p15"/>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9" name="Google Shape;389;p15"/>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0" name="Google Shape;390;p15"/>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1" name="Google Shape;391;p15"/>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2" name="Google Shape;392;p15"/>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3" name="Google Shape;393;p15"/>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4" name="Google Shape;394;p15"/>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5" name="Google Shape;395;p15"/>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396" name="Google Shape;396;p15"/>
          <p:cNvSpPr txBox="1">
            <a:spLocks noGrp="1"/>
          </p:cNvSpPr>
          <p:nvPr>
            <p:ph type="subTitle" idx="1"/>
          </p:nvPr>
        </p:nvSpPr>
        <p:spPr>
          <a:xfrm>
            <a:off x="1613500" y="3577868"/>
            <a:ext cx="5708800" cy="100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7" name="Google Shape;397;p15"/>
          <p:cNvSpPr txBox="1">
            <a:spLocks noGrp="1"/>
          </p:cNvSpPr>
          <p:nvPr>
            <p:ph type="title"/>
          </p:nvPr>
        </p:nvSpPr>
        <p:spPr>
          <a:xfrm>
            <a:off x="1613633" y="1733084"/>
            <a:ext cx="5708800" cy="205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1200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910442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6564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5571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763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CAE075-5F14-425A-80EF-8E41271E689A}"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783026492"/>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53D49C-4586-43A6-B306-EC483BEF8EFD}"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876421909"/>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6FD6EA-9990-4E82-AA4A-0E0C67E6906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40221845"/>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6F9C1E-7D5B-47AA-A432-6439BC8058C4}"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665961751"/>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E7D37D-BA91-4216-8B04-9E25C9DFD4DE}"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964218604"/>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298AF6-C049-4C65-A213-51A2BC5CFD5B}"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409688954"/>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3D7EDF-5A6B-4B1F-A121-12EB7245760A}"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79677859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30"/>
        <p:cNvGrpSpPr/>
        <p:nvPr/>
      </p:nvGrpSpPr>
      <p:grpSpPr>
        <a:xfrm>
          <a:off x="0" y="0"/>
          <a:ext cx="0" cy="0"/>
          <a:chOff x="0" y="0"/>
          <a:chExt cx="0" cy="0"/>
        </a:xfrm>
      </p:grpSpPr>
      <p:grpSp>
        <p:nvGrpSpPr>
          <p:cNvPr id="431" name="Google Shape;431;p17"/>
          <p:cNvGrpSpPr/>
          <p:nvPr/>
        </p:nvGrpSpPr>
        <p:grpSpPr>
          <a:xfrm>
            <a:off x="320829" y="221689"/>
            <a:ext cx="11690016" cy="6389244"/>
            <a:chOff x="376189" y="242475"/>
            <a:chExt cx="8525391" cy="4659600"/>
          </a:xfrm>
        </p:grpSpPr>
        <p:sp>
          <p:nvSpPr>
            <p:cNvPr id="432" name="Google Shape;432;p17"/>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3" name="Google Shape;433;p17"/>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4" name="Google Shape;434;p17"/>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5" name="Google Shape;435;p17"/>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6" name="Google Shape;436;p17"/>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437" name="Google Shape;437;p17"/>
            <p:cNvGrpSpPr/>
            <p:nvPr/>
          </p:nvGrpSpPr>
          <p:grpSpPr>
            <a:xfrm>
              <a:off x="708708" y="843761"/>
              <a:ext cx="159575" cy="3457012"/>
              <a:chOff x="429853" y="651275"/>
              <a:chExt cx="171900" cy="3724025"/>
            </a:xfrm>
          </p:grpSpPr>
          <p:sp>
            <p:nvSpPr>
              <p:cNvPr id="438" name="Google Shape;438;p17"/>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9" name="Google Shape;439;p17"/>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0" name="Google Shape;440;p17"/>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1" name="Google Shape;441;p17"/>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2" name="Google Shape;442;p17"/>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3" name="Google Shape;443;p17"/>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4" name="Google Shape;444;p17"/>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5" name="Google Shape;445;p17"/>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6" name="Google Shape;446;p17"/>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7" name="Google Shape;447;p17"/>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448" name="Google Shape;448;p17"/>
            <p:cNvGrpSpPr/>
            <p:nvPr/>
          </p:nvGrpSpPr>
          <p:grpSpPr>
            <a:xfrm>
              <a:off x="376189" y="867325"/>
              <a:ext cx="441407" cy="3409123"/>
              <a:chOff x="71651" y="735275"/>
              <a:chExt cx="475500" cy="3672437"/>
            </a:xfrm>
          </p:grpSpPr>
          <p:sp>
            <p:nvSpPr>
              <p:cNvPr id="449" name="Google Shape;449;p17"/>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0" name="Google Shape;450;p17"/>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1" name="Google Shape;451;p17"/>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2" name="Google Shape;452;p17"/>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3" name="Google Shape;453;p17"/>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4" name="Google Shape;454;p17"/>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5" name="Google Shape;455;p17"/>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6" name="Google Shape;456;p17"/>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7" name="Google Shape;457;p17"/>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8" name="Google Shape;458;p17"/>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459" name="Google Shape;459;p17"/>
          <p:cNvSpPr>
            <a:spLocks noGrp="1"/>
          </p:cNvSpPr>
          <p:nvPr>
            <p:ph type="pic" idx="2"/>
          </p:nvPr>
        </p:nvSpPr>
        <p:spPr>
          <a:xfrm>
            <a:off x="7069760" y="1202948"/>
            <a:ext cx="4082400" cy="4505200"/>
          </a:xfrm>
          <a:prstGeom prst="rect">
            <a:avLst/>
          </a:prstGeom>
          <a:noFill/>
          <a:ln>
            <a:noFill/>
          </a:ln>
        </p:spPr>
      </p:sp>
      <p:sp>
        <p:nvSpPr>
          <p:cNvPr id="460" name="Google Shape;460;p17"/>
          <p:cNvSpPr txBox="1">
            <a:spLocks noGrp="1"/>
          </p:cNvSpPr>
          <p:nvPr>
            <p:ph type="title"/>
          </p:nvPr>
        </p:nvSpPr>
        <p:spPr>
          <a:xfrm>
            <a:off x="1476567" y="1586040"/>
            <a:ext cx="5017200" cy="2354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61" name="Google Shape;461;p17"/>
          <p:cNvSpPr txBox="1">
            <a:spLocks noGrp="1"/>
          </p:cNvSpPr>
          <p:nvPr>
            <p:ph type="subTitle" idx="1"/>
          </p:nvPr>
        </p:nvSpPr>
        <p:spPr>
          <a:xfrm>
            <a:off x="1476567" y="3942751"/>
            <a:ext cx="5017200" cy="1329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052792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171745-D0FF-4B4E-A42D-F67D8B679186}"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635053798"/>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22032E-0267-48BD-AABF-6125CB909F0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794371185"/>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232281-C771-4757-B385-2A0A26E250D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567099952"/>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0" y="609600"/>
            <a:ext cx="2590800" cy="548640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914400" y="609600"/>
            <a:ext cx="7569200" cy="548640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0B3FDA-0FC4-4A6B-8649-C31477758D25}"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536518031"/>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002 Monday">
  <p:cSld name="002 Monday">
    <p:bg>
      <p:bgPr>
        <a:solidFill>
          <a:schemeClr val="accent1"/>
        </a:solidFill>
        <a:effectLst/>
      </p:bgPr>
    </p:bg>
    <p:spTree>
      <p:nvGrpSpPr>
        <p:cNvPr id="1" name="Shape 115"/>
        <p:cNvGrpSpPr/>
        <p:nvPr/>
      </p:nvGrpSpPr>
      <p:grpSpPr>
        <a:xfrm>
          <a:off x="0" y="0"/>
          <a:ext cx="0" cy="0"/>
          <a:chOff x="0" y="0"/>
          <a:chExt cx="0" cy="0"/>
        </a:xfrm>
      </p:grpSpPr>
      <p:sp>
        <p:nvSpPr>
          <p:cNvPr id="116" name="Google Shape;116;p3"/>
          <p:cNvSpPr/>
          <p:nvPr/>
        </p:nvSpPr>
        <p:spPr>
          <a:xfrm>
            <a:off x="546082" y="555386"/>
            <a:ext cx="11391918" cy="5977289"/>
          </a:xfrm>
          <a:custGeom>
            <a:avLst/>
            <a:gdLst/>
            <a:ahLst/>
            <a:cxnLst/>
            <a:rect l="l" t="t" r="r" b="b"/>
            <a:pathLst>
              <a:path w="9524198" h="5977289" extrusionOk="0">
                <a:moveTo>
                  <a:pt x="8356534" y="375821"/>
                </a:moveTo>
                <a:lnTo>
                  <a:pt x="8356534" y="663821"/>
                </a:lnTo>
                <a:lnTo>
                  <a:pt x="8644534" y="663821"/>
                </a:lnTo>
                <a:lnTo>
                  <a:pt x="8644534" y="375821"/>
                </a:lnTo>
                <a:close/>
                <a:moveTo>
                  <a:pt x="7847458" y="375821"/>
                </a:moveTo>
                <a:lnTo>
                  <a:pt x="7847458" y="663821"/>
                </a:lnTo>
                <a:lnTo>
                  <a:pt x="8135458" y="663821"/>
                </a:lnTo>
                <a:lnTo>
                  <a:pt x="8135458" y="375821"/>
                </a:lnTo>
                <a:close/>
                <a:moveTo>
                  <a:pt x="7338389" y="375821"/>
                </a:moveTo>
                <a:lnTo>
                  <a:pt x="7338389" y="663821"/>
                </a:lnTo>
                <a:lnTo>
                  <a:pt x="7626389" y="663821"/>
                </a:lnTo>
                <a:lnTo>
                  <a:pt x="7626389" y="375821"/>
                </a:lnTo>
                <a:close/>
                <a:moveTo>
                  <a:pt x="6829320" y="375821"/>
                </a:moveTo>
                <a:lnTo>
                  <a:pt x="6829320" y="663821"/>
                </a:lnTo>
                <a:lnTo>
                  <a:pt x="7117320" y="663821"/>
                </a:lnTo>
                <a:lnTo>
                  <a:pt x="7117320" y="375821"/>
                </a:lnTo>
                <a:close/>
                <a:moveTo>
                  <a:pt x="6320251" y="375821"/>
                </a:moveTo>
                <a:lnTo>
                  <a:pt x="6320251" y="663821"/>
                </a:lnTo>
                <a:lnTo>
                  <a:pt x="6608251" y="663821"/>
                </a:lnTo>
                <a:lnTo>
                  <a:pt x="6608251" y="375821"/>
                </a:lnTo>
                <a:close/>
                <a:moveTo>
                  <a:pt x="5811182" y="375821"/>
                </a:moveTo>
                <a:lnTo>
                  <a:pt x="5811182" y="663821"/>
                </a:lnTo>
                <a:lnTo>
                  <a:pt x="6099182" y="663821"/>
                </a:lnTo>
                <a:lnTo>
                  <a:pt x="6099182" y="375821"/>
                </a:lnTo>
                <a:close/>
                <a:moveTo>
                  <a:pt x="5302113" y="375821"/>
                </a:moveTo>
                <a:lnTo>
                  <a:pt x="5302113" y="663821"/>
                </a:lnTo>
                <a:lnTo>
                  <a:pt x="5590113" y="663821"/>
                </a:lnTo>
                <a:lnTo>
                  <a:pt x="5590113" y="375821"/>
                </a:lnTo>
                <a:close/>
                <a:moveTo>
                  <a:pt x="4793044" y="375821"/>
                </a:moveTo>
                <a:lnTo>
                  <a:pt x="4793044" y="663821"/>
                </a:lnTo>
                <a:lnTo>
                  <a:pt x="5081044" y="663821"/>
                </a:lnTo>
                <a:lnTo>
                  <a:pt x="5081044" y="375821"/>
                </a:lnTo>
                <a:close/>
                <a:moveTo>
                  <a:pt x="4283975" y="375821"/>
                </a:moveTo>
                <a:lnTo>
                  <a:pt x="4283975" y="663821"/>
                </a:lnTo>
                <a:lnTo>
                  <a:pt x="4571975" y="663821"/>
                </a:lnTo>
                <a:lnTo>
                  <a:pt x="4571975" y="375821"/>
                </a:lnTo>
                <a:close/>
                <a:moveTo>
                  <a:pt x="3774906" y="375821"/>
                </a:moveTo>
                <a:lnTo>
                  <a:pt x="3774906" y="663821"/>
                </a:lnTo>
                <a:lnTo>
                  <a:pt x="4062906" y="663821"/>
                </a:lnTo>
                <a:lnTo>
                  <a:pt x="4062906" y="375821"/>
                </a:lnTo>
                <a:close/>
                <a:moveTo>
                  <a:pt x="3265838" y="375821"/>
                </a:moveTo>
                <a:lnTo>
                  <a:pt x="3265838" y="663821"/>
                </a:lnTo>
                <a:lnTo>
                  <a:pt x="3553838" y="663821"/>
                </a:lnTo>
                <a:lnTo>
                  <a:pt x="3553838" y="375821"/>
                </a:lnTo>
                <a:close/>
                <a:moveTo>
                  <a:pt x="2756769" y="375821"/>
                </a:moveTo>
                <a:lnTo>
                  <a:pt x="2756769" y="663821"/>
                </a:lnTo>
                <a:lnTo>
                  <a:pt x="3044769" y="663821"/>
                </a:lnTo>
                <a:lnTo>
                  <a:pt x="3044769" y="375821"/>
                </a:lnTo>
                <a:close/>
                <a:moveTo>
                  <a:pt x="2247700" y="375821"/>
                </a:moveTo>
                <a:lnTo>
                  <a:pt x="2247700" y="663821"/>
                </a:lnTo>
                <a:lnTo>
                  <a:pt x="2535700" y="663821"/>
                </a:lnTo>
                <a:lnTo>
                  <a:pt x="2535700" y="375821"/>
                </a:lnTo>
                <a:close/>
                <a:moveTo>
                  <a:pt x="1738631" y="375821"/>
                </a:moveTo>
                <a:lnTo>
                  <a:pt x="1738631" y="663821"/>
                </a:lnTo>
                <a:lnTo>
                  <a:pt x="2026631" y="663821"/>
                </a:lnTo>
                <a:lnTo>
                  <a:pt x="2026631" y="375821"/>
                </a:lnTo>
                <a:close/>
                <a:moveTo>
                  <a:pt x="1229563" y="375821"/>
                </a:moveTo>
                <a:lnTo>
                  <a:pt x="1229563" y="663821"/>
                </a:lnTo>
                <a:lnTo>
                  <a:pt x="1517563" y="663821"/>
                </a:lnTo>
                <a:lnTo>
                  <a:pt x="1517563" y="375821"/>
                </a:lnTo>
                <a:close/>
                <a:moveTo>
                  <a:pt x="720493" y="375821"/>
                </a:moveTo>
                <a:lnTo>
                  <a:pt x="720493" y="663821"/>
                </a:lnTo>
                <a:lnTo>
                  <a:pt x="1008494" y="663821"/>
                </a:lnTo>
                <a:lnTo>
                  <a:pt x="1008494" y="375821"/>
                </a:lnTo>
                <a:close/>
                <a:moveTo>
                  <a:pt x="529408" y="0"/>
                </a:moveTo>
                <a:lnTo>
                  <a:pt x="8994790" y="0"/>
                </a:lnTo>
                <a:cubicBezTo>
                  <a:pt x="9287174" y="0"/>
                  <a:pt x="9524198" y="237024"/>
                  <a:pt x="9524198" y="529408"/>
                </a:cubicBezTo>
                <a:lnTo>
                  <a:pt x="9524198" y="5447881"/>
                </a:lnTo>
                <a:cubicBezTo>
                  <a:pt x="9524198" y="5740265"/>
                  <a:pt x="9287174" y="5977289"/>
                  <a:pt x="8994790" y="5977289"/>
                </a:cubicBezTo>
                <a:lnTo>
                  <a:pt x="529408" y="5977289"/>
                </a:lnTo>
                <a:cubicBezTo>
                  <a:pt x="237024" y="5977289"/>
                  <a:pt x="0" y="5740265"/>
                  <a:pt x="0" y="5447881"/>
                </a:cubicBezTo>
                <a:lnTo>
                  <a:pt x="0" y="529408"/>
                </a:lnTo>
                <a:cubicBezTo>
                  <a:pt x="0" y="237024"/>
                  <a:pt x="237024" y="0"/>
                  <a:pt x="529408" y="0"/>
                </a:cubicBez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17" name="Google Shape;117;p3"/>
          <p:cNvSpPr/>
          <p:nvPr/>
        </p:nvSpPr>
        <p:spPr>
          <a:xfrm>
            <a:off x="792474" y="555375"/>
            <a:ext cx="10413653" cy="5977200"/>
          </a:xfrm>
          <a:prstGeom prst="roundRect">
            <a:avLst>
              <a:gd name="adj" fmla="val 8857"/>
            </a:avLst>
          </a:prstGeom>
          <a:solidFill>
            <a:srgbClr val="000000">
              <a:alpha val="980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63" name="Google Shape;163;p3"/>
          <p:cNvSpPr/>
          <p:nvPr/>
        </p:nvSpPr>
        <p:spPr>
          <a:xfrm>
            <a:off x="9064674" y="4685775"/>
            <a:ext cx="836095" cy="635100"/>
          </a:xfrm>
          <a:prstGeom prst="rect">
            <a:avLst/>
          </a:prstGeom>
          <a:solidFill>
            <a:schemeClr val="accent5"/>
          </a:solidFill>
          <a:ln>
            <a:noFill/>
          </a:ln>
        </p:spPr>
        <p:txBody>
          <a:bodyPr spcFirstLastPara="1" wrap="square" lIns="91425" tIns="45700" rIns="91425" bIns="45700" anchor="ctr" anchorCtr="0">
            <a:noAutofit/>
          </a:bodyPr>
          <a:lstStyle/>
          <a:p>
            <a:pPr algn="ctr"/>
            <a:endParaRPr>
              <a:solidFill>
                <a:srgbClr val="FFFFFF"/>
              </a:solidFill>
              <a:latin typeface="Barriecito"/>
              <a:ea typeface="Barriecito"/>
              <a:cs typeface="Barriecito"/>
              <a:sym typeface="Barriecito"/>
            </a:endParaRPr>
          </a:p>
        </p:txBody>
      </p:sp>
      <p:sp>
        <p:nvSpPr>
          <p:cNvPr id="164" name="Google Shape;164;p3"/>
          <p:cNvSpPr/>
          <p:nvPr/>
        </p:nvSpPr>
        <p:spPr>
          <a:xfrm>
            <a:off x="8939749" y="5504925"/>
            <a:ext cx="836095" cy="635100"/>
          </a:xfrm>
          <a:prstGeom prst="rect">
            <a:avLst/>
          </a:prstGeom>
          <a:solidFill>
            <a:schemeClr val="accent6"/>
          </a:solidFill>
          <a:ln>
            <a:noFill/>
          </a:ln>
        </p:spPr>
        <p:txBody>
          <a:bodyPr spcFirstLastPara="1" wrap="square" lIns="91425" tIns="45700" rIns="91425" bIns="45700" anchor="ctr" anchorCtr="0">
            <a:noAutofit/>
          </a:bodyPr>
          <a:lstStyle/>
          <a:p>
            <a:pPr algn="ctr"/>
            <a:endParaRPr>
              <a:solidFill>
                <a:srgbClr val="FFFFFF"/>
              </a:solidFill>
              <a:latin typeface="Barriecito"/>
              <a:ea typeface="Barriecito"/>
              <a:cs typeface="Barriecito"/>
              <a:sym typeface="Barriecito"/>
            </a:endParaRPr>
          </a:p>
        </p:txBody>
      </p:sp>
      <p:sp>
        <p:nvSpPr>
          <p:cNvPr id="165" name="Google Shape;165;p3"/>
          <p:cNvSpPr/>
          <p:nvPr/>
        </p:nvSpPr>
        <p:spPr>
          <a:xfrm>
            <a:off x="8939749" y="5504925"/>
            <a:ext cx="836095"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algn="ctr"/>
            <a:endParaRPr>
              <a:solidFill>
                <a:srgbClr val="FFFFFF"/>
              </a:solidFill>
              <a:latin typeface="Barriecito"/>
              <a:ea typeface="Barriecito"/>
              <a:cs typeface="Barriecito"/>
              <a:sym typeface="Barriecito"/>
            </a:endParaRPr>
          </a:p>
        </p:txBody>
      </p:sp>
      <p:sp>
        <p:nvSpPr>
          <p:cNvPr id="166" name="Google Shape;166;p3"/>
          <p:cNvSpPr/>
          <p:nvPr/>
        </p:nvSpPr>
        <p:spPr>
          <a:xfrm>
            <a:off x="9064674" y="4685775"/>
            <a:ext cx="836095"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algn="ctr"/>
            <a:endParaRPr>
              <a:solidFill>
                <a:srgbClr val="FFFFFF"/>
              </a:solidFill>
              <a:latin typeface="Barriecito"/>
              <a:ea typeface="Barriecito"/>
              <a:cs typeface="Barriecito"/>
              <a:sym typeface="Barriecito"/>
            </a:endParaRPr>
          </a:p>
        </p:txBody>
      </p:sp>
      <p:sp>
        <p:nvSpPr>
          <p:cNvPr id="167" name="Google Shape;167;p3"/>
          <p:cNvSpPr/>
          <p:nvPr/>
        </p:nvSpPr>
        <p:spPr>
          <a:xfrm>
            <a:off x="9064674" y="3006675"/>
            <a:ext cx="836095" cy="635100"/>
          </a:xfrm>
          <a:prstGeom prst="rect">
            <a:avLst/>
          </a:prstGeom>
          <a:solidFill>
            <a:schemeClr val="accent3"/>
          </a:solidFill>
          <a:ln>
            <a:noFill/>
          </a:ln>
        </p:spPr>
        <p:txBody>
          <a:bodyPr spcFirstLastPara="1" wrap="square" lIns="91425" tIns="45700" rIns="91425" bIns="45700" anchor="ctr" anchorCtr="0">
            <a:noAutofit/>
          </a:bodyPr>
          <a:lstStyle/>
          <a:p>
            <a:pPr algn="ctr"/>
            <a:endParaRPr>
              <a:solidFill>
                <a:srgbClr val="FFFFFF"/>
              </a:solidFill>
              <a:latin typeface="Barriecito"/>
              <a:ea typeface="Barriecito"/>
              <a:cs typeface="Barriecito"/>
              <a:sym typeface="Barriecito"/>
            </a:endParaRPr>
          </a:p>
        </p:txBody>
      </p:sp>
      <p:sp>
        <p:nvSpPr>
          <p:cNvPr id="168" name="Google Shape;168;p3"/>
          <p:cNvSpPr/>
          <p:nvPr/>
        </p:nvSpPr>
        <p:spPr>
          <a:xfrm>
            <a:off x="8939749" y="3825825"/>
            <a:ext cx="836095" cy="635100"/>
          </a:xfrm>
          <a:prstGeom prst="rect">
            <a:avLst/>
          </a:prstGeom>
          <a:solidFill>
            <a:schemeClr val="accent4"/>
          </a:solidFill>
          <a:ln>
            <a:noFill/>
          </a:ln>
        </p:spPr>
        <p:txBody>
          <a:bodyPr spcFirstLastPara="1" wrap="square" lIns="91425" tIns="45700" rIns="91425" bIns="45700" anchor="ctr" anchorCtr="0">
            <a:noAutofit/>
          </a:bodyPr>
          <a:lstStyle/>
          <a:p>
            <a:pPr algn="ctr"/>
            <a:endParaRPr>
              <a:solidFill>
                <a:srgbClr val="FFFFFF"/>
              </a:solidFill>
              <a:latin typeface="Barriecito"/>
              <a:ea typeface="Barriecito"/>
              <a:cs typeface="Barriecito"/>
              <a:sym typeface="Barriecito"/>
            </a:endParaRPr>
          </a:p>
        </p:txBody>
      </p:sp>
      <p:sp>
        <p:nvSpPr>
          <p:cNvPr id="169" name="Google Shape;169;p3"/>
          <p:cNvSpPr/>
          <p:nvPr/>
        </p:nvSpPr>
        <p:spPr>
          <a:xfrm>
            <a:off x="8939749" y="3825825"/>
            <a:ext cx="836095"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algn="ctr"/>
            <a:endParaRPr>
              <a:solidFill>
                <a:srgbClr val="FFFFFF"/>
              </a:solidFill>
              <a:latin typeface="Barriecito"/>
              <a:ea typeface="Barriecito"/>
              <a:cs typeface="Barriecito"/>
              <a:sym typeface="Barriecito"/>
            </a:endParaRPr>
          </a:p>
        </p:txBody>
      </p:sp>
      <p:sp>
        <p:nvSpPr>
          <p:cNvPr id="170" name="Google Shape;170;p3"/>
          <p:cNvSpPr/>
          <p:nvPr/>
        </p:nvSpPr>
        <p:spPr>
          <a:xfrm>
            <a:off x="9064674" y="3006675"/>
            <a:ext cx="836095"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algn="ctr"/>
            <a:endParaRPr>
              <a:solidFill>
                <a:srgbClr val="FFFFFF"/>
              </a:solidFill>
              <a:latin typeface="Barriecito"/>
              <a:ea typeface="Barriecito"/>
              <a:cs typeface="Barriecito"/>
              <a:sym typeface="Barriecito"/>
            </a:endParaRPr>
          </a:p>
        </p:txBody>
      </p:sp>
      <p:sp>
        <p:nvSpPr>
          <p:cNvPr id="171" name="Google Shape;171;p3"/>
          <p:cNvSpPr/>
          <p:nvPr/>
        </p:nvSpPr>
        <p:spPr>
          <a:xfrm>
            <a:off x="8939749" y="2146725"/>
            <a:ext cx="836095" cy="635100"/>
          </a:xfrm>
          <a:prstGeom prst="rect">
            <a:avLst/>
          </a:prstGeom>
          <a:solidFill>
            <a:schemeClr val="accent2"/>
          </a:solidFill>
          <a:ln>
            <a:noFill/>
          </a:ln>
        </p:spPr>
        <p:txBody>
          <a:bodyPr spcFirstLastPara="1" wrap="square" lIns="91425" tIns="45700" rIns="91425" bIns="45700" anchor="ctr" anchorCtr="0">
            <a:noAutofit/>
          </a:bodyPr>
          <a:lstStyle/>
          <a:p>
            <a:pPr algn="ctr"/>
            <a:endParaRPr>
              <a:solidFill>
                <a:srgbClr val="FFFFFF"/>
              </a:solidFill>
              <a:latin typeface="Barriecito"/>
              <a:ea typeface="Barriecito"/>
              <a:cs typeface="Barriecito"/>
              <a:sym typeface="Barriecito"/>
            </a:endParaRPr>
          </a:p>
        </p:txBody>
      </p:sp>
      <p:sp>
        <p:nvSpPr>
          <p:cNvPr id="172" name="Google Shape;172;p3"/>
          <p:cNvSpPr/>
          <p:nvPr/>
        </p:nvSpPr>
        <p:spPr>
          <a:xfrm>
            <a:off x="8939749" y="2146725"/>
            <a:ext cx="836095"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algn="ctr"/>
            <a:endParaRPr>
              <a:solidFill>
                <a:srgbClr val="FFFFFF"/>
              </a:solidFill>
              <a:latin typeface="Barriecito"/>
              <a:ea typeface="Barriecito"/>
              <a:cs typeface="Barriecito"/>
              <a:sym typeface="Barriecito"/>
            </a:endParaRPr>
          </a:p>
        </p:txBody>
      </p:sp>
      <p:sp>
        <p:nvSpPr>
          <p:cNvPr id="173" name="Google Shape;173;p3"/>
          <p:cNvSpPr/>
          <p:nvPr/>
        </p:nvSpPr>
        <p:spPr>
          <a:xfrm>
            <a:off x="854481" y="778477"/>
            <a:ext cx="10155326"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74" name="Google Shape;174;p3"/>
          <p:cNvSpPr/>
          <p:nvPr/>
        </p:nvSpPr>
        <p:spPr>
          <a:xfrm>
            <a:off x="825212" y="737097"/>
            <a:ext cx="10155326"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75" name="Google Shape;175;p3"/>
          <p:cNvSpPr/>
          <p:nvPr/>
        </p:nvSpPr>
        <p:spPr>
          <a:xfrm>
            <a:off x="765664" y="792607"/>
            <a:ext cx="10155326"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76" name="Google Shape;176;p3"/>
          <p:cNvSpPr/>
          <p:nvPr/>
        </p:nvSpPr>
        <p:spPr>
          <a:xfrm>
            <a:off x="766674" y="739116"/>
            <a:ext cx="10573886"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pic>
        <p:nvPicPr>
          <p:cNvPr id="177" name="Google Shape;177;p3" descr="A picture containing drawing&#10;&#10;Description automatically generated"/>
          <p:cNvPicPr preferRelativeResize="0"/>
          <p:nvPr/>
        </p:nvPicPr>
        <p:blipFill rotWithShape="1">
          <a:blip r:embed="rId2">
            <a:alphaModFix amt="14000"/>
          </a:blip>
          <a:srcRect b="20992"/>
          <a:stretch/>
        </p:blipFill>
        <p:spPr>
          <a:xfrm>
            <a:off x="1130925" y="1509650"/>
            <a:ext cx="9392244" cy="4628899"/>
          </a:xfrm>
          <a:prstGeom prst="rect">
            <a:avLst/>
          </a:prstGeom>
          <a:noFill/>
          <a:ln>
            <a:noFill/>
          </a:ln>
        </p:spPr>
      </p:pic>
      <p:grpSp>
        <p:nvGrpSpPr>
          <p:cNvPr id="178" name="Google Shape;178;p3"/>
          <p:cNvGrpSpPr/>
          <p:nvPr/>
        </p:nvGrpSpPr>
        <p:grpSpPr>
          <a:xfrm>
            <a:off x="1357495" y="289003"/>
            <a:ext cx="9392244" cy="939587"/>
            <a:chOff x="1371600" y="234214"/>
            <a:chExt cx="7736979" cy="822900"/>
          </a:xfrm>
        </p:grpSpPr>
        <p:sp>
          <p:nvSpPr>
            <p:cNvPr id="179" name="Google Shape;179;p3"/>
            <p:cNvSpPr/>
            <p:nvPr/>
          </p:nvSpPr>
          <p:spPr>
            <a:xfrm>
              <a:off x="137160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80" name="Google Shape;180;p3"/>
            <p:cNvSpPr/>
            <p:nvPr/>
          </p:nvSpPr>
          <p:spPr>
            <a:xfrm>
              <a:off x="187649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81" name="Google Shape;181;p3"/>
            <p:cNvSpPr/>
            <p:nvPr/>
          </p:nvSpPr>
          <p:spPr>
            <a:xfrm>
              <a:off x="238139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82" name="Google Shape;182;p3"/>
            <p:cNvSpPr/>
            <p:nvPr/>
          </p:nvSpPr>
          <p:spPr>
            <a:xfrm>
              <a:off x="288629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83" name="Google Shape;183;p3"/>
            <p:cNvSpPr/>
            <p:nvPr/>
          </p:nvSpPr>
          <p:spPr>
            <a:xfrm>
              <a:off x="339119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84" name="Google Shape;184;p3"/>
            <p:cNvSpPr/>
            <p:nvPr/>
          </p:nvSpPr>
          <p:spPr>
            <a:xfrm>
              <a:off x="3896095"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85" name="Google Shape;185;p3"/>
            <p:cNvSpPr/>
            <p:nvPr/>
          </p:nvSpPr>
          <p:spPr>
            <a:xfrm>
              <a:off x="4400994"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86" name="Google Shape;186;p3"/>
            <p:cNvSpPr/>
            <p:nvPr/>
          </p:nvSpPr>
          <p:spPr>
            <a:xfrm>
              <a:off x="4905893"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87" name="Google Shape;187;p3"/>
            <p:cNvSpPr/>
            <p:nvPr/>
          </p:nvSpPr>
          <p:spPr>
            <a:xfrm>
              <a:off x="5410792"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88" name="Google Shape;188;p3"/>
            <p:cNvSpPr/>
            <p:nvPr/>
          </p:nvSpPr>
          <p:spPr>
            <a:xfrm>
              <a:off x="5915691"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89" name="Google Shape;189;p3"/>
            <p:cNvSpPr/>
            <p:nvPr/>
          </p:nvSpPr>
          <p:spPr>
            <a:xfrm>
              <a:off x="642059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90" name="Google Shape;190;p3"/>
            <p:cNvSpPr/>
            <p:nvPr/>
          </p:nvSpPr>
          <p:spPr>
            <a:xfrm>
              <a:off x="692548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91" name="Google Shape;191;p3"/>
            <p:cNvSpPr/>
            <p:nvPr/>
          </p:nvSpPr>
          <p:spPr>
            <a:xfrm>
              <a:off x="743038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92" name="Google Shape;192;p3"/>
            <p:cNvSpPr/>
            <p:nvPr/>
          </p:nvSpPr>
          <p:spPr>
            <a:xfrm>
              <a:off x="793528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93" name="Google Shape;193;p3"/>
            <p:cNvSpPr/>
            <p:nvPr/>
          </p:nvSpPr>
          <p:spPr>
            <a:xfrm>
              <a:off x="844018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94" name="Google Shape;194;p3"/>
            <p:cNvSpPr/>
            <p:nvPr/>
          </p:nvSpPr>
          <p:spPr>
            <a:xfrm>
              <a:off x="894507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grpSp>
      <p:sp>
        <p:nvSpPr>
          <p:cNvPr id="195" name="Google Shape;195;p3"/>
          <p:cNvSpPr txBox="1">
            <a:spLocks noGrp="1"/>
          </p:cNvSpPr>
          <p:nvPr>
            <p:ph type="body" idx="1"/>
          </p:nvPr>
        </p:nvSpPr>
        <p:spPr>
          <a:xfrm>
            <a:off x="1130924" y="1815950"/>
            <a:ext cx="4617549" cy="4094100"/>
          </a:xfrm>
          <a:prstGeom prst="rect">
            <a:avLst/>
          </a:prstGeom>
        </p:spPr>
        <p:txBody>
          <a:bodyPr spcFirstLastPara="1" wrap="square" lIns="121900" tIns="121900" rIns="121900" bIns="121900" anchor="t" anchorCtr="0">
            <a:noAutofit/>
          </a:bodyPr>
          <a:lstStyle>
            <a:lvl1pPr marL="457200" lvl="0" indent="-381000" rtl="0">
              <a:lnSpc>
                <a:spcPct val="100000"/>
              </a:lnSpc>
              <a:spcBef>
                <a:spcPts val="0"/>
              </a:spcBef>
              <a:spcAft>
                <a:spcPts val="0"/>
              </a:spcAft>
              <a:buSzPts val="2400"/>
              <a:buFont typeface="Gochi Hand"/>
              <a:buChar char="●"/>
              <a:defRPr sz="2400">
                <a:latin typeface="Gochi Hand"/>
                <a:ea typeface="Gochi Hand"/>
                <a:cs typeface="Gochi Hand"/>
                <a:sym typeface="Gochi Hand"/>
              </a:defRPr>
            </a:lvl1pPr>
            <a:lvl2pPr marL="914400" lvl="1"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2pPr>
            <a:lvl3pPr marL="1371600" lvl="2"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3pPr>
            <a:lvl4pPr marL="1828800" lvl="3"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4pPr>
            <a:lvl5pPr marL="2286000" lvl="4"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5pPr>
            <a:lvl6pPr marL="2743200" lvl="5"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6pPr>
            <a:lvl7pPr marL="3200400" lvl="6"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7pPr>
            <a:lvl8pPr marL="3657600" lvl="7"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8pPr>
            <a:lvl9pPr marL="4114800" lvl="8"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9pPr>
          </a:lstStyle>
          <a:p>
            <a:endParaRPr/>
          </a:p>
        </p:txBody>
      </p:sp>
      <p:grpSp>
        <p:nvGrpSpPr>
          <p:cNvPr id="196" name="Google Shape;196;p3"/>
          <p:cNvGrpSpPr/>
          <p:nvPr/>
        </p:nvGrpSpPr>
        <p:grpSpPr>
          <a:xfrm rot="-1067895" flipH="1">
            <a:off x="925303" y="4781099"/>
            <a:ext cx="659247" cy="1053355"/>
            <a:chOff x="5930618" y="1536098"/>
            <a:chExt cx="1609023" cy="2932306"/>
          </a:xfrm>
        </p:grpSpPr>
        <p:grpSp>
          <p:nvGrpSpPr>
            <p:cNvPr id="197" name="Google Shape;197;p3"/>
            <p:cNvGrpSpPr/>
            <p:nvPr/>
          </p:nvGrpSpPr>
          <p:grpSpPr>
            <a:xfrm>
              <a:off x="5930618" y="1536098"/>
              <a:ext cx="1609023" cy="2932306"/>
              <a:chOff x="6208295" y="550435"/>
              <a:chExt cx="1609023" cy="2932306"/>
            </a:xfrm>
          </p:grpSpPr>
          <p:sp>
            <p:nvSpPr>
              <p:cNvPr id="198" name="Google Shape;198;p3"/>
              <p:cNvSpPr/>
              <p:nvPr/>
            </p:nvSpPr>
            <p:spPr>
              <a:xfrm rot="10800000">
                <a:off x="6225940" y="2188143"/>
                <a:ext cx="1560898" cy="1286577"/>
              </a:xfrm>
              <a:custGeom>
                <a:avLst/>
                <a:gdLst/>
                <a:ahLst/>
                <a:cxnLst/>
                <a:rect l="l" t="t" r="r" b="b"/>
                <a:pathLst>
                  <a:path w="1560898" h="1286577" extrusionOk="0">
                    <a:moveTo>
                      <a:pt x="1560898" y="1286577"/>
                    </a:moveTo>
                    <a:lnTo>
                      <a:pt x="11230" y="1286577"/>
                    </a:lnTo>
                    <a:lnTo>
                      <a:pt x="11230" y="539014"/>
                    </a:lnTo>
                    <a:lnTo>
                      <a:pt x="0" y="539014"/>
                    </a:lnTo>
                    <a:lnTo>
                      <a:pt x="774834" y="0"/>
                    </a:lnTo>
                    <a:lnTo>
                      <a:pt x="1545058" y="535807"/>
                    </a:lnTo>
                    <a:lnTo>
                      <a:pt x="1560898" y="535807"/>
                    </a:lnTo>
                    <a:close/>
                  </a:path>
                </a:pathLst>
              </a:custGeom>
              <a:solidFill>
                <a:srgbClr val="F7D38F"/>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199" name="Google Shape;199;p3"/>
              <p:cNvSpPr/>
              <p:nvPr/>
            </p:nvSpPr>
            <p:spPr>
              <a:xfrm rot="10800000">
                <a:off x="6989543" y="2200976"/>
                <a:ext cx="766816" cy="1280999"/>
              </a:xfrm>
              <a:custGeom>
                <a:avLst/>
                <a:gdLst/>
                <a:ahLst/>
                <a:cxnLst/>
                <a:rect l="l" t="t" r="r" b="b"/>
                <a:pathLst>
                  <a:path w="766816" h="1280999" extrusionOk="0">
                    <a:moveTo>
                      <a:pt x="766816" y="1280999"/>
                    </a:moveTo>
                    <a:lnTo>
                      <a:pt x="11230" y="1280999"/>
                    </a:lnTo>
                    <a:lnTo>
                      <a:pt x="11230" y="533436"/>
                    </a:lnTo>
                    <a:lnTo>
                      <a:pt x="0" y="533436"/>
                    </a:lnTo>
                    <a:lnTo>
                      <a:pt x="766816" y="0"/>
                    </a:lnTo>
                    <a:close/>
                  </a:path>
                </a:pathLst>
              </a:custGeom>
              <a:solidFill>
                <a:srgbClr val="FFFFFF">
                  <a:alpha val="274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00" name="Google Shape;200;p3"/>
              <p:cNvSpPr/>
              <p:nvPr/>
            </p:nvSpPr>
            <p:spPr>
              <a:xfrm>
                <a:off x="6227545" y="582329"/>
                <a:ext cx="1544855" cy="2375474"/>
              </a:xfrm>
              <a:custGeom>
                <a:avLst/>
                <a:gdLst/>
                <a:ahLst/>
                <a:cxnLst/>
                <a:rect l="l" t="t" r="r" b="b"/>
                <a:pathLst>
                  <a:path w="1544855" h="2346147" extrusionOk="0">
                    <a:moveTo>
                      <a:pt x="546245" y="0"/>
                    </a:moveTo>
                    <a:lnTo>
                      <a:pt x="998610" y="0"/>
                    </a:lnTo>
                    <a:cubicBezTo>
                      <a:pt x="1300293" y="0"/>
                      <a:pt x="1544855" y="244562"/>
                      <a:pt x="1544855" y="546245"/>
                    </a:cubicBezTo>
                    <a:lnTo>
                      <a:pt x="1544855" y="2346147"/>
                    </a:lnTo>
                    <a:lnTo>
                      <a:pt x="1271992" y="1987617"/>
                    </a:lnTo>
                    <a:lnTo>
                      <a:pt x="1016906" y="2343752"/>
                    </a:lnTo>
                    <a:lnTo>
                      <a:pt x="755493" y="1987617"/>
                    </a:lnTo>
                    <a:lnTo>
                      <a:pt x="494081" y="2300439"/>
                    </a:lnTo>
                    <a:lnTo>
                      <a:pt x="238995" y="1987617"/>
                    </a:lnTo>
                    <a:lnTo>
                      <a:pt x="0" y="2302833"/>
                    </a:lnTo>
                    <a:lnTo>
                      <a:pt x="0" y="546245"/>
                    </a:lnTo>
                    <a:cubicBezTo>
                      <a:pt x="0" y="244562"/>
                      <a:pt x="244562" y="0"/>
                      <a:pt x="546245" y="0"/>
                    </a:cubicBezTo>
                    <a:close/>
                  </a:path>
                </a:pathLst>
              </a:custGeom>
              <a:solidFill>
                <a:srgbClr val="EFB436"/>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01" name="Google Shape;201;p3"/>
              <p:cNvSpPr/>
              <p:nvPr/>
            </p:nvSpPr>
            <p:spPr>
              <a:xfrm>
                <a:off x="6501911" y="580726"/>
                <a:ext cx="1013174" cy="2375012"/>
              </a:xfrm>
              <a:custGeom>
                <a:avLst/>
                <a:gdLst/>
                <a:ahLst/>
                <a:cxnLst/>
                <a:rect l="l" t="t" r="r" b="b"/>
                <a:pathLst>
                  <a:path w="1013174" h="2375012" extrusionOk="0">
                    <a:moveTo>
                      <a:pt x="618189" y="0"/>
                    </a:moveTo>
                    <a:lnTo>
                      <a:pt x="722641" y="0"/>
                    </a:lnTo>
                    <a:cubicBezTo>
                      <a:pt x="798062" y="0"/>
                      <a:pt x="869913" y="15489"/>
                      <a:pt x="935264" y="43499"/>
                    </a:cubicBezTo>
                    <a:lnTo>
                      <a:pt x="1013174" y="86351"/>
                    </a:lnTo>
                    <a:lnTo>
                      <a:pt x="976198" y="2042175"/>
                    </a:lnTo>
                    <a:lnTo>
                      <a:pt x="740937" y="2375012"/>
                    </a:lnTo>
                    <a:lnTo>
                      <a:pt x="661003" y="2264663"/>
                    </a:lnTo>
                    <a:close/>
                    <a:moveTo>
                      <a:pt x="270276" y="0"/>
                    </a:moveTo>
                    <a:lnTo>
                      <a:pt x="345974" y="0"/>
                    </a:lnTo>
                    <a:lnTo>
                      <a:pt x="386192" y="2127303"/>
                    </a:lnTo>
                    <a:lnTo>
                      <a:pt x="218112" y="2331121"/>
                    </a:lnTo>
                    <a:lnTo>
                      <a:pt x="0" y="2060074"/>
                    </a:lnTo>
                    <a:lnTo>
                      <a:pt x="37919" y="54353"/>
                    </a:lnTo>
                    <a:lnTo>
                      <a:pt x="57653" y="43499"/>
                    </a:lnTo>
                    <a:cubicBezTo>
                      <a:pt x="123005" y="15489"/>
                      <a:pt x="194855" y="0"/>
                      <a:pt x="270276" y="0"/>
                    </a:cubicBezTo>
                    <a:close/>
                  </a:path>
                </a:pathLst>
              </a:custGeom>
              <a:solidFill>
                <a:srgbClr val="FFFFFF">
                  <a:alpha val="274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02" name="Google Shape;202;p3"/>
              <p:cNvSpPr/>
              <p:nvPr/>
            </p:nvSpPr>
            <p:spPr>
              <a:xfrm>
                <a:off x="6230753" y="556661"/>
                <a:ext cx="1544855" cy="555056"/>
              </a:xfrm>
              <a:custGeom>
                <a:avLst/>
                <a:gdLst/>
                <a:ahLst/>
                <a:cxnLst/>
                <a:rect l="l" t="t" r="r" b="b"/>
                <a:pathLst>
                  <a:path w="1544855" h="555056" extrusionOk="0">
                    <a:moveTo>
                      <a:pt x="546245" y="0"/>
                    </a:moveTo>
                    <a:lnTo>
                      <a:pt x="998610" y="0"/>
                    </a:lnTo>
                    <a:cubicBezTo>
                      <a:pt x="1300293" y="0"/>
                      <a:pt x="1544855" y="244562"/>
                      <a:pt x="1544855" y="546245"/>
                    </a:cubicBezTo>
                    <a:lnTo>
                      <a:pt x="1544855" y="555056"/>
                    </a:lnTo>
                    <a:lnTo>
                      <a:pt x="0" y="555056"/>
                    </a:lnTo>
                    <a:lnTo>
                      <a:pt x="0" y="546245"/>
                    </a:lnTo>
                    <a:cubicBezTo>
                      <a:pt x="0" y="244562"/>
                      <a:pt x="244562" y="0"/>
                      <a:pt x="546245" y="0"/>
                    </a:cubicBezTo>
                    <a:close/>
                  </a:path>
                </a:pathLst>
              </a:custGeom>
              <a:solidFill>
                <a:srgbClr val="E3607D"/>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03" name="Google Shape;203;p3"/>
              <p:cNvSpPr/>
              <p:nvPr/>
            </p:nvSpPr>
            <p:spPr>
              <a:xfrm>
                <a:off x="6765353" y="3234088"/>
                <a:ext cx="499017" cy="248653"/>
              </a:xfrm>
              <a:custGeom>
                <a:avLst/>
                <a:gdLst/>
                <a:ahLst/>
                <a:cxnLst/>
                <a:rect l="l" t="t" r="r" b="b"/>
                <a:pathLst>
                  <a:path w="499017" h="248653" extrusionOk="0">
                    <a:moveTo>
                      <a:pt x="249058" y="0"/>
                    </a:moveTo>
                    <a:cubicBezTo>
                      <a:pt x="311852" y="0"/>
                      <a:pt x="371674" y="12726"/>
                      <a:pt x="426085" y="35740"/>
                    </a:cubicBezTo>
                    <a:lnTo>
                      <a:pt x="499017" y="75327"/>
                    </a:lnTo>
                    <a:lnTo>
                      <a:pt x="249860" y="248653"/>
                    </a:lnTo>
                    <a:lnTo>
                      <a:pt x="0" y="74838"/>
                    </a:lnTo>
                    <a:lnTo>
                      <a:pt x="72032" y="35740"/>
                    </a:lnTo>
                    <a:cubicBezTo>
                      <a:pt x="126443" y="12726"/>
                      <a:pt x="186264" y="0"/>
                      <a:pt x="249058" y="0"/>
                    </a:cubicBezTo>
                    <a:close/>
                  </a:path>
                </a:pathLst>
              </a:custGeom>
              <a:solidFill>
                <a:srgbClr val="000000"/>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04" name="Google Shape;204;p3"/>
              <p:cNvSpPr/>
              <p:nvPr/>
            </p:nvSpPr>
            <p:spPr>
              <a:xfrm>
                <a:off x="6208295" y="1063591"/>
                <a:ext cx="1597800" cy="375300"/>
              </a:xfrm>
              <a:prstGeom prst="roundRect">
                <a:avLst>
                  <a:gd name="adj" fmla="val 16667"/>
                </a:avLst>
              </a:prstGeom>
              <a:solidFill>
                <a:srgbClr val="A8BFD6"/>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05" name="Google Shape;205;p3"/>
              <p:cNvSpPr/>
              <p:nvPr/>
            </p:nvSpPr>
            <p:spPr>
              <a:xfrm flipH="1">
                <a:off x="6994360" y="550435"/>
                <a:ext cx="774832" cy="512039"/>
              </a:xfrm>
              <a:custGeom>
                <a:avLst/>
                <a:gdLst/>
                <a:ahLst/>
                <a:cxnLst/>
                <a:rect l="l" t="t" r="r" b="b"/>
                <a:pathLst>
                  <a:path w="774832" h="555056" extrusionOk="0">
                    <a:moveTo>
                      <a:pt x="546245" y="0"/>
                    </a:moveTo>
                    <a:lnTo>
                      <a:pt x="774832" y="0"/>
                    </a:lnTo>
                    <a:lnTo>
                      <a:pt x="774832" y="555056"/>
                    </a:lnTo>
                    <a:lnTo>
                      <a:pt x="0" y="555056"/>
                    </a:lnTo>
                    <a:lnTo>
                      <a:pt x="0" y="546245"/>
                    </a:lnTo>
                    <a:cubicBezTo>
                      <a:pt x="0" y="244562"/>
                      <a:pt x="244562" y="0"/>
                      <a:pt x="54624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06" name="Google Shape;206;p3"/>
              <p:cNvSpPr/>
              <p:nvPr/>
            </p:nvSpPr>
            <p:spPr>
              <a:xfrm flipH="1">
                <a:off x="6993134" y="1066800"/>
                <a:ext cx="824184" cy="375385"/>
              </a:xfrm>
              <a:custGeom>
                <a:avLst/>
                <a:gdLst/>
                <a:ahLst/>
                <a:cxnLst/>
                <a:rect l="l" t="t" r="r" b="b"/>
                <a:pathLst>
                  <a:path w="792485" h="375385" extrusionOk="0">
                    <a:moveTo>
                      <a:pt x="62565" y="0"/>
                    </a:moveTo>
                    <a:lnTo>
                      <a:pt x="792485" y="0"/>
                    </a:lnTo>
                    <a:lnTo>
                      <a:pt x="792485" y="375385"/>
                    </a:lnTo>
                    <a:lnTo>
                      <a:pt x="62565" y="375385"/>
                    </a:lnTo>
                    <a:cubicBezTo>
                      <a:pt x="28011" y="375385"/>
                      <a:pt x="0" y="347374"/>
                      <a:pt x="0" y="312820"/>
                    </a:cubicBezTo>
                    <a:lnTo>
                      <a:pt x="0" y="62565"/>
                    </a:lnTo>
                    <a:cubicBezTo>
                      <a:pt x="0" y="28011"/>
                      <a:pt x="28011" y="0"/>
                      <a:pt x="6256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grpSp>
        <p:sp>
          <p:nvSpPr>
            <p:cNvPr id="207" name="Google Shape;207;p3"/>
            <p:cNvSpPr/>
            <p:nvPr/>
          </p:nvSpPr>
          <p:spPr>
            <a:xfrm>
              <a:off x="7382576" y="3113772"/>
              <a:ext cx="67500" cy="540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08" name="Google Shape;208;p3"/>
            <p:cNvSpPr/>
            <p:nvPr/>
          </p:nvSpPr>
          <p:spPr>
            <a:xfrm>
              <a:off x="7376159" y="2890787"/>
              <a:ext cx="67500" cy="144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09" name="Google Shape;209;p3"/>
            <p:cNvSpPr/>
            <p:nvPr/>
          </p:nvSpPr>
          <p:spPr>
            <a:xfrm>
              <a:off x="6731266" y="2457649"/>
              <a:ext cx="67500" cy="432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10" name="Google Shape;210;p3"/>
            <p:cNvSpPr/>
            <p:nvPr/>
          </p:nvSpPr>
          <p:spPr>
            <a:xfrm>
              <a:off x="6734474" y="2956560"/>
              <a:ext cx="67500" cy="108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11" name="Google Shape;211;p3"/>
            <p:cNvSpPr/>
            <p:nvPr/>
          </p:nvSpPr>
          <p:spPr>
            <a:xfrm rot="3200062">
              <a:off x="7093647" y="3970895"/>
              <a:ext cx="67320" cy="324003"/>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12" name="Google Shape;212;p3"/>
            <p:cNvSpPr/>
            <p:nvPr/>
          </p:nvSpPr>
          <p:spPr>
            <a:xfrm rot="5400000">
              <a:off x="6680505" y="1450126"/>
              <a:ext cx="97200" cy="15957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13" name="Google Shape;213;p3"/>
            <p:cNvSpPr/>
            <p:nvPr/>
          </p:nvSpPr>
          <p:spPr>
            <a:xfrm rot="3484535">
              <a:off x="6838763" y="4268957"/>
              <a:ext cx="67511" cy="107961"/>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14" name="Google Shape;214;p3"/>
            <p:cNvSpPr/>
            <p:nvPr/>
          </p:nvSpPr>
          <p:spPr>
            <a:xfrm rot="-1504720">
              <a:off x="7344127" y="1872139"/>
              <a:ext cx="67239" cy="108035"/>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sp>
          <p:nvSpPr>
            <p:cNvPr id="215" name="Google Shape;215;p3"/>
            <p:cNvSpPr/>
            <p:nvPr/>
          </p:nvSpPr>
          <p:spPr>
            <a:xfrm rot="-3012820">
              <a:off x="7177533" y="1614475"/>
              <a:ext cx="114388" cy="226856"/>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algn="ctr"/>
              <a:endParaRPr>
                <a:solidFill>
                  <a:srgbClr val="FFFFFF"/>
                </a:solidFill>
                <a:latin typeface="Calibri"/>
                <a:ea typeface="Calibri"/>
                <a:cs typeface="Calibri"/>
                <a:sym typeface="Calibri"/>
              </a:endParaRPr>
            </a:p>
          </p:txBody>
        </p:sp>
      </p:grpSp>
      <p:sp>
        <p:nvSpPr>
          <p:cNvPr id="216" name="Google Shape;216;p3"/>
          <p:cNvSpPr/>
          <p:nvPr/>
        </p:nvSpPr>
        <p:spPr>
          <a:xfrm flipH="1">
            <a:off x="1345667" y="5808625"/>
            <a:ext cx="965103" cy="407150"/>
          </a:xfrm>
          <a:custGeom>
            <a:avLst/>
            <a:gdLst/>
            <a:ahLst/>
            <a:cxnLst/>
            <a:rect l="l" t="t" r="r" b="b"/>
            <a:pathLst>
              <a:path w="33784" h="16286" extrusionOk="0">
                <a:moveTo>
                  <a:pt x="33784" y="0"/>
                </a:moveTo>
                <a:cubicBezTo>
                  <a:pt x="32358" y="155"/>
                  <a:pt x="25586" y="-388"/>
                  <a:pt x="25229" y="932"/>
                </a:cubicBezTo>
                <a:cubicBezTo>
                  <a:pt x="24873" y="2252"/>
                  <a:pt x="33280" y="6679"/>
                  <a:pt x="31645" y="7921"/>
                </a:cubicBezTo>
                <a:cubicBezTo>
                  <a:pt x="30010" y="9164"/>
                  <a:pt x="16570" y="7048"/>
                  <a:pt x="15417" y="8387"/>
                </a:cubicBezTo>
                <a:cubicBezTo>
                  <a:pt x="14264" y="9727"/>
                  <a:pt x="27296" y="14869"/>
                  <a:pt x="24726" y="15958"/>
                </a:cubicBezTo>
                <a:cubicBezTo>
                  <a:pt x="22157" y="17047"/>
                  <a:pt x="4121" y="15092"/>
                  <a:pt x="0" y="14919"/>
                </a:cubicBezTo>
              </a:path>
            </a:pathLst>
          </a:custGeom>
          <a:noFill/>
          <a:ln w="28575" cap="flat" cmpd="sng">
            <a:solidFill>
              <a:schemeClr val="dk1"/>
            </a:solidFill>
            <a:prstDash val="solid"/>
            <a:round/>
            <a:headEnd type="none" w="med" len="med"/>
            <a:tailEnd type="none" w="med" len="med"/>
          </a:ln>
        </p:spPr>
      </p:sp>
      <p:sp>
        <p:nvSpPr>
          <p:cNvPr id="217" name="Google Shape;217;p3"/>
          <p:cNvSpPr txBox="1">
            <a:spLocks noGrp="1"/>
          </p:cNvSpPr>
          <p:nvPr>
            <p:ph type="subTitle" idx="2"/>
          </p:nvPr>
        </p:nvSpPr>
        <p:spPr>
          <a:xfrm>
            <a:off x="5994449" y="2721225"/>
            <a:ext cx="3365635" cy="563400"/>
          </a:xfrm>
          <a:prstGeom prst="rect">
            <a:avLst/>
          </a:prstGeom>
        </p:spPr>
        <p:txBody>
          <a:bodyPr spcFirstLastPara="1" wrap="square" lIns="121900" tIns="121900" rIns="121900" bIns="121900" anchor="t" anchorCtr="0">
            <a:noAutofit/>
          </a:bodyPr>
          <a:lstStyle>
            <a:lvl1pPr lvl="0">
              <a:spcBef>
                <a:spcPts val="0"/>
              </a:spcBef>
              <a:spcAft>
                <a:spcPts val="0"/>
              </a:spcAft>
              <a:buSzPts val="2900"/>
              <a:buNone/>
              <a:defRPr sz="2900"/>
            </a:lvl1pPr>
            <a:lvl2pPr lvl="1">
              <a:spcBef>
                <a:spcPts val="2100"/>
              </a:spcBef>
              <a:spcAft>
                <a:spcPts val="0"/>
              </a:spcAft>
              <a:buSzPts val="2300"/>
              <a:buNone/>
              <a:defRPr sz="2300"/>
            </a:lvl2pPr>
            <a:lvl3pPr lvl="2">
              <a:spcBef>
                <a:spcPts val="2100"/>
              </a:spcBef>
              <a:spcAft>
                <a:spcPts val="0"/>
              </a:spcAft>
              <a:buSzPts val="2300"/>
              <a:buNone/>
              <a:defRPr sz="2300"/>
            </a:lvl3pPr>
            <a:lvl4pPr lvl="3">
              <a:spcBef>
                <a:spcPts val="2100"/>
              </a:spcBef>
              <a:spcAft>
                <a:spcPts val="0"/>
              </a:spcAft>
              <a:buSzPts val="2300"/>
              <a:buNone/>
              <a:defRPr sz="2300"/>
            </a:lvl4pPr>
            <a:lvl5pPr lvl="4">
              <a:spcBef>
                <a:spcPts val="2100"/>
              </a:spcBef>
              <a:spcAft>
                <a:spcPts val="0"/>
              </a:spcAft>
              <a:buSzPts val="2300"/>
              <a:buNone/>
              <a:defRPr sz="2300"/>
            </a:lvl5pPr>
            <a:lvl6pPr lvl="5">
              <a:spcBef>
                <a:spcPts val="2100"/>
              </a:spcBef>
              <a:spcAft>
                <a:spcPts val="0"/>
              </a:spcAft>
              <a:buSzPts val="2300"/>
              <a:buNone/>
              <a:defRPr sz="2300"/>
            </a:lvl6pPr>
            <a:lvl7pPr lvl="6">
              <a:spcBef>
                <a:spcPts val="2100"/>
              </a:spcBef>
              <a:spcAft>
                <a:spcPts val="0"/>
              </a:spcAft>
              <a:buSzPts val="2300"/>
              <a:buNone/>
              <a:defRPr sz="2300"/>
            </a:lvl7pPr>
            <a:lvl8pPr lvl="7">
              <a:spcBef>
                <a:spcPts val="2100"/>
              </a:spcBef>
              <a:spcAft>
                <a:spcPts val="0"/>
              </a:spcAft>
              <a:buSzPts val="2300"/>
              <a:buNone/>
              <a:defRPr sz="2300"/>
            </a:lvl8pPr>
            <a:lvl9pPr lvl="8">
              <a:spcBef>
                <a:spcPts val="2100"/>
              </a:spcBef>
              <a:spcAft>
                <a:spcPts val="2100"/>
              </a:spcAft>
              <a:buSzPts val="2300"/>
              <a:buNone/>
              <a:defRPr sz="2300"/>
            </a:lvl9pPr>
          </a:lstStyle>
          <a:p>
            <a:endParaRPr/>
          </a:p>
        </p:txBody>
      </p:sp>
      <p:sp>
        <p:nvSpPr>
          <p:cNvPr id="218" name="Google Shape;218;p3"/>
          <p:cNvSpPr txBox="1">
            <a:spLocks noGrp="1"/>
          </p:cNvSpPr>
          <p:nvPr>
            <p:ph type="subTitle" idx="3"/>
          </p:nvPr>
        </p:nvSpPr>
        <p:spPr>
          <a:xfrm>
            <a:off x="5994449" y="3368925"/>
            <a:ext cx="3365635"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219" name="Google Shape;219;p3"/>
          <p:cNvSpPr txBox="1">
            <a:spLocks noGrp="1"/>
          </p:cNvSpPr>
          <p:nvPr>
            <p:ph type="subTitle" idx="4"/>
          </p:nvPr>
        </p:nvSpPr>
        <p:spPr>
          <a:xfrm>
            <a:off x="5994449" y="4016625"/>
            <a:ext cx="3365635"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220" name="Google Shape;220;p3"/>
          <p:cNvSpPr txBox="1">
            <a:spLocks noGrp="1"/>
          </p:cNvSpPr>
          <p:nvPr>
            <p:ph type="subTitle" idx="5"/>
          </p:nvPr>
        </p:nvSpPr>
        <p:spPr>
          <a:xfrm>
            <a:off x="5994449" y="4664325"/>
            <a:ext cx="3365635"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221" name="Google Shape;221;p3"/>
          <p:cNvSpPr txBox="1">
            <a:spLocks noGrp="1"/>
          </p:cNvSpPr>
          <p:nvPr>
            <p:ph type="subTitle" idx="6"/>
          </p:nvPr>
        </p:nvSpPr>
        <p:spPr>
          <a:xfrm>
            <a:off x="5994449" y="5312025"/>
            <a:ext cx="3365635"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Tree>
    <p:extLst>
      <p:ext uri="{BB962C8B-B14F-4D97-AF65-F5344CB8AC3E}">
        <p14:creationId xmlns:p14="http://schemas.microsoft.com/office/powerpoint/2010/main" val="1408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62"/>
        <p:cNvGrpSpPr/>
        <p:nvPr/>
      </p:nvGrpSpPr>
      <p:grpSpPr>
        <a:xfrm>
          <a:off x="0" y="0"/>
          <a:ext cx="0" cy="0"/>
          <a:chOff x="0" y="0"/>
          <a:chExt cx="0" cy="0"/>
        </a:xfrm>
      </p:grpSpPr>
      <p:grpSp>
        <p:nvGrpSpPr>
          <p:cNvPr id="463" name="Google Shape;463;p18"/>
          <p:cNvGrpSpPr/>
          <p:nvPr/>
        </p:nvGrpSpPr>
        <p:grpSpPr>
          <a:xfrm>
            <a:off x="320829" y="221689"/>
            <a:ext cx="11690016" cy="6389244"/>
            <a:chOff x="376189" y="242475"/>
            <a:chExt cx="8525391" cy="4659600"/>
          </a:xfrm>
        </p:grpSpPr>
        <p:sp>
          <p:nvSpPr>
            <p:cNvPr id="464" name="Google Shape;464;p1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5" name="Google Shape;465;p1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6" name="Google Shape;466;p1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7" name="Google Shape;467;p1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8" name="Google Shape;468;p1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469" name="Google Shape;469;p18"/>
            <p:cNvGrpSpPr/>
            <p:nvPr/>
          </p:nvGrpSpPr>
          <p:grpSpPr>
            <a:xfrm>
              <a:off x="708708" y="843761"/>
              <a:ext cx="159575" cy="3457012"/>
              <a:chOff x="429853" y="651275"/>
              <a:chExt cx="171900" cy="3724025"/>
            </a:xfrm>
          </p:grpSpPr>
          <p:sp>
            <p:nvSpPr>
              <p:cNvPr id="470" name="Google Shape;470;p1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1" name="Google Shape;471;p1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2" name="Google Shape;472;p1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3" name="Google Shape;473;p1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4" name="Google Shape;474;p1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5" name="Google Shape;475;p1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6" name="Google Shape;476;p1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7" name="Google Shape;477;p1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8" name="Google Shape;478;p1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9" name="Google Shape;479;p1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480" name="Google Shape;480;p18"/>
            <p:cNvGrpSpPr/>
            <p:nvPr/>
          </p:nvGrpSpPr>
          <p:grpSpPr>
            <a:xfrm>
              <a:off x="376189" y="867325"/>
              <a:ext cx="441407" cy="3409123"/>
              <a:chOff x="71651" y="735275"/>
              <a:chExt cx="475500" cy="3672437"/>
            </a:xfrm>
          </p:grpSpPr>
          <p:sp>
            <p:nvSpPr>
              <p:cNvPr id="481" name="Google Shape;481;p1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2" name="Google Shape;482;p1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3" name="Google Shape;483;p1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4" name="Google Shape;484;p1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5" name="Google Shape;485;p1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6" name="Google Shape;486;p1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7" name="Google Shape;487;p1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8" name="Google Shape;488;p1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9" name="Google Shape;489;p1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90" name="Google Shape;490;p1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491" name="Google Shape;491;p18"/>
          <p:cNvSpPr txBox="1">
            <a:spLocks noGrp="1"/>
          </p:cNvSpPr>
          <p:nvPr>
            <p:ph type="title"/>
          </p:nvPr>
        </p:nvSpPr>
        <p:spPr>
          <a:xfrm>
            <a:off x="1669600" y="1778104"/>
            <a:ext cx="3506000" cy="1799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92" name="Google Shape;492;p18"/>
          <p:cNvSpPr txBox="1">
            <a:spLocks noGrp="1"/>
          </p:cNvSpPr>
          <p:nvPr>
            <p:ph type="subTitle" idx="1"/>
          </p:nvPr>
        </p:nvSpPr>
        <p:spPr>
          <a:xfrm>
            <a:off x="1669600" y="3325904"/>
            <a:ext cx="3506000" cy="159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21689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24"/>
        <p:cNvGrpSpPr/>
        <p:nvPr/>
      </p:nvGrpSpPr>
      <p:grpSpPr>
        <a:xfrm>
          <a:off x="0" y="0"/>
          <a:ext cx="0" cy="0"/>
          <a:chOff x="0" y="0"/>
          <a:chExt cx="0" cy="0"/>
        </a:xfrm>
      </p:grpSpPr>
      <p:grpSp>
        <p:nvGrpSpPr>
          <p:cNvPr id="525" name="Google Shape;525;p20"/>
          <p:cNvGrpSpPr/>
          <p:nvPr/>
        </p:nvGrpSpPr>
        <p:grpSpPr>
          <a:xfrm>
            <a:off x="320829" y="221689"/>
            <a:ext cx="11690016" cy="6389244"/>
            <a:chOff x="376189" y="242475"/>
            <a:chExt cx="8525391" cy="4659600"/>
          </a:xfrm>
        </p:grpSpPr>
        <p:sp>
          <p:nvSpPr>
            <p:cNvPr id="526" name="Google Shape;526;p20"/>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7" name="Google Shape;527;p20"/>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8" name="Google Shape;528;p20"/>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9" name="Google Shape;529;p20"/>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0" name="Google Shape;530;p20"/>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531" name="Google Shape;531;p20"/>
            <p:cNvGrpSpPr/>
            <p:nvPr/>
          </p:nvGrpSpPr>
          <p:grpSpPr>
            <a:xfrm>
              <a:off x="708708" y="843761"/>
              <a:ext cx="159575" cy="3457012"/>
              <a:chOff x="429853" y="651275"/>
              <a:chExt cx="171900" cy="3724025"/>
            </a:xfrm>
          </p:grpSpPr>
          <p:sp>
            <p:nvSpPr>
              <p:cNvPr id="532" name="Google Shape;532;p20"/>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3" name="Google Shape;533;p20"/>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4" name="Google Shape;534;p20"/>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5" name="Google Shape;535;p20"/>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6" name="Google Shape;536;p20"/>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7" name="Google Shape;537;p20"/>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8" name="Google Shape;538;p20"/>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9" name="Google Shape;539;p20"/>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0" name="Google Shape;540;p20"/>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1" name="Google Shape;541;p20"/>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542" name="Google Shape;542;p20"/>
            <p:cNvGrpSpPr/>
            <p:nvPr/>
          </p:nvGrpSpPr>
          <p:grpSpPr>
            <a:xfrm>
              <a:off x="376189" y="867325"/>
              <a:ext cx="441407" cy="3409123"/>
              <a:chOff x="71651" y="735275"/>
              <a:chExt cx="475500" cy="3672437"/>
            </a:xfrm>
          </p:grpSpPr>
          <p:sp>
            <p:nvSpPr>
              <p:cNvPr id="543" name="Google Shape;543;p20"/>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4" name="Google Shape;544;p20"/>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5" name="Google Shape;545;p20"/>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6" name="Google Shape;546;p20"/>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7" name="Google Shape;547;p20"/>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8" name="Google Shape;548;p20"/>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9" name="Google Shape;549;p20"/>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0" name="Google Shape;550;p20"/>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1" name="Google Shape;551;p20"/>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2" name="Google Shape;552;p20"/>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553" name="Google Shape;553;p20"/>
          <p:cNvSpPr txBox="1">
            <a:spLocks noGrp="1"/>
          </p:cNvSpPr>
          <p:nvPr>
            <p:ph type="title"/>
          </p:nvPr>
        </p:nvSpPr>
        <p:spPr>
          <a:xfrm>
            <a:off x="2907833" y="2205180"/>
            <a:ext cx="3654400" cy="864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554" name="Google Shape;554;p20"/>
          <p:cNvSpPr txBox="1">
            <a:spLocks noGrp="1"/>
          </p:cNvSpPr>
          <p:nvPr>
            <p:ph type="subTitle" idx="1"/>
          </p:nvPr>
        </p:nvSpPr>
        <p:spPr>
          <a:xfrm>
            <a:off x="2907833" y="3155513"/>
            <a:ext cx="3654400" cy="149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96033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2.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618400"/>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1pPr>
            <a:lvl2pPr lvl="1">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2pPr>
            <a:lvl3pPr lvl="2">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3pPr>
            <a:lvl4pPr lvl="3">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4pPr>
            <a:lvl5pPr lvl="4">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5pPr>
            <a:lvl6pPr lvl="5">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6pPr>
            <a:lvl7pPr lvl="6">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7pPr>
            <a:lvl8pPr lvl="7">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8pPr>
            <a:lvl9pPr lvl="8">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1pPr>
            <a:lvl2pPr marL="914400" lvl="1"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marL="1371600" lvl="2"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marL="1828800" lvl="3"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marL="2286000" lvl="4"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marL="2743200" lvl="5"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marL="3200400" lvl="6"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marL="3657600" lvl="7"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marL="4114800" lvl="8"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35551457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 xmlns:a16="http://schemas.microsoft.com/office/drawing/2014/main" id="{4C267713-9F57-AA35-4830-43309032CE6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09946" y="123332"/>
            <a:ext cx="1642815" cy="1642815"/>
          </a:xfrm>
          <a:prstGeom prst="rect">
            <a:avLst/>
          </a:prstGeom>
        </p:spPr>
      </p:pic>
    </p:spTree>
    <p:extLst>
      <p:ext uri="{BB962C8B-B14F-4D97-AF65-F5344CB8AC3E}">
        <p14:creationId xmlns:p14="http://schemas.microsoft.com/office/powerpoint/2010/main" val="3763999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704"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618400"/>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1pPr>
            <a:lvl2pPr lvl="1">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2pPr>
            <a:lvl3pPr lvl="2">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3pPr>
            <a:lvl4pPr lvl="3">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4pPr>
            <a:lvl5pPr lvl="4">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5pPr>
            <a:lvl6pPr lvl="5">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6pPr>
            <a:lvl7pPr lvl="6">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7pPr>
            <a:lvl8pPr lvl="7">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8pPr>
            <a:lvl9pPr lvl="8">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1pPr>
            <a:lvl2pPr marL="914400" lvl="1"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marL="1371600" lvl="2"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marL="1828800" lvl="3"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marL="2286000" lvl="4"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marL="2743200" lvl="5"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marL="3200400" lvl="6"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marL="3657600" lvl="7"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marL="4114800" lvl="8"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324592564"/>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 xmlns:a16="http://schemas.microsoft.com/office/drawing/2014/main" id="{4C267713-9F57-AA35-4830-43309032CE6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09946" y="123332"/>
            <a:ext cx="1642815" cy="1642815"/>
          </a:xfrm>
          <a:prstGeom prst="rect">
            <a:avLst/>
          </a:prstGeom>
        </p:spPr>
      </p:pic>
    </p:spTree>
    <p:extLst>
      <p:ext uri="{BB962C8B-B14F-4D97-AF65-F5344CB8AC3E}">
        <p14:creationId xmlns:p14="http://schemas.microsoft.com/office/powerpoint/2010/main" val="1650982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8/24/2025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23617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4294967295"/>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Tx/>
              <a:buNone/>
              <a:defRPr kumimoji="0" sz="1400"/>
            </a:lvl1pPr>
          </a:lstStyle>
          <a:p>
            <a:pPr>
              <a:defRPr/>
            </a:pPr>
            <a:endParaRPr lang="zh-CN"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buFontTx/>
              <a:buNone/>
              <a:defRPr kumimoji="0" sz="1400"/>
            </a:lvl1pPr>
          </a:lstStyle>
          <a:p>
            <a:pPr>
              <a:defRPr/>
            </a:pPr>
            <a:endParaRPr lang="zh-CN"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buFontTx/>
              <a:buNone/>
              <a:defRPr kumimoji="0" sz="1400"/>
            </a:lvl1pPr>
          </a:lstStyle>
          <a:p>
            <a:pPr>
              <a:defRPr/>
            </a:pPr>
            <a:fld id="{307466A7-3B35-4420-94B7-AF1F6C56EC5E}"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401186323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字魂59号-创粗黑" panose="00000500000000000000" pitchFamily="2" charset="-122"/>
          <a:ea typeface="字魂59号-创粗黑" panose="00000500000000000000" pitchFamily="2" charset="-122"/>
        </a:defRPr>
      </a:lvl2pPr>
      <a:lvl3pPr algn="ctr" rtl="0" eaLnBrk="0" fontAlgn="base" hangingPunct="0">
        <a:spcBef>
          <a:spcPct val="0"/>
        </a:spcBef>
        <a:spcAft>
          <a:spcPct val="0"/>
        </a:spcAft>
        <a:defRPr sz="4400">
          <a:solidFill>
            <a:schemeClr val="tx2"/>
          </a:solidFill>
          <a:latin typeface="字魂59号-创粗黑" panose="00000500000000000000" pitchFamily="2" charset="-122"/>
          <a:ea typeface="字魂59号-创粗黑" panose="00000500000000000000" pitchFamily="2" charset="-122"/>
        </a:defRPr>
      </a:lvl3pPr>
      <a:lvl4pPr algn="ctr" rtl="0" eaLnBrk="0" fontAlgn="base" hangingPunct="0">
        <a:spcBef>
          <a:spcPct val="0"/>
        </a:spcBef>
        <a:spcAft>
          <a:spcPct val="0"/>
        </a:spcAft>
        <a:defRPr sz="4400">
          <a:solidFill>
            <a:schemeClr val="tx2"/>
          </a:solidFill>
          <a:latin typeface="字魂59号-创粗黑" panose="00000500000000000000" pitchFamily="2" charset="-122"/>
          <a:ea typeface="字魂59号-创粗黑" panose="00000500000000000000" pitchFamily="2" charset="-122"/>
        </a:defRPr>
      </a:lvl4pPr>
      <a:lvl5pPr algn="ctr" rtl="0" eaLnBrk="0" fontAlgn="base" hangingPunct="0">
        <a:spcBef>
          <a:spcPct val="0"/>
        </a:spcBef>
        <a:spcAft>
          <a:spcPct val="0"/>
        </a:spcAft>
        <a:defRPr sz="4400">
          <a:solidFill>
            <a:schemeClr val="tx2"/>
          </a:solidFill>
          <a:latin typeface="字魂59号-创粗黑" panose="00000500000000000000" pitchFamily="2" charset="-122"/>
          <a:ea typeface="字魂59号-创粗黑" panose="00000500000000000000"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svg"/><Relationship Id="rId7" Type="http://schemas.openxmlformats.org/officeDocument/2006/relationships/image" Target="../media/image84.svg"/><Relationship Id="rId2" Type="http://schemas.openxmlformats.org/officeDocument/2006/relationships/image" Target="../media/image28.png"/><Relationship Id="rId1" Type="http://schemas.openxmlformats.org/officeDocument/2006/relationships/slideLayout" Target="../slideLayouts/slideLayout58.xml"/><Relationship Id="rId6" Type="http://schemas.openxmlformats.org/officeDocument/2006/relationships/image" Target="../media/image30.png"/><Relationship Id="rId5" Type="http://schemas.openxmlformats.org/officeDocument/2006/relationships/image" Target="../media/image2.sv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86.svg"/></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74.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20.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4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4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2.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06828" y="1518637"/>
            <a:ext cx="9300145" cy="2478931"/>
          </a:xfrm>
          <a:prstGeom prst="rect">
            <a:avLst/>
          </a:prstGeom>
        </p:spPr>
        <p:txBody>
          <a:bodyPr spcFirstLastPara="1" wrap="square" lIns="121900" tIns="60933" rIns="0" bIns="121900" anchor="ctr" anchorCtr="0">
            <a:noAutofit/>
          </a:bodyPr>
          <a:lstStyle/>
          <a:p>
            <a:pPr algn="ctr">
              <a:buClr>
                <a:schemeClr val="dk1"/>
              </a:buClr>
              <a:buSzPts val="1100"/>
            </a:pPr>
            <a:r>
              <a:rPr lang="en" sz="6000" dirty="0" smtClean="0">
                <a:solidFill>
                  <a:srgbClr val="002060"/>
                </a:solidFill>
                <a:latin typeface="Times New Roman" panose="02020603050405020304" pitchFamily="18" charset="0"/>
                <a:ea typeface="+mn-ea"/>
                <a:cs typeface="Times New Roman" panose="02020603050405020304" pitchFamily="18" charset="0"/>
                <a:sym typeface="+mn-lt"/>
              </a:rPr>
              <a:t>CHỦ ĐỀ 5</a:t>
            </a:r>
            <a:br>
              <a:rPr lang="en" sz="6000" dirty="0" smtClean="0">
                <a:solidFill>
                  <a:srgbClr val="002060"/>
                </a:solidFill>
                <a:latin typeface="Times New Roman" panose="02020603050405020304" pitchFamily="18" charset="0"/>
                <a:ea typeface="+mn-ea"/>
                <a:cs typeface="Times New Roman" panose="02020603050405020304" pitchFamily="18" charset="0"/>
                <a:sym typeface="+mn-lt"/>
              </a:rPr>
            </a:br>
            <a:r>
              <a:rPr lang="en" sz="6000" dirty="0" smtClean="0">
                <a:solidFill>
                  <a:srgbClr val="002060"/>
                </a:solidFill>
                <a:latin typeface="Times New Roman" panose="02020603050405020304" pitchFamily="18" charset="0"/>
                <a:ea typeface="+mn-ea"/>
                <a:cs typeface="Times New Roman" panose="02020603050405020304" pitchFamily="18" charset="0"/>
                <a:sym typeface="+mn-lt"/>
              </a:rPr>
              <a:t>XÂY DỰNG CỘNG ĐỒNG</a:t>
            </a:r>
            <a:br>
              <a:rPr lang="en" sz="6000" dirty="0" smtClean="0">
                <a:solidFill>
                  <a:srgbClr val="002060"/>
                </a:solidFill>
                <a:latin typeface="Times New Roman" panose="02020603050405020304" pitchFamily="18" charset="0"/>
                <a:ea typeface="+mn-ea"/>
                <a:cs typeface="Times New Roman" panose="02020603050405020304" pitchFamily="18" charset="0"/>
                <a:sym typeface="+mn-lt"/>
              </a:rPr>
            </a:br>
            <a:r>
              <a:rPr lang="en" sz="6000" dirty="0" smtClean="0">
                <a:solidFill>
                  <a:srgbClr val="FF0000"/>
                </a:solidFill>
                <a:latin typeface="Times New Roman" panose="02020603050405020304" pitchFamily="18" charset="0"/>
                <a:ea typeface="+mn-ea"/>
                <a:cs typeface="Times New Roman" panose="02020603050405020304" pitchFamily="18" charset="0"/>
                <a:sym typeface="+mn-lt"/>
              </a:rPr>
              <a:t>HOẠT ĐỘNG 1</a:t>
            </a:r>
            <a:endParaRPr sz="6000" dirty="0">
              <a:solidFill>
                <a:srgbClr val="FF0000"/>
              </a:soli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398101138"/>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3" name="TextBox 2"/>
          <p:cNvSpPr txBox="1"/>
          <p:nvPr/>
        </p:nvSpPr>
        <p:spPr>
          <a:xfrm>
            <a:off x="1545465" y="875764"/>
            <a:ext cx="9638350" cy="461665"/>
          </a:xfrm>
          <a:prstGeom prst="rect">
            <a:avLst/>
          </a:prstGeom>
          <a:noFill/>
        </p:spPr>
        <p:txBody>
          <a:bodyPr wrap="square" rtlCol="0">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xuyên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từ</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thiện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hoặc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tình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nguyện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45463" y="1422515"/>
            <a:ext cx="10224506"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2.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sẵn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sàng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giúp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đỡ</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nhìn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thấy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gặp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khăn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45461" y="1884180"/>
            <a:ext cx="9943150"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3</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sẵn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sàng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chia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sẻ</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tài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liệu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hoặc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kiến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thức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mình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45461" y="2292336"/>
            <a:ext cx="9427335" cy="830997"/>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4.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xuyên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đóng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góp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tài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chính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hoặc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hiện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vật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45463" y="3123333"/>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5</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tích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cực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xóm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nơi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ở?</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545462" y="3595743"/>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6.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từng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đề</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xuất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giải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pháp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về</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vấn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đề</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trong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45462" y="4103144"/>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7</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từng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cuộc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tuyên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truyền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chưa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45462" y="4575554"/>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8.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sẵn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sàng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chung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lớp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được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yêu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cầu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545462" y="5105078"/>
            <a:ext cx="9638353"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9</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cảm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thấy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vui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được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đóng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góp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công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sức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vào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545461" y="5634602"/>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10.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luôn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cởi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mở</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vui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mối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hệ</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2044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1000"/>
                                        <p:tgtEl>
                                          <p:spTgt spid="11">
                                            <p:txEl>
                                              <p:pRg st="0" end="0"/>
                                            </p:txEl>
                                          </p:spTgt>
                                        </p:tgtEl>
                                      </p:cBhvr>
                                    </p:animEffect>
                                    <p:anim calcmode="lin" valueType="num">
                                      <p:cBhvr>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1000"/>
                                        <p:tgtEl>
                                          <p:spTgt spid="12">
                                            <p:txEl>
                                              <p:pRg st="0" end="0"/>
                                            </p:txEl>
                                          </p:spTgt>
                                        </p:tgtEl>
                                      </p:cBhvr>
                                    </p:animEffect>
                                    <p:anim calcmode="lin" valueType="num">
                                      <p:cBhvr>
                                        <p:cTn id="5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fade">
                                      <p:cBhvr>
                                        <p:cTn id="63" dur="1000"/>
                                        <p:tgtEl>
                                          <p:spTgt spid="13">
                                            <p:txEl>
                                              <p:pRg st="0" end="0"/>
                                            </p:txEl>
                                          </p:spTgt>
                                        </p:tgtEl>
                                      </p:cBhvr>
                                    </p:animEffect>
                                    <p:anim calcmode="lin" valueType="num">
                                      <p:cBhvr>
                                        <p:cTn id="6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grpSp>
        <p:nvGrpSpPr>
          <p:cNvPr id="1399" name="Google Shape;1399;p44"/>
          <p:cNvGrpSpPr/>
          <p:nvPr/>
        </p:nvGrpSpPr>
        <p:grpSpPr>
          <a:xfrm rot="-575841">
            <a:off x="1663252" y="968157"/>
            <a:ext cx="1994661" cy="1493287"/>
            <a:chOff x="4743975" y="1270700"/>
            <a:chExt cx="1100075" cy="982625"/>
          </a:xfrm>
        </p:grpSpPr>
        <p:sp>
          <p:nvSpPr>
            <p:cNvPr id="1400" name="Google Shape;1400;p44"/>
            <p:cNvSpPr/>
            <p:nvPr/>
          </p:nvSpPr>
          <p:spPr>
            <a:xfrm>
              <a:off x="4743975" y="1416550"/>
              <a:ext cx="838525" cy="836775"/>
            </a:xfrm>
            <a:custGeom>
              <a:avLst/>
              <a:gdLst/>
              <a:ahLst/>
              <a:cxnLst/>
              <a:rect l="l" t="t" r="r" b="b"/>
              <a:pathLst>
                <a:path w="33541" h="33471" extrusionOk="0">
                  <a:moveTo>
                    <a:pt x="26856" y="1"/>
                  </a:moveTo>
                  <a:cubicBezTo>
                    <a:pt x="26776" y="1"/>
                    <a:pt x="26696" y="9"/>
                    <a:pt x="26615" y="25"/>
                  </a:cubicBezTo>
                  <a:lnTo>
                    <a:pt x="1046" y="5402"/>
                  </a:lnTo>
                  <a:cubicBezTo>
                    <a:pt x="377" y="5549"/>
                    <a:pt x="0" y="6176"/>
                    <a:pt x="126" y="6804"/>
                  </a:cubicBezTo>
                  <a:lnTo>
                    <a:pt x="5545" y="32540"/>
                  </a:lnTo>
                  <a:cubicBezTo>
                    <a:pt x="5653" y="33098"/>
                    <a:pt x="6132" y="33470"/>
                    <a:pt x="6664" y="33470"/>
                  </a:cubicBezTo>
                  <a:cubicBezTo>
                    <a:pt x="6750" y="33470"/>
                    <a:pt x="6838" y="33460"/>
                    <a:pt x="6926" y="33440"/>
                  </a:cubicBezTo>
                  <a:lnTo>
                    <a:pt x="32494" y="28062"/>
                  </a:lnTo>
                  <a:cubicBezTo>
                    <a:pt x="33164" y="27937"/>
                    <a:pt x="33541" y="27288"/>
                    <a:pt x="33415" y="26682"/>
                  </a:cubicBezTo>
                  <a:lnTo>
                    <a:pt x="27996" y="945"/>
                  </a:lnTo>
                  <a:cubicBezTo>
                    <a:pt x="27887" y="362"/>
                    <a:pt x="27396" y="1"/>
                    <a:pt x="26856" y="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1" name="Google Shape;1401;p44"/>
            <p:cNvSpPr/>
            <p:nvPr/>
          </p:nvSpPr>
          <p:spPr>
            <a:xfrm>
              <a:off x="5048400" y="1338700"/>
              <a:ext cx="795650" cy="800350"/>
            </a:xfrm>
            <a:custGeom>
              <a:avLst/>
              <a:gdLst/>
              <a:ahLst/>
              <a:cxnLst/>
              <a:rect l="l" t="t" r="r" b="b"/>
              <a:pathLst>
                <a:path w="31826" h="32014" extrusionOk="0">
                  <a:moveTo>
                    <a:pt x="1319" y="0"/>
                  </a:moveTo>
                  <a:cubicBezTo>
                    <a:pt x="587" y="0"/>
                    <a:pt x="1" y="565"/>
                    <a:pt x="1" y="1298"/>
                  </a:cubicBezTo>
                  <a:lnTo>
                    <a:pt x="1" y="30695"/>
                  </a:lnTo>
                  <a:cubicBezTo>
                    <a:pt x="1" y="31428"/>
                    <a:pt x="587" y="32013"/>
                    <a:pt x="1319" y="32013"/>
                  </a:cubicBezTo>
                  <a:lnTo>
                    <a:pt x="30528" y="32013"/>
                  </a:lnTo>
                  <a:cubicBezTo>
                    <a:pt x="31261" y="32013"/>
                    <a:pt x="31825" y="31428"/>
                    <a:pt x="31825" y="30695"/>
                  </a:cubicBezTo>
                  <a:lnTo>
                    <a:pt x="31825" y="1298"/>
                  </a:lnTo>
                  <a:cubicBezTo>
                    <a:pt x="31825" y="565"/>
                    <a:pt x="31261" y="0"/>
                    <a:pt x="30528"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2" name="Google Shape;1402;p44"/>
            <p:cNvSpPr/>
            <p:nvPr/>
          </p:nvSpPr>
          <p:spPr>
            <a:xfrm>
              <a:off x="5156150" y="1620125"/>
              <a:ext cx="618325" cy="8900"/>
            </a:xfrm>
            <a:custGeom>
              <a:avLst/>
              <a:gdLst/>
              <a:ahLst/>
              <a:cxnLst/>
              <a:rect l="l" t="t" r="r" b="b"/>
              <a:pathLst>
                <a:path w="24733" h="356" extrusionOk="0">
                  <a:moveTo>
                    <a:pt x="1" y="0"/>
                  </a:moveTo>
                  <a:lnTo>
                    <a:pt x="1" y="356"/>
                  </a:lnTo>
                  <a:lnTo>
                    <a:pt x="24733" y="356"/>
                  </a:lnTo>
                  <a:lnTo>
                    <a:pt x="24733"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3" name="Google Shape;1403;p44"/>
            <p:cNvSpPr/>
            <p:nvPr/>
          </p:nvSpPr>
          <p:spPr>
            <a:xfrm>
              <a:off x="5156150" y="1500850"/>
              <a:ext cx="222350" cy="8400"/>
            </a:xfrm>
            <a:custGeom>
              <a:avLst/>
              <a:gdLst/>
              <a:ahLst/>
              <a:cxnLst/>
              <a:rect l="l" t="t" r="r" b="b"/>
              <a:pathLst>
                <a:path w="8894" h="336" extrusionOk="0">
                  <a:moveTo>
                    <a:pt x="1" y="1"/>
                  </a:moveTo>
                  <a:lnTo>
                    <a:pt x="1" y="335"/>
                  </a:lnTo>
                  <a:lnTo>
                    <a:pt x="8893" y="335"/>
                  </a:lnTo>
                  <a:lnTo>
                    <a:pt x="8893"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4" name="Google Shape;1404;p44"/>
            <p:cNvSpPr/>
            <p:nvPr/>
          </p:nvSpPr>
          <p:spPr>
            <a:xfrm>
              <a:off x="5156150" y="2032325"/>
              <a:ext cx="124525" cy="8375"/>
            </a:xfrm>
            <a:custGeom>
              <a:avLst/>
              <a:gdLst/>
              <a:ahLst/>
              <a:cxnLst/>
              <a:rect l="l" t="t" r="r" b="b"/>
              <a:pathLst>
                <a:path w="4981" h="335" extrusionOk="0">
                  <a:moveTo>
                    <a:pt x="1" y="0"/>
                  </a:moveTo>
                  <a:lnTo>
                    <a:pt x="1" y="335"/>
                  </a:lnTo>
                  <a:lnTo>
                    <a:pt x="4981" y="335"/>
                  </a:lnTo>
                  <a:lnTo>
                    <a:pt x="4981"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5" name="Google Shape;1405;p44"/>
            <p:cNvSpPr/>
            <p:nvPr/>
          </p:nvSpPr>
          <p:spPr>
            <a:xfrm>
              <a:off x="5156150" y="1676100"/>
              <a:ext cx="618325" cy="8375"/>
            </a:xfrm>
            <a:custGeom>
              <a:avLst/>
              <a:gdLst/>
              <a:ahLst/>
              <a:cxnLst/>
              <a:rect l="l" t="t" r="r" b="b"/>
              <a:pathLst>
                <a:path w="24733" h="335" extrusionOk="0">
                  <a:moveTo>
                    <a:pt x="1" y="0"/>
                  </a:moveTo>
                  <a:lnTo>
                    <a:pt x="1" y="335"/>
                  </a:lnTo>
                  <a:lnTo>
                    <a:pt x="24733" y="335"/>
                  </a:lnTo>
                  <a:lnTo>
                    <a:pt x="24733"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6" name="Google Shape;1406;p44"/>
            <p:cNvSpPr/>
            <p:nvPr/>
          </p:nvSpPr>
          <p:spPr>
            <a:xfrm>
              <a:off x="5156150" y="1737825"/>
              <a:ext cx="618325" cy="8900"/>
            </a:xfrm>
            <a:custGeom>
              <a:avLst/>
              <a:gdLst/>
              <a:ahLst/>
              <a:cxnLst/>
              <a:rect l="l" t="t" r="r" b="b"/>
              <a:pathLst>
                <a:path w="24733" h="356" extrusionOk="0">
                  <a:moveTo>
                    <a:pt x="1" y="0"/>
                  </a:moveTo>
                  <a:lnTo>
                    <a:pt x="1" y="356"/>
                  </a:lnTo>
                  <a:lnTo>
                    <a:pt x="24733" y="356"/>
                  </a:lnTo>
                  <a:lnTo>
                    <a:pt x="24733"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7" name="Google Shape;1407;p44"/>
            <p:cNvSpPr/>
            <p:nvPr/>
          </p:nvSpPr>
          <p:spPr>
            <a:xfrm>
              <a:off x="5156150" y="1801100"/>
              <a:ext cx="618325" cy="8400"/>
            </a:xfrm>
            <a:custGeom>
              <a:avLst/>
              <a:gdLst/>
              <a:ahLst/>
              <a:cxnLst/>
              <a:rect l="l" t="t" r="r" b="b"/>
              <a:pathLst>
                <a:path w="24733" h="336" extrusionOk="0">
                  <a:moveTo>
                    <a:pt x="1" y="1"/>
                  </a:moveTo>
                  <a:lnTo>
                    <a:pt x="1" y="336"/>
                  </a:lnTo>
                  <a:lnTo>
                    <a:pt x="24733" y="336"/>
                  </a:lnTo>
                  <a:lnTo>
                    <a:pt x="24733"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8" name="Google Shape;1408;p44"/>
            <p:cNvSpPr/>
            <p:nvPr/>
          </p:nvSpPr>
          <p:spPr>
            <a:xfrm>
              <a:off x="5574625" y="1270700"/>
              <a:ext cx="174750" cy="290850"/>
            </a:xfrm>
            <a:custGeom>
              <a:avLst/>
              <a:gdLst/>
              <a:ahLst/>
              <a:cxnLst/>
              <a:rect l="l" t="t" r="r" b="b"/>
              <a:pathLst>
                <a:path w="6990" h="11634" extrusionOk="0">
                  <a:moveTo>
                    <a:pt x="2030" y="0"/>
                  </a:moveTo>
                  <a:cubicBezTo>
                    <a:pt x="1465" y="42"/>
                    <a:pt x="1110" y="293"/>
                    <a:pt x="901" y="670"/>
                  </a:cubicBezTo>
                  <a:cubicBezTo>
                    <a:pt x="587" y="1277"/>
                    <a:pt x="775" y="2134"/>
                    <a:pt x="1005" y="2825"/>
                  </a:cubicBezTo>
                  <a:lnTo>
                    <a:pt x="1549" y="2825"/>
                  </a:lnTo>
                  <a:cubicBezTo>
                    <a:pt x="1319" y="2176"/>
                    <a:pt x="1110" y="1381"/>
                    <a:pt x="1340" y="900"/>
                  </a:cubicBezTo>
                  <a:cubicBezTo>
                    <a:pt x="1465" y="670"/>
                    <a:pt x="1717" y="544"/>
                    <a:pt x="2051" y="523"/>
                  </a:cubicBezTo>
                  <a:lnTo>
                    <a:pt x="2093" y="523"/>
                  </a:lnTo>
                  <a:cubicBezTo>
                    <a:pt x="3558" y="523"/>
                    <a:pt x="5629" y="6507"/>
                    <a:pt x="6215" y="9123"/>
                  </a:cubicBezTo>
                  <a:cubicBezTo>
                    <a:pt x="6424" y="10044"/>
                    <a:pt x="5922" y="10818"/>
                    <a:pt x="5336" y="11069"/>
                  </a:cubicBezTo>
                  <a:cubicBezTo>
                    <a:pt x="5219" y="11113"/>
                    <a:pt x="5098" y="11134"/>
                    <a:pt x="4975" y="11134"/>
                  </a:cubicBezTo>
                  <a:cubicBezTo>
                    <a:pt x="4395" y="11134"/>
                    <a:pt x="3769" y="10656"/>
                    <a:pt x="3286" y="9792"/>
                  </a:cubicBezTo>
                  <a:cubicBezTo>
                    <a:pt x="1507" y="6654"/>
                    <a:pt x="566" y="3076"/>
                    <a:pt x="566" y="3034"/>
                  </a:cubicBezTo>
                  <a:cubicBezTo>
                    <a:pt x="532" y="2917"/>
                    <a:pt x="433" y="2827"/>
                    <a:pt x="330" y="2827"/>
                  </a:cubicBezTo>
                  <a:cubicBezTo>
                    <a:pt x="304" y="2827"/>
                    <a:pt x="277" y="2833"/>
                    <a:pt x="252" y="2846"/>
                  </a:cubicBezTo>
                  <a:cubicBezTo>
                    <a:pt x="105" y="2867"/>
                    <a:pt x="1" y="3034"/>
                    <a:pt x="64" y="3160"/>
                  </a:cubicBezTo>
                  <a:cubicBezTo>
                    <a:pt x="64" y="3181"/>
                    <a:pt x="1026" y="6842"/>
                    <a:pt x="2826" y="10064"/>
                  </a:cubicBezTo>
                  <a:cubicBezTo>
                    <a:pt x="3558" y="11362"/>
                    <a:pt x="4395" y="11634"/>
                    <a:pt x="4960" y="11634"/>
                  </a:cubicBezTo>
                  <a:cubicBezTo>
                    <a:pt x="5211" y="11634"/>
                    <a:pt x="5420" y="11592"/>
                    <a:pt x="5525" y="11529"/>
                  </a:cubicBezTo>
                  <a:cubicBezTo>
                    <a:pt x="6466" y="11173"/>
                    <a:pt x="6989" y="10085"/>
                    <a:pt x="6738" y="8997"/>
                  </a:cubicBezTo>
                  <a:cubicBezTo>
                    <a:pt x="6696" y="8914"/>
                    <a:pt x="4499" y="0"/>
                    <a:pt x="209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9" name="Google Shape;1409;p44"/>
            <p:cNvSpPr/>
            <p:nvPr/>
          </p:nvSpPr>
          <p:spPr>
            <a:xfrm>
              <a:off x="5634275" y="1315275"/>
              <a:ext cx="20425" cy="26050"/>
            </a:xfrm>
            <a:custGeom>
              <a:avLst/>
              <a:gdLst/>
              <a:ahLst/>
              <a:cxnLst/>
              <a:rect l="l" t="t" r="r" b="b"/>
              <a:pathLst>
                <a:path w="817" h="1042" extrusionOk="0">
                  <a:moveTo>
                    <a:pt x="248" y="1"/>
                  </a:moveTo>
                  <a:cubicBezTo>
                    <a:pt x="222" y="1"/>
                    <a:pt x="195" y="6"/>
                    <a:pt x="168" y="17"/>
                  </a:cubicBezTo>
                  <a:cubicBezTo>
                    <a:pt x="63" y="58"/>
                    <a:pt x="0" y="163"/>
                    <a:pt x="63" y="289"/>
                  </a:cubicBezTo>
                  <a:lnTo>
                    <a:pt x="377" y="1042"/>
                  </a:lnTo>
                  <a:lnTo>
                    <a:pt x="816" y="1042"/>
                  </a:lnTo>
                  <a:lnTo>
                    <a:pt x="419" y="121"/>
                  </a:lnTo>
                  <a:cubicBezTo>
                    <a:pt x="388" y="44"/>
                    <a:pt x="322" y="1"/>
                    <a:pt x="248" y="1"/>
                  </a:cubicBezTo>
                  <a:close/>
                </a:path>
              </a:pathLst>
            </a:custGeom>
            <a:solidFill>
              <a:srgbClr val="51515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grpSp>
      <p:grpSp>
        <p:nvGrpSpPr>
          <p:cNvPr id="1410" name="Google Shape;1410;p44"/>
          <p:cNvGrpSpPr/>
          <p:nvPr/>
        </p:nvGrpSpPr>
        <p:grpSpPr>
          <a:xfrm>
            <a:off x="1244943" y="4923334"/>
            <a:ext cx="948675" cy="1286733"/>
            <a:chOff x="10599400" y="3839075"/>
            <a:chExt cx="860650" cy="1103600"/>
          </a:xfrm>
        </p:grpSpPr>
        <p:sp>
          <p:nvSpPr>
            <p:cNvPr id="1411" name="Google Shape;1411;p44"/>
            <p:cNvSpPr/>
            <p:nvPr/>
          </p:nvSpPr>
          <p:spPr>
            <a:xfrm>
              <a:off x="10599400" y="3839075"/>
              <a:ext cx="860650" cy="1103600"/>
            </a:xfrm>
            <a:custGeom>
              <a:avLst/>
              <a:gdLst/>
              <a:ahLst/>
              <a:cxnLst/>
              <a:rect l="l" t="t" r="r" b="b"/>
              <a:pathLst>
                <a:path w="34426" h="44144" extrusionOk="0">
                  <a:moveTo>
                    <a:pt x="13012" y="0"/>
                  </a:moveTo>
                  <a:cubicBezTo>
                    <a:pt x="11286" y="0"/>
                    <a:pt x="9625" y="1228"/>
                    <a:pt x="9341" y="3034"/>
                  </a:cubicBezTo>
                  <a:cubicBezTo>
                    <a:pt x="8660" y="2418"/>
                    <a:pt x="7802" y="2127"/>
                    <a:pt x="6944" y="2127"/>
                  </a:cubicBezTo>
                  <a:cubicBezTo>
                    <a:pt x="5574" y="2127"/>
                    <a:pt x="4206" y="2868"/>
                    <a:pt x="3570" y="4201"/>
                  </a:cubicBezTo>
                  <a:cubicBezTo>
                    <a:pt x="1" y="11840"/>
                    <a:pt x="5171" y="18111"/>
                    <a:pt x="8740" y="23215"/>
                  </a:cubicBezTo>
                  <a:cubicBezTo>
                    <a:pt x="4371" y="27918"/>
                    <a:pt x="3904" y="36024"/>
                    <a:pt x="8240" y="40728"/>
                  </a:cubicBezTo>
                  <a:cubicBezTo>
                    <a:pt x="9852" y="42764"/>
                    <a:pt x="13129" y="44144"/>
                    <a:pt x="16180" y="44144"/>
                  </a:cubicBezTo>
                  <a:cubicBezTo>
                    <a:pt x="19128" y="44144"/>
                    <a:pt x="21864" y="42856"/>
                    <a:pt x="22684" y="39627"/>
                  </a:cubicBezTo>
                  <a:cubicBezTo>
                    <a:pt x="23777" y="40471"/>
                    <a:pt x="24908" y="40834"/>
                    <a:pt x="26015" y="40834"/>
                  </a:cubicBezTo>
                  <a:cubicBezTo>
                    <a:pt x="30247" y="40834"/>
                    <a:pt x="34118" y="35526"/>
                    <a:pt x="34092" y="31454"/>
                  </a:cubicBezTo>
                  <a:cubicBezTo>
                    <a:pt x="34425" y="25216"/>
                    <a:pt x="28788" y="19212"/>
                    <a:pt x="22584" y="18345"/>
                  </a:cubicBezTo>
                  <a:cubicBezTo>
                    <a:pt x="22117" y="12107"/>
                    <a:pt x="22117" y="3935"/>
                    <a:pt x="14511" y="332"/>
                  </a:cubicBezTo>
                  <a:cubicBezTo>
                    <a:pt x="14028" y="105"/>
                    <a:pt x="13517" y="0"/>
                    <a:pt x="13012"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2" name="Google Shape;1412;p44"/>
            <p:cNvSpPr/>
            <p:nvPr/>
          </p:nvSpPr>
          <p:spPr>
            <a:xfrm>
              <a:off x="10742850" y="3983300"/>
              <a:ext cx="254375" cy="441175"/>
            </a:xfrm>
            <a:custGeom>
              <a:avLst/>
              <a:gdLst/>
              <a:ahLst/>
              <a:cxnLst/>
              <a:rect l="l" t="t" r="r" b="b"/>
              <a:pathLst>
                <a:path w="10175" h="17647" extrusionOk="0">
                  <a:moveTo>
                    <a:pt x="1134" y="0"/>
                  </a:moveTo>
                  <a:cubicBezTo>
                    <a:pt x="1134" y="0"/>
                    <a:pt x="0" y="2469"/>
                    <a:pt x="367" y="5204"/>
                  </a:cubicBezTo>
                  <a:cubicBezTo>
                    <a:pt x="767" y="7973"/>
                    <a:pt x="4170" y="12843"/>
                    <a:pt x="4203" y="12943"/>
                  </a:cubicBezTo>
                  <a:cubicBezTo>
                    <a:pt x="4270" y="13010"/>
                    <a:pt x="7539" y="17646"/>
                    <a:pt x="7539" y="17646"/>
                  </a:cubicBezTo>
                  <a:cubicBezTo>
                    <a:pt x="7539" y="17646"/>
                    <a:pt x="8606" y="17379"/>
                    <a:pt x="9274" y="16979"/>
                  </a:cubicBezTo>
                  <a:cubicBezTo>
                    <a:pt x="9974" y="16579"/>
                    <a:pt x="10174" y="16112"/>
                    <a:pt x="10174" y="16112"/>
                  </a:cubicBezTo>
                  <a:cubicBezTo>
                    <a:pt x="10041" y="16045"/>
                    <a:pt x="1134" y="0"/>
                    <a:pt x="113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3" name="Google Shape;1413;p44"/>
            <p:cNvSpPr/>
            <p:nvPr/>
          </p:nvSpPr>
          <p:spPr>
            <a:xfrm>
              <a:off x="10922975" y="3930750"/>
              <a:ext cx="156800" cy="457325"/>
            </a:xfrm>
            <a:custGeom>
              <a:avLst/>
              <a:gdLst/>
              <a:ahLst/>
              <a:cxnLst/>
              <a:rect l="l" t="t" r="r" b="b"/>
              <a:pathLst>
                <a:path w="6272" h="18293" extrusionOk="0">
                  <a:moveTo>
                    <a:pt x="0" y="1"/>
                  </a:moveTo>
                  <a:cubicBezTo>
                    <a:pt x="0" y="1"/>
                    <a:pt x="3303" y="18047"/>
                    <a:pt x="3269" y="18180"/>
                  </a:cubicBezTo>
                  <a:cubicBezTo>
                    <a:pt x="3269" y="18180"/>
                    <a:pt x="3495" y="18293"/>
                    <a:pt x="3959" y="18293"/>
                  </a:cubicBezTo>
                  <a:cubicBezTo>
                    <a:pt x="4114" y="18293"/>
                    <a:pt x="4295" y="18280"/>
                    <a:pt x="4504" y="18247"/>
                  </a:cubicBezTo>
                  <a:cubicBezTo>
                    <a:pt x="5304" y="18180"/>
                    <a:pt x="6272" y="17680"/>
                    <a:pt x="6272" y="17680"/>
                  </a:cubicBezTo>
                  <a:cubicBezTo>
                    <a:pt x="6272" y="17680"/>
                    <a:pt x="5905" y="12009"/>
                    <a:pt x="5838" y="11909"/>
                  </a:cubicBezTo>
                  <a:cubicBezTo>
                    <a:pt x="5805" y="11843"/>
                    <a:pt x="5338" y="5905"/>
                    <a:pt x="3903" y="3537"/>
                  </a:cubicBezTo>
                  <a:cubicBezTo>
                    <a:pt x="2436" y="1168"/>
                    <a:pt x="1" y="1"/>
                    <a:pt x="0"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4" name="Google Shape;1414;p44"/>
            <p:cNvSpPr/>
            <p:nvPr/>
          </p:nvSpPr>
          <p:spPr>
            <a:xfrm>
              <a:off x="10800375" y="4377725"/>
              <a:ext cx="569600" cy="481025"/>
            </a:xfrm>
            <a:custGeom>
              <a:avLst/>
              <a:gdLst/>
              <a:ahLst/>
              <a:cxnLst/>
              <a:rect l="l" t="t" r="r" b="b"/>
              <a:pathLst>
                <a:path w="22784" h="19241" extrusionOk="0">
                  <a:moveTo>
                    <a:pt x="12252" y="3864"/>
                  </a:moveTo>
                  <a:cubicBezTo>
                    <a:pt x="15582" y="3864"/>
                    <a:pt x="20330" y="8441"/>
                    <a:pt x="17847" y="11643"/>
                  </a:cubicBezTo>
                  <a:cubicBezTo>
                    <a:pt x="16179" y="11209"/>
                    <a:pt x="12009" y="5639"/>
                    <a:pt x="12043" y="3871"/>
                  </a:cubicBezTo>
                  <a:cubicBezTo>
                    <a:pt x="12112" y="3867"/>
                    <a:pt x="12182" y="3864"/>
                    <a:pt x="12252" y="3864"/>
                  </a:cubicBezTo>
                  <a:close/>
                  <a:moveTo>
                    <a:pt x="7073" y="5639"/>
                  </a:moveTo>
                  <a:lnTo>
                    <a:pt x="7073" y="5639"/>
                  </a:lnTo>
                  <a:cubicBezTo>
                    <a:pt x="8240" y="6906"/>
                    <a:pt x="8574" y="13911"/>
                    <a:pt x="7540" y="15312"/>
                  </a:cubicBezTo>
                  <a:cubicBezTo>
                    <a:pt x="3503" y="14378"/>
                    <a:pt x="4404" y="7573"/>
                    <a:pt x="7073" y="5639"/>
                  </a:cubicBezTo>
                  <a:close/>
                  <a:moveTo>
                    <a:pt x="12605" y="1"/>
                  </a:moveTo>
                  <a:cubicBezTo>
                    <a:pt x="11621" y="1"/>
                    <a:pt x="10618" y="153"/>
                    <a:pt x="9608" y="468"/>
                  </a:cubicBezTo>
                  <a:cubicBezTo>
                    <a:pt x="9557" y="481"/>
                    <a:pt x="9502" y="486"/>
                    <a:pt x="9442" y="486"/>
                  </a:cubicBezTo>
                  <a:cubicBezTo>
                    <a:pt x="9159" y="486"/>
                    <a:pt x="8786" y="369"/>
                    <a:pt x="8456" y="369"/>
                  </a:cubicBezTo>
                  <a:cubicBezTo>
                    <a:pt x="8304" y="369"/>
                    <a:pt x="8160" y="394"/>
                    <a:pt x="8040" y="468"/>
                  </a:cubicBezTo>
                  <a:cubicBezTo>
                    <a:pt x="7640" y="702"/>
                    <a:pt x="7039" y="1235"/>
                    <a:pt x="6572" y="1469"/>
                  </a:cubicBezTo>
                  <a:cubicBezTo>
                    <a:pt x="6205" y="1602"/>
                    <a:pt x="5805" y="1836"/>
                    <a:pt x="5438" y="2036"/>
                  </a:cubicBezTo>
                  <a:cubicBezTo>
                    <a:pt x="4738" y="2503"/>
                    <a:pt x="4070" y="3037"/>
                    <a:pt x="3503" y="3604"/>
                  </a:cubicBezTo>
                  <a:cubicBezTo>
                    <a:pt x="2336" y="4838"/>
                    <a:pt x="1435" y="6339"/>
                    <a:pt x="1002" y="7940"/>
                  </a:cubicBezTo>
                  <a:cubicBezTo>
                    <a:pt x="1" y="11042"/>
                    <a:pt x="535" y="14512"/>
                    <a:pt x="2703" y="16980"/>
                  </a:cubicBezTo>
                  <a:cubicBezTo>
                    <a:pt x="4081" y="18568"/>
                    <a:pt x="6293" y="19241"/>
                    <a:pt x="8372" y="19241"/>
                  </a:cubicBezTo>
                  <a:cubicBezTo>
                    <a:pt x="8608" y="19241"/>
                    <a:pt x="8843" y="19232"/>
                    <a:pt x="9074" y="19215"/>
                  </a:cubicBezTo>
                  <a:cubicBezTo>
                    <a:pt x="12910" y="18915"/>
                    <a:pt x="11576" y="12243"/>
                    <a:pt x="10909" y="9408"/>
                  </a:cubicBezTo>
                  <a:cubicBezTo>
                    <a:pt x="10842" y="9041"/>
                    <a:pt x="10709" y="8174"/>
                    <a:pt x="10508" y="7140"/>
                  </a:cubicBezTo>
                  <a:lnTo>
                    <a:pt x="10508" y="7140"/>
                  </a:lnTo>
                  <a:cubicBezTo>
                    <a:pt x="11042" y="7974"/>
                    <a:pt x="11509" y="8707"/>
                    <a:pt x="11809" y="9174"/>
                  </a:cubicBezTo>
                  <a:cubicBezTo>
                    <a:pt x="13109" y="11341"/>
                    <a:pt x="15734" y="16008"/>
                    <a:pt x="18126" y="16008"/>
                  </a:cubicBezTo>
                  <a:cubicBezTo>
                    <a:pt x="18496" y="16008"/>
                    <a:pt x="18861" y="15896"/>
                    <a:pt x="19215" y="15646"/>
                  </a:cubicBezTo>
                  <a:cubicBezTo>
                    <a:pt x="21083" y="14311"/>
                    <a:pt x="22650" y="12210"/>
                    <a:pt x="22717" y="9875"/>
                  </a:cubicBezTo>
                  <a:cubicBezTo>
                    <a:pt x="22784" y="6606"/>
                    <a:pt x="21016" y="3704"/>
                    <a:pt x="18381" y="1869"/>
                  </a:cubicBezTo>
                  <a:cubicBezTo>
                    <a:pt x="16603" y="654"/>
                    <a:pt x="14644" y="1"/>
                    <a:pt x="12605"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5" name="Google Shape;1415;p44"/>
            <p:cNvSpPr/>
            <p:nvPr/>
          </p:nvSpPr>
          <p:spPr>
            <a:xfrm>
              <a:off x="10909350" y="3922725"/>
              <a:ext cx="182100" cy="475375"/>
            </a:xfrm>
            <a:custGeom>
              <a:avLst/>
              <a:gdLst/>
              <a:ahLst/>
              <a:cxnLst/>
              <a:rect l="l" t="t" r="r" b="b"/>
              <a:pathLst>
                <a:path w="7284" h="19015" extrusionOk="0">
                  <a:moveTo>
                    <a:pt x="812" y="755"/>
                  </a:moveTo>
                  <a:lnTo>
                    <a:pt x="812" y="755"/>
                  </a:lnTo>
                  <a:cubicBezTo>
                    <a:pt x="6750" y="4024"/>
                    <a:pt x="5649" y="12030"/>
                    <a:pt x="6450" y="17868"/>
                  </a:cubicBezTo>
                  <a:cubicBezTo>
                    <a:pt x="5682" y="18101"/>
                    <a:pt x="4949" y="18268"/>
                    <a:pt x="4148" y="18401"/>
                  </a:cubicBezTo>
                  <a:cubicBezTo>
                    <a:pt x="3214" y="12530"/>
                    <a:pt x="2013" y="6660"/>
                    <a:pt x="812" y="755"/>
                  </a:cubicBezTo>
                  <a:close/>
                  <a:moveTo>
                    <a:pt x="491" y="1"/>
                  </a:moveTo>
                  <a:cubicBezTo>
                    <a:pt x="1" y="1"/>
                    <a:pt x="120" y="762"/>
                    <a:pt x="212" y="1189"/>
                  </a:cubicBezTo>
                  <a:cubicBezTo>
                    <a:pt x="879" y="4225"/>
                    <a:pt x="1479" y="7327"/>
                    <a:pt x="2046" y="10396"/>
                  </a:cubicBezTo>
                  <a:cubicBezTo>
                    <a:pt x="2347" y="11930"/>
                    <a:pt x="2647" y="13498"/>
                    <a:pt x="2880" y="15032"/>
                  </a:cubicBezTo>
                  <a:cubicBezTo>
                    <a:pt x="3014" y="15766"/>
                    <a:pt x="3181" y="16567"/>
                    <a:pt x="3314" y="17334"/>
                  </a:cubicBezTo>
                  <a:cubicBezTo>
                    <a:pt x="3481" y="17868"/>
                    <a:pt x="3381" y="18702"/>
                    <a:pt x="3814" y="18935"/>
                  </a:cubicBezTo>
                  <a:cubicBezTo>
                    <a:pt x="3912" y="18984"/>
                    <a:pt x="3992" y="19015"/>
                    <a:pt x="4093" y="19015"/>
                  </a:cubicBezTo>
                  <a:cubicBezTo>
                    <a:pt x="4130" y="19015"/>
                    <a:pt x="4170" y="19011"/>
                    <a:pt x="4215" y="19002"/>
                  </a:cubicBezTo>
                  <a:cubicBezTo>
                    <a:pt x="4882" y="18902"/>
                    <a:pt x="7150" y="18668"/>
                    <a:pt x="7017" y="17834"/>
                  </a:cubicBezTo>
                  <a:cubicBezTo>
                    <a:pt x="6216" y="11697"/>
                    <a:pt x="7284" y="3090"/>
                    <a:pt x="645" y="22"/>
                  </a:cubicBezTo>
                  <a:cubicBezTo>
                    <a:pt x="588" y="7"/>
                    <a:pt x="537" y="1"/>
                    <a:pt x="49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6" name="Google Shape;1416;p44"/>
            <p:cNvSpPr/>
            <p:nvPr/>
          </p:nvSpPr>
          <p:spPr>
            <a:xfrm>
              <a:off x="10683625" y="3974550"/>
              <a:ext cx="324425" cy="455200"/>
            </a:xfrm>
            <a:custGeom>
              <a:avLst/>
              <a:gdLst/>
              <a:ahLst/>
              <a:cxnLst/>
              <a:rect l="l" t="t" r="r" b="b"/>
              <a:pathLst>
                <a:path w="12977" h="18208" extrusionOk="0">
                  <a:moveTo>
                    <a:pt x="3570" y="951"/>
                  </a:moveTo>
                  <a:cubicBezTo>
                    <a:pt x="6372" y="6188"/>
                    <a:pt x="9174" y="11525"/>
                    <a:pt x="12210" y="16662"/>
                  </a:cubicBezTo>
                  <a:cubicBezTo>
                    <a:pt x="11509" y="17029"/>
                    <a:pt x="10842" y="17429"/>
                    <a:pt x="10075" y="17696"/>
                  </a:cubicBezTo>
                  <a:cubicBezTo>
                    <a:pt x="7006" y="12692"/>
                    <a:pt x="1035" y="7222"/>
                    <a:pt x="3570" y="951"/>
                  </a:cubicBezTo>
                  <a:close/>
                  <a:moveTo>
                    <a:pt x="3468" y="1"/>
                  </a:moveTo>
                  <a:cubicBezTo>
                    <a:pt x="3368" y="1"/>
                    <a:pt x="3267" y="54"/>
                    <a:pt x="3170" y="183"/>
                  </a:cubicBezTo>
                  <a:cubicBezTo>
                    <a:pt x="1" y="6788"/>
                    <a:pt x="6205" y="12792"/>
                    <a:pt x="9508" y="17996"/>
                  </a:cubicBezTo>
                  <a:cubicBezTo>
                    <a:pt x="9608" y="18147"/>
                    <a:pt x="9775" y="18208"/>
                    <a:pt x="9980" y="18208"/>
                  </a:cubicBezTo>
                  <a:cubicBezTo>
                    <a:pt x="10729" y="18208"/>
                    <a:pt x="11991" y="17391"/>
                    <a:pt x="12410" y="17129"/>
                  </a:cubicBezTo>
                  <a:cubicBezTo>
                    <a:pt x="12577" y="17029"/>
                    <a:pt x="12677" y="16929"/>
                    <a:pt x="12710" y="16795"/>
                  </a:cubicBezTo>
                  <a:cubicBezTo>
                    <a:pt x="12977" y="16362"/>
                    <a:pt x="12376" y="15795"/>
                    <a:pt x="12076" y="15294"/>
                  </a:cubicBezTo>
                  <a:cubicBezTo>
                    <a:pt x="11709" y="14627"/>
                    <a:pt x="11342" y="13927"/>
                    <a:pt x="10909" y="13259"/>
                  </a:cubicBezTo>
                  <a:cubicBezTo>
                    <a:pt x="10175" y="11858"/>
                    <a:pt x="9374" y="10491"/>
                    <a:pt x="8640" y="9123"/>
                  </a:cubicBezTo>
                  <a:cubicBezTo>
                    <a:pt x="7139" y="6355"/>
                    <a:pt x="5672" y="3619"/>
                    <a:pt x="4204" y="817"/>
                  </a:cubicBezTo>
                  <a:cubicBezTo>
                    <a:pt x="4078" y="514"/>
                    <a:pt x="3779" y="1"/>
                    <a:pt x="346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grpSp>
      <p:grpSp>
        <p:nvGrpSpPr>
          <p:cNvPr id="1417" name="Google Shape;1417;p44"/>
          <p:cNvGrpSpPr/>
          <p:nvPr/>
        </p:nvGrpSpPr>
        <p:grpSpPr>
          <a:xfrm>
            <a:off x="9764850" y="4801767"/>
            <a:ext cx="1442167" cy="1581733"/>
            <a:chOff x="10387600" y="1540275"/>
            <a:chExt cx="1081625" cy="1186300"/>
          </a:xfrm>
        </p:grpSpPr>
        <p:sp>
          <p:nvSpPr>
            <p:cNvPr id="1418" name="Google Shape;1418;p44"/>
            <p:cNvSpPr/>
            <p:nvPr/>
          </p:nvSpPr>
          <p:spPr>
            <a:xfrm>
              <a:off x="10387600" y="1540275"/>
              <a:ext cx="1081625" cy="1186300"/>
            </a:xfrm>
            <a:custGeom>
              <a:avLst/>
              <a:gdLst/>
              <a:ahLst/>
              <a:cxnLst/>
              <a:rect l="l" t="t" r="r" b="b"/>
              <a:pathLst>
                <a:path w="43265" h="47452" extrusionOk="0">
                  <a:moveTo>
                    <a:pt x="24711" y="0"/>
                  </a:moveTo>
                  <a:cubicBezTo>
                    <a:pt x="24157" y="0"/>
                    <a:pt x="23672" y="139"/>
                    <a:pt x="23250" y="285"/>
                  </a:cubicBezTo>
                  <a:cubicBezTo>
                    <a:pt x="17846" y="2586"/>
                    <a:pt x="12142" y="5589"/>
                    <a:pt x="7005" y="8591"/>
                  </a:cubicBezTo>
                  <a:cubicBezTo>
                    <a:pt x="4670" y="9992"/>
                    <a:pt x="0" y="11626"/>
                    <a:pt x="1501" y="15229"/>
                  </a:cubicBezTo>
                  <a:cubicBezTo>
                    <a:pt x="4370" y="23468"/>
                    <a:pt x="7372" y="31674"/>
                    <a:pt x="10341" y="39846"/>
                  </a:cubicBezTo>
                  <a:lnTo>
                    <a:pt x="10341" y="39913"/>
                  </a:lnTo>
                  <a:cubicBezTo>
                    <a:pt x="11175" y="42415"/>
                    <a:pt x="12075" y="45184"/>
                    <a:pt x="13710" y="47452"/>
                  </a:cubicBezTo>
                  <a:cubicBezTo>
                    <a:pt x="22349" y="46284"/>
                    <a:pt x="31356" y="43482"/>
                    <a:pt x="40262" y="41181"/>
                  </a:cubicBezTo>
                  <a:cubicBezTo>
                    <a:pt x="42764" y="40580"/>
                    <a:pt x="43264" y="36978"/>
                    <a:pt x="41563" y="35310"/>
                  </a:cubicBezTo>
                  <a:cubicBezTo>
                    <a:pt x="41530" y="34843"/>
                    <a:pt x="41496" y="34509"/>
                    <a:pt x="41330" y="34076"/>
                  </a:cubicBezTo>
                  <a:cubicBezTo>
                    <a:pt x="40696" y="26871"/>
                    <a:pt x="36560" y="19932"/>
                    <a:pt x="34692" y="13027"/>
                  </a:cubicBezTo>
                  <a:cubicBezTo>
                    <a:pt x="32799" y="9435"/>
                    <a:pt x="32110" y="910"/>
                    <a:pt x="27939" y="910"/>
                  </a:cubicBezTo>
                  <a:cubicBezTo>
                    <a:pt x="27771" y="910"/>
                    <a:pt x="27598" y="924"/>
                    <a:pt x="27420" y="952"/>
                  </a:cubicBezTo>
                  <a:lnTo>
                    <a:pt x="27220" y="985"/>
                  </a:lnTo>
                  <a:cubicBezTo>
                    <a:pt x="26260" y="233"/>
                    <a:pt x="25428" y="0"/>
                    <a:pt x="24711"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9" name="Google Shape;1419;p44"/>
            <p:cNvSpPr/>
            <p:nvPr/>
          </p:nvSpPr>
          <p:spPr>
            <a:xfrm>
              <a:off x="10708650" y="1663300"/>
              <a:ext cx="622975" cy="914000"/>
            </a:xfrm>
            <a:custGeom>
              <a:avLst/>
              <a:gdLst/>
              <a:ahLst/>
              <a:cxnLst/>
              <a:rect l="l" t="t" r="r" b="b"/>
              <a:pathLst>
                <a:path w="24919" h="36560" extrusionOk="0">
                  <a:moveTo>
                    <a:pt x="14978" y="0"/>
                  </a:moveTo>
                  <a:cubicBezTo>
                    <a:pt x="14978" y="0"/>
                    <a:pt x="12876" y="634"/>
                    <a:pt x="12710" y="668"/>
                  </a:cubicBezTo>
                  <a:lnTo>
                    <a:pt x="1" y="7172"/>
                  </a:lnTo>
                  <a:lnTo>
                    <a:pt x="7172" y="36560"/>
                  </a:lnTo>
                  <a:lnTo>
                    <a:pt x="24718" y="32390"/>
                  </a:lnTo>
                  <a:lnTo>
                    <a:pt x="24318" y="30589"/>
                  </a:lnTo>
                  <a:lnTo>
                    <a:pt x="24918" y="30055"/>
                  </a:lnTo>
                  <a:lnTo>
                    <a:pt x="24385" y="28521"/>
                  </a:lnTo>
                  <a:lnTo>
                    <a:pt x="24852" y="27920"/>
                  </a:lnTo>
                  <a:cubicBezTo>
                    <a:pt x="24852" y="27920"/>
                    <a:pt x="22250" y="20248"/>
                    <a:pt x="22150" y="20182"/>
                  </a:cubicBezTo>
                  <a:cubicBezTo>
                    <a:pt x="21983" y="20082"/>
                    <a:pt x="14978" y="0"/>
                    <a:pt x="14978"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0" name="Google Shape;1420;p44"/>
            <p:cNvSpPr/>
            <p:nvPr/>
          </p:nvSpPr>
          <p:spPr>
            <a:xfrm>
              <a:off x="10562725" y="2071925"/>
              <a:ext cx="25" cy="25"/>
            </a:xfrm>
            <a:custGeom>
              <a:avLst/>
              <a:gdLst/>
              <a:ahLst/>
              <a:cxnLst/>
              <a:rect l="l" t="t" r="r" b="b"/>
              <a:pathLst>
                <a:path w="1" h="1" extrusionOk="0">
                  <a:moveTo>
                    <a:pt x="0" y="1"/>
                  </a:moveTo>
                  <a:lnTo>
                    <a:pt x="0" y="1"/>
                  </a:lnTo>
                  <a:close/>
                </a:path>
              </a:pathLst>
            </a:custGeom>
            <a:solidFill>
              <a:srgbClr val="FF644C"/>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1" name="Google Shape;1421;p44"/>
            <p:cNvSpPr/>
            <p:nvPr/>
          </p:nvSpPr>
          <p:spPr>
            <a:xfrm>
              <a:off x="10501000" y="1631450"/>
              <a:ext cx="786425" cy="1003450"/>
            </a:xfrm>
            <a:custGeom>
              <a:avLst/>
              <a:gdLst/>
              <a:ahLst/>
              <a:cxnLst/>
              <a:rect l="l" t="t" r="r" b="b"/>
              <a:pathLst>
                <a:path w="31457" h="40138" extrusionOk="0">
                  <a:moveTo>
                    <a:pt x="20036" y="1"/>
                  </a:moveTo>
                  <a:cubicBezTo>
                    <a:pt x="19952" y="1"/>
                    <a:pt x="19867" y="13"/>
                    <a:pt x="19781" y="40"/>
                  </a:cubicBezTo>
                  <a:cubicBezTo>
                    <a:pt x="16879" y="1274"/>
                    <a:pt x="14011" y="2642"/>
                    <a:pt x="11209" y="4043"/>
                  </a:cubicBezTo>
                  <a:cubicBezTo>
                    <a:pt x="8440" y="5511"/>
                    <a:pt x="5705" y="7112"/>
                    <a:pt x="3003" y="8646"/>
                  </a:cubicBezTo>
                  <a:cubicBezTo>
                    <a:pt x="2469" y="8980"/>
                    <a:pt x="1935" y="9314"/>
                    <a:pt x="1335" y="9614"/>
                  </a:cubicBezTo>
                  <a:cubicBezTo>
                    <a:pt x="935" y="9814"/>
                    <a:pt x="334" y="10014"/>
                    <a:pt x="134" y="10448"/>
                  </a:cubicBezTo>
                  <a:cubicBezTo>
                    <a:pt x="1" y="10681"/>
                    <a:pt x="134" y="10948"/>
                    <a:pt x="201" y="11182"/>
                  </a:cubicBezTo>
                  <a:cubicBezTo>
                    <a:pt x="601" y="12483"/>
                    <a:pt x="1101" y="13750"/>
                    <a:pt x="1535" y="14984"/>
                  </a:cubicBezTo>
                  <a:cubicBezTo>
                    <a:pt x="1935" y="15985"/>
                    <a:pt x="2269" y="16986"/>
                    <a:pt x="2636" y="17986"/>
                  </a:cubicBezTo>
                  <a:cubicBezTo>
                    <a:pt x="2969" y="18954"/>
                    <a:pt x="3370" y="19888"/>
                    <a:pt x="3670" y="20922"/>
                  </a:cubicBezTo>
                  <a:cubicBezTo>
                    <a:pt x="5304" y="25625"/>
                    <a:pt x="7039" y="30262"/>
                    <a:pt x="8707" y="34899"/>
                  </a:cubicBezTo>
                  <a:lnTo>
                    <a:pt x="8707" y="34865"/>
                  </a:lnTo>
                  <a:cubicBezTo>
                    <a:pt x="8707" y="34899"/>
                    <a:pt x="8707" y="34899"/>
                    <a:pt x="8774" y="34965"/>
                  </a:cubicBezTo>
                  <a:lnTo>
                    <a:pt x="8774" y="34899"/>
                  </a:lnTo>
                  <a:cubicBezTo>
                    <a:pt x="9474" y="36633"/>
                    <a:pt x="9841" y="38601"/>
                    <a:pt x="10808" y="40136"/>
                  </a:cubicBezTo>
                  <a:cubicBezTo>
                    <a:pt x="10809" y="40137"/>
                    <a:pt x="10811" y="40137"/>
                    <a:pt x="10813" y="40137"/>
                  </a:cubicBezTo>
                  <a:cubicBezTo>
                    <a:pt x="10966" y="40137"/>
                    <a:pt x="14483" y="38298"/>
                    <a:pt x="14811" y="38134"/>
                  </a:cubicBezTo>
                  <a:cubicBezTo>
                    <a:pt x="17613" y="36666"/>
                    <a:pt x="20382" y="35132"/>
                    <a:pt x="23151" y="33564"/>
                  </a:cubicBezTo>
                  <a:cubicBezTo>
                    <a:pt x="23451" y="33498"/>
                    <a:pt x="23718" y="33231"/>
                    <a:pt x="23984" y="33131"/>
                  </a:cubicBezTo>
                  <a:cubicBezTo>
                    <a:pt x="25319" y="32397"/>
                    <a:pt x="26653" y="31663"/>
                    <a:pt x="27987" y="30896"/>
                  </a:cubicBezTo>
                  <a:cubicBezTo>
                    <a:pt x="28621" y="30562"/>
                    <a:pt x="29222" y="30195"/>
                    <a:pt x="29889" y="29862"/>
                  </a:cubicBezTo>
                  <a:cubicBezTo>
                    <a:pt x="30322" y="29628"/>
                    <a:pt x="31023" y="29495"/>
                    <a:pt x="31323" y="29061"/>
                  </a:cubicBezTo>
                  <a:cubicBezTo>
                    <a:pt x="31456" y="28694"/>
                    <a:pt x="31223" y="28294"/>
                    <a:pt x="31123" y="27960"/>
                  </a:cubicBezTo>
                  <a:cubicBezTo>
                    <a:pt x="30055" y="24891"/>
                    <a:pt x="29021" y="21856"/>
                    <a:pt x="27987" y="18854"/>
                  </a:cubicBezTo>
                  <a:cubicBezTo>
                    <a:pt x="26953" y="15818"/>
                    <a:pt x="25852" y="12816"/>
                    <a:pt x="24718" y="9814"/>
                  </a:cubicBezTo>
                  <a:cubicBezTo>
                    <a:pt x="23884" y="8178"/>
                    <a:pt x="22155" y="1"/>
                    <a:pt x="20036"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2" name="Google Shape;1422;p44"/>
            <p:cNvSpPr/>
            <p:nvPr/>
          </p:nvSpPr>
          <p:spPr>
            <a:xfrm>
              <a:off x="10591900" y="2154475"/>
              <a:ext cx="850" cy="25"/>
            </a:xfrm>
            <a:custGeom>
              <a:avLst/>
              <a:gdLst/>
              <a:ahLst/>
              <a:cxnLst/>
              <a:rect l="l" t="t" r="r" b="b"/>
              <a:pathLst>
                <a:path w="34" h="1" extrusionOk="0">
                  <a:moveTo>
                    <a:pt x="1" y="1"/>
                  </a:moveTo>
                  <a:cubicBezTo>
                    <a:pt x="1" y="1"/>
                    <a:pt x="34" y="1"/>
                    <a:pt x="1" y="1"/>
                  </a:cubicBezTo>
                  <a:cubicBezTo>
                    <a:pt x="34" y="1"/>
                    <a:pt x="1" y="1"/>
                    <a:pt x="1" y="1"/>
                  </a:cubicBezTo>
                  <a:close/>
                </a:path>
              </a:pathLst>
            </a:custGeom>
            <a:solidFill>
              <a:srgbClr val="FF644C"/>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3" name="Google Shape;1423;p44"/>
            <p:cNvSpPr/>
            <p:nvPr/>
          </p:nvSpPr>
          <p:spPr>
            <a:xfrm>
              <a:off x="10766200" y="2463525"/>
              <a:ext cx="601275" cy="173925"/>
            </a:xfrm>
            <a:custGeom>
              <a:avLst/>
              <a:gdLst/>
              <a:ahLst/>
              <a:cxnLst/>
              <a:rect l="l" t="t" r="r" b="b"/>
              <a:pathLst>
                <a:path w="24051" h="6957" extrusionOk="0">
                  <a:moveTo>
                    <a:pt x="23466" y="0"/>
                  </a:moveTo>
                  <a:cubicBezTo>
                    <a:pt x="23391" y="0"/>
                    <a:pt x="23309" y="15"/>
                    <a:pt x="23217" y="48"/>
                  </a:cubicBezTo>
                  <a:cubicBezTo>
                    <a:pt x="16078" y="1916"/>
                    <a:pt x="7439" y="3217"/>
                    <a:pt x="1034" y="6085"/>
                  </a:cubicBezTo>
                  <a:cubicBezTo>
                    <a:pt x="667" y="6219"/>
                    <a:pt x="0" y="6185"/>
                    <a:pt x="100" y="6719"/>
                  </a:cubicBezTo>
                  <a:cubicBezTo>
                    <a:pt x="121" y="6888"/>
                    <a:pt x="348" y="6956"/>
                    <a:pt x="700" y="6956"/>
                  </a:cubicBezTo>
                  <a:cubicBezTo>
                    <a:pt x="2015" y="6956"/>
                    <a:pt x="5080" y="6010"/>
                    <a:pt x="5738" y="5852"/>
                  </a:cubicBezTo>
                  <a:cubicBezTo>
                    <a:pt x="12176" y="4418"/>
                    <a:pt x="17913" y="2850"/>
                    <a:pt x="23884" y="1215"/>
                  </a:cubicBezTo>
                  <a:cubicBezTo>
                    <a:pt x="24017" y="1215"/>
                    <a:pt x="24051" y="682"/>
                    <a:pt x="24017" y="515"/>
                  </a:cubicBezTo>
                  <a:cubicBezTo>
                    <a:pt x="23937" y="247"/>
                    <a:pt x="23770" y="0"/>
                    <a:pt x="23466"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4" name="Google Shape;1424;p44"/>
            <p:cNvSpPr/>
            <p:nvPr/>
          </p:nvSpPr>
          <p:spPr>
            <a:xfrm>
              <a:off x="10712825" y="2065450"/>
              <a:ext cx="131275" cy="190950"/>
            </a:xfrm>
            <a:custGeom>
              <a:avLst/>
              <a:gdLst/>
              <a:ahLst/>
              <a:cxnLst/>
              <a:rect l="l" t="t" r="r" b="b"/>
              <a:pathLst>
                <a:path w="5251" h="7638" extrusionOk="0">
                  <a:moveTo>
                    <a:pt x="1135" y="1160"/>
                  </a:moveTo>
                  <a:cubicBezTo>
                    <a:pt x="1835" y="2094"/>
                    <a:pt x="2502" y="3062"/>
                    <a:pt x="3169" y="3996"/>
                  </a:cubicBezTo>
                  <a:cubicBezTo>
                    <a:pt x="2669" y="4229"/>
                    <a:pt x="1835" y="4329"/>
                    <a:pt x="1368" y="4629"/>
                  </a:cubicBezTo>
                  <a:cubicBezTo>
                    <a:pt x="1235" y="3495"/>
                    <a:pt x="1168" y="2328"/>
                    <a:pt x="1135" y="1160"/>
                  </a:cubicBezTo>
                  <a:close/>
                  <a:moveTo>
                    <a:pt x="808" y="0"/>
                  </a:moveTo>
                  <a:cubicBezTo>
                    <a:pt x="700" y="0"/>
                    <a:pt x="617" y="70"/>
                    <a:pt x="567" y="226"/>
                  </a:cubicBezTo>
                  <a:cubicBezTo>
                    <a:pt x="0" y="1127"/>
                    <a:pt x="567" y="2661"/>
                    <a:pt x="534" y="3762"/>
                  </a:cubicBezTo>
                  <a:cubicBezTo>
                    <a:pt x="729" y="4413"/>
                    <a:pt x="575" y="7637"/>
                    <a:pt x="1281" y="7637"/>
                  </a:cubicBezTo>
                  <a:cubicBezTo>
                    <a:pt x="1298" y="7637"/>
                    <a:pt x="1316" y="7635"/>
                    <a:pt x="1335" y="7631"/>
                  </a:cubicBezTo>
                  <a:cubicBezTo>
                    <a:pt x="1902" y="7465"/>
                    <a:pt x="1501" y="6130"/>
                    <a:pt x="1435" y="5397"/>
                  </a:cubicBezTo>
                  <a:cubicBezTo>
                    <a:pt x="2035" y="5296"/>
                    <a:pt x="3103" y="4763"/>
                    <a:pt x="3570" y="4596"/>
                  </a:cubicBezTo>
                  <a:cubicBezTo>
                    <a:pt x="3870" y="4996"/>
                    <a:pt x="4170" y="5430"/>
                    <a:pt x="4470" y="5797"/>
                  </a:cubicBezTo>
                  <a:cubicBezTo>
                    <a:pt x="4547" y="5932"/>
                    <a:pt x="4652" y="5986"/>
                    <a:pt x="4755" y="5986"/>
                  </a:cubicBezTo>
                  <a:cubicBezTo>
                    <a:pt x="5009" y="5986"/>
                    <a:pt x="5251" y="5657"/>
                    <a:pt x="5037" y="5397"/>
                  </a:cubicBezTo>
                  <a:cubicBezTo>
                    <a:pt x="4471" y="4949"/>
                    <a:pt x="1720" y="0"/>
                    <a:pt x="808"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5" name="Google Shape;1425;p44"/>
            <p:cNvSpPr/>
            <p:nvPr/>
          </p:nvSpPr>
          <p:spPr>
            <a:xfrm>
              <a:off x="10788875" y="2000175"/>
              <a:ext cx="132250" cy="159250"/>
            </a:xfrm>
            <a:custGeom>
              <a:avLst/>
              <a:gdLst/>
              <a:ahLst/>
              <a:cxnLst/>
              <a:rect l="l" t="t" r="r" b="b"/>
              <a:pathLst>
                <a:path w="5290" h="6370" extrusionOk="0">
                  <a:moveTo>
                    <a:pt x="1902" y="737"/>
                  </a:moveTo>
                  <a:cubicBezTo>
                    <a:pt x="2283" y="737"/>
                    <a:pt x="2579" y="993"/>
                    <a:pt x="2496" y="1536"/>
                  </a:cubicBezTo>
                  <a:cubicBezTo>
                    <a:pt x="2496" y="2070"/>
                    <a:pt x="2262" y="2570"/>
                    <a:pt x="2095" y="3104"/>
                  </a:cubicBezTo>
                  <a:cubicBezTo>
                    <a:pt x="1762" y="2404"/>
                    <a:pt x="1495" y="1770"/>
                    <a:pt x="1195" y="1003"/>
                  </a:cubicBezTo>
                  <a:cubicBezTo>
                    <a:pt x="1419" y="828"/>
                    <a:pt x="1676" y="737"/>
                    <a:pt x="1902" y="737"/>
                  </a:cubicBezTo>
                  <a:close/>
                  <a:moveTo>
                    <a:pt x="3978" y="2762"/>
                  </a:moveTo>
                  <a:cubicBezTo>
                    <a:pt x="4484" y="2762"/>
                    <a:pt x="4663" y="3471"/>
                    <a:pt x="3963" y="4739"/>
                  </a:cubicBezTo>
                  <a:cubicBezTo>
                    <a:pt x="3863" y="5005"/>
                    <a:pt x="3496" y="5272"/>
                    <a:pt x="3230" y="5572"/>
                  </a:cubicBezTo>
                  <a:lnTo>
                    <a:pt x="2496" y="4071"/>
                  </a:lnTo>
                  <a:cubicBezTo>
                    <a:pt x="3016" y="3176"/>
                    <a:pt x="3592" y="2762"/>
                    <a:pt x="3978" y="2762"/>
                  </a:cubicBezTo>
                  <a:close/>
                  <a:moveTo>
                    <a:pt x="1924" y="1"/>
                  </a:moveTo>
                  <a:cubicBezTo>
                    <a:pt x="990" y="1"/>
                    <a:pt x="1" y="674"/>
                    <a:pt x="528" y="1236"/>
                  </a:cubicBezTo>
                  <a:cubicBezTo>
                    <a:pt x="694" y="2504"/>
                    <a:pt x="2496" y="5539"/>
                    <a:pt x="2696" y="6173"/>
                  </a:cubicBezTo>
                  <a:cubicBezTo>
                    <a:pt x="2765" y="6311"/>
                    <a:pt x="2897" y="6369"/>
                    <a:pt x="3032" y="6369"/>
                  </a:cubicBezTo>
                  <a:cubicBezTo>
                    <a:pt x="3156" y="6369"/>
                    <a:pt x="3283" y="6320"/>
                    <a:pt x="3363" y="6240"/>
                  </a:cubicBezTo>
                  <a:cubicBezTo>
                    <a:pt x="3430" y="6240"/>
                    <a:pt x="3430" y="6240"/>
                    <a:pt x="3463" y="6273"/>
                  </a:cubicBezTo>
                  <a:cubicBezTo>
                    <a:pt x="4430" y="5839"/>
                    <a:pt x="4997" y="4672"/>
                    <a:pt x="5164" y="3671"/>
                  </a:cubicBezTo>
                  <a:cubicBezTo>
                    <a:pt x="5290" y="2716"/>
                    <a:pt x="4752" y="1931"/>
                    <a:pt x="3980" y="1931"/>
                  </a:cubicBezTo>
                  <a:cubicBezTo>
                    <a:pt x="3728" y="1931"/>
                    <a:pt x="3450" y="2014"/>
                    <a:pt x="3163" y="2203"/>
                  </a:cubicBezTo>
                  <a:cubicBezTo>
                    <a:pt x="3558" y="545"/>
                    <a:pt x="2764" y="1"/>
                    <a:pt x="1924"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6" name="Google Shape;1426;p44"/>
            <p:cNvSpPr/>
            <p:nvPr/>
          </p:nvSpPr>
          <p:spPr>
            <a:xfrm>
              <a:off x="10911525" y="1962125"/>
              <a:ext cx="138825" cy="144325"/>
            </a:xfrm>
            <a:custGeom>
              <a:avLst/>
              <a:gdLst/>
              <a:ahLst/>
              <a:cxnLst/>
              <a:rect l="l" t="t" r="r" b="b"/>
              <a:pathLst>
                <a:path w="5553" h="5773" extrusionOk="0">
                  <a:moveTo>
                    <a:pt x="2596" y="0"/>
                  </a:moveTo>
                  <a:cubicBezTo>
                    <a:pt x="0" y="0"/>
                    <a:pt x="637" y="5772"/>
                    <a:pt x="3190" y="5772"/>
                  </a:cubicBezTo>
                  <a:cubicBezTo>
                    <a:pt x="3257" y="5772"/>
                    <a:pt x="3325" y="5768"/>
                    <a:pt x="3394" y="5760"/>
                  </a:cubicBezTo>
                  <a:cubicBezTo>
                    <a:pt x="5056" y="5704"/>
                    <a:pt x="5552" y="2530"/>
                    <a:pt x="4963" y="2530"/>
                  </a:cubicBezTo>
                  <a:cubicBezTo>
                    <a:pt x="4854" y="2530"/>
                    <a:pt x="4709" y="2637"/>
                    <a:pt x="4528" y="2891"/>
                  </a:cubicBezTo>
                  <a:cubicBezTo>
                    <a:pt x="4428" y="3459"/>
                    <a:pt x="4361" y="4126"/>
                    <a:pt x="3961" y="4626"/>
                  </a:cubicBezTo>
                  <a:cubicBezTo>
                    <a:pt x="3678" y="4895"/>
                    <a:pt x="3407" y="5010"/>
                    <a:pt x="3158" y="5010"/>
                  </a:cubicBezTo>
                  <a:cubicBezTo>
                    <a:pt x="1643" y="5010"/>
                    <a:pt x="898" y="757"/>
                    <a:pt x="2760" y="757"/>
                  </a:cubicBezTo>
                  <a:cubicBezTo>
                    <a:pt x="2986" y="782"/>
                    <a:pt x="3174" y="1015"/>
                    <a:pt x="3381" y="1015"/>
                  </a:cubicBezTo>
                  <a:cubicBezTo>
                    <a:pt x="3449" y="1015"/>
                    <a:pt x="3520" y="989"/>
                    <a:pt x="3594" y="923"/>
                  </a:cubicBezTo>
                  <a:cubicBezTo>
                    <a:pt x="4028" y="523"/>
                    <a:pt x="3427" y="123"/>
                    <a:pt x="3060" y="56"/>
                  </a:cubicBezTo>
                  <a:cubicBezTo>
                    <a:pt x="2895" y="18"/>
                    <a:pt x="2741" y="0"/>
                    <a:pt x="2596"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7" name="Google Shape;1427;p44"/>
            <p:cNvSpPr/>
            <p:nvPr/>
          </p:nvSpPr>
          <p:spPr>
            <a:xfrm>
              <a:off x="10846250" y="1653075"/>
              <a:ext cx="499550" cy="943425"/>
            </a:xfrm>
            <a:custGeom>
              <a:avLst/>
              <a:gdLst/>
              <a:ahLst/>
              <a:cxnLst/>
              <a:rect l="l" t="t" r="r" b="b"/>
              <a:pathLst>
                <a:path w="19982" h="37737" extrusionOk="0">
                  <a:moveTo>
                    <a:pt x="18547" y="29330"/>
                  </a:moveTo>
                  <a:cubicBezTo>
                    <a:pt x="18647" y="29664"/>
                    <a:pt x="18847" y="30064"/>
                    <a:pt x="18981" y="30398"/>
                  </a:cubicBezTo>
                  <a:cubicBezTo>
                    <a:pt x="15412" y="31732"/>
                    <a:pt x="11876" y="32999"/>
                    <a:pt x="8340" y="34400"/>
                  </a:cubicBezTo>
                  <a:cubicBezTo>
                    <a:pt x="11742" y="32733"/>
                    <a:pt x="15178" y="30998"/>
                    <a:pt x="18547" y="29330"/>
                  </a:cubicBezTo>
                  <a:close/>
                  <a:moveTo>
                    <a:pt x="18547" y="31298"/>
                  </a:moveTo>
                  <a:cubicBezTo>
                    <a:pt x="18547" y="31332"/>
                    <a:pt x="18580" y="31332"/>
                    <a:pt x="18580" y="31398"/>
                  </a:cubicBezTo>
                  <a:cubicBezTo>
                    <a:pt x="18714" y="31632"/>
                    <a:pt x="18681" y="32065"/>
                    <a:pt x="18747" y="32332"/>
                  </a:cubicBezTo>
                  <a:cubicBezTo>
                    <a:pt x="16379" y="32966"/>
                    <a:pt x="12476" y="33933"/>
                    <a:pt x="10041" y="34501"/>
                  </a:cubicBezTo>
                  <a:cubicBezTo>
                    <a:pt x="12376" y="33600"/>
                    <a:pt x="16179" y="32166"/>
                    <a:pt x="18547" y="31298"/>
                  </a:cubicBezTo>
                  <a:close/>
                  <a:moveTo>
                    <a:pt x="9417" y="0"/>
                  </a:moveTo>
                  <a:cubicBezTo>
                    <a:pt x="9392" y="0"/>
                    <a:pt x="9367" y="3"/>
                    <a:pt x="9341" y="9"/>
                  </a:cubicBezTo>
                  <a:cubicBezTo>
                    <a:pt x="8974" y="243"/>
                    <a:pt x="8206" y="309"/>
                    <a:pt x="7839" y="610"/>
                  </a:cubicBezTo>
                  <a:cubicBezTo>
                    <a:pt x="7940" y="810"/>
                    <a:pt x="8073" y="1077"/>
                    <a:pt x="8173" y="1277"/>
                  </a:cubicBezTo>
                  <a:cubicBezTo>
                    <a:pt x="8507" y="1210"/>
                    <a:pt x="8840" y="943"/>
                    <a:pt x="9174" y="810"/>
                  </a:cubicBezTo>
                  <a:cubicBezTo>
                    <a:pt x="9774" y="2211"/>
                    <a:pt x="10275" y="3712"/>
                    <a:pt x="10775" y="5113"/>
                  </a:cubicBezTo>
                  <a:cubicBezTo>
                    <a:pt x="11342" y="6614"/>
                    <a:pt x="11876" y="8148"/>
                    <a:pt x="12409" y="9649"/>
                  </a:cubicBezTo>
                  <a:cubicBezTo>
                    <a:pt x="13510" y="12718"/>
                    <a:pt x="14544" y="15754"/>
                    <a:pt x="15612" y="18756"/>
                  </a:cubicBezTo>
                  <a:cubicBezTo>
                    <a:pt x="16712" y="21791"/>
                    <a:pt x="17747" y="24827"/>
                    <a:pt x="18847" y="27829"/>
                  </a:cubicBezTo>
                  <a:lnTo>
                    <a:pt x="18947" y="28229"/>
                  </a:lnTo>
                  <a:cubicBezTo>
                    <a:pt x="12943" y="31665"/>
                    <a:pt x="5605" y="34100"/>
                    <a:pt x="1" y="37736"/>
                  </a:cubicBezTo>
                  <a:cubicBezTo>
                    <a:pt x="1" y="37736"/>
                    <a:pt x="1" y="37736"/>
                    <a:pt x="2" y="37736"/>
                  </a:cubicBezTo>
                  <a:cubicBezTo>
                    <a:pt x="195" y="37736"/>
                    <a:pt x="12808" y="34460"/>
                    <a:pt x="19047" y="32999"/>
                  </a:cubicBezTo>
                  <a:cubicBezTo>
                    <a:pt x="19448" y="32899"/>
                    <a:pt x="19615" y="32666"/>
                    <a:pt x="19548" y="32132"/>
                  </a:cubicBezTo>
                  <a:cubicBezTo>
                    <a:pt x="19514" y="31999"/>
                    <a:pt x="19381" y="31131"/>
                    <a:pt x="19348" y="30998"/>
                  </a:cubicBezTo>
                  <a:cubicBezTo>
                    <a:pt x="19581" y="30831"/>
                    <a:pt x="19981" y="30898"/>
                    <a:pt x="19848" y="30464"/>
                  </a:cubicBezTo>
                  <a:cubicBezTo>
                    <a:pt x="19815" y="30298"/>
                    <a:pt x="19314" y="28963"/>
                    <a:pt x="19314" y="28963"/>
                  </a:cubicBezTo>
                  <a:cubicBezTo>
                    <a:pt x="19681" y="28796"/>
                    <a:pt x="19848" y="28663"/>
                    <a:pt x="19681" y="28096"/>
                  </a:cubicBezTo>
                  <a:cubicBezTo>
                    <a:pt x="18580" y="25094"/>
                    <a:pt x="17546" y="22058"/>
                    <a:pt x="16479" y="19056"/>
                  </a:cubicBezTo>
                  <a:cubicBezTo>
                    <a:pt x="15412" y="15987"/>
                    <a:pt x="14344" y="12985"/>
                    <a:pt x="13310" y="9950"/>
                  </a:cubicBezTo>
                  <a:cubicBezTo>
                    <a:pt x="12243" y="6981"/>
                    <a:pt x="11175" y="3979"/>
                    <a:pt x="10074" y="1010"/>
                  </a:cubicBezTo>
                  <a:cubicBezTo>
                    <a:pt x="10012" y="696"/>
                    <a:pt x="9802" y="0"/>
                    <a:pt x="941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grpSp>
      <p:grpSp>
        <p:nvGrpSpPr>
          <p:cNvPr id="1428" name="Google Shape;1428;p44"/>
          <p:cNvGrpSpPr/>
          <p:nvPr/>
        </p:nvGrpSpPr>
        <p:grpSpPr>
          <a:xfrm rot="-1043251">
            <a:off x="8627252" y="1299922"/>
            <a:ext cx="2025709" cy="961793"/>
            <a:chOff x="9966450" y="2876625"/>
            <a:chExt cx="1519450" cy="721425"/>
          </a:xfrm>
        </p:grpSpPr>
        <p:sp>
          <p:nvSpPr>
            <p:cNvPr id="1429" name="Google Shape;1429;p44"/>
            <p:cNvSpPr/>
            <p:nvPr/>
          </p:nvSpPr>
          <p:spPr>
            <a:xfrm>
              <a:off x="9966450" y="2876625"/>
              <a:ext cx="1519450" cy="721425"/>
            </a:xfrm>
            <a:custGeom>
              <a:avLst/>
              <a:gdLst/>
              <a:ahLst/>
              <a:cxnLst/>
              <a:rect l="l" t="t" r="r" b="b"/>
              <a:pathLst>
                <a:path w="60778" h="28857" extrusionOk="0">
                  <a:moveTo>
                    <a:pt x="50622" y="1"/>
                  </a:moveTo>
                  <a:cubicBezTo>
                    <a:pt x="50216" y="1"/>
                    <a:pt x="49787" y="23"/>
                    <a:pt x="49336" y="69"/>
                  </a:cubicBezTo>
                  <a:cubicBezTo>
                    <a:pt x="46901" y="202"/>
                    <a:pt x="44833" y="1570"/>
                    <a:pt x="42431" y="1837"/>
                  </a:cubicBezTo>
                  <a:cubicBezTo>
                    <a:pt x="31223" y="4539"/>
                    <a:pt x="16312" y="6507"/>
                    <a:pt x="12176" y="8342"/>
                  </a:cubicBezTo>
                  <a:cubicBezTo>
                    <a:pt x="8874" y="11510"/>
                    <a:pt x="4904" y="13946"/>
                    <a:pt x="2069" y="17748"/>
                  </a:cubicBezTo>
                  <a:cubicBezTo>
                    <a:pt x="1" y="20884"/>
                    <a:pt x="2569" y="23819"/>
                    <a:pt x="4671" y="24486"/>
                  </a:cubicBezTo>
                  <a:cubicBezTo>
                    <a:pt x="8674" y="26221"/>
                    <a:pt x="12877" y="28089"/>
                    <a:pt x="17213" y="28856"/>
                  </a:cubicBezTo>
                  <a:cubicBezTo>
                    <a:pt x="26586" y="27388"/>
                    <a:pt x="36060" y="25387"/>
                    <a:pt x="45333" y="23552"/>
                  </a:cubicBezTo>
                  <a:cubicBezTo>
                    <a:pt x="51504" y="22452"/>
                    <a:pt x="60777" y="22285"/>
                    <a:pt x="59210" y="13412"/>
                  </a:cubicBezTo>
                  <a:cubicBezTo>
                    <a:pt x="58228" y="7682"/>
                    <a:pt x="58178" y="1"/>
                    <a:pt x="50622"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0" name="Google Shape;1430;p44"/>
            <p:cNvSpPr/>
            <p:nvPr/>
          </p:nvSpPr>
          <p:spPr>
            <a:xfrm>
              <a:off x="10145750" y="3151875"/>
              <a:ext cx="286900" cy="351100"/>
            </a:xfrm>
            <a:custGeom>
              <a:avLst/>
              <a:gdLst/>
              <a:ahLst/>
              <a:cxnLst/>
              <a:rect l="l" t="t" r="r" b="b"/>
              <a:pathLst>
                <a:path w="11476" h="14044" extrusionOk="0">
                  <a:moveTo>
                    <a:pt x="9040" y="0"/>
                  </a:moveTo>
                  <a:lnTo>
                    <a:pt x="8073" y="200"/>
                  </a:lnTo>
                  <a:lnTo>
                    <a:pt x="0" y="7139"/>
                  </a:lnTo>
                  <a:lnTo>
                    <a:pt x="668" y="10374"/>
                  </a:lnTo>
                  <a:lnTo>
                    <a:pt x="10375" y="14043"/>
                  </a:lnTo>
                  <a:lnTo>
                    <a:pt x="11475" y="13977"/>
                  </a:lnTo>
                  <a:lnTo>
                    <a:pt x="9040"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1" name="Google Shape;1431;p44"/>
            <p:cNvSpPr/>
            <p:nvPr/>
          </p:nvSpPr>
          <p:spPr>
            <a:xfrm>
              <a:off x="11159800" y="2976750"/>
              <a:ext cx="126800" cy="367775"/>
            </a:xfrm>
            <a:custGeom>
              <a:avLst/>
              <a:gdLst/>
              <a:ahLst/>
              <a:cxnLst/>
              <a:rect l="l" t="t" r="r" b="b"/>
              <a:pathLst>
                <a:path w="5072" h="14711" extrusionOk="0">
                  <a:moveTo>
                    <a:pt x="2169" y="0"/>
                  </a:moveTo>
                  <a:lnTo>
                    <a:pt x="1" y="434"/>
                  </a:lnTo>
                  <a:lnTo>
                    <a:pt x="2903" y="14711"/>
                  </a:lnTo>
                  <a:lnTo>
                    <a:pt x="5071" y="14244"/>
                  </a:lnTo>
                  <a:lnTo>
                    <a:pt x="2169"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2" name="Google Shape;1432;p44"/>
            <p:cNvSpPr/>
            <p:nvPr/>
          </p:nvSpPr>
          <p:spPr>
            <a:xfrm>
              <a:off x="10320050" y="2986750"/>
              <a:ext cx="925925" cy="519475"/>
            </a:xfrm>
            <a:custGeom>
              <a:avLst/>
              <a:gdLst/>
              <a:ahLst/>
              <a:cxnLst/>
              <a:rect l="l" t="t" r="r" b="b"/>
              <a:pathLst>
                <a:path w="37037" h="20779" extrusionOk="0">
                  <a:moveTo>
                    <a:pt x="33692" y="0"/>
                  </a:moveTo>
                  <a:cubicBezTo>
                    <a:pt x="33692" y="0"/>
                    <a:pt x="33691" y="0"/>
                    <a:pt x="33691" y="0"/>
                  </a:cubicBezTo>
                  <a:cubicBezTo>
                    <a:pt x="32190" y="301"/>
                    <a:pt x="30622" y="601"/>
                    <a:pt x="29088" y="934"/>
                  </a:cubicBezTo>
                  <a:cubicBezTo>
                    <a:pt x="21049" y="2636"/>
                    <a:pt x="2869" y="6305"/>
                    <a:pt x="1835" y="6505"/>
                  </a:cubicBezTo>
                  <a:cubicBezTo>
                    <a:pt x="1601" y="6572"/>
                    <a:pt x="0" y="6939"/>
                    <a:pt x="867" y="7306"/>
                  </a:cubicBezTo>
                  <a:cubicBezTo>
                    <a:pt x="1901" y="7773"/>
                    <a:pt x="2268" y="8973"/>
                    <a:pt x="2068" y="10008"/>
                  </a:cubicBezTo>
                  <a:cubicBezTo>
                    <a:pt x="2167" y="10335"/>
                    <a:pt x="1396" y="11243"/>
                    <a:pt x="1906" y="11243"/>
                  </a:cubicBezTo>
                  <a:cubicBezTo>
                    <a:pt x="1915" y="11243"/>
                    <a:pt x="1925" y="11242"/>
                    <a:pt x="1935" y="11242"/>
                  </a:cubicBezTo>
                  <a:cubicBezTo>
                    <a:pt x="3669" y="12309"/>
                    <a:pt x="3569" y="14577"/>
                    <a:pt x="2902" y="16145"/>
                  </a:cubicBezTo>
                  <a:cubicBezTo>
                    <a:pt x="2869" y="16145"/>
                    <a:pt x="3369" y="16612"/>
                    <a:pt x="3403" y="16679"/>
                  </a:cubicBezTo>
                  <a:cubicBezTo>
                    <a:pt x="3536" y="16846"/>
                    <a:pt x="3669" y="17079"/>
                    <a:pt x="3769" y="17279"/>
                  </a:cubicBezTo>
                  <a:cubicBezTo>
                    <a:pt x="3936" y="17646"/>
                    <a:pt x="4170" y="18280"/>
                    <a:pt x="4103" y="18680"/>
                  </a:cubicBezTo>
                  <a:cubicBezTo>
                    <a:pt x="4070" y="19114"/>
                    <a:pt x="3903" y="19581"/>
                    <a:pt x="3669" y="19948"/>
                  </a:cubicBezTo>
                  <a:cubicBezTo>
                    <a:pt x="3536" y="20115"/>
                    <a:pt x="3036" y="20448"/>
                    <a:pt x="3403" y="20682"/>
                  </a:cubicBezTo>
                  <a:cubicBezTo>
                    <a:pt x="3495" y="20756"/>
                    <a:pt x="3597" y="20778"/>
                    <a:pt x="3710" y="20778"/>
                  </a:cubicBezTo>
                  <a:cubicBezTo>
                    <a:pt x="3801" y="20778"/>
                    <a:pt x="3899" y="20763"/>
                    <a:pt x="4003" y="20749"/>
                  </a:cubicBezTo>
                  <a:cubicBezTo>
                    <a:pt x="6872" y="20181"/>
                    <a:pt x="9707" y="19648"/>
                    <a:pt x="12576" y="19114"/>
                  </a:cubicBezTo>
                  <a:cubicBezTo>
                    <a:pt x="20515" y="17680"/>
                    <a:pt x="28387" y="16012"/>
                    <a:pt x="36259" y="14477"/>
                  </a:cubicBezTo>
                  <a:cubicBezTo>
                    <a:pt x="36316" y="14506"/>
                    <a:pt x="36364" y="14519"/>
                    <a:pt x="36405" y="14519"/>
                  </a:cubicBezTo>
                  <a:cubicBezTo>
                    <a:pt x="37036" y="14519"/>
                    <a:pt x="35859" y="11318"/>
                    <a:pt x="35859" y="10942"/>
                  </a:cubicBezTo>
                  <a:cubicBezTo>
                    <a:pt x="35392" y="8840"/>
                    <a:pt x="35059" y="6905"/>
                    <a:pt x="34625" y="4770"/>
                  </a:cubicBezTo>
                  <a:cubicBezTo>
                    <a:pt x="34393" y="3277"/>
                    <a:pt x="33764" y="0"/>
                    <a:pt x="3369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3" name="Google Shape;1433;p44"/>
            <p:cNvSpPr/>
            <p:nvPr/>
          </p:nvSpPr>
          <p:spPr>
            <a:xfrm>
              <a:off x="11214025" y="2968250"/>
              <a:ext cx="149275" cy="366475"/>
            </a:xfrm>
            <a:custGeom>
              <a:avLst/>
              <a:gdLst/>
              <a:ahLst/>
              <a:cxnLst/>
              <a:rect l="l" t="t" r="r" b="b"/>
              <a:pathLst>
                <a:path w="5971" h="14659" extrusionOk="0">
                  <a:moveTo>
                    <a:pt x="1632" y="1"/>
                  </a:moveTo>
                  <a:cubicBezTo>
                    <a:pt x="1161" y="1"/>
                    <a:pt x="685" y="96"/>
                    <a:pt x="200" y="240"/>
                  </a:cubicBezTo>
                  <a:cubicBezTo>
                    <a:pt x="0" y="307"/>
                    <a:pt x="0" y="674"/>
                    <a:pt x="133" y="740"/>
                  </a:cubicBezTo>
                  <a:cubicBezTo>
                    <a:pt x="1134" y="5344"/>
                    <a:pt x="1701" y="9880"/>
                    <a:pt x="2702" y="14484"/>
                  </a:cubicBezTo>
                  <a:cubicBezTo>
                    <a:pt x="2752" y="14617"/>
                    <a:pt x="2877" y="14659"/>
                    <a:pt x="3019" y="14659"/>
                  </a:cubicBezTo>
                  <a:cubicBezTo>
                    <a:pt x="3161" y="14659"/>
                    <a:pt x="3319" y="14617"/>
                    <a:pt x="3436" y="14584"/>
                  </a:cubicBezTo>
                  <a:cubicBezTo>
                    <a:pt x="4970" y="14317"/>
                    <a:pt x="5971" y="13249"/>
                    <a:pt x="5938" y="11748"/>
                  </a:cubicBezTo>
                  <a:cubicBezTo>
                    <a:pt x="5938" y="11181"/>
                    <a:pt x="5871" y="10614"/>
                    <a:pt x="5838" y="10047"/>
                  </a:cubicBezTo>
                  <a:cubicBezTo>
                    <a:pt x="5571" y="7545"/>
                    <a:pt x="4937" y="5144"/>
                    <a:pt x="4437" y="2675"/>
                  </a:cubicBezTo>
                  <a:cubicBezTo>
                    <a:pt x="4203" y="1674"/>
                    <a:pt x="3869" y="707"/>
                    <a:pt x="2835" y="240"/>
                  </a:cubicBezTo>
                  <a:cubicBezTo>
                    <a:pt x="2435" y="71"/>
                    <a:pt x="2035" y="1"/>
                    <a:pt x="163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4" name="Google Shape;1434;p44"/>
            <p:cNvSpPr/>
            <p:nvPr/>
          </p:nvSpPr>
          <p:spPr>
            <a:xfrm>
              <a:off x="10384250" y="3217750"/>
              <a:ext cx="830625" cy="174975"/>
            </a:xfrm>
            <a:custGeom>
              <a:avLst/>
              <a:gdLst/>
              <a:ahLst/>
              <a:cxnLst/>
              <a:rect l="l" t="t" r="r" b="b"/>
              <a:pathLst>
                <a:path w="33225" h="6999" extrusionOk="0">
                  <a:moveTo>
                    <a:pt x="32824" y="0"/>
                  </a:moveTo>
                  <a:cubicBezTo>
                    <a:pt x="31957" y="200"/>
                    <a:pt x="31056" y="401"/>
                    <a:pt x="30189" y="567"/>
                  </a:cubicBezTo>
                  <a:cubicBezTo>
                    <a:pt x="28288" y="868"/>
                    <a:pt x="26353" y="1401"/>
                    <a:pt x="24451" y="1768"/>
                  </a:cubicBezTo>
                  <a:cubicBezTo>
                    <a:pt x="16479" y="3236"/>
                    <a:pt x="8540" y="4737"/>
                    <a:pt x="634" y="6205"/>
                  </a:cubicBezTo>
                  <a:cubicBezTo>
                    <a:pt x="434" y="6271"/>
                    <a:pt x="1" y="6238"/>
                    <a:pt x="134" y="6738"/>
                  </a:cubicBezTo>
                  <a:cubicBezTo>
                    <a:pt x="176" y="6929"/>
                    <a:pt x="286" y="6998"/>
                    <a:pt x="386" y="6998"/>
                  </a:cubicBezTo>
                  <a:cubicBezTo>
                    <a:pt x="443" y="6998"/>
                    <a:pt x="498" y="6975"/>
                    <a:pt x="534" y="6939"/>
                  </a:cubicBezTo>
                  <a:cubicBezTo>
                    <a:pt x="5038" y="6171"/>
                    <a:pt x="9541" y="5271"/>
                    <a:pt x="14011" y="4370"/>
                  </a:cubicBezTo>
                  <a:cubicBezTo>
                    <a:pt x="20382" y="3403"/>
                    <a:pt x="26653" y="2002"/>
                    <a:pt x="32958" y="701"/>
                  </a:cubicBezTo>
                  <a:cubicBezTo>
                    <a:pt x="33224" y="634"/>
                    <a:pt x="33058" y="0"/>
                    <a:pt x="32824"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5" name="Google Shape;1435;p44"/>
            <p:cNvSpPr/>
            <p:nvPr/>
          </p:nvSpPr>
          <p:spPr>
            <a:xfrm>
              <a:off x="10358400" y="3090150"/>
              <a:ext cx="830625" cy="175250"/>
            </a:xfrm>
            <a:custGeom>
              <a:avLst/>
              <a:gdLst/>
              <a:ahLst/>
              <a:cxnLst/>
              <a:rect l="l" t="t" r="r" b="b"/>
              <a:pathLst>
                <a:path w="33225" h="7010" extrusionOk="0">
                  <a:moveTo>
                    <a:pt x="32824" y="1"/>
                  </a:moveTo>
                  <a:cubicBezTo>
                    <a:pt x="31923" y="201"/>
                    <a:pt x="31056" y="434"/>
                    <a:pt x="30189" y="601"/>
                  </a:cubicBezTo>
                  <a:cubicBezTo>
                    <a:pt x="28254" y="868"/>
                    <a:pt x="26353" y="1435"/>
                    <a:pt x="24418" y="1802"/>
                  </a:cubicBezTo>
                  <a:cubicBezTo>
                    <a:pt x="16479" y="3236"/>
                    <a:pt x="8540" y="4771"/>
                    <a:pt x="634" y="6205"/>
                  </a:cubicBezTo>
                  <a:cubicBezTo>
                    <a:pt x="401" y="6305"/>
                    <a:pt x="1" y="6272"/>
                    <a:pt x="134" y="6772"/>
                  </a:cubicBezTo>
                  <a:cubicBezTo>
                    <a:pt x="178" y="6950"/>
                    <a:pt x="282" y="7009"/>
                    <a:pt x="386" y="7009"/>
                  </a:cubicBezTo>
                  <a:cubicBezTo>
                    <a:pt x="438" y="7009"/>
                    <a:pt x="490" y="6995"/>
                    <a:pt x="534" y="6972"/>
                  </a:cubicBezTo>
                  <a:cubicBezTo>
                    <a:pt x="5037" y="6172"/>
                    <a:pt x="9541" y="5304"/>
                    <a:pt x="14011" y="4370"/>
                  </a:cubicBezTo>
                  <a:cubicBezTo>
                    <a:pt x="20382" y="3436"/>
                    <a:pt x="26653" y="2002"/>
                    <a:pt x="32924" y="701"/>
                  </a:cubicBezTo>
                  <a:cubicBezTo>
                    <a:pt x="33224" y="668"/>
                    <a:pt x="33091" y="1"/>
                    <a:pt x="32824"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6" name="Google Shape;1436;p44"/>
            <p:cNvSpPr/>
            <p:nvPr/>
          </p:nvSpPr>
          <p:spPr>
            <a:xfrm>
              <a:off x="10076525" y="3149550"/>
              <a:ext cx="332625" cy="358875"/>
            </a:xfrm>
            <a:custGeom>
              <a:avLst/>
              <a:gdLst/>
              <a:ahLst/>
              <a:cxnLst/>
              <a:rect l="l" t="t" r="r" b="b"/>
              <a:pathLst>
                <a:path w="13305" h="14355" extrusionOk="0">
                  <a:moveTo>
                    <a:pt x="10321" y="1"/>
                  </a:moveTo>
                  <a:cubicBezTo>
                    <a:pt x="10240" y="1"/>
                    <a:pt x="10154" y="28"/>
                    <a:pt x="10075" y="93"/>
                  </a:cubicBezTo>
                  <a:cubicBezTo>
                    <a:pt x="9007" y="1161"/>
                    <a:pt x="7773" y="2095"/>
                    <a:pt x="6606" y="3062"/>
                  </a:cubicBezTo>
                  <a:cubicBezTo>
                    <a:pt x="4971" y="4430"/>
                    <a:pt x="3303" y="5831"/>
                    <a:pt x="1802" y="7332"/>
                  </a:cubicBezTo>
                  <a:cubicBezTo>
                    <a:pt x="1402" y="7765"/>
                    <a:pt x="968" y="8166"/>
                    <a:pt x="635" y="8666"/>
                  </a:cubicBezTo>
                  <a:cubicBezTo>
                    <a:pt x="1" y="9667"/>
                    <a:pt x="968" y="9967"/>
                    <a:pt x="1735" y="10300"/>
                  </a:cubicBezTo>
                  <a:cubicBezTo>
                    <a:pt x="2903" y="10834"/>
                    <a:pt x="4070" y="11334"/>
                    <a:pt x="5238" y="11835"/>
                  </a:cubicBezTo>
                  <a:cubicBezTo>
                    <a:pt x="7640" y="12802"/>
                    <a:pt x="10108" y="13636"/>
                    <a:pt x="12643" y="14337"/>
                  </a:cubicBezTo>
                  <a:cubicBezTo>
                    <a:pt x="12685" y="14349"/>
                    <a:pt x="12725" y="14354"/>
                    <a:pt x="12763" y="14354"/>
                  </a:cubicBezTo>
                  <a:cubicBezTo>
                    <a:pt x="13147" y="14354"/>
                    <a:pt x="13305" y="13791"/>
                    <a:pt x="12910" y="13669"/>
                  </a:cubicBezTo>
                  <a:cubicBezTo>
                    <a:pt x="9674" y="12802"/>
                    <a:pt x="6572" y="11668"/>
                    <a:pt x="3503" y="10334"/>
                  </a:cubicBezTo>
                  <a:cubicBezTo>
                    <a:pt x="4104" y="9333"/>
                    <a:pt x="3637" y="8099"/>
                    <a:pt x="2803" y="7432"/>
                  </a:cubicBezTo>
                  <a:cubicBezTo>
                    <a:pt x="4604" y="5764"/>
                    <a:pt x="6439" y="4096"/>
                    <a:pt x="8307" y="2461"/>
                  </a:cubicBezTo>
                  <a:cubicBezTo>
                    <a:pt x="9007" y="1828"/>
                    <a:pt x="9774" y="1227"/>
                    <a:pt x="10475" y="593"/>
                  </a:cubicBezTo>
                  <a:cubicBezTo>
                    <a:pt x="10841" y="358"/>
                    <a:pt x="10613" y="1"/>
                    <a:pt x="1032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7" name="Google Shape;1437;p44"/>
            <p:cNvSpPr/>
            <p:nvPr/>
          </p:nvSpPr>
          <p:spPr>
            <a:xfrm>
              <a:off x="11151475" y="2967575"/>
              <a:ext cx="145125" cy="388725"/>
            </a:xfrm>
            <a:custGeom>
              <a:avLst/>
              <a:gdLst/>
              <a:ahLst/>
              <a:cxnLst/>
              <a:rect l="l" t="t" r="r" b="b"/>
              <a:pathLst>
                <a:path w="5805" h="15549" extrusionOk="0">
                  <a:moveTo>
                    <a:pt x="2135" y="734"/>
                  </a:moveTo>
                  <a:cubicBezTo>
                    <a:pt x="3269" y="4203"/>
                    <a:pt x="3603" y="7939"/>
                    <a:pt x="4203" y="11575"/>
                  </a:cubicBezTo>
                  <a:cubicBezTo>
                    <a:pt x="4370" y="12509"/>
                    <a:pt x="4537" y="13443"/>
                    <a:pt x="4804" y="14377"/>
                  </a:cubicBezTo>
                  <a:cubicBezTo>
                    <a:pt x="4437" y="14544"/>
                    <a:pt x="4036" y="14677"/>
                    <a:pt x="3670" y="14744"/>
                  </a:cubicBezTo>
                  <a:cubicBezTo>
                    <a:pt x="2769" y="10174"/>
                    <a:pt x="1802" y="5571"/>
                    <a:pt x="868" y="1001"/>
                  </a:cubicBezTo>
                  <a:lnTo>
                    <a:pt x="2135" y="734"/>
                  </a:lnTo>
                  <a:close/>
                  <a:moveTo>
                    <a:pt x="1935" y="0"/>
                  </a:moveTo>
                  <a:cubicBezTo>
                    <a:pt x="1301" y="34"/>
                    <a:pt x="601" y="234"/>
                    <a:pt x="0" y="501"/>
                  </a:cubicBezTo>
                  <a:cubicBezTo>
                    <a:pt x="200" y="2502"/>
                    <a:pt x="834" y="4503"/>
                    <a:pt x="1168" y="6471"/>
                  </a:cubicBezTo>
                  <a:cubicBezTo>
                    <a:pt x="1768" y="9407"/>
                    <a:pt x="2369" y="12309"/>
                    <a:pt x="2969" y="15278"/>
                  </a:cubicBezTo>
                  <a:cubicBezTo>
                    <a:pt x="3049" y="15473"/>
                    <a:pt x="3233" y="15548"/>
                    <a:pt x="3469" y="15548"/>
                  </a:cubicBezTo>
                  <a:cubicBezTo>
                    <a:pt x="4117" y="15548"/>
                    <a:pt x="5153" y="14982"/>
                    <a:pt x="5471" y="14811"/>
                  </a:cubicBezTo>
                  <a:cubicBezTo>
                    <a:pt x="5804" y="14477"/>
                    <a:pt x="5004" y="12743"/>
                    <a:pt x="5004" y="12109"/>
                  </a:cubicBezTo>
                  <a:cubicBezTo>
                    <a:pt x="4337" y="10041"/>
                    <a:pt x="4036" y="234"/>
                    <a:pt x="193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grpSp>
      <p:sp>
        <p:nvSpPr>
          <p:cNvPr id="6" name="Google Shape;1169;p39">
            <a:extLst>
              <a:ext uri="{FF2B5EF4-FFF2-40B4-BE49-F238E27FC236}">
                <a16:creationId xmlns:a16="http://schemas.microsoft.com/office/drawing/2014/main" xmlns="" id="{D19F5191-2777-1F77-FDF0-F4F2F6E3F9A0}"/>
              </a:ext>
            </a:extLst>
          </p:cNvPr>
          <p:cNvSpPr txBox="1">
            <a:spLocks/>
          </p:cNvSpPr>
          <p:nvPr/>
        </p:nvSpPr>
        <p:spPr>
          <a:xfrm>
            <a:off x="1254376" y="2285117"/>
            <a:ext cx="9710241" cy="2147200"/>
          </a:xfrm>
          <a:prstGeom prst="rect">
            <a:avLst/>
          </a:prstGeom>
          <a:noFill/>
          <a:ln>
            <a:noFill/>
          </a:ln>
        </p:spPr>
        <p:txBody>
          <a:bodyPr spcFirstLastPara="1" wrap="square" lIns="121900" tIns="60933"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5200"/>
              <a:buFont typeface="Alexandria"/>
              <a:buNone/>
              <a:defRPr sz="5000" b="1" i="0" u="none" strike="noStrike" cap="none">
                <a:solidFill>
                  <a:schemeClr val="dk2"/>
                </a:solidFill>
                <a:latin typeface="Alexandria"/>
                <a:ea typeface="Alexandria"/>
                <a:cs typeface="Alexandria"/>
                <a:sym typeface="Alexandria"/>
              </a:defRPr>
            </a:lvl1pPr>
            <a:lvl2pPr marR="0" lvl="1"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2pPr>
            <a:lvl3pPr marR="0" lvl="2"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3pPr>
            <a:lvl4pPr marR="0" lvl="3"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4pPr>
            <a:lvl5pPr marR="0" lvl="4"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5pPr>
            <a:lvl6pPr marR="0" lvl="5"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6pPr>
            <a:lvl7pPr marR="0" lvl="6"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7pPr>
            <a:lvl8pPr marR="0" lvl="7"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8pPr>
            <a:lvl9pPr marR="0" lvl="8"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9pPr>
          </a:lstStyle>
          <a:p>
            <a:pPr algn="ctr">
              <a:lnSpc>
                <a:spcPct val="120000"/>
              </a:lnSpc>
              <a:buClr>
                <a:srgbClr val="A2B4F5"/>
              </a:buClr>
              <a:buSzPts val="1100"/>
              <a:buFont typeface="Arial"/>
              <a:buNone/>
            </a:pPr>
            <a:r>
              <a:rPr lang="en-US" sz="3200" kern="0" dirty="0" smtClean="0">
                <a:ln w="12700">
                  <a:solidFill>
                    <a:srgbClr val="0000CC"/>
                  </a:solidFill>
                  <a:prstDash val="solid"/>
                </a:ln>
                <a:solidFill>
                  <a:schemeClr val="bg1">
                    <a:lumMod val="10000"/>
                  </a:schemeClr>
                </a:solidFill>
                <a:latin typeface="Times New Roman" panose="02020603050405020304" pitchFamily="18" charset="0"/>
                <a:ea typeface="+mn-ea"/>
                <a:cs typeface="Times New Roman" panose="02020603050405020304" pitchFamily="18" charset="0"/>
                <a:sym typeface="+mn-lt"/>
              </a:rPr>
              <a:t>HOẠT ĐỘNG 1</a:t>
            </a:r>
          </a:p>
          <a:p>
            <a:pPr algn="ctr">
              <a:lnSpc>
                <a:spcPct val="120000"/>
              </a:lnSpc>
              <a:buClr>
                <a:srgbClr val="A2B4F5"/>
              </a:buClr>
              <a:buSzPts val="1100"/>
              <a:buFont typeface="Arial"/>
              <a:buNone/>
            </a:pPr>
            <a:r>
              <a:rPr lang="en-US" sz="3200" kern="0" dirty="0" smtClean="0">
                <a:ln w="12700">
                  <a:solidFill>
                    <a:srgbClr val="0000CC"/>
                  </a:solidFill>
                  <a:prstDash val="solid"/>
                </a:ln>
                <a:solidFill>
                  <a:schemeClr val="bg1">
                    <a:lumMod val="10000"/>
                  </a:schemeClr>
                </a:solidFill>
                <a:latin typeface="Times New Roman" panose="02020603050405020304" pitchFamily="18" charset="0"/>
                <a:ea typeface="+mn-ea"/>
                <a:cs typeface="Times New Roman" panose="02020603050405020304" pitchFamily="18" charset="0"/>
                <a:sym typeface="+mn-lt"/>
              </a:rPr>
              <a:t>TÌM HIỂU BIỂU HIỆN CỦA SỰ CHỦ ĐỘNG VÀ TỰ TIN THIẾT LẬP CÁC MỐI QUAN HỆ XÃ HỘI, SẴN SÀNG CHIA SẺ GIÚP ĐỠ CỘNG ĐỒNG</a:t>
            </a:r>
            <a:endParaRPr lang="en-US" sz="3200" kern="0" dirty="0">
              <a:ln w="12700">
                <a:solidFill>
                  <a:srgbClr val="0000CC"/>
                </a:solidFill>
                <a:prstDash val="solid"/>
              </a:ln>
              <a:solidFill>
                <a:schemeClr val="bg1">
                  <a:lumMod val="10000"/>
                </a:schemeClr>
              </a:soli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946997980"/>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429554" y="734097"/>
            <a:ext cx="9478850" cy="1674254"/>
          </a:xfrm>
          <a:prstGeom prst="rect">
            <a:avLst/>
          </a:prstGeom>
        </p:spPr>
        <p:txBody>
          <a:bodyPr spcFirstLastPara="1" wrap="square" lIns="121900" tIns="60933" rIns="0" bIns="121900" anchor="ctr" anchorCtr="0">
            <a:noAutofit/>
          </a:bodyPr>
          <a:lstStyle/>
          <a:p>
            <a:pPr algn="just"/>
            <a:r>
              <a:rPr lang="en-US" sz="3200" dirty="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Chia </a:t>
            </a:r>
            <a:r>
              <a:rPr lang="vi-VN" sz="3200" dirty="0">
                <a:latin typeface="Times New Roman" panose="02020603050405020304" pitchFamily="18" charset="0"/>
                <a:cs typeface="Times New Roman" panose="02020603050405020304" pitchFamily="18" charset="0"/>
              </a:rPr>
              <a:t>sẻ các biểu hiện của sự chủ động, tự tin thiết lập các mối quan hệ xã hội và sẵn sàng chia sẻ giúp đỡ cộng đồng.</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87132" y="2408351"/>
            <a:ext cx="8809150" cy="3108543"/>
          </a:xfrm>
          <a:prstGeom prst="rect">
            <a:avLst/>
          </a:prstGeom>
          <a:noFill/>
        </p:spPr>
        <p:txBody>
          <a:bodyPr wrap="square" rtlCol="0">
            <a:spAutoFit/>
          </a:bodyPr>
          <a:lstStyle/>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Nhiệm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vụ</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1: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Lớp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thành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6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nhỏ</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1,3,5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2,4,6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cùng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thảo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hoàn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thành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BT 1/ SBT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trong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5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phút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883157"/>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403798" y="566670"/>
            <a:ext cx="9530364" cy="2395471"/>
          </a:xfrm>
          <a:prstGeom prst="rect">
            <a:avLst/>
          </a:prstGeom>
        </p:spPr>
        <p:txBody>
          <a:bodyPr spcFirstLastPara="1" wrap="square" lIns="121900" tIns="60933" rIns="0" bIns="121900" anchor="ctr" anchorCtr="0">
            <a:noAutofit/>
          </a:bodyPr>
          <a:lstStyle/>
          <a:p>
            <a:pPr algn="just">
              <a:lnSpc>
                <a:spcPct val="150000"/>
              </a:lnSpc>
            </a:pPr>
            <a:r>
              <a:rPr lang="en-US" sz="2400" b="0" dirty="0">
                <a:latin typeface="Times New Roman" panose="02020603050405020304" pitchFamily="18" charset="0"/>
                <a:cs typeface="Times New Roman" panose="02020603050405020304" pitchFamily="18" charset="0"/>
              </a:rPr>
              <a:t>GV </a:t>
            </a:r>
            <a:r>
              <a:rPr lang="en-US" sz="2400" b="0" dirty="0" err="1">
                <a:latin typeface="Times New Roman" panose="02020603050405020304" pitchFamily="18" charset="0"/>
                <a:cs typeface="Times New Roman" panose="02020603050405020304" pitchFamily="18" charset="0"/>
              </a:rPr>
              <a:t>chọn</a:t>
            </a:r>
            <a:r>
              <a:rPr lang="en-US" sz="2400" b="0" dirty="0">
                <a:latin typeface="Times New Roman" panose="02020603050405020304" pitchFamily="18" charset="0"/>
                <a:cs typeface="Times New Roman" panose="02020603050405020304" pitchFamily="18" charset="0"/>
              </a:rPr>
              <a:t> 2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xếp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hai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hàng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lần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lượt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từng</a:t>
            </a:r>
            <a:r>
              <a:rPr lang="en-US" sz="2400" b="0" dirty="0">
                <a:latin typeface="Times New Roman" panose="02020603050405020304" pitchFamily="18" charset="0"/>
                <a:cs typeface="Times New Roman" panose="02020603050405020304" pitchFamily="18" charset="0"/>
              </a:rPr>
              <a:t> HS </a:t>
            </a:r>
            <a:r>
              <a:rPr lang="en-US" sz="2400" b="0" dirty="0" err="1">
                <a:latin typeface="Times New Roman" panose="02020603050405020304" pitchFamily="18" charset="0"/>
                <a:cs typeface="Times New Roman" panose="02020603050405020304" pitchFamily="18" charset="0"/>
              </a:rPr>
              <a:t>của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mỗi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nhanh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chóng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bảng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viết</a:t>
            </a:r>
            <a:r>
              <a:rPr lang="en-US" sz="2400" b="0" dirty="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những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biểu</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hiện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mà</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nhóm</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mình</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được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phân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công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sau</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bạn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kế</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tiếp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gian</a:t>
            </a:r>
            <a:r>
              <a:rPr lang="en-US" sz="2400" b="0" dirty="0">
                <a:latin typeface="Times New Roman" panose="02020603050405020304" pitchFamily="18" charset="0"/>
                <a:cs typeface="Times New Roman" panose="02020603050405020304" pitchFamily="18" charset="0"/>
              </a:rPr>
              <a:t> 3 </a:t>
            </a:r>
            <a:r>
              <a:rPr lang="en-US" sz="2400" b="0" dirty="0" err="1">
                <a:latin typeface="Times New Roman" panose="02020603050405020304" pitchFamily="18" charset="0"/>
                <a:cs typeface="Times New Roman" panose="02020603050405020304" pitchFamily="18" charset="0"/>
              </a:rPr>
              <a:t>phút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nào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viết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đúng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nhiều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hơn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những</a:t>
            </a:r>
            <a:r>
              <a:rPr lang="en-US" sz="2400" b="0" dirty="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biểu</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hiện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thì</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chiến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thắng</a:t>
            </a:r>
            <a:r>
              <a:rPr lang="en-US" sz="2400" b="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1403" y="2842296"/>
            <a:ext cx="5290040" cy="3526693"/>
          </a:xfrm>
          <a:prstGeom prst="rect">
            <a:avLst/>
          </a:prstGeom>
        </p:spPr>
      </p:pic>
    </p:spTree>
    <p:extLst>
      <p:ext uri="{BB962C8B-B14F-4D97-AF65-F5344CB8AC3E}">
        <p14:creationId xmlns:p14="http://schemas.microsoft.com/office/powerpoint/2010/main" val="3176350461"/>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2800" kern="0">
              <a:solidFill>
                <a:schemeClr val="bg1">
                  <a:lumMod val="10000"/>
                </a:schemeClr>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sự chủ động, tự tin thiết lập các mối quan hệ xã hội:</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11984" y="5498137"/>
            <a:ext cx="4362092" cy="523220"/>
          </a:xfrm>
          <a:prstGeom prst="rect">
            <a:avLst/>
          </a:prstGeom>
        </p:spPr>
        <p:txBody>
          <a:bodyPr wrap="none">
            <a:spAutoFit/>
          </a:bodyPr>
          <a:lstStyle/>
          <a:p>
            <a:pPr indent="457200">
              <a:spcAft>
                <a:spcPts val="0"/>
              </a:spcAft>
            </a:pPr>
            <a:r>
              <a:rPr lang="vi-VN" sz="2800" dirty="0" smtClean="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Mạnh dạn trong giao tiếp.</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542467" y="5407985"/>
            <a:ext cx="4752305" cy="954107"/>
          </a:xfrm>
          <a:prstGeom prst="rect">
            <a:avLst/>
          </a:prstGeom>
        </p:spPr>
        <p:txBody>
          <a:bodyPr wrap="square">
            <a:spAutoFit/>
          </a:bodyPr>
          <a:lstStyle/>
          <a:p>
            <a:pPr indent="457200" algn="just">
              <a:spcAft>
                <a:spcPts val="0"/>
              </a:spcAft>
            </a:pPr>
            <a:r>
              <a:rPr lang="vi-VN" sz="2800" dirty="0" smtClean="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Cởi mở, tôn trọng các đối tượng khác nhau.</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312" y="2149428"/>
            <a:ext cx="4078179" cy="27187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2466" y="2149428"/>
            <a:ext cx="4078179" cy="2718786"/>
          </a:xfrm>
          <a:prstGeom prst="rect">
            <a:avLst/>
          </a:prstGeom>
        </p:spPr>
      </p:pic>
    </p:spTree>
    <p:extLst>
      <p:ext uri="{BB962C8B-B14F-4D97-AF65-F5344CB8AC3E}">
        <p14:creationId xmlns:p14="http://schemas.microsoft.com/office/powerpoint/2010/main" val="4080516746"/>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2800" kern="0">
              <a:solidFill>
                <a:schemeClr val="bg1">
                  <a:lumMod val="10000"/>
                </a:schemeClr>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sự chủ động, tự tin thiết lập các mối quan hệ xã hội:</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6379" y="5407984"/>
            <a:ext cx="4531993" cy="954107"/>
          </a:xfrm>
          <a:prstGeom prst="rect">
            <a:avLst/>
          </a:prstGeom>
        </p:spPr>
        <p:txBody>
          <a:bodyPr wrap="square">
            <a:sp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Thể hiện thái độ thiện chí khi làm quen với người khác.</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42467" y="5407985"/>
            <a:ext cx="4752305"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Lắng nghe tích cực để hiểu người cùng giao tiếp.</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312" y="1975562"/>
            <a:ext cx="4107158" cy="27381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2467" y="1975561"/>
            <a:ext cx="4261706" cy="2841137"/>
          </a:xfrm>
          <a:prstGeom prst="rect">
            <a:avLst/>
          </a:prstGeom>
        </p:spPr>
      </p:pic>
    </p:spTree>
    <p:extLst>
      <p:ext uri="{BB962C8B-B14F-4D97-AF65-F5344CB8AC3E}">
        <p14:creationId xmlns:p14="http://schemas.microsoft.com/office/powerpoint/2010/main" val="816744081"/>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2800" kern="0">
              <a:solidFill>
                <a:schemeClr val="bg1">
                  <a:lumMod val="10000"/>
                </a:schemeClr>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sự chủ động, tự tin thiết lập các mối quan hệ xã hội:</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96074" y="4977097"/>
            <a:ext cx="5188815" cy="1384995"/>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Sử dụng phối hợp lời nói, ánh mắt, cử chỉ, điệu bộ trong giao tiếp </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để </a:t>
            </a:r>
            <a:r>
              <a:rPr lang="vi-VN" sz="2800" dirty="0">
                <a:solidFill>
                  <a:schemeClr val="bg1">
                    <a:lumMod val="10000"/>
                  </a:schemeClr>
                </a:solidFill>
                <a:latin typeface="Times New Roman" panose="02020603050405020304" pitchFamily="18" charset="0"/>
                <a:cs typeface="Times New Roman" panose="02020603050405020304" pitchFamily="18" charset="0"/>
              </a:rPr>
              <a:t>tạo niềm tin với người khác.</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55346" y="4977097"/>
            <a:ext cx="4752305"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Sắp xếp thời gian hợp lí để phát triển các mối quan hệ.</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620" y="1764019"/>
            <a:ext cx="4463109" cy="297540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3523" y="1764019"/>
            <a:ext cx="4463109" cy="2975406"/>
          </a:xfrm>
          <a:prstGeom prst="rect">
            <a:avLst/>
          </a:prstGeom>
        </p:spPr>
      </p:pic>
    </p:spTree>
    <p:extLst>
      <p:ext uri="{BB962C8B-B14F-4D97-AF65-F5344CB8AC3E}">
        <p14:creationId xmlns:p14="http://schemas.microsoft.com/office/powerpoint/2010/main" val="1735226813"/>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2800" kern="0">
              <a:solidFill>
                <a:schemeClr val="bg1">
                  <a:lumMod val="10000"/>
                </a:schemeClr>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a:t>
            </a:r>
            <a:r>
              <a:rPr lang="vi-VN" sz="2800" dirty="0">
                <a:latin typeface="Times New Roman" panose="02020603050405020304" pitchFamily="18" charset="0"/>
                <a:cs typeface="Times New Roman" panose="02020603050405020304" pitchFamily="18" charset="0"/>
              </a:rPr>
              <a:t>sự sẵn sàng chia sẻ giúp đỡ cộng đồng</a:t>
            </a:r>
            <a:r>
              <a:rPr lang="vi-VN" sz="2800" dirty="0"/>
              <a:t>:</a:t>
            </a:r>
            <a:endParaRPr lang="en-US" sz="2800" dirty="0"/>
          </a:p>
        </p:txBody>
      </p:sp>
      <p:sp>
        <p:nvSpPr>
          <p:cNvPr id="2" name="Rectangle 1"/>
          <p:cNvSpPr/>
          <p:nvPr/>
        </p:nvSpPr>
        <p:spPr>
          <a:xfrm>
            <a:off x="1353653" y="5407984"/>
            <a:ext cx="4416082"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Tự nguyện chia sẻ, hỗ trợ những người khác.</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42467" y="5407985"/>
            <a:ext cx="4752305"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Tích cực tham gia các hoạt động quyên góp, ủng hộ.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312" y="1925347"/>
            <a:ext cx="4601012" cy="30974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857" y="1925347"/>
            <a:ext cx="4654583" cy="3097413"/>
          </a:xfrm>
          <a:prstGeom prst="rect">
            <a:avLst/>
          </a:prstGeom>
        </p:spPr>
      </p:pic>
    </p:spTree>
    <p:extLst>
      <p:ext uri="{BB962C8B-B14F-4D97-AF65-F5344CB8AC3E}">
        <p14:creationId xmlns:p14="http://schemas.microsoft.com/office/powerpoint/2010/main" val="136293553"/>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2800" kern="0">
              <a:solidFill>
                <a:schemeClr val="bg1">
                  <a:lumMod val="10000"/>
                </a:schemeClr>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a:t>
            </a:r>
            <a:r>
              <a:rPr lang="vi-VN" sz="2800" dirty="0">
                <a:latin typeface="Times New Roman" panose="02020603050405020304" pitchFamily="18" charset="0"/>
                <a:cs typeface="Times New Roman" panose="02020603050405020304" pitchFamily="18" charset="0"/>
              </a:rPr>
              <a:t>sự sẵn sàng chia sẻ giúp đỡ cộng đồng</a:t>
            </a:r>
            <a:r>
              <a:rPr lang="vi-VN" sz="2800" dirty="0"/>
              <a:t>:</a:t>
            </a:r>
            <a:endParaRPr lang="en-US" sz="2800" dirty="0"/>
          </a:p>
        </p:txBody>
      </p:sp>
      <p:sp>
        <p:nvSpPr>
          <p:cNvPr id="2" name="Rectangle 1"/>
          <p:cNvSpPr/>
          <p:nvPr/>
        </p:nvSpPr>
        <p:spPr>
          <a:xfrm>
            <a:off x="1353653" y="5407984"/>
            <a:ext cx="9155508"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Chia sẻ, giúp đỡ mọi người trong cộng đồng mọi lúc, mọi nơi khi có thể.</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812" y="1792845"/>
            <a:ext cx="4598803" cy="30882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615" y="1792844"/>
            <a:ext cx="4122969" cy="3088247"/>
          </a:xfrm>
          <a:prstGeom prst="rect">
            <a:avLst/>
          </a:prstGeom>
        </p:spPr>
      </p:pic>
    </p:spTree>
    <p:extLst>
      <p:ext uri="{BB962C8B-B14F-4D97-AF65-F5344CB8AC3E}">
        <p14:creationId xmlns:p14="http://schemas.microsoft.com/office/powerpoint/2010/main" val="4104230344"/>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429554" y="734097"/>
            <a:ext cx="9478850" cy="1674254"/>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Thảo luận xác định các biểu hiện của sự chủ động, tự tin thiết lập các mối quan hệ xã hội và sẵn sàng chia sẻ giúp đỡ cộng đồng trong các trường hợp dưới đây.</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87132" y="2408351"/>
            <a:ext cx="8809150" cy="2677656"/>
          </a:xfrm>
          <a:prstGeom prst="rect">
            <a:avLst/>
          </a:prstGeom>
          <a:noFill/>
        </p:spPr>
        <p:txBody>
          <a:bodyPr wrap="square" rtlCol="0">
            <a:spAutoFit/>
          </a:bodyPr>
          <a:lstStyle/>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Nhiệm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vụ</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Lớp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thành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6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nhỏ</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thảo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để</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chỉ</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ra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trong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hợp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1,3,5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thảo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hợp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1.</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2,4,6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thảo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hợp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531440938"/>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4468968" y="542836"/>
            <a:ext cx="2253803" cy="554861"/>
          </a:xfrm>
          <a:prstGeom prst="rect">
            <a:avLst/>
          </a:prstGeom>
        </p:spPr>
        <p:txBody>
          <a:bodyPr spcFirstLastPara="1" wrap="square" lIns="121900" tIns="60933" rIns="0" bIns="121900" anchor="ctr" anchorCtr="0">
            <a:noAutofit/>
          </a:bodyPr>
          <a:lstStyle/>
          <a:p>
            <a:r>
              <a:rPr lang="en-US" sz="3200" dirty="0">
                <a:latin typeface="Times New Roman" panose="02020603050405020304" pitchFamily="18" charset="0"/>
                <a:cs typeface="Times New Roman" panose="02020603050405020304" pitchFamily="18" charset="0"/>
              </a:rPr>
              <a:t>MỤC TIÊU</a:t>
            </a:r>
          </a:p>
        </p:txBody>
      </p:sp>
      <p:sp>
        <p:nvSpPr>
          <p:cNvPr id="2" name="TextBox 1"/>
          <p:cNvSpPr txBox="1"/>
          <p:nvPr/>
        </p:nvSpPr>
        <p:spPr>
          <a:xfrm>
            <a:off x="1442434" y="1519707"/>
            <a:ext cx="9543245" cy="4401205"/>
          </a:xfrm>
          <a:prstGeom prst="rect">
            <a:avLst/>
          </a:prstGeom>
          <a:noFill/>
        </p:spPr>
        <p:txBody>
          <a:bodyPr wrap="square" rtlCol="0">
            <a:spAutoFit/>
          </a:bodyPr>
          <a:lstStyle/>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trong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p>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Thực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giáo</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dục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tinh</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thần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đoàn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kết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dân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tộc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hoà</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bình</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hữu</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nghị</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a:t>
            </a:r>
          </a:p>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hứng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thú</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ham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biết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khám</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phá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nhau</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thái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tôn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trọng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biệt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giữa</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a:t>
            </a:r>
          </a:p>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Xây</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dựng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triển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khai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tình</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nguyện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nhân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đạo</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quản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lí</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hiệu</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quả</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a:t>
            </a:r>
          </a:p>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Đánh</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giá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ý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nghĩa</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289689"/>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Thảo luận xác định các biểu hiện của sự chủ động, tự tin thiết lập các mối quan hệ xã hội và sẵn sàng chia sẻ giúp đỡ cộng đồng trong các trường hợp dưới đây.</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32586" y="2086379"/>
            <a:ext cx="9221272" cy="3970318"/>
          </a:xfrm>
          <a:prstGeom prst="rect">
            <a:avLst/>
          </a:prstGeom>
          <a:noFill/>
        </p:spPr>
        <p:txBody>
          <a:bodyPr wrap="square" rtlCol="0">
            <a:spAutoFit/>
          </a:bodyPr>
          <a:lstStyle/>
          <a:p>
            <a:pPr algn="just"/>
            <a:r>
              <a:rPr lang="vi-VN" sz="2800" b="1" dirty="0">
                <a:solidFill>
                  <a:schemeClr val="bg1">
                    <a:lumMod val="10000"/>
                  </a:schemeClr>
                </a:solidFill>
                <a:latin typeface="Times New Roman" panose="02020603050405020304" pitchFamily="18" charset="0"/>
                <a:cs typeface="Times New Roman" panose="02020603050405020304" pitchFamily="18" charset="0"/>
              </a:rPr>
              <a:t>Trường hợp 1:</a:t>
            </a:r>
            <a:r>
              <a:rPr lang="vi-VN" sz="2800" dirty="0">
                <a:solidFill>
                  <a:schemeClr val="bg1">
                    <a:lumMod val="10000"/>
                  </a:schemeClr>
                </a:solidFill>
                <a:latin typeface="Times New Roman" panose="02020603050405020304" pitchFamily="18" charset="0"/>
                <a:cs typeface="Times New Roman" panose="02020603050405020304" pitchFamily="18" charset="0"/>
              </a:rPr>
              <a:t> Để phấn đấu, rèn luyện trở thành học sinh 3 tốt, ngay từ đầu năm học, Tuấn đã chủ động làm quen với các bạn ở các khối, lớp khác, tìm kiếm những người bạn thân thiện, dễ gần, thông qua đó để có thêm nhiều bạn mới, học hỏi được nhiều kinh nghiệm trong học tập và giao tiếp. Bên cạnh đó, Tuấn còn tích cực tham gia các hoạt động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phát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huy</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năng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khiếu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sở</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mình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đặc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biệt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bóng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rổ</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bóng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chuyền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trong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học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tập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Tuấn chăm chỉ</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tích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cực</a:t>
            </a:r>
            <a:r>
              <a:rPr lang="vi-VN" sz="2800" dirty="0">
                <a:solidFill>
                  <a:schemeClr val="bg1">
                    <a:lumMod val="10000"/>
                  </a:schemeClr>
                </a:solidFill>
                <a:latin typeface="Times New Roman" panose="02020603050405020304" pitchFamily="18" charset="0"/>
                <a:cs typeface="Times New Roman" panose="02020603050405020304" pitchFamily="18" charset="0"/>
              </a:rPr>
              <a:t>, chịu khó, hăng hái phát biểu ý kiến xây dựng bài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6720208"/>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Thảo luận xác định các biểu hiện của sự chủ động, tự tin thiết lập các mối quan hệ xã hội và sẵn sàng chia sẻ giúp đỡ cộng đồng trong các trường hợp dưới đây.</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32586" y="2446987"/>
            <a:ext cx="9221272" cy="2677656"/>
          </a:xfrm>
          <a:prstGeom prst="rect">
            <a:avLst/>
          </a:prstGeom>
          <a:noFill/>
        </p:spPr>
        <p:txBody>
          <a:bodyPr wrap="square" rtlCol="0">
            <a:spAutoFit/>
          </a:bodyPr>
          <a:lstStyle/>
          <a:p>
            <a:pPr algn="just"/>
            <a:r>
              <a:rPr lang="vi-VN" sz="2800" b="1" dirty="0">
                <a:solidFill>
                  <a:schemeClr val="bg1">
                    <a:lumMod val="10000"/>
                  </a:schemeClr>
                </a:solidFill>
                <a:latin typeface="Times New Roman" panose="02020603050405020304" pitchFamily="18" charset="0"/>
                <a:cs typeface="Times New Roman" panose="02020603050405020304" pitchFamily="18" charset="0"/>
              </a:rPr>
              <a:t>Trường hợp 2: </a:t>
            </a:r>
            <a:r>
              <a:rPr lang="en-US" sz="2800" dirty="0" err="1">
                <a:solidFill>
                  <a:schemeClr val="bg1">
                    <a:lumMod val="10000"/>
                  </a:schemeClr>
                </a:solidFill>
                <a:latin typeface="Times New Roman" panose="02020603050405020304" pitchFamily="18" charset="0"/>
                <a:cs typeface="Times New Roman" panose="02020603050405020304" pitchFamily="18" charset="0"/>
              </a:rPr>
              <a:t>Cuối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tuần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Minh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đến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Tiến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cho</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ông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Hạnh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xóm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Tiến</a:t>
            </a: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khuyết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tật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hoàn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cảnh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gia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đình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đặc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biệt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khăn</a:t>
            </a: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Minh </a:t>
            </a:r>
            <a:r>
              <a:rPr lang="en-US" sz="2800" dirty="0" err="1">
                <a:solidFill>
                  <a:schemeClr val="bg1">
                    <a:lumMod val="10000"/>
                  </a:schemeClr>
                </a:solidFill>
                <a:latin typeface="Times New Roman" panose="02020603050405020304" pitchFamily="18" charset="0"/>
                <a:cs typeface="Times New Roman" panose="02020603050405020304" pitchFamily="18" charset="0"/>
              </a:rPr>
              <a:t>đã</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suy</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nghĩ</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rất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nhiều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cho</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thân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bè</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về</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hoàn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cảnh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ông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Hạnh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đồng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Minh cùng Tiến vận động mọi người chung tay giúp đỡ ông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6238822"/>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339403" y="734097"/>
            <a:ext cx="9569001" cy="1223492"/>
          </a:xfrm>
          <a:prstGeom prst="rect">
            <a:avLst/>
          </a:prstGeom>
        </p:spPr>
        <p:txBody>
          <a:bodyPr spcFirstLastPara="1" wrap="square" lIns="121900" tIns="60933" rIns="0" bIns="121900" anchor="ctr" anchorCtr="0">
            <a:noAutofit/>
          </a:bodyPr>
          <a:lstStyle/>
          <a:p>
            <a:pPr algn="just"/>
            <a:r>
              <a:rPr lang="vi-VN" sz="2800" dirty="0">
                <a:latin typeface="Times New Roman" panose="02020603050405020304" pitchFamily="18" charset="0"/>
                <a:cs typeface="Times New Roman" panose="02020603050405020304" pitchFamily="18" charset="0"/>
              </a:rPr>
              <a:t>Trường hợp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tin: </a:t>
            </a:r>
          </a:p>
        </p:txBody>
      </p:sp>
      <p:sp>
        <p:nvSpPr>
          <p:cNvPr id="3" name="TextBox 2"/>
          <p:cNvSpPr txBox="1"/>
          <p:nvPr/>
        </p:nvSpPr>
        <p:spPr>
          <a:xfrm>
            <a:off x="1513267" y="1957589"/>
            <a:ext cx="9221272" cy="3108543"/>
          </a:xfrm>
          <a:prstGeom prst="rect">
            <a:avLst/>
          </a:prstGeom>
          <a:noFill/>
        </p:spPr>
        <p:txBody>
          <a:bodyPr wrap="square" rtlCol="0">
            <a:spAutoFit/>
          </a:bodyPr>
          <a:lstStyle/>
          <a:p>
            <a:pPr algn="just"/>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Tuấn </a:t>
            </a:r>
            <a:r>
              <a:rPr lang="vi-VN" sz="2800" dirty="0">
                <a:solidFill>
                  <a:schemeClr val="bg1">
                    <a:lumMod val="10000"/>
                  </a:schemeClr>
                </a:solidFill>
                <a:latin typeface="Times New Roman" panose="02020603050405020304" pitchFamily="18" charset="0"/>
                <a:cs typeface="Times New Roman" panose="02020603050405020304" pitchFamily="18" charset="0"/>
              </a:rPr>
              <a:t>chủ động làm quen với các bạn ở các khối, lớp khác để có thêm nhiều bạn </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mới,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động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học hỏi được nhiều kinh nghiệm trong học tập và giao tiếp.</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Tích </a:t>
            </a:r>
            <a:r>
              <a:rPr lang="vi-VN" sz="2800" dirty="0">
                <a:solidFill>
                  <a:schemeClr val="bg1">
                    <a:lumMod val="10000"/>
                  </a:schemeClr>
                </a:solidFill>
                <a:latin typeface="Times New Roman" panose="02020603050405020304" pitchFamily="18" charset="0"/>
                <a:cs typeface="Times New Roman" panose="02020603050405020304" pitchFamily="18" charset="0"/>
              </a:rPr>
              <a:t>cực tham gia các hoạt động của trường để phát huy năng khiếu, sở trường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đặc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biệt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dục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thao</a:t>
            </a: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vi-VN" sz="2800" dirty="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Trong học tập</a:t>
            </a: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vi-VN" sz="2800" dirty="0">
                <a:solidFill>
                  <a:schemeClr val="bg1">
                    <a:lumMod val="10000"/>
                  </a:schemeClr>
                </a:solidFill>
                <a:latin typeface="Times New Roman" panose="02020603050405020304" pitchFamily="18" charset="0"/>
                <a:cs typeface="Times New Roman" panose="02020603050405020304" pitchFamily="18" charset="0"/>
              </a:rPr>
              <a:t> Tuấn chăm chỉ</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tích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cực</a:t>
            </a:r>
            <a:r>
              <a:rPr lang="vi-VN" sz="2800" dirty="0">
                <a:solidFill>
                  <a:schemeClr val="bg1">
                    <a:lumMod val="10000"/>
                  </a:schemeClr>
                </a:solidFill>
                <a:latin typeface="Times New Roman" panose="02020603050405020304" pitchFamily="18" charset="0"/>
                <a:cs typeface="Times New Roman" panose="02020603050405020304" pitchFamily="18" charset="0"/>
              </a:rPr>
              <a:t>, chịu khó, hăng hái phát biểu ý kiến xây dựng bài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4061766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339403" y="734097"/>
            <a:ext cx="9569001" cy="1223492"/>
          </a:xfrm>
          <a:prstGeom prst="rect">
            <a:avLst/>
          </a:prstGeom>
        </p:spPr>
        <p:txBody>
          <a:bodyPr spcFirstLastPara="1" wrap="square" lIns="121900" tIns="60933" rIns="0" bIns="121900" anchor="ctr" anchorCtr="0">
            <a:noAutofit/>
          </a:bodyPr>
          <a:lstStyle/>
          <a:p>
            <a:pPr algn="just"/>
            <a:r>
              <a:rPr lang="vi-VN" sz="2800" dirty="0">
                <a:latin typeface="Times New Roman" panose="02020603050405020304" pitchFamily="18" charset="0"/>
                <a:cs typeface="Times New Roman" panose="02020603050405020304" pitchFamily="18" charset="0"/>
              </a:rPr>
              <a:t>Trường hợp 2: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p>
        </p:txBody>
      </p:sp>
      <p:sp>
        <p:nvSpPr>
          <p:cNvPr id="3" name="TextBox 2"/>
          <p:cNvSpPr txBox="1"/>
          <p:nvPr/>
        </p:nvSpPr>
        <p:spPr>
          <a:xfrm>
            <a:off x="1513267" y="1957589"/>
            <a:ext cx="9221272" cy="2246769"/>
          </a:xfrm>
          <a:prstGeom prst="rect">
            <a:avLst/>
          </a:prstGeom>
          <a:noFill/>
        </p:spPr>
        <p:txBody>
          <a:bodyPr wrap="square" rtlCol="0">
            <a:spAutoFit/>
          </a:bodyPr>
          <a:lstStyle/>
          <a:p>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cảm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thông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gặp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khăn</a:t>
            </a:r>
            <a:r>
              <a:rPr lang="en-US" sz="2800" dirty="0">
                <a:solidFill>
                  <a:schemeClr val="bg1">
                    <a:lumMod val="10000"/>
                  </a:schemeClr>
                </a:solidFill>
                <a:latin typeface="Times New Roman" panose="02020603050405020304" pitchFamily="18" charset="0"/>
                <a:cs typeface="Times New Roman" panose="02020603050405020304" pitchFamily="18" charset="0"/>
              </a:rPr>
              <a:t>.</a:t>
            </a:r>
          </a:p>
          <a:p>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Chủ động</a:t>
            </a:r>
            <a:r>
              <a:rPr lang="en-US" sz="2800" dirty="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a:solidFill>
                  <a:schemeClr val="bg1">
                    <a:lumMod val="10000"/>
                  </a:schemeClr>
                </a:solidFill>
                <a:latin typeface="Times New Roman" panose="02020603050405020304" pitchFamily="18" charset="0"/>
                <a:cs typeface="Times New Roman" panose="02020603050405020304" pitchFamily="18" charset="0"/>
              </a:rPr>
              <a:t>sẻ</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thông</a:t>
            </a:r>
            <a:r>
              <a:rPr lang="en-US" sz="2800" dirty="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về</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gặp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khăn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bè</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thân</a:t>
            </a:r>
            <a:r>
              <a:rPr lang="en-US" sz="2800" dirty="0">
                <a:solidFill>
                  <a:schemeClr val="bg1">
                    <a:lumMod val="10000"/>
                  </a:schemeClr>
                </a:solidFill>
                <a:latin typeface="Times New Roman" panose="02020603050405020304" pitchFamily="18" charset="0"/>
                <a:cs typeface="Times New Roman" panose="02020603050405020304" pitchFamily="18" charset="0"/>
              </a:rPr>
              <a:t>.</a:t>
            </a:r>
          </a:p>
          <a:p>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Chủ động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đề</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xuất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kêu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gọi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mọi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cùng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chung tay giúp đỡ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gặp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khăn</a:t>
            </a:r>
            <a:r>
              <a:rPr lang="en-US" sz="2800" dirty="0">
                <a:solidFill>
                  <a:schemeClr val="bg1">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77354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Chia sẻ thêm về những biểu hiện của sự chủ động, tự tin thiết lập các mối quan hệ xã hội và sẵn sàng chia sẻ giúp đỡ cộng đồng mà em đã thể hiện.</a:t>
            </a: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97E6D96-2856-136B-0D90-46B5CCD0F415}"/>
              </a:ext>
            </a:extLst>
          </p:cNvPr>
          <p:cNvPicPr>
            <a:picLocks noChangeAspect="1"/>
          </p:cNvPicPr>
          <p:nvPr/>
        </p:nvPicPr>
        <p:blipFill>
          <a:blip r:embed="rId3"/>
          <a:stretch>
            <a:fillRect/>
          </a:stretch>
        </p:blipFill>
        <p:spPr>
          <a:xfrm>
            <a:off x="978633" y="3379241"/>
            <a:ext cx="2318815" cy="3031846"/>
          </a:xfrm>
          <a:prstGeom prst="rect">
            <a:avLst/>
          </a:prstGeom>
        </p:spPr>
      </p:pic>
      <p:sp>
        <p:nvSpPr>
          <p:cNvPr id="6" name="Speech Bubble: Rectangle with Corners Rounded 1">
            <a:extLst>
              <a:ext uri="{FF2B5EF4-FFF2-40B4-BE49-F238E27FC236}">
                <a16:creationId xmlns:a16="http://schemas.microsoft.com/office/drawing/2014/main" xmlns="" id="{10FD55A9-E7EC-6616-932D-590220B0E132}"/>
              </a:ext>
            </a:extLst>
          </p:cNvPr>
          <p:cNvSpPr/>
          <p:nvPr/>
        </p:nvSpPr>
        <p:spPr>
          <a:xfrm>
            <a:off x="3550049" y="2343928"/>
            <a:ext cx="6673379" cy="2070625"/>
          </a:xfrm>
          <a:custGeom>
            <a:avLst/>
            <a:gdLst>
              <a:gd name="connsiteX0" fmla="*/ 0 w 4040460"/>
              <a:gd name="connsiteY0" fmla="*/ 272683 h 1636063"/>
              <a:gd name="connsiteX1" fmla="*/ 272683 w 4040460"/>
              <a:gd name="connsiteY1" fmla="*/ 0 h 1636063"/>
              <a:gd name="connsiteX2" fmla="*/ 673410 w 4040460"/>
              <a:gd name="connsiteY2" fmla="*/ 0 h 1636063"/>
              <a:gd name="connsiteX3" fmla="*/ 673410 w 4040460"/>
              <a:gd name="connsiteY3" fmla="*/ 0 h 1636063"/>
              <a:gd name="connsiteX4" fmla="*/ 1683525 w 4040460"/>
              <a:gd name="connsiteY4" fmla="*/ 0 h 1636063"/>
              <a:gd name="connsiteX5" fmla="*/ 3767777 w 4040460"/>
              <a:gd name="connsiteY5" fmla="*/ 0 h 1636063"/>
              <a:gd name="connsiteX6" fmla="*/ 4040460 w 4040460"/>
              <a:gd name="connsiteY6" fmla="*/ 272683 h 1636063"/>
              <a:gd name="connsiteX7" fmla="*/ 4040460 w 4040460"/>
              <a:gd name="connsiteY7" fmla="*/ 954370 h 1636063"/>
              <a:gd name="connsiteX8" fmla="*/ 4040460 w 4040460"/>
              <a:gd name="connsiteY8" fmla="*/ 954370 h 1636063"/>
              <a:gd name="connsiteX9" fmla="*/ 4040460 w 4040460"/>
              <a:gd name="connsiteY9" fmla="*/ 1363386 h 1636063"/>
              <a:gd name="connsiteX10" fmla="*/ 4040460 w 4040460"/>
              <a:gd name="connsiteY10" fmla="*/ 1363380 h 1636063"/>
              <a:gd name="connsiteX11" fmla="*/ 3767777 w 4040460"/>
              <a:gd name="connsiteY11" fmla="*/ 1636063 h 1636063"/>
              <a:gd name="connsiteX12" fmla="*/ 1683525 w 4040460"/>
              <a:gd name="connsiteY12" fmla="*/ 1636063 h 1636063"/>
              <a:gd name="connsiteX13" fmla="*/ 143275 w 4040460"/>
              <a:gd name="connsiteY13" fmla="*/ 2090627 h 1636063"/>
              <a:gd name="connsiteX14" fmla="*/ 673410 w 4040460"/>
              <a:gd name="connsiteY14" fmla="*/ 1636063 h 1636063"/>
              <a:gd name="connsiteX15" fmla="*/ 272683 w 4040460"/>
              <a:gd name="connsiteY15" fmla="*/ 1636063 h 1636063"/>
              <a:gd name="connsiteX16" fmla="*/ 0 w 4040460"/>
              <a:gd name="connsiteY16" fmla="*/ 1363380 h 1636063"/>
              <a:gd name="connsiteX17" fmla="*/ 0 w 4040460"/>
              <a:gd name="connsiteY17" fmla="*/ 1363386 h 1636063"/>
              <a:gd name="connsiteX18" fmla="*/ 0 w 4040460"/>
              <a:gd name="connsiteY18" fmla="*/ 954370 h 1636063"/>
              <a:gd name="connsiteX19" fmla="*/ 0 w 4040460"/>
              <a:gd name="connsiteY19" fmla="*/ 954370 h 1636063"/>
              <a:gd name="connsiteX20" fmla="*/ 0 w 4040460"/>
              <a:gd name="connsiteY20" fmla="*/ 272683 h 163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0460" h="1636063" fill="none" extrusionOk="0">
                <a:moveTo>
                  <a:pt x="0" y="272683"/>
                </a:moveTo>
                <a:cubicBezTo>
                  <a:pt x="-20281" y="130969"/>
                  <a:pt x="151600" y="3569"/>
                  <a:pt x="272683" y="0"/>
                </a:cubicBezTo>
                <a:cubicBezTo>
                  <a:pt x="465886" y="21003"/>
                  <a:pt x="629274" y="-21877"/>
                  <a:pt x="673410" y="0"/>
                </a:cubicBezTo>
                <a:lnTo>
                  <a:pt x="673410" y="0"/>
                </a:lnTo>
                <a:cubicBezTo>
                  <a:pt x="803719" y="59629"/>
                  <a:pt x="1349362" y="42978"/>
                  <a:pt x="1683525" y="0"/>
                </a:cubicBezTo>
                <a:cubicBezTo>
                  <a:pt x="2125421" y="-157665"/>
                  <a:pt x="3131807" y="-122053"/>
                  <a:pt x="3767777" y="0"/>
                </a:cubicBezTo>
                <a:cubicBezTo>
                  <a:pt x="3914650" y="-8590"/>
                  <a:pt x="4034820" y="151102"/>
                  <a:pt x="4040460" y="272683"/>
                </a:cubicBezTo>
                <a:cubicBezTo>
                  <a:pt x="3979112" y="559319"/>
                  <a:pt x="4014198" y="825469"/>
                  <a:pt x="4040460" y="954370"/>
                </a:cubicBezTo>
                <a:lnTo>
                  <a:pt x="4040460" y="954370"/>
                </a:lnTo>
                <a:cubicBezTo>
                  <a:pt x="4062097" y="1076135"/>
                  <a:pt x="4052164" y="1267451"/>
                  <a:pt x="4040460" y="1363386"/>
                </a:cubicBezTo>
                <a:lnTo>
                  <a:pt x="4040460" y="1363380"/>
                </a:lnTo>
                <a:cubicBezTo>
                  <a:pt x="4061649" y="1500579"/>
                  <a:pt x="3908208" y="1613615"/>
                  <a:pt x="3767777" y="1636063"/>
                </a:cubicBezTo>
                <a:cubicBezTo>
                  <a:pt x="3272202" y="1488994"/>
                  <a:pt x="2069932" y="1500803"/>
                  <a:pt x="1683525" y="1636063"/>
                </a:cubicBezTo>
                <a:cubicBezTo>
                  <a:pt x="1526259" y="1674061"/>
                  <a:pt x="449711" y="2009202"/>
                  <a:pt x="143275" y="2090627"/>
                </a:cubicBezTo>
                <a:cubicBezTo>
                  <a:pt x="260051" y="1993865"/>
                  <a:pt x="506664" y="1706408"/>
                  <a:pt x="673410" y="1636063"/>
                </a:cubicBezTo>
                <a:cubicBezTo>
                  <a:pt x="603548" y="1652962"/>
                  <a:pt x="346813" y="1661797"/>
                  <a:pt x="272683" y="1636063"/>
                </a:cubicBezTo>
                <a:cubicBezTo>
                  <a:pt x="138411" y="1655683"/>
                  <a:pt x="-20730" y="1523506"/>
                  <a:pt x="0" y="1363380"/>
                </a:cubicBezTo>
                <a:lnTo>
                  <a:pt x="0" y="1363386"/>
                </a:lnTo>
                <a:cubicBezTo>
                  <a:pt x="22363" y="1222654"/>
                  <a:pt x="15290" y="1112474"/>
                  <a:pt x="0" y="954370"/>
                </a:cubicBezTo>
                <a:lnTo>
                  <a:pt x="0" y="954370"/>
                </a:lnTo>
                <a:cubicBezTo>
                  <a:pt x="-58209" y="674101"/>
                  <a:pt x="30092" y="557566"/>
                  <a:pt x="0" y="272683"/>
                </a:cubicBezTo>
                <a:close/>
              </a:path>
              <a:path w="4040460" h="1636063" stroke="0" extrusionOk="0">
                <a:moveTo>
                  <a:pt x="0" y="272683"/>
                </a:moveTo>
                <a:cubicBezTo>
                  <a:pt x="26565" y="112496"/>
                  <a:pt x="142266" y="11734"/>
                  <a:pt x="272683" y="0"/>
                </a:cubicBezTo>
                <a:cubicBezTo>
                  <a:pt x="350936" y="-6460"/>
                  <a:pt x="528007" y="5627"/>
                  <a:pt x="673410" y="0"/>
                </a:cubicBezTo>
                <a:lnTo>
                  <a:pt x="673410" y="0"/>
                </a:lnTo>
                <a:cubicBezTo>
                  <a:pt x="915133" y="2346"/>
                  <a:pt x="1530226" y="64505"/>
                  <a:pt x="1683525" y="0"/>
                </a:cubicBezTo>
                <a:cubicBezTo>
                  <a:pt x="2456526" y="-50308"/>
                  <a:pt x="3167408" y="-85446"/>
                  <a:pt x="3767777" y="0"/>
                </a:cubicBezTo>
                <a:cubicBezTo>
                  <a:pt x="3930251" y="-27651"/>
                  <a:pt x="4042414" y="143110"/>
                  <a:pt x="4040460" y="272683"/>
                </a:cubicBezTo>
                <a:cubicBezTo>
                  <a:pt x="4087267" y="485883"/>
                  <a:pt x="4039104" y="830212"/>
                  <a:pt x="4040460" y="954370"/>
                </a:cubicBezTo>
                <a:lnTo>
                  <a:pt x="4040460" y="954370"/>
                </a:lnTo>
                <a:cubicBezTo>
                  <a:pt x="4028683" y="1115276"/>
                  <a:pt x="4006337" y="1291873"/>
                  <a:pt x="4040460" y="1363386"/>
                </a:cubicBezTo>
                <a:lnTo>
                  <a:pt x="4040460" y="1363380"/>
                </a:lnTo>
                <a:cubicBezTo>
                  <a:pt x="4061445" y="1508737"/>
                  <a:pt x="3917385" y="1648249"/>
                  <a:pt x="3767777" y="1636063"/>
                </a:cubicBezTo>
                <a:cubicBezTo>
                  <a:pt x="2994422" y="1684095"/>
                  <a:pt x="2129189" y="1674213"/>
                  <a:pt x="1683525" y="1636063"/>
                </a:cubicBezTo>
                <a:cubicBezTo>
                  <a:pt x="1438846" y="1649995"/>
                  <a:pt x="641014" y="2086599"/>
                  <a:pt x="143275" y="2090627"/>
                </a:cubicBezTo>
                <a:cubicBezTo>
                  <a:pt x="373618" y="1921431"/>
                  <a:pt x="549801" y="1746666"/>
                  <a:pt x="673410" y="1636063"/>
                </a:cubicBezTo>
                <a:cubicBezTo>
                  <a:pt x="498810" y="1631654"/>
                  <a:pt x="341151" y="1651705"/>
                  <a:pt x="272683" y="1636063"/>
                </a:cubicBezTo>
                <a:cubicBezTo>
                  <a:pt x="127850" y="1628877"/>
                  <a:pt x="-4993" y="1513452"/>
                  <a:pt x="0" y="1363380"/>
                </a:cubicBezTo>
                <a:lnTo>
                  <a:pt x="0" y="1363386"/>
                </a:lnTo>
                <a:cubicBezTo>
                  <a:pt x="10751" y="1252663"/>
                  <a:pt x="33378" y="1088149"/>
                  <a:pt x="0" y="954370"/>
                </a:cubicBezTo>
                <a:lnTo>
                  <a:pt x="0" y="954370"/>
                </a:lnTo>
                <a:cubicBezTo>
                  <a:pt x="31405" y="623293"/>
                  <a:pt x="48961" y="435166"/>
                  <a:pt x="0" y="272683"/>
                </a:cubicBezTo>
                <a:close/>
              </a:path>
            </a:pathLst>
          </a:custGeom>
          <a:solidFill>
            <a:srgbClr val="CCFF99"/>
          </a:solidFill>
          <a:ln w="38100">
            <a:solidFill>
              <a:srgbClr val="002060"/>
            </a:solidFill>
            <a:extLst>
              <a:ext uri="{C807C97D-BFC1-408E-A445-0C87EB9F89A2}">
                <ask:lineSketchStyleProps xmlns:ask="http://schemas.microsoft.com/office/drawing/2018/sketchyshapes" xmlns="" sd="3918538157">
                  <a:custGeom>
                    <a:avLst/>
                    <a:gdLst>
                      <a:gd name="connsiteX0" fmla="*/ 0 w 6673379"/>
                      <a:gd name="connsiteY0" fmla="*/ 345111 h 2070625"/>
                      <a:gd name="connsiteX1" fmla="*/ 450373 w 6673379"/>
                      <a:gd name="connsiteY1" fmla="*/ 0 h 2070625"/>
                      <a:gd name="connsiteX2" fmla="*/ 1112229 w 6673379"/>
                      <a:gd name="connsiteY2" fmla="*/ 0 h 2070625"/>
                      <a:gd name="connsiteX3" fmla="*/ 1112229 w 6673379"/>
                      <a:gd name="connsiteY3" fmla="*/ 0 h 2070625"/>
                      <a:gd name="connsiteX4" fmla="*/ 2780574 w 6673379"/>
                      <a:gd name="connsiteY4" fmla="*/ 0 h 2070625"/>
                      <a:gd name="connsiteX5" fmla="*/ 6223005 w 6673379"/>
                      <a:gd name="connsiteY5" fmla="*/ 0 h 2070625"/>
                      <a:gd name="connsiteX6" fmla="*/ 6673379 w 6673379"/>
                      <a:gd name="connsiteY6" fmla="*/ 345111 h 2070625"/>
                      <a:gd name="connsiteX7" fmla="*/ 6673379 w 6673379"/>
                      <a:gd name="connsiteY7" fmla="*/ 1207864 h 2070625"/>
                      <a:gd name="connsiteX8" fmla="*/ 6673379 w 6673379"/>
                      <a:gd name="connsiteY8" fmla="*/ 1207864 h 2070625"/>
                      <a:gd name="connsiteX9" fmla="*/ 6673379 w 6673379"/>
                      <a:gd name="connsiteY9" fmla="*/ 1725521 h 2070625"/>
                      <a:gd name="connsiteX10" fmla="*/ 6673379 w 6673379"/>
                      <a:gd name="connsiteY10" fmla="*/ 1725513 h 2070625"/>
                      <a:gd name="connsiteX11" fmla="*/ 6223005 w 6673379"/>
                      <a:gd name="connsiteY11" fmla="*/ 2070624 h 2070625"/>
                      <a:gd name="connsiteX12" fmla="*/ 2780574 w 6673379"/>
                      <a:gd name="connsiteY12" fmla="*/ 2070624 h 2070625"/>
                      <a:gd name="connsiteX13" fmla="*/ 236638 w 6673379"/>
                      <a:gd name="connsiteY13" fmla="*/ 2645927 h 2070625"/>
                      <a:gd name="connsiteX14" fmla="*/ 1112229 w 6673379"/>
                      <a:gd name="connsiteY14" fmla="*/ 2070624 h 2070625"/>
                      <a:gd name="connsiteX15" fmla="*/ 450373 w 6673379"/>
                      <a:gd name="connsiteY15" fmla="*/ 2070624 h 2070625"/>
                      <a:gd name="connsiteX16" fmla="*/ 0 w 6673379"/>
                      <a:gd name="connsiteY16" fmla="*/ 1725513 h 2070625"/>
                      <a:gd name="connsiteX17" fmla="*/ 0 w 6673379"/>
                      <a:gd name="connsiteY17" fmla="*/ 1725521 h 2070625"/>
                      <a:gd name="connsiteX18" fmla="*/ 0 w 6673379"/>
                      <a:gd name="connsiteY18" fmla="*/ 1207864 h 2070625"/>
                      <a:gd name="connsiteX19" fmla="*/ 0 w 6673379"/>
                      <a:gd name="connsiteY19" fmla="*/ 1207864 h 2070625"/>
                      <a:gd name="connsiteX20" fmla="*/ 0 w 6673379"/>
                      <a:gd name="connsiteY20" fmla="*/ 345111 h 2070625"/>
                      <a:gd name="connsiteX0" fmla="*/ 0 w 6673379"/>
                      <a:gd name="connsiteY0" fmla="*/ 345111 h 2070625"/>
                      <a:gd name="connsiteX1" fmla="*/ 450373 w 6673379"/>
                      <a:gd name="connsiteY1" fmla="*/ 0 h 2070625"/>
                      <a:gd name="connsiteX2" fmla="*/ 1112229 w 6673379"/>
                      <a:gd name="connsiteY2" fmla="*/ 0 h 2070625"/>
                      <a:gd name="connsiteX3" fmla="*/ 1112229 w 6673379"/>
                      <a:gd name="connsiteY3" fmla="*/ 0 h 2070625"/>
                      <a:gd name="connsiteX4" fmla="*/ 2780574 w 6673379"/>
                      <a:gd name="connsiteY4" fmla="*/ 0 h 2070625"/>
                      <a:gd name="connsiteX5" fmla="*/ 6223005 w 6673379"/>
                      <a:gd name="connsiteY5" fmla="*/ 0 h 2070625"/>
                      <a:gd name="connsiteX6" fmla="*/ 6673379 w 6673379"/>
                      <a:gd name="connsiteY6" fmla="*/ 345111 h 2070625"/>
                      <a:gd name="connsiteX7" fmla="*/ 6673379 w 6673379"/>
                      <a:gd name="connsiteY7" fmla="*/ 1207864 h 2070625"/>
                      <a:gd name="connsiteX8" fmla="*/ 6673379 w 6673379"/>
                      <a:gd name="connsiteY8" fmla="*/ 1207864 h 2070625"/>
                      <a:gd name="connsiteX9" fmla="*/ 6673379 w 6673379"/>
                      <a:gd name="connsiteY9" fmla="*/ 1725521 h 2070625"/>
                      <a:gd name="connsiteX10" fmla="*/ 6673379 w 6673379"/>
                      <a:gd name="connsiteY10" fmla="*/ 1725513 h 2070625"/>
                      <a:gd name="connsiteX11" fmla="*/ 6223005 w 6673379"/>
                      <a:gd name="connsiteY11" fmla="*/ 2070624 h 2070625"/>
                      <a:gd name="connsiteX12" fmla="*/ 2780574 w 6673379"/>
                      <a:gd name="connsiteY12" fmla="*/ 2070624 h 2070625"/>
                      <a:gd name="connsiteX13" fmla="*/ 236638 w 6673379"/>
                      <a:gd name="connsiteY13" fmla="*/ 2645927 h 2070625"/>
                      <a:gd name="connsiteX14" fmla="*/ 1112229 w 6673379"/>
                      <a:gd name="connsiteY14" fmla="*/ 2070624 h 2070625"/>
                      <a:gd name="connsiteX15" fmla="*/ 450373 w 6673379"/>
                      <a:gd name="connsiteY15" fmla="*/ 2070624 h 2070625"/>
                      <a:gd name="connsiteX16" fmla="*/ 0 w 6673379"/>
                      <a:gd name="connsiteY16" fmla="*/ 1725513 h 2070625"/>
                      <a:gd name="connsiteX17" fmla="*/ 0 w 6673379"/>
                      <a:gd name="connsiteY17" fmla="*/ 1725521 h 2070625"/>
                      <a:gd name="connsiteX18" fmla="*/ 0 w 6673379"/>
                      <a:gd name="connsiteY18" fmla="*/ 1207864 h 2070625"/>
                      <a:gd name="connsiteX19" fmla="*/ 0 w 6673379"/>
                      <a:gd name="connsiteY19" fmla="*/ 1207864 h 2070625"/>
                      <a:gd name="connsiteX20" fmla="*/ 0 w 6673379"/>
                      <a:gd name="connsiteY20" fmla="*/ 345111 h 207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3379" h="2070625" fill="none" extrusionOk="0">
                        <a:moveTo>
                          <a:pt x="0" y="345111"/>
                        </a:moveTo>
                        <a:cubicBezTo>
                          <a:pt x="-66886" y="180383"/>
                          <a:pt x="286939" y="8936"/>
                          <a:pt x="450373" y="0"/>
                        </a:cubicBezTo>
                        <a:cubicBezTo>
                          <a:pt x="771645" y="25756"/>
                          <a:pt x="1052934" y="-25819"/>
                          <a:pt x="1112229" y="0"/>
                        </a:cubicBezTo>
                        <a:lnTo>
                          <a:pt x="1112229" y="0"/>
                        </a:lnTo>
                        <a:cubicBezTo>
                          <a:pt x="1393182" y="-13087"/>
                          <a:pt x="2253540" y="-33732"/>
                          <a:pt x="2780574" y="0"/>
                        </a:cubicBezTo>
                        <a:cubicBezTo>
                          <a:pt x="3571881" y="-147455"/>
                          <a:pt x="5229818" y="20010"/>
                          <a:pt x="6223005" y="0"/>
                        </a:cubicBezTo>
                        <a:cubicBezTo>
                          <a:pt x="6454937" y="-35424"/>
                          <a:pt x="6661234" y="205793"/>
                          <a:pt x="6673379" y="345111"/>
                        </a:cubicBezTo>
                        <a:cubicBezTo>
                          <a:pt x="6560336" y="695269"/>
                          <a:pt x="6632916" y="1041808"/>
                          <a:pt x="6673379" y="1207864"/>
                        </a:cubicBezTo>
                        <a:lnTo>
                          <a:pt x="6673379" y="1207864"/>
                        </a:lnTo>
                        <a:cubicBezTo>
                          <a:pt x="6714082" y="1356501"/>
                          <a:pt x="6702675" y="1617332"/>
                          <a:pt x="6673379" y="1725521"/>
                        </a:cubicBezTo>
                        <a:lnTo>
                          <a:pt x="6673379" y="1725513"/>
                        </a:lnTo>
                        <a:cubicBezTo>
                          <a:pt x="6737198" y="1880926"/>
                          <a:pt x="6446035" y="2022541"/>
                          <a:pt x="6223005" y="2070624"/>
                        </a:cubicBezTo>
                        <a:cubicBezTo>
                          <a:pt x="5479722" y="1796077"/>
                          <a:pt x="3372388" y="1837766"/>
                          <a:pt x="2780574" y="2070624"/>
                        </a:cubicBezTo>
                        <a:cubicBezTo>
                          <a:pt x="2452363" y="2056547"/>
                          <a:pt x="691679" y="2560917"/>
                          <a:pt x="236638" y="2645927"/>
                        </a:cubicBezTo>
                        <a:cubicBezTo>
                          <a:pt x="468012" y="2537724"/>
                          <a:pt x="836849" y="2195556"/>
                          <a:pt x="1112229" y="2070624"/>
                        </a:cubicBezTo>
                        <a:cubicBezTo>
                          <a:pt x="975761" y="2105147"/>
                          <a:pt x="576086" y="2103272"/>
                          <a:pt x="450373" y="2070624"/>
                        </a:cubicBezTo>
                        <a:cubicBezTo>
                          <a:pt x="237790" y="2106495"/>
                          <a:pt x="-42087" y="1931778"/>
                          <a:pt x="0" y="1725513"/>
                        </a:cubicBezTo>
                        <a:lnTo>
                          <a:pt x="0" y="1725521"/>
                        </a:lnTo>
                        <a:cubicBezTo>
                          <a:pt x="35263" y="1547018"/>
                          <a:pt x="30359" y="1399552"/>
                          <a:pt x="0" y="1207864"/>
                        </a:cubicBezTo>
                        <a:lnTo>
                          <a:pt x="0" y="1207864"/>
                        </a:lnTo>
                        <a:cubicBezTo>
                          <a:pt x="-76719" y="851336"/>
                          <a:pt x="36965" y="685618"/>
                          <a:pt x="0" y="345111"/>
                        </a:cubicBezTo>
                        <a:close/>
                      </a:path>
                      <a:path w="6673379" h="2070625" stroke="0" extrusionOk="0">
                        <a:moveTo>
                          <a:pt x="0" y="345111"/>
                        </a:moveTo>
                        <a:cubicBezTo>
                          <a:pt x="37550" y="152880"/>
                          <a:pt x="225403" y="33690"/>
                          <a:pt x="450373" y="0"/>
                        </a:cubicBezTo>
                        <a:cubicBezTo>
                          <a:pt x="570959" y="2185"/>
                          <a:pt x="843328" y="17888"/>
                          <a:pt x="1112229" y="0"/>
                        </a:cubicBezTo>
                        <a:lnTo>
                          <a:pt x="1112229" y="0"/>
                        </a:lnTo>
                        <a:cubicBezTo>
                          <a:pt x="1490491" y="-5740"/>
                          <a:pt x="2524248" y="88370"/>
                          <a:pt x="2780574" y="0"/>
                        </a:cubicBezTo>
                        <a:cubicBezTo>
                          <a:pt x="3884300" y="-22446"/>
                          <a:pt x="5276264" y="-175754"/>
                          <a:pt x="6223005" y="0"/>
                        </a:cubicBezTo>
                        <a:cubicBezTo>
                          <a:pt x="6461701" y="-28902"/>
                          <a:pt x="6658208" y="192065"/>
                          <a:pt x="6673379" y="345111"/>
                        </a:cubicBezTo>
                        <a:cubicBezTo>
                          <a:pt x="6720635" y="620493"/>
                          <a:pt x="6682414" y="1053728"/>
                          <a:pt x="6673379" y="1207864"/>
                        </a:cubicBezTo>
                        <a:lnTo>
                          <a:pt x="6673379" y="1207864"/>
                        </a:lnTo>
                        <a:cubicBezTo>
                          <a:pt x="6648951" y="1409936"/>
                          <a:pt x="6626089" y="1637822"/>
                          <a:pt x="6673379" y="1725521"/>
                        </a:cubicBezTo>
                        <a:lnTo>
                          <a:pt x="6673379" y="1725513"/>
                        </a:lnTo>
                        <a:cubicBezTo>
                          <a:pt x="6726353" y="1913212"/>
                          <a:pt x="6451361" y="2114896"/>
                          <a:pt x="6223005" y="2070624"/>
                        </a:cubicBezTo>
                        <a:cubicBezTo>
                          <a:pt x="4957790" y="2133461"/>
                          <a:pt x="3475141" y="2073178"/>
                          <a:pt x="2780574" y="2070624"/>
                        </a:cubicBezTo>
                        <a:cubicBezTo>
                          <a:pt x="2443460" y="2042696"/>
                          <a:pt x="1039981" y="2746117"/>
                          <a:pt x="236638" y="2645927"/>
                        </a:cubicBezTo>
                        <a:cubicBezTo>
                          <a:pt x="629638" y="2463377"/>
                          <a:pt x="908838" y="2187587"/>
                          <a:pt x="1112229" y="2070624"/>
                        </a:cubicBezTo>
                        <a:cubicBezTo>
                          <a:pt x="808087" y="2072072"/>
                          <a:pt x="551069" y="2108368"/>
                          <a:pt x="450373" y="2070624"/>
                        </a:cubicBezTo>
                        <a:cubicBezTo>
                          <a:pt x="181861" y="2085706"/>
                          <a:pt x="10623" y="1925955"/>
                          <a:pt x="0" y="1725513"/>
                        </a:cubicBezTo>
                        <a:lnTo>
                          <a:pt x="0" y="1725521"/>
                        </a:lnTo>
                        <a:cubicBezTo>
                          <a:pt x="15424" y="1585006"/>
                          <a:pt x="85230" y="1393854"/>
                          <a:pt x="0" y="1207864"/>
                        </a:cubicBezTo>
                        <a:lnTo>
                          <a:pt x="0" y="1207864"/>
                        </a:lnTo>
                        <a:cubicBezTo>
                          <a:pt x="61495" y="769510"/>
                          <a:pt x="111889" y="529869"/>
                          <a:pt x="0" y="345111"/>
                        </a:cubicBezTo>
                        <a:close/>
                      </a:path>
                      <a:path w="6673379" h="2070625" fill="none" stroke="0" extrusionOk="0">
                        <a:moveTo>
                          <a:pt x="0" y="345111"/>
                        </a:moveTo>
                        <a:cubicBezTo>
                          <a:pt x="-16035" y="159453"/>
                          <a:pt x="269679" y="15732"/>
                          <a:pt x="450373" y="0"/>
                        </a:cubicBezTo>
                        <a:cubicBezTo>
                          <a:pt x="754756" y="26486"/>
                          <a:pt x="1034215" y="-30276"/>
                          <a:pt x="1112229" y="0"/>
                        </a:cubicBezTo>
                        <a:lnTo>
                          <a:pt x="1112229" y="0"/>
                        </a:lnTo>
                        <a:cubicBezTo>
                          <a:pt x="1387933" y="55269"/>
                          <a:pt x="2218026" y="1509"/>
                          <a:pt x="2780574" y="0"/>
                        </a:cubicBezTo>
                        <a:cubicBezTo>
                          <a:pt x="3474411" y="-251213"/>
                          <a:pt x="5270268" y="-177614"/>
                          <a:pt x="6223005" y="0"/>
                        </a:cubicBezTo>
                        <a:cubicBezTo>
                          <a:pt x="6466364" y="-12683"/>
                          <a:pt x="6665273" y="204255"/>
                          <a:pt x="6673379" y="345111"/>
                        </a:cubicBezTo>
                        <a:cubicBezTo>
                          <a:pt x="6569220" y="706990"/>
                          <a:pt x="6641834" y="1045870"/>
                          <a:pt x="6673379" y="1207864"/>
                        </a:cubicBezTo>
                        <a:lnTo>
                          <a:pt x="6673379" y="1207864"/>
                        </a:lnTo>
                        <a:cubicBezTo>
                          <a:pt x="6717361" y="1354881"/>
                          <a:pt x="6700997" y="1599133"/>
                          <a:pt x="6673379" y="1725521"/>
                        </a:cubicBezTo>
                        <a:lnTo>
                          <a:pt x="6673379" y="1725513"/>
                        </a:lnTo>
                        <a:cubicBezTo>
                          <a:pt x="6716437" y="1897140"/>
                          <a:pt x="6451237" y="2087826"/>
                          <a:pt x="6223005" y="2070624"/>
                        </a:cubicBezTo>
                        <a:cubicBezTo>
                          <a:pt x="5439997" y="1875352"/>
                          <a:pt x="3423449" y="1969802"/>
                          <a:pt x="2780574" y="2070624"/>
                        </a:cubicBezTo>
                        <a:cubicBezTo>
                          <a:pt x="2489041" y="2095967"/>
                          <a:pt x="753170" y="2568659"/>
                          <a:pt x="236638" y="2645927"/>
                        </a:cubicBezTo>
                        <a:cubicBezTo>
                          <a:pt x="385003" y="2499049"/>
                          <a:pt x="868455" y="2178120"/>
                          <a:pt x="1112229" y="2070624"/>
                        </a:cubicBezTo>
                        <a:cubicBezTo>
                          <a:pt x="987931" y="2076226"/>
                          <a:pt x="553636" y="2090420"/>
                          <a:pt x="450373" y="2070624"/>
                        </a:cubicBezTo>
                        <a:cubicBezTo>
                          <a:pt x="232154" y="2091031"/>
                          <a:pt x="-47292" y="1926793"/>
                          <a:pt x="0" y="1725513"/>
                        </a:cubicBezTo>
                        <a:lnTo>
                          <a:pt x="0" y="1725521"/>
                        </a:lnTo>
                        <a:cubicBezTo>
                          <a:pt x="33762" y="1538643"/>
                          <a:pt x="23319" y="1396284"/>
                          <a:pt x="0" y="1207864"/>
                        </a:cubicBezTo>
                        <a:lnTo>
                          <a:pt x="0" y="1207864"/>
                        </a:lnTo>
                        <a:cubicBezTo>
                          <a:pt x="-104428" y="831175"/>
                          <a:pt x="84605" y="719475"/>
                          <a:pt x="0" y="34511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Các</a:t>
            </a:r>
            <a:r>
              <a:rPr lang="en-US" sz="2400" b="1" dirty="0"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2400" b="1" dirty="0"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hãy</a:t>
            </a:r>
            <a:r>
              <a:rPr lang="en-US" sz="2400" b="1" dirty="0"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chia </a:t>
            </a: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sẻ</a:t>
            </a:r>
            <a:r>
              <a:rPr lang="en-US" sz="2400" b="1" dirty="0"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thêm</a:t>
            </a:r>
            <a:r>
              <a:rPr lang="en-US" sz="2400" b="1" dirty="0"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2400" b="1" dirty="0"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vi-VN" sz="2400" b="1" dirty="0">
                <a:solidFill>
                  <a:schemeClr val="bg1">
                    <a:lumMod val="10000"/>
                  </a:schemeClr>
                </a:solidFill>
                <a:latin typeface="Times New Roman" panose="02020603050405020304" pitchFamily="18" charset="0"/>
                <a:cs typeface="Times New Roman" panose="02020603050405020304" pitchFamily="18" charset="0"/>
              </a:rPr>
              <a:t> biểu hiện của sự chủ động, tự tin thiết lập các mối quan hệ xã hội và sẵn sàng chia sẻ giúp đỡ cộng </a:t>
            </a:r>
            <a:r>
              <a:rPr lang="vi-VN" sz="2400" b="1" dirty="0" smtClean="0">
                <a:solidFill>
                  <a:schemeClr val="bg1">
                    <a:lumMod val="10000"/>
                  </a:schemeClr>
                </a:solidFill>
                <a:latin typeface="Times New Roman" panose="02020603050405020304" pitchFamily="18" charset="0"/>
                <a:cs typeface="Times New Roman" panose="02020603050405020304" pitchFamily="18" charset="0"/>
              </a:rPr>
              <a:t>đồng</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mà</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đã</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tham</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gia</a:t>
            </a:r>
            <a:r>
              <a:rPr lang="vi-VN"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838892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vi-VN" sz="2800" b="0" dirty="0">
                <a:solidFill>
                  <a:schemeClr val="bg1">
                    <a:lumMod val="10000"/>
                  </a:schemeClr>
                </a:solidFill>
                <a:latin typeface="Times New Roman" panose="02020603050405020304" pitchFamily="18" charset="0"/>
                <a:cs typeface="Times New Roman" panose="02020603050405020304" pitchFamily="18" charset="0"/>
              </a:rPr>
              <a:t>Những biểu hiện của sự chủ động, tự tin thiết lập các mối quan hệ xã hội và sẵn sàng chia sẻ giúp đỡ cộng đồng mà em đã thể hiện:</a:t>
            </a:r>
            <a:endParaRPr lang="en-US" sz="28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99504" y="5308122"/>
            <a:ext cx="9508900" cy="954107"/>
          </a:xfrm>
          <a:prstGeom prst="rect">
            <a:avLst/>
          </a:prstGeom>
        </p:spPr>
        <p:txBody>
          <a:bodyPr wrap="square">
            <a:spAutoFit/>
          </a:bodyPr>
          <a:lstStyle/>
          <a:p>
            <a:pPr algn="just"/>
            <a:r>
              <a:rPr lang="vi-VN" sz="2800" dirty="0" smtClean="0">
                <a:solidFill>
                  <a:srgbClr val="000000"/>
                </a:solidFill>
                <a:effectLst/>
                <a:latin typeface="Times New Roman" panose="02020603050405020304" pitchFamily="18" charset="0"/>
                <a:ea typeface="Microsoft Sans Serif" panose="020B0604020202020204" pitchFamily="34" charset="0"/>
              </a:rPr>
              <a:t>Tự tin thể hiện bản thân để kết nối, làm bạn với những người xung quanh</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417" y="1613142"/>
            <a:ext cx="5151549" cy="3712146"/>
          </a:xfrm>
          <a:prstGeom prst="rect">
            <a:avLst/>
          </a:prstGeom>
        </p:spPr>
      </p:pic>
    </p:spTree>
    <p:extLst>
      <p:ext uri="{BB962C8B-B14F-4D97-AF65-F5344CB8AC3E}">
        <p14:creationId xmlns:p14="http://schemas.microsoft.com/office/powerpoint/2010/main" val="2274982657"/>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vi-VN" sz="2800" b="0" dirty="0">
                <a:solidFill>
                  <a:schemeClr val="bg1">
                    <a:lumMod val="10000"/>
                  </a:schemeClr>
                </a:solidFill>
                <a:latin typeface="Times New Roman" panose="02020603050405020304" pitchFamily="18" charset="0"/>
                <a:cs typeface="Times New Roman" panose="02020603050405020304" pitchFamily="18" charset="0"/>
              </a:rPr>
              <a:t>Những biểu hiện của sự chủ động, tự tin thiết lập các mối quan hệ xã hội và sẵn sàng chia sẻ giúp đỡ cộng đồng mà em đã thể hiện:</a:t>
            </a:r>
            <a:endParaRPr lang="en-US" sz="28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99504" y="5308122"/>
            <a:ext cx="9508900" cy="523220"/>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Hăng hái, tích cực tham gia các hoạt động của trường, lớp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504" y="2087316"/>
            <a:ext cx="3146738" cy="31467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801" y="2087316"/>
            <a:ext cx="3127554" cy="312755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914" y="2087316"/>
            <a:ext cx="3127554" cy="3127554"/>
          </a:xfrm>
          <a:prstGeom prst="rect">
            <a:avLst/>
          </a:prstGeom>
        </p:spPr>
      </p:pic>
    </p:spTree>
    <p:extLst>
      <p:ext uri="{BB962C8B-B14F-4D97-AF65-F5344CB8AC3E}">
        <p14:creationId xmlns:p14="http://schemas.microsoft.com/office/powerpoint/2010/main" val="2136738239"/>
      </p:ext>
    </p:extLst>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vi-VN" sz="2800" b="0" dirty="0">
                <a:solidFill>
                  <a:schemeClr val="bg1">
                    <a:lumMod val="10000"/>
                  </a:schemeClr>
                </a:solidFill>
                <a:latin typeface="Times New Roman" panose="02020603050405020304" pitchFamily="18" charset="0"/>
                <a:cs typeface="Times New Roman" panose="02020603050405020304" pitchFamily="18" charset="0"/>
              </a:rPr>
              <a:t>Những biểu hiện của sự chủ động, tự tin thiết lập các mối quan hệ xã hội và sẵn sàng chia sẻ giúp đỡ cộng đồng mà em đã thể hiện:</a:t>
            </a:r>
            <a:endParaRPr lang="en-US" sz="28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51526" y="5308122"/>
            <a:ext cx="9156877"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Giúp đỡ những hoàn cảnh khó khăn bằng những việc làm thiện nguyện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89" y="2132467"/>
            <a:ext cx="4814806" cy="30007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495" y="2132467"/>
            <a:ext cx="4584880" cy="3051029"/>
          </a:xfrm>
          <a:prstGeom prst="rect">
            <a:avLst/>
          </a:prstGeom>
        </p:spPr>
      </p:pic>
    </p:spTree>
    <p:extLst>
      <p:ext uri="{BB962C8B-B14F-4D97-AF65-F5344CB8AC3E}">
        <p14:creationId xmlns:p14="http://schemas.microsoft.com/office/powerpoint/2010/main" val="62352743"/>
      </p:ext>
    </p:extLst>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vi-VN" sz="2800" b="0" dirty="0">
                <a:solidFill>
                  <a:schemeClr val="bg1">
                    <a:lumMod val="10000"/>
                  </a:schemeClr>
                </a:solidFill>
                <a:latin typeface="Times New Roman" panose="02020603050405020304" pitchFamily="18" charset="0"/>
                <a:cs typeface="Times New Roman" panose="02020603050405020304" pitchFamily="18" charset="0"/>
              </a:rPr>
              <a:t>Những biểu hiện của sự chủ động, tự tin thiết lập các mối quan hệ xã hội và sẵn sàng chia sẻ giúp đỡ cộng đồng mà em đã thể hiện:</a:t>
            </a:r>
            <a:endParaRPr lang="en-US" sz="28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51526" y="5308122"/>
            <a:ext cx="9156877" cy="954107"/>
          </a:xfrm>
          <a:prstGeom prst="rect">
            <a:avLst/>
          </a:prstGeom>
        </p:spPr>
        <p:txBody>
          <a:bodyPr wrap="square">
            <a:sp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Không ngại học hỏi, tìm hiểu kiến thức mới ở những người xung quanh mình</a:t>
            </a:r>
            <a:r>
              <a:rPr lang="en-US" sz="2800" dirty="0">
                <a:solidFill>
                  <a:schemeClr val="bg1">
                    <a:lumMod val="10000"/>
                  </a:schemeClr>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837" y="2008710"/>
            <a:ext cx="5795493" cy="3317285"/>
          </a:xfrm>
          <a:prstGeom prst="rect">
            <a:avLst/>
          </a:prstGeom>
        </p:spPr>
      </p:pic>
    </p:spTree>
    <p:extLst>
      <p:ext uri="{BB962C8B-B14F-4D97-AF65-F5344CB8AC3E}">
        <p14:creationId xmlns:p14="http://schemas.microsoft.com/office/powerpoint/2010/main" val="2526591017"/>
      </p:ext>
    </p:extLst>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06828" y="1518638"/>
            <a:ext cx="9300145" cy="2525824"/>
          </a:xfrm>
          <a:prstGeom prst="rect">
            <a:avLst/>
          </a:prstGeom>
        </p:spPr>
        <p:txBody>
          <a:bodyPr spcFirstLastPara="1" wrap="square" lIns="121900" tIns="60933" rIns="0" bIns="121900" anchor="ctr" anchorCtr="0">
            <a:noAutofit/>
          </a:bodyPr>
          <a:lstStyle/>
          <a:p>
            <a:pPr algn="ctr">
              <a:buClr>
                <a:schemeClr val="dk1"/>
              </a:buClr>
              <a:buSzPts val="1100"/>
            </a:pPr>
            <a:r>
              <a:rPr lang="en" sz="6000" dirty="0" smtClean="0">
                <a:solidFill>
                  <a:srgbClr val="002060"/>
                </a:solidFill>
                <a:latin typeface="Times New Roman" panose="02020603050405020304" pitchFamily="18" charset="0"/>
                <a:ea typeface="+mn-ea"/>
                <a:cs typeface="Times New Roman" panose="02020603050405020304" pitchFamily="18" charset="0"/>
                <a:sym typeface="+mn-lt"/>
              </a:rPr>
              <a:t>CHỦ ĐỀ 5</a:t>
            </a:r>
            <a:br>
              <a:rPr lang="en" sz="6000" dirty="0" smtClean="0">
                <a:solidFill>
                  <a:srgbClr val="002060"/>
                </a:solidFill>
                <a:latin typeface="Times New Roman" panose="02020603050405020304" pitchFamily="18" charset="0"/>
                <a:ea typeface="+mn-ea"/>
                <a:cs typeface="Times New Roman" panose="02020603050405020304" pitchFamily="18" charset="0"/>
                <a:sym typeface="+mn-lt"/>
              </a:rPr>
            </a:br>
            <a:r>
              <a:rPr lang="en" sz="6000" dirty="0" smtClean="0">
                <a:solidFill>
                  <a:srgbClr val="002060"/>
                </a:solidFill>
                <a:latin typeface="Times New Roman" panose="02020603050405020304" pitchFamily="18" charset="0"/>
                <a:ea typeface="+mn-ea"/>
                <a:cs typeface="Times New Roman" panose="02020603050405020304" pitchFamily="18" charset="0"/>
                <a:sym typeface="+mn-lt"/>
              </a:rPr>
              <a:t>XÂY DỰNG CỘNG ĐỒNG</a:t>
            </a:r>
            <a:br>
              <a:rPr lang="en" sz="6000" dirty="0" smtClean="0">
                <a:solidFill>
                  <a:srgbClr val="002060"/>
                </a:solidFill>
                <a:latin typeface="Times New Roman" panose="02020603050405020304" pitchFamily="18" charset="0"/>
                <a:ea typeface="+mn-ea"/>
                <a:cs typeface="Times New Roman" panose="02020603050405020304" pitchFamily="18" charset="0"/>
                <a:sym typeface="+mn-lt"/>
              </a:rPr>
            </a:br>
            <a:r>
              <a:rPr lang="en" sz="6000" dirty="0" smtClean="0">
                <a:solidFill>
                  <a:srgbClr val="FF0000"/>
                </a:solidFill>
                <a:latin typeface="Times New Roman" panose="02020603050405020304" pitchFamily="18" charset="0"/>
                <a:ea typeface="+mn-ea"/>
                <a:cs typeface="Times New Roman" panose="02020603050405020304" pitchFamily="18" charset="0"/>
                <a:sym typeface="+mn-lt"/>
              </a:rPr>
              <a:t>HOẠT ĐỘNG 2</a:t>
            </a:r>
            <a:endParaRPr sz="6000" dirty="0">
              <a:solidFill>
                <a:srgbClr val="FF0000"/>
              </a:soli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1167783250"/>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3335629" y="645867"/>
            <a:ext cx="4790941" cy="554861"/>
          </a:xfrm>
          <a:prstGeom prst="rect">
            <a:avLst/>
          </a:prstGeom>
        </p:spPr>
        <p:txBody>
          <a:bodyPr spcFirstLastPara="1" wrap="square" lIns="121900" tIns="60933" rIns="0" bIns="121900" anchor="ctr" anchorCtr="0">
            <a:noAutofit/>
          </a:bodyPr>
          <a:lstStyle/>
          <a:p>
            <a:pPr algn="ctr"/>
            <a:r>
              <a:rPr lang="en-US" sz="3200" dirty="0" smtClean="0">
                <a:latin typeface="Times New Roman" panose="02020603050405020304" pitchFamily="18" charset="0"/>
                <a:cs typeface="Times New Roman" panose="02020603050405020304" pitchFamily="18" charset="0"/>
              </a:rPr>
              <a:t>NỘI DUNG BÀI HỌC</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42434" y="1519707"/>
            <a:ext cx="9543245"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HĐ1: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42434" y="2625144"/>
            <a:ext cx="9543245"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HĐ2: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giáo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dục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đoàn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dân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tộc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hữu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nghị</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42431" y="3557836"/>
            <a:ext cx="9710670" cy="523220"/>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HĐ3: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quản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lí</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nguyện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nhân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đạo</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42431" y="4211476"/>
            <a:ext cx="9543245"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HĐ4: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trong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442432" y="5177906"/>
            <a:ext cx="9543245" cy="523220"/>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HĐ5: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Thực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phá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nhau</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872598"/>
      </p:ext>
    </p:extLst>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4468968" y="542836"/>
            <a:ext cx="2253803" cy="554861"/>
          </a:xfrm>
          <a:prstGeom prst="rect">
            <a:avLst/>
          </a:prstGeom>
        </p:spPr>
        <p:txBody>
          <a:bodyPr spcFirstLastPara="1" wrap="square" lIns="121900" tIns="60933" rIns="0" bIns="121900" anchor="ctr" anchorCtr="0">
            <a:noAutofit/>
          </a:bodyPr>
          <a:lstStyle/>
          <a:p>
            <a:r>
              <a:rPr lang="en-US" sz="3200" dirty="0">
                <a:latin typeface="Times New Roman" panose="02020603050405020304" pitchFamily="18" charset="0"/>
                <a:cs typeface="Times New Roman" panose="02020603050405020304" pitchFamily="18" charset="0"/>
              </a:rPr>
              <a:t>MỤC TIÊU</a:t>
            </a:r>
          </a:p>
        </p:txBody>
      </p:sp>
      <p:sp>
        <p:nvSpPr>
          <p:cNvPr id="2" name="TextBox 1"/>
          <p:cNvSpPr txBox="1"/>
          <p:nvPr/>
        </p:nvSpPr>
        <p:spPr>
          <a:xfrm>
            <a:off x="1442434" y="1519707"/>
            <a:ext cx="9543245" cy="4401205"/>
          </a:xfrm>
          <a:prstGeom prst="rect">
            <a:avLst/>
          </a:prstGeom>
          <a:noFill/>
        </p:spPr>
        <p:txBody>
          <a:bodyPr wrap="square" rtlCol="0">
            <a:spAutoFit/>
          </a:bodyPr>
          <a:lstStyle/>
          <a:p>
            <a:pPr marL="457200" indent="-457200" algn="just">
              <a:buFontTx/>
              <a:buChar char="-"/>
            </a:pP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Thể</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hiện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được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sự</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chủ</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và</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tự</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tin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trong</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thiết</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lập</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mối</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quan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hệ</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xã</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hội</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sẵn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sàng</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chia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sẻ</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giúp</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đỡ</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cộng</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đồng</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p>
          <a:p>
            <a:pPr marL="457200" indent="-457200" algn="just">
              <a:buFontTx/>
              <a:buChar char="-"/>
            </a:pP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Thực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hiện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được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giáo</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dục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tinh</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thần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đoàn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kết</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dân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tộc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hoà</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bình</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hữu</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nghị</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a:t>
            </a:r>
          </a:p>
          <a:p>
            <a:pPr marL="457200" indent="-457200" algn="just">
              <a:buFontTx/>
              <a:buChar char="-"/>
            </a:pP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Thể</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hiện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được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sự</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hứng</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thú</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ham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hiểu</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biết</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khi</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khám</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phá</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nền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văn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hoá</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khác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nhau</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thể</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hiện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được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thái</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độ</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tôn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trọng</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sự</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khác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biệt</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giữa</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nền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văn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hoá</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a:t>
            </a:r>
          </a:p>
          <a:p>
            <a:pPr marL="457200" indent="-457200" algn="just">
              <a:buFontTx/>
              <a:buChar char="-"/>
            </a:pP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Xây</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dựng</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và</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triển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khai</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được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dự</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án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tình</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nguyện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nhân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đạo</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và</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quản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lí</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dự</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án</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hiệu</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quả</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a:t>
            </a:r>
          </a:p>
          <a:p>
            <a:pPr marL="457200" indent="-457200" algn="just">
              <a:buFontTx/>
              <a:buChar char="-"/>
            </a:pP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Đánh</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giá</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được</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ý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nghĩa</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của</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xã</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sym typeface="+mn-lt"/>
              </a:rPr>
              <a:t>hội</a:t>
            </a:r>
            <a:r>
              <a:rPr lang="en-US" sz="2800" dirty="0" smtClean="0">
                <a:solidFill>
                  <a:srgbClr val="FAFAFA">
                    <a:lumMod val="10000"/>
                  </a:srgbClr>
                </a:solidFill>
                <a:latin typeface="Times New Roman" panose="02020603050405020304" pitchFamily="18" charset="0"/>
                <a:cs typeface="Times New Roman" panose="02020603050405020304" pitchFamily="18" charset="0"/>
                <a:sym typeface="+mn-lt"/>
              </a:rPr>
              <a:t>.</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395975"/>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3335629" y="645867"/>
            <a:ext cx="4790941" cy="554861"/>
          </a:xfrm>
          <a:prstGeom prst="rect">
            <a:avLst/>
          </a:prstGeom>
        </p:spPr>
        <p:txBody>
          <a:bodyPr spcFirstLastPara="1" wrap="square" lIns="121900" tIns="60933" rIns="0" bIns="121900" anchor="ctr" anchorCtr="0">
            <a:noAutofit/>
          </a:bodyPr>
          <a:lstStyle/>
          <a:p>
            <a:pPr algn="ctr"/>
            <a:r>
              <a:rPr lang="en-US" sz="3200" dirty="0" smtClean="0">
                <a:latin typeface="Times New Roman" panose="02020603050405020304" pitchFamily="18" charset="0"/>
                <a:cs typeface="Times New Roman" panose="02020603050405020304" pitchFamily="18" charset="0"/>
              </a:rPr>
              <a:t>NỘI DUNG BÀI HỌC</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42434" y="1519707"/>
            <a:ext cx="9543245" cy="954107"/>
          </a:xfrm>
          <a:prstGeom prst="rect">
            <a:avLst/>
          </a:prstGeom>
          <a:noFill/>
        </p:spPr>
        <p:txBody>
          <a:bodyPr wrap="square" rtlCol="0">
            <a:spAutoFit/>
          </a:bodyPr>
          <a:lstStyle/>
          <a:p>
            <a:r>
              <a:rPr lang="en-US" sz="2800" dirty="0" smtClean="0">
                <a:solidFill>
                  <a:srgbClr val="FAFAFA">
                    <a:lumMod val="10000"/>
                  </a:srgbClr>
                </a:solidFill>
                <a:latin typeface="Times New Roman" panose="02020603050405020304" pitchFamily="18" charset="0"/>
                <a:cs typeface="Times New Roman" panose="02020603050405020304" pitchFamily="18" charset="0"/>
              </a:rPr>
              <a:t>HĐ1: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Tìm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hiểu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biểu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hiện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sự</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chủ</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và</a:t>
            </a:r>
            <a:r>
              <a:rPr lang="en-US" sz="2800" dirty="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tự</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tin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thiết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lập</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mối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hệ</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xã</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sẵn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sàng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chia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sẻ</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giúp</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đỡ</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42434" y="2625144"/>
            <a:ext cx="9543245" cy="954107"/>
          </a:xfrm>
          <a:prstGeom prst="rect">
            <a:avLst/>
          </a:prstGeom>
          <a:noFill/>
        </p:spPr>
        <p:txBody>
          <a:bodyPr wrap="square" rtlCol="0">
            <a:spAutoFit/>
          </a:bodyPr>
          <a:lstStyle/>
          <a:p>
            <a:r>
              <a:rPr lang="en-US" sz="2800" dirty="0" smtClean="0">
                <a:solidFill>
                  <a:srgbClr val="FAFAFA">
                    <a:lumMod val="10000"/>
                  </a:srgbClr>
                </a:solidFill>
                <a:latin typeface="Times New Roman" panose="02020603050405020304" pitchFamily="18" charset="0"/>
                <a:cs typeface="Times New Roman" panose="02020603050405020304" pitchFamily="18" charset="0"/>
              </a:rPr>
              <a:t>HĐ2: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Tìm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hiểu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giáo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dục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tình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đoàn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kết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dân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tộc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hoà</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bình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hữu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nghị</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42431" y="3557836"/>
            <a:ext cx="9710670" cy="523220"/>
          </a:xfrm>
          <a:prstGeom prst="rect">
            <a:avLst/>
          </a:prstGeom>
          <a:noFill/>
        </p:spPr>
        <p:txBody>
          <a:bodyPr wrap="square" rtlCol="0">
            <a:spAutoFit/>
          </a:bodyPr>
          <a:lstStyle/>
          <a:p>
            <a:r>
              <a:rPr lang="en-US" sz="2800" dirty="0" smtClean="0">
                <a:solidFill>
                  <a:srgbClr val="FAFAFA">
                    <a:lumMod val="10000"/>
                  </a:srgbClr>
                </a:solidFill>
                <a:latin typeface="Times New Roman" panose="02020603050405020304" pitchFamily="18" charset="0"/>
                <a:cs typeface="Times New Roman" panose="02020603050405020304" pitchFamily="18" charset="0"/>
              </a:rPr>
              <a:t>HĐ3: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Tìm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hiểu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quản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lí</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dự</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án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tình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nguyện</a:t>
            </a:r>
            <a:r>
              <a:rPr lang="en-US" sz="2800" dirty="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nhân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đạo</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42431" y="4211476"/>
            <a:ext cx="9543245" cy="954107"/>
          </a:xfrm>
          <a:prstGeom prst="rect">
            <a:avLst/>
          </a:prstGeom>
          <a:noFill/>
        </p:spPr>
        <p:txBody>
          <a:bodyPr wrap="square" rtlCol="0">
            <a:spAutoFit/>
          </a:bodyPr>
          <a:lstStyle/>
          <a:p>
            <a:r>
              <a:rPr lang="en-US" sz="2800" dirty="0" smtClean="0">
                <a:solidFill>
                  <a:srgbClr val="FAFAFA">
                    <a:lumMod val="10000"/>
                  </a:srgbClr>
                </a:solidFill>
                <a:latin typeface="Times New Roman" panose="02020603050405020304" pitchFamily="18" charset="0"/>
                <a:cs typeface="Times New Roman" panose="02020603050405020304" pitchFamily="18" charset="0"/>
              </a:rPr>
              <a:t>HĐ4: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Thể</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hiện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sự</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chủ</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tự</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tin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trong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thiết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lập</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mối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hệ</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xã</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và</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sẵn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sàng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chia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sẻ</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giúp</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đỡ</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442432" y="5177906"/>
            <a:ext cx="9543245" cy="523220"/>
          </a:xfrm>
          <a:prstGeom prst="rect">
            <a:avLst/>
          </a:prstGeom>
          <a:noFill/>
        </p:spPr>
        <p:txBody>
          <a:bodyPr wrap="square" rtlCol="0">
            <a:spAutoFit/>
          </a:bodyPr>
          <a:lstStyle/>
          <a:p>
            <a:r>
              <a:rPr lang="en-US" sz="2800" dirty="0" smtClean="0">
                <a:solidFill>
                  <a:srgbClr val="FAFAFA">
                    <a:lumMod val="10000"/>
                  </a:srgbClr>
                </a:solidFill>
                <a:latin typeface="Times New Roman" panose="02020603050405020304" pitchFamily="18" charset="0"/>
                <a:cs typeface="Times New Roman" panose="02020603050405020304" pitchFamily="18" charset="0"/>
              </a:rPr>
              <a:t>HĐ5: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Thực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hiện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khám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phá</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nền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văn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hoá</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nhau</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791318"/>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3335629" y="645867"/>
            <a:ext cx="4790941" cy="554861"/>
          </a:xfrm>
          <a:prstGeom prst="rect">
            <a:avLst/>
          </a:prstGeom>
        </p:spPr>
        <p:txBody>
          <a:bodyPr spcFirstLastPara="1" wrap="square" lIns="121900" tIns="60933" rIns="0" bIns="121900" anchor="ctr" anchorCtr="0">
            <a:noAutofit/>
          </a:bodyPr>
          <a:lstStyle/>
          <a:p>
            <a:pPr algn="ctr"/>
            <a:r>
              <a:rPr lang="en-US" sz="3200" dirty="0" smtClean="0">
                <a:latin typeface="Times New Roman" panose="02020603050405020304" pitchFamily="18" charset="0"/>
                <a:cs typeface="Times New Roman" panose="02020603050405020304" pitchFamily="18" charset="0"/>
              </a:rPr>
              <a:t>NỘI DUNG BÀI HỌC</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275012" y="1240149"/>
            <a:ext cx="9878089" cy="1384995"/>
          </a:xfrm>
          <a:prstGeom prst="rect">
            <a:avLst/>
          </a:prstGeom>
          <a:noFill/>
        </p:spPr>
        <p:txBody>
          <a:bodyPr wrap="square" rtlCol="0">
            <a:spAutoFit/>
          </a:bodyPr>
          <a:lstStyle/>
          <a:p>
            <a:r>
              <a:rPr lang="en-US" sz="2800" dirty="0" smtClean="0">
                <a:solidFill>
                  <a:srgbClr val="FAFAFA">
                    <a:lumMod val="10000"/>
                  </a:srgbClr>
                </a:solidFill>
                <a:latin typeface="Times New Roman" panose="02020603050405020304" pitchFamily="18" charset="0"/>
                <a:cs typeface="Times New Roman" panose="02020603050405020304" pitchFamily="18" charset="0"/>
              </a:rPr>
              <a:t>HĐ6: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Thể</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hiện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sự</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hứng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thú</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ham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hiểu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biết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khám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phá</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nền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văn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hoá</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nhau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và</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thái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tôn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trọng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sự</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biệt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giữa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nền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văn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hoá</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23495" y="2610119"/>
            <a:ext cx="10122792" cy="954107"/>
          </a:xfrm>
          <a:prstGeom prst="rect">
            <a:avLst/>
          </a:prstGeom>
          <a:noFill/>
        </p:spPr>
        <p:txBody>
          <a:bodyPr wrap="square" rtlCol="0">
            <a:spAutoFit/>
          </a:bodyPr>
          <a:lstStyle/>
          <a:p>
            <a:r>
              <a:rPr lang="en-US" sz="2800" dirty="0" smtClean="0">
                <a:solidFill>
                  <a:srgbClr val="FAFAFA">
                    <a:lumMod val="10000"/>
                  </a:srgbClr>
                </a:solidFill>
                <a:latin typeface="Times New Roman" panose="02020603050405020304" pitchFamily="18" charset="0"/>
                <a:cs typeface="Times New Roman" panose="02020603050405020304" pitchFamily="18" charset="0"/>
              </a:rPr>
              <a:t>HĐ7: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Thực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hiện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giáo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dục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đoàn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kết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dân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tộc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hoà</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bình,hữu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nghị</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23494" y="3596473"/>
            <a:ext cx="9878091" cy="954107"/>
          </a:xfrm>
          <a:prstGeom prst="rect">
            <a:avLst/>
          </a:prstGeom>
          <a:noFill/>
        </p:spPr>
        <p:txBody>
          <a:bodyPr wrap="square" rtlCol="0">
            <a:spAutoFit/>
          </a:bodyPr>
          <a:lstStyle/>
          <a:p>
            <a:r>
              <a:rPr lang="en-US" sz="2800" dirty="0" smtClean="0">
                <a:solidFill>
                  <a:srgbClr val="FAFAFA">
                    <a:lumMod val="10000"/>
                  </a:srgbClr>
                </a:solidFill>
                <a:latin typeface="Times New Roman" panose="02020603050405020304" pitchFamily="18" charset="0"/>
                <a:cs typeface="Times New Roman" panose="02020603050405020304" pitchFamily="18" charset="0"/>
              </a:rPr>
              <a:t>HĐ8: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Lập</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và</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thực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hiện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kế</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hoạch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dự</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án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tình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nguyện</a:t>
            </a:r>
            <a:r>
              <a:rPr lang="en-US" sz="2800" dirty="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nhân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đạo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và</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biện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pháp</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quản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lí</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dự</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án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23495" y="4673467"/>
            <a:ext cx="9710666" cy="523220"/>
          </a:xfrm>
          <a:prstGeom prst="rect">
            <a:avLst/>
          </a:prstGeom>
          <a:noFill/>
        </p:spPr>
        <p:txBody>
          <a:bodyPr wrap="square" rtlCol="0">
            <a:spAutoFit/>
          </a:bodyPr>
          <a:lstStyle/>
          <a:p>
            <a:r>
              <a:rPr lang="en-US" sz="2800" dirty="0" smtClean="0">
                <a:solidFill>
                  <a:srgbClr val="FAFAFA">
                    <a:lumMod val="10000"/>
                  </a:srgbClr>
                </a:solidFill>
                <a:latin typeface="Times New Roman" panose="02020603050405020304" pitchFamily="18" charset="0"/>
                <a:cs typeface="Times New Roman" panose="02020603050405020304" pitchFamily="18" charset="0"/>
              </a:rPr>
              <a:t>HĐ9: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Đánh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giá</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ý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nghĩa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xã</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223495" y="5360983"/>
            <a:ext cx="10225824" cy="523220"/>
          </a:xfrm>
          <a:prstGeom prst="rect">
            <a:avLst/>
          </a:prstGeom>
          <a:noFill/>
        </p:spPr>
        <p:txBody>
          <a:bodyPr wrap="square" rtlCol="0">
            <a:spAutoFit/>
          </a:bodyPr>
          <a:lstStyle/>
          <a:p>
            <a:r>
              <a:rPr lang="en-US" sz="2800" dirty="0" smtClean="0">
                <a:solidFill>
                  <a:srgbClr val="FAFAFA">
                    <a:lumMod val="10000"/>
                  </a:srgbClr>
                </a:solidFill>
                <a:latin typeface="Times New Roman" panose="02020603050405020304" pitchFamily="18" charset="0"/>
                <a:cs typeface="Times New Roman" panose="02020603050405020304" pitchFamily="18" charset="0"/>
              </a:rPr>
              <a:t>HĐ10: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xây</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dựng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nơi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em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sinh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sống</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822833"/>
      </p:ext>
    </p:extLst>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그룹 59">
            <a:extLst>
              <a:ext uri="{FF2B5EF4-FFF2-40B4-BE49-F238E27FC236}">
                <a16:creationId xmlns="" xmlns:a16="http://schemas.microsoft.com/office/drawing/2014/main" id="{BC15B373-5634-43D4-B043-7335F56D494E}"/>
              </a:ext>
            </a:extLst>
          </p:cNvPr>
          <p:cNvGrpSpPr/>
          <p:nvPr/>
        </p:nvGrpSpPr>
        <p:grpSpPr>
          <a:xfrm>
            <a:off x="2750783" y="2964871"/>
            <a:ext cx="401576" cy="535520"/>
            <a:chOff x="3471472" y="902398"/>
            <a:chExt cx="295275" cy="393763"/>
          </a:xfrm>
          <a:solidFill>
            <a:srgbClr val="00D0CA"/>
          </a:solidFill>
        </p:grpSpPr>
        <p:sp>
          <p:nvSpPr>
            <p:cNvPr id="61" name="자유형: 도형 60">
              <a:extLst>
                <a:ext uri="{FF2B5EF4-FFF2-40B4-BE49-F238E27FC236}">
                  <a16:creationId xmlns="" xmlns:a16="http://schemas.microsoft.com/office/drawing/2014/main" id="{E71197B1-B357-4E81-BF7E-FD9B6A4A539F}"/>
                </a:ext>
              </a:extLst>
            </p:cNvPr>
            <p:cNvSpPr/>
            <p:nvPr/>
          </p:nvSpPr>
          <p:spPr>
            <a:xfrm>
              <a:off x="3549482" y="902398"/>
              <a:ext cx="142875" cy="76200"/>
            </a:xfrm>
            <a:custGeom>
              <a:avLst/>
              <a:gdLst>
                <a:gd name="connsiteX0" fmla="*/ 107442 w 142875"/>
                <a:gd name="connsiteY0" fmla="*/ 7144 h 76200"/>
                <a:gd name="connsiteX1" fmla="*/ 40577 w 142875"/>
                <a:gd name="connsiteY1" fmla="*/ 7144 h 76200"/>
                <a:gd name="connsiteX2" fmla="*/ 7144 w 142875"/>
                <a:gd name="connsiteY2" fmla="*/ 40577 h 76200"/>
                <a:gd name="connsiteX3" fmla="*/ 40577 w 142875"/>
                <a:gd name="connsiteY3" fmla="*/ 74009 h 76200"/>
                <a:gd name="connsiteX4" fmla="*/ 107442 w 142875"/>
                <a:gd name="connsiteY4" fmla="*/ 74009 h 76200"/>
                <a:gd name="connsiteX5" fmla="*/ 140875 w 142875"/>
                <a:gd name="connsiteY5" fmla="*/ 40577 h 76200"/>
                <a:gd name="connsiteX6" fmla="*/ 107442 w 142875"/>
                <a:gd name="connsiteY6"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76200">
                  <a:moveTo>
                    <a:pt x="107442" y="7144"/>
                  </a:moveTo>
                  <a:lnTo>
                    <a:pt x="40577" y="7144"/>
                  </a:lnTo>
                  <a:cubicBezTo>
                    <a:pt x="22098" y="7144"/>
                    <a:pt x="7144" y="22098"/>
                    <a:pt x="7144" y="40577"/>
                  </a:cubicBezTo>
                  <a:cubicBezTo>
                    <a:pt x="7144" y="59055"/>
                    <a:pt x="22098" y="74009"/>
                    <a:pt x="40577" y="74009"/>
                  </a:cubicBezTo>
                  <a:lnTo>
                    <a:pt x="107442" y="74009"/>
                  </a:lnTo>
                  <a:cubicBezTo>
                    <a:pt x="125921" y="74009"/>
                    <a:pt x="140875" y="59055"/>
                    <a:pt x="140875" y="40577"/>
                  </a:cubicBezTo>
                  <a:cubicBezTo>
                    <a:pt x="140875" y="22098"/>
                    <a:pt x="125825" y="7144"/>
                    <a:pt x="107442" y="7144"/>
                  </a:cubicBezTo>
                  <a:close/>
                </a:path>
              </a:pathLst>
            </a:custGeom>
            <a:grpFill/>
            <a:ln w="9525" cap="flat">
              <a:noFill/>
              <a:prstDash val="solid"/>
              <a:miter/>
            </a:ln>
          </p:spPr>
          <p:txBody>
            <a:bodyPr rtlCol="0" anchor="ctr"/>
            <a:lstStyle/>
            <a:p>
              <a:pPr defTabSz="914377">
                <a:defRPr/>
              </a:pPr>
              <a:endParaRPr lang="ko-KR" altLang="en-US">
                <a:solidFill>
                  <a:prstClr val="black"/>
                </a:solidFill>
              </a:endParaRPr>
            </a:p>
          </p:txBody>
        </p:sp>
        <p:sp>
          <p:nvSpPr>
            <p:cNvPr id="62" name="자유형: 도형 61">
              <a:extLst>
                <a:ext uri="{FF2B5EF4-FFF2-40B4-BE49-F238E27FC236}">
                  <a16:creationId xmlns="" xmlns:a16="http://schemas.microsoft.com/office/drawing/2014/main" id="{70D49DAD-B079-4E78-8096-C98A27B97688}"/>
                </a:ext>
              </a:extLst>
            </p:cNvPr>
            <p:cNvSpPr/>
            <p:nvPr/>
          </p:nvSpPr>
          <p:spPr>
            <a:xfrm>
              <a:off x="3471472" y="924686"/>
              <a:ext cx="295275" cy="371475"/>
            </a:xfrm>
            <a:custGeom>
              <a:avLst/>
              <a:gdLst>
                <a:gd name="connsiteX0" fmla="*/ 263462 w 295275"/>
                <a:gd name="connsiteY0" fmla="*/ 7144 h 371475"/>
                <a:gd name="connsiteX1" fmla="*/ 240030 w 295275"/>
                <a:gd name="connsiteY1" fmla="*/ 7144 h 371475"/>
                <a:gd name="connsiteX2" fmla="*/ 241173 w 295275"/>
                <a:gd name="connsiteY2" fmla="*/ 18288 h 371475"/>
                <a:gd name="connsiteX3" fmla="*/ 185452 w 295275"/>
                <a:gd name="connsiteY3" fmla="*/ 74009 h 371475"/>
                <a:gd name="connsiteX4" fmla="*/ 118586 w 295275"/>
                <a:gd name="connsiteY4" fmla="*/ 74009 h 371475"/>
                <a:gd name="connsiteX5" fmla="*/ 62865 w 295275"/>
                <a:gd name="connsiteY5" fmla="*/ 18288 h 371475"/>
                <a:gd name="connsiteX6" fmla="*/ 64008 w 295275"/>
                <a:gd name="connsiteY6" fmla="*/ 7144 h 371475"/>
                <a:gd name="connsiteX7" fmla="*/ 40577 w 295275"/>
                <a:gd name="connsiteY7" fmla="*/ 7144 h 371475"/>
                <a:gd name="connsiteX8" fmla="*/ 7144 w 295275"/>
                <a:gd name="connsiteY8" fmla="*/ 40577 h 371475"/>
                <a:gd name="connsiteX9" fmla="*/ 7144 w 295275"/>
                <a:gd name="connsiteY9" fmla="*/ 331851 h 371475"/>
                <a:gd name="connsiteX10" fmla="*/ 40577 w 295275"/>
                <a:gd name="connsiteY10" fmla="*/ 365284 h 371475"/>
                <a:gd name="connsiteX11" fmla="*/ 263462 w 295275"/>
                <a:gd name="connsiteY11" fmla="*/ 365284 h 371475"/>
                <a:gd name="connsiteX12" fmla="*/ 296894 w 295275"/>
                <a:gd name="connsiteY12" fmla="*/ 331851 h 371475"/>
                <a:gd name="connsiteX13" fmla="*/ 296894 w 295275"/>
                <a:gd name="connsiteY13" fmla="*/ 40577 h 371475"/>
                <a:gd name="connsiteX14" fmla="*/ 263462 w 295275"/>
                <a:gd name="connsiteY14" fmla="*/ 7144 h 371475"/>
                <a:gd name="connsiteX15" fmla="*/ 115253 w 295275"/>
                <a:gd name="connsiteY15" fmla="*/ 295085 h 371475"/>
                <a:gd name="connsiteX16" fmla="*/ 81820 w 295275"/>
                <a:gd name="connsiteY16" fmla="*/ 328517 h 371475"/>
                <a:gd name="connsiteX17" fmla="*/ 66104 w 295275"/>
                <a:gd name="connsiteY17" fmla="*/ 328517 h 371475"/>
                <a:gd name="connsiteX18" fmla="*/ 54959 w 295275"/>
                <a:gd name="connsiteY18" fmla="*/ 317373 h 371475"/>
                <a:gd name="connsiteX19" fmla="*/ 54959 w 295275"/>
                <a:gd name="connsiteY19" fmla="*/ 301657 h 371475"/>
                <a:gd name="connsiteX20" fmla="*/ 70676 w 295275"/>
                <a:gd name="connsiteY20" fmla="*/ 301657 h 371475"/>
                <a:gd name="connsiteX21" fmla="*/ 73914 w 295275"/>
                <a:gd name="connsiteY21" fmla="*/ 304895 h 371475"/>
                <a:gd name="connsiteX22" fmla="*/ 99441 w 295275"/>
                <a:gd name="connsiteY22" fmla="*/ 279368 h 371475"/>
                <a:gd name="connsiteX23" fmla="*/ 115157 w 295275"/>
                <a:gd name="connsiteY23" fmla="*/ 279368 h 371475"/>
                <a:gd name="connsiteX24" fmla="*/ 115253 w 295275"/>
                <a:gd name="connsiteY24" fmla="*/ 295085 h 371475"/>
                <a:gd name="connsiteX25" fmla="*/ 115253 w 295275"/>
                <a:gd name="connsiteY25" fmla="*/ 205264 h 371475"/>
                <a:gd name="connsiteX26" fmla="*/ 81820 w 295275"/>
                <a:gd name="connsiteY26" fmla="*/ 238697 h 371475"/>
                <a:gd name="connsiteX27" fmla="*/ 66104 w 295275"/>
                <a:gd name="connsiteY27" fmla="*/ 238697 h 371475"/>
                <a:gd name="connsiteX28" fmla="*/ 54959 w 295275"/>
                <a:gd name="connsiteY28" fmla="*/ 227552 h 371475"/>
                <a:gd name="connsiteX29" fmla="*/ 54959 w 295275"/>
                <a:gd name="connsiteY29" fmla="*/ 211836 h 371475"/>
                <a:gd name="connsiteX30" fmla="*/ 70676 w 295275"/>
                <a:gd name="connsiteY30" fmla="*/ 211836 h 371475"/>
                <a:gd name="connsiteX31" fmla="*/ 73914 w 295275"/>
                <a:gd name="connsiteY31" fmla="*/ 215075 h 371475"/>
                <a:gd name="connsiteX32" fmla="*/ 99441 w 295275"/>
                <a:gd name="connsiteY32" fmla="*/ 189548 h 371475"/>
                <a:gd name="connsiteX33" fmla="*/ 115157 w 295275"/>
                <a:gd name="connsiteY33" fmla="*/ 189548 h 371475"/>
                <a:gd name="connsiteX34" fmla="*/ 115253 w 295275"/>
                <a:gd name="connsiteY34" fmla="*/ 205264 h 371475"/>
                <a:gd name="connsiteX35" fmla="*/ 115253 w 295275"/>
                <a:gd name="connsiteY35" fmla="*/ 115348 h 371475"/>
                <a:gd name="connsiteX36" fmla="*/ 81820 w 295275"/>
                <a:gd name="connsiteY36" fmla="*/ 148781 h 371475"/>
                <a:gd name="connsiteX37" fmla="*/ 73914 w 295275"/>
                <a:gd name="connsiteY37" fmla="*/ 152019 h 371475"/>
                <a:gd name="connsiteX38" fmla="*/ 66008 w 295275"/>
                <a:gd name="connsiteY38" fmla="*/ 148781 h 371475"/>
                <a:gd name="connsiteX39" fmla="*/ 54864 w 295275"/>
                <a:gd name="connsiteY39" fmla="*/ 137636 h 371475"/>
                <a:gd name="connsiteX40" fmla="*/ 54864 w 295275"/>
                <a:gd name="connsiteY40" fmla="*/ 121920 h 371475"/>
                <a:gd name="connsiteX41" fmla="*/ 70580 w 295275"/>
                <a:gd name="connsiteY41" fmla="*/ 121920 h 371475"/>
                <a:gd name="connsiteX42" fmla="*/ 73819 w 295275"/>
                <a:gd name="connsiteY42" fmla="*/ 125159 h 371475"/>
                <a:gd name="connsiteX43" fmla="*/ 99346 w 295275"/>
                <a:gd name="connsiteY43" fmla="*/ 99632 h 371475"/>
                <a:gd name="connsiteX44" fmla="*/ 115062 w 295275"/>
                <a:gd name="connsiteY44" fmla="*/ 99632 h 371475"/>
                <a:gd name="connsiteX45" fmla="*/ 115253 w 295275"/>
                <a:gd name="connsiteY45" fmla="*/ 115348 h 371475"/>
                <a:gd name="connsiteX46" fmla="*/ 241173 w 295275"/>
                <a:gd name="connsiteY46" fmla="*/ 320707 h 371475"/>
                <a:gd name="connsiteX47" fmla="*/ 152019 w 295275"/>
                <a:gd name="connsiteY47" fmla="*/ 320707 h 371475"/>
                <a:gd name="connsiteX48" fmla="*/ 140875 w 295275"/>
                <a:gd name="connsiteY48" fmla="*/ 309563 h 371475"/>
                <a:gd name="connsiteX49" fmla="*/ 152019 w 295275"/>
                <a:gd name="connsiteY49" fmla="*/ 298418 h 371475"/>
                <a:gd name="connsiteX50" fmla="*/ 241173 w 295275"/>
                <a:gd name="connsiteY50" fmla="*/ 298418 h 371475"/>
                <a:gd name="connsiteX51" fmla="*/ 252317 w 295275"/>
                <a:gd name="connsiteY51" fmla="*/ 309563 h 371475"/>
                <a:gd name="connsiteX52" fmla="*/ 241173 w 295275"/>
                <a:gd name="connsiteY52" fmla="*/ 320707 h 371475"/>
                <a:gd name="connsiteX53" fmla="*/ 241173 w 295275"/>
                <a:gd name="connsiteY53" fmla="*/ 230791 h 371475"/>
                <a:gd name="connsiteX54" fmla="*/ 152019 w 295275"/>
                <a:gd name="connsiteY54" fmla="*/ 230791 h 371475"/>
                <a:gd name="connsiteX55" fmla="*/ 140875 w 295275"/>
                <a:gd name="connsiteY55" fmla="*/ 219647 h 371475"/>
                <a:gd name="connsiteX56" fmla="*/ 152019 w 295275"/>
                <a:gd name="connsiteY56" fmla="*/ 208502 h 371475"/>
                <a:gd name="connsiteX57" fmla="*/ 241173 w 295275"/>
                <a:gd name="connsiteY57" fmla="*/ 208502 h 371475"/>
                <a:gd name="connsiteX58" fmla="*/ 252317 w 295275"/>
                <a:gd name="connsiteY58" fmla="*/ 219647 h 371475"/>
                <a:gd name="connsiteX59" fmla="*/ 241173 w 295275"/>
                <a:gd name="connsiteY59" fmla="*/ 230791 h 371475"/>
                <a:gd name="connsiteX60" fmla="*/ 241173 w 295275"/>
                <a:gd name="connsiteY60" fmla="*/ 140875 h 371475"/>
                <a:gd name="connsiteX61" fmla="*/ 152019 w 295275"/>
                <a:gd name="connsiteY61" fmla="*/ 140875 h 371475"/>
                <a:gd name="connsiteX62" fmla="*/ 140875 w 295275"/>
                <a:gd name="connsiteY62" fmla="*/ 129731 h 371475"/>
                <a:gd name="connsiteX63" fmla="*/ 152019 w 295275"/>
                <a:gd name="connsiteY63" fmla="*/ 118586 h 371475"/>
                <a:gd name="connsiteX64" fmla="*/ 241173 w 295275"/>
                <a:gd name="connsiteY64" fmla="*/ 118586 h 371475"/>
                <a:gd name="connsiteX65" fmla="*/ 252317 w 295275"/>
                <a:gd name="connsiteY65" fmla="*/ 129731 h 371475"/>
                <a:gd name="connsiteX66" fmla="*/ 241173 w 295275"/>
                <a:gd name="connsiteY66" fmla="*/ 1408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5275" h="371475">
                  <a:moveTo>
                    <a:pt x="263462" y="7144"/>
                  </a:moveTo>
                  <a:lnTo>
                    <a:pt x="240030" y="7144"/>
                  </a:lnTo>
                  <a:cubicBezTo>
                    <a:pt x="240792" y="10763"/>
                    <a:pt x="241173" y="14478"/>
                    <a:pt x="241173" y="18288"/>
                  </a:cubicBezTo>
                  <a:cubicBezTo>
                    <a:pt x="241173" y="49054"/>
                    <a:pt x="216218" y="74009"/>
                    <a:pt x="185452" y="74009"/>
                  </a:cubicBezTo>
                  <a:lnTo>
                    <a:pt x="118586" y="74009"/>
                  </a:lnTo>
                  <a:cubicBezTo>
                    <a:pt x="87821" y="74009"/>
                    <a:pt x="62865" y="49054"/>
                    <a:pt x="62865" y="18288"/>
                  </a:cubicBezTo>
                  <a:cubicBezTo>
                    <a:pt x="62865" y="14478"/>
                    <a:pt x="63246" y="10763"/>
                    <a:pt x="64008" y="7144"/>
                  </a:cubicBezTo>
                  <a:lnTo>
                    <a:pt x="40577" y="7144"/>
                  </a:lnTo>
                  <a:cubicBezTo>
                    <a:pt x="22098" y="7144"/>
                    <a:pt x="7144" y="22098"/>
                    <a:pt x="7144" y="40577"/>
                  </a:cubicBezTo>
                  <a:lnTo>
                    <a:pt x="7144" y="331851"/>
                  </a:lnTo>
                  <a:cubicBezTo>
                    <a:pt x="7144" y="350330"/>
                    <a:pt x="22098" y="365284"/>
                    <a:pt x="40577" y="365284"/>
                  </a:cubicBezTo>
                  <a:lnTo>
                    <a:pt x="263462" y="365284"/>
                  </a:lnTo>
                  <a:cubicBezTo>
                    <a:pt x="281940" y="365284"/>
                    <a:pt x="296894" y="350330"/>
                    <a:pt x="296894" y="331851"/>
                  </a:cubicBezTo>
                  <a:lnTo>
                    <a:pt x="296894" y="40577"/>
                  </a:lnTo>
                  <a:cubicBezTo>
                    <a:pt x="296894" y="22098"/>
                    <a:pt x="281845" y="7144"/>
                    <a:pt x="263462" y="7144"/>
                  </a:cubicBezTo>
                  <a:close/>
                  <a:moveTo>
                    <a:pt x="115253" y="295085"/>
                  </a:moveTo>
                  <a:lnTo>
                    <a:pt x="81820" y="328517"/>
                  </a:lnTo>
                  <a:cubicBezTo>
                    <a:pt x="77438" y="332899"/>
                    <a:pt x="70390" y="332899"/>
                    <a:pt x="66104" y="328517"/>
                  </a:cubicBezTo>
                  <a:lnTo>
                    <a:pt x="54959" y="317373"/>
                  </a:lnTo>
                  <a:cubicBezTo>
                    <a:pt x="50578" y="312992"/>
                    <a:pt x="50578" y="305943"/>
                    <a:pt x="54959" y="301657"/>
                  </a:cubicBezTo>
                  <a:cubicBezTo>
                    <a:pt x="59341" y="297275"/>
                    <a:pt x="66389" y="297275"/>
                    <a:pt x="70676" y="301657"/>
                  </a:cubicBezTo>
                  <a:lnTo>
                    <a:pt x="73914" y="304895"/>
                  </a:lnTo>
                  <a:lnTo>
                    <a:pt x="99441" y="279368"/>
                  </a:lnTo>
                  <a:cubicBezTo>
                    <a:pt x="103822" y="274987"/>
                    <a:pt x="110871" y="274987"/>
                    <a:pt x="115157" y="279368"/>
                  </a:cubicBezTo>
                  <a:cubicBezTo>
                    <a:pt x="119634" y="283750"/>
                    <a:pt x="119634" y="290798"/>
                    <a:pt x="115253" y="295085"/>
                  </a:cubicBezTo>
                  <a:close/>
                  <a:moveTo>
                    <a:pt x="115253" y="205264"/>
                  </a:moveTo>
                  <a:lnTo>
                    <a:pt x="81820" y="238697"/>
                  </a:lnTo>
                  <a:cubicBezTo>
                    <a:pt x="77438" y="243078"/>
                    <a:pt x="70390" y="243078"/>
                    <a:pt x="66104" y="238697"/>
                  </a:cubicBezTo>
                  <a:lnTo>
                    <a:pt x="54959" y="227552"/>
                  </a:lnTo>
                  <a:cubicBezTo>
                    <a:pt x="50578" y="223171"/>
                    <a:pt x="50578" y="216122"/>
                    <a:pt x="54959" y="211836"/>
                  </a:cubicBezTo>
                  <a:cubicBezTo>
                    <a:pt x="59341" y="207455"/>
                    <a:pt x="66389" y="207455"/>
                    <a:pt x="70676" y="211836"/>
                  </a:cubicBezTo>
                  <a:lnTo>
                    <a:pt x="73914" y="215075"/>
                  </a:lnTo>
                  <a:lnTo>
                    <a:pt x="99441" y="189548"/>
                  </a:lnTo>
                  <a:cubicBezTo>
                    <a:pt x="103822" y="185166"/>
                    <a:pt x="110871" y="185166"/>
                    <a:pt x="115157" y="189548"/>
                  </a:cubicBezTo>
                  <a:cubicBezTo>
                    <a:pt x="119634" y="193834"/>
                    <a:pt x="119634" y="200882"/>
                    <a:pt x="115253" y="205264"/>
                  </a:cubicBezTo>
                  <a:close/>
                  <a:moveTo>
                    <a:pt x="115253" y="115348"/>
                  </a:moveTo>
                  <a:lnTo>
                    <a:pt x="81820" y="148781"/>
                  </a:lnTo>
                  <a:cubicBezTo>
                    <a:pt x="79629" y="150971"/>
                    <a:pt x="76771" y="152019"/>
                    <a:pt x="73914" y="152019"/>
                  </a:cubicBezTo>
                  <a:cubicBezTo>
                    <a:pt x="71056" y="152019"/>
                    <a:pt x="68199" y="150971"/>
                    <a:pt x="66008" y="148781"/>
                  </a:cubicBezTo>
                  <a:lnTo>
                    <a:pt x="54864" y="137636"/>
                  </a:lnTo>
                  <a:cubicBezTo>
                    <a:pt x="50483" y="133255"/>
                    <a:pt x="50483" y="126206"/>
                    <a:pt x="54864" y="121920"/>
                  </a:cubicBezTo>
                  <a:cubicBezTo>
                    <a:pt x="59246" y="117539"/>
                    <a:pt x="66294" y="117539"/>
                    <a:pt x="70580" y="121920"/>
                  </a:cubicBezTo>
                  <a:lnTo>
                    <a:pt x="73819" y="125159"/>
                  </a:lnTo>
                  <a:lnTo>
                    <a:pt x="99346" y="99632"/>
                  </a:lnTo>
                  <a:cubicBezTo>
                    <a:pt x="103727" y="95250"/>
                    <a:pt x="110776" y="95250"/>
                    <a:pt x="115062" y="99632"/>
                  </a:cubicBezTo>
                  <a:cubicBezTo>
                    <a:pt x="119634" y="103918"/>
                    <a:pt x="119634" y="110966"/>
                    <a:pt x="115253" y="115348"/>
                  </a:cubicBezTo>
                  <a:close/>
                  <a:moveTo>
                    <a:pt x="241173" y="320707"/>
                  </a:moveTo>
                  <a:lnTo>
                    <a:pt x="152019" y="320707"/>
                  </a:lnTo>
                  <a:cubicBezTo>
                    <a:pt x="145828" y="320707"/>
                    <a:pt x="140875" y="315754"/>
                    <a:pt x="140875" y="309563"/>
                  </a:cubicBezTo>
                  <a:cubicBezTo>
                    <a:pt x="140875" y="303371"/>
                    <a:pt x="145828" y="298418"/>
                    <a:pt x="152019" y="298418"/>
                  </a:cubicBezTo>
                  <a:lnTo>
                    <a:pt x="241173" y="298418"/>
                  </a:lnTo>
                  <a:cubicBezTo>
                    <a:pt x="247364" y="298418"/>
                    <a:pt x="252317" y="303371"/>
                    <a:pt x="252317" y="309563"/>
                  </a:cubicBezTo>
                  <a:cubicBezTo>
                    <a:pt x="252317" y="315754"/>
                    <a:pt x="247269" y="320707"/>
                    <a:pt x="241173" y="320707"/>
                  </a:cubicBezTo>
                  <a:close/>
                  <a:moveTo>
                    <a:pt x="241173" y="230791"/>
                  </a:moveTo>
                  <a:lnTo>
                    <a:pt x="152019" y="230791"/>
                  </a:lnTo>
                  <a:cubicBezTo>
                    <a:pt x="145828" y="230791"/>
                    <a:pt x="140875" y="225838"/>
                    <a:pt x="140875" y="219647"/>
                  </a:cubicBezTo>
                  <a:cubicBezTo>
                    <a:pt x="140875" y="213455"/>
                    <a:pt x="145828" y="208502"/>
                    <a:pt x="152019" y="208502"/>
                  </a:cubicBezTo>
                  <a:lnTo>
                    <a:pt x="241173" y="208502"/>
                  </a:lnTo>
                  <a:cubicBezTo>
                    <a:pt x="247364" y="208502"/>
                    <a:pt x="252317" y="213455"/>
                    <a:pt x="252317" y="219647"/>
                  </a:cubicBezTo>
                  <a:cubicBezTo>
                    <a:pt x="252317" y="225838"/>
                    <a:pt x="247269" y="230791"/>
                    <a:pt x="241173" y="230791"/>
                  </a:cubicBezTo>
                  <a:close/>
                  <a:moveTo>
                    <a:pt x="241173" y="140875"/>
                  </a:moveTo>
                  <a:lnTo>
                    <a:pt x="152019" y="140875"/>
                  </a:lnTo>
                  <a:cubicBezTo>
                    <a:pt x="145828" y="140875"/>
                    <a:pt x="140875" y="135922"/>
                    <a:pt x="140875" y="129731"/>
                  </a:cubicBezTo>
                  <a:cubicBezTo>
                    <a:pt x="140875" y="123539"/>
                    <a:pt x="145828" y="118586"/>
                    <a:pt x="152019" y="118586"/>
                  </a:cubicBezTo>
                  <a:lnTo>
                    <a:pt x="241173" y="118586"/>
                  </a:lnTo>
                  <a:cubicBezTo>
                    <a:pt x="247364" y="118586"/>
                    <a:pt x="252317" y="123539"/>
                    <a:pt x="252317" y="129731"/>
                  </a:cubicBezTo>
                  <a:cubicBezTo>
                    <a:pt x="252317" y="135922"/>
                    <a:pt x="247269" y="140875"/>
                    <a:pt x="241173" y="140875"/>
                  </a:cubicBezTo>
                  <a:close/>
                </a:path>
              </a:pathLst>
            </a:custGeom>
            <a:grpFill/>
            <a:ln w="9525" cap="flat">
              <a:noFill/>
              <a:prstDash val="solid"/>
              <a:miter/>
            </a:ln>
          </p:spPr>
          <p:txBody>
            <a:bodyPr rtlCol="0" anchor="ctr"/>
            <a:lstStyle/>
            <a:p>
              <a:pPr defTabSz="914377">
                <a:defRPr/>
              </a:pPr>
              <a:endParaRPr lang="ko-KR" altLang="en-US">
                <a:solidFill>
                  <a:prstClr val="black"/>
                </a:solidFill>
              </a:endParaRPr>
            </a:p>
          </p:txBody>
        </p:sp>
      </p:grpSp>
      <p:grpSp>
        <p:nvGrpSpPr>
          <p:cNvPr id="3" name="Group 2"/>
          <p:cNvGrpSpPr/>
          <p:nvPr/>
        </p:nvGrpSpPr>
        <p:grpSpPr>
          <a:xfrm>
            <a:off x="1323262" y="2046453"/>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endParaRPr>
            </a:p>
          </p:txBody>
        </p:sp>
      </p:grpSp>
      <p:pic>
        <p:nvPicPr>
          <p:cNvPr id="5" name="Picture 4">
            <a:extLst>
              <a:ext uri="{FF2B5EF4-FFF2-40B4-BE49-F238E27FC236}">
                <a16:creationId xmlns="" xmlns:a16="http://schemas.microsoft.com/office/drawing/2014/main" id="{2861CA7B-D39B-7A2E-D399-8A4B50C39039}"/>
              </a:ext>
            </a:extLst>
          </p:cNvPr>
          <p:cNvPicPr>
            <a:picLocks noChangeAspect="1"/>
          </p:cNvPicPr>
          <p:nvPr/>
        </p:nvPicPr>
        <p:blipFill>
          <a:blip r:embed="rId2"/>
          <a:stretch>
            <a:fillRect/>
          </a:stretch>
        </p:blipFill>
        <p:spPr>
          <a:xfrm>
            <a:off x="1954482" y="2716805"/>
            <a:ext cx="8873431" cy="1657232"/>
          </a:xfrm>
          <a:prstGeom prst="rect">
            <a:avLst/>
          </a:prstGeom>
        </p:spPr>
      </p:pic>
    </p:spTree>
    <p:extLst>
      <p:ext uri="{BB962C8B-B14F-4D97-AF65-F5344CB8AC3E}">
        <p14:creationId xmlns:p14="http://schemas.microsoft.com/office/powerpoint/2010/main" val="334297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2" name="Rectangle 1"/>
          <p:cNvSpPr/>
          <p:nvPr/>
        </p:nvSpPr>
        <p:spPr>
          <a:xfrm>
            <a:off x="1648495" y="1302793"/>
            <a:ext cx="9350063" cy="954107"/>
          </a:xfrm>
          <a:prstGeom prst="rect">
            <a:avLst/>
          </a:prstGeom>
        </p:spPr>
        <p:txBody>
          <a:bodyPr wrap="square">
            <a:spAutoFit/>
          </a:bodyPr>
          <a:lstStyle/>
          <a:p>
            <a:pPr algn="just"/>
            <a:r>
              <a:rPr lang="en-US" sz="2800" dirty="0" err="1" smtClean="0">
                <a:solidFill>
                  <a:srgbClr val="252F52"/>
                </a:solidFill>
                <a:latin typeface="Times New Roman" panose="02020603050405020304" pitchFamily="18" charset="0"/>
                <a:cs typeface="Times New Roman" panose="02020603050405020304" pitchFamily="18" charset="0"/>
              </a:rPr>
              <a:t>Học</a:t>
            </a:r>
            <a:r>
              <a:rPr lang="en-US" sz="2800" dirty="0" smtClean="0">
                <a:solidFill>
                  <a:srgbClr val="252F52"/>
                </a:solidFill>
                <a:latin typeface="Times New Roman" panose="02020603050405020304" pitchFamily="18" charset="0"/>
                <a:cs typeface="Times New Roman" panose="02020603050405020304" pitchFamily="18" charset="0"/>
              </a:rPr>
              <a:t> </a:t>
            </a:r>
            <a:r>
              <a:rPr lang="en-US" sz="2800" dirty="0" err="1" smtClean="0">
                <a:solidFill>
                  <a:srgbClr val="252F52"/>
                </a:solidFill>
                <a:latin typeface="Times New Roman" panose="02020603050405020304" pitchFamily="18" charset="0"/>
                <a:cs typeface="Times New Roman" panose="02020603050405020304" pitchFamily="18" charset="0"/>
              </a:rPr>
              <a:t>sinh</a:t>
            </a:r>
            <a:r>
              <a:rPr lang="en-US" sz="2800" dirty="0" smtClean="0">
                <a:solidFill>
                  <a:srgbClr val="252F52"/>
                </a:solidFill>
                <a:latin typeface="Times New Roman" panose="02020603050405020304" pitchFamily="18" charset="0"/>
                <a:cs typeface="Times New Roman" panose="02020603050405020304" pitchFamily="18" charset="0"/>
              </a:rPr>
              <a:t> </a:t>
            </a:r>
            <a:r>
              <a:rPr lang="en-US" sz="2800" dirty="0" err="1" smtClean="0">
                <a:solidFill>
                  <a:srgbClr val="252F52"/>
                </a:solidFill>
                <a:latin typeface="Times New Roman" panose="02020603050405020304" pitchFamily="18" charset="0"/>
                <a:cs typeface="Times New Roman" panose="02020603050405020304" pitchFamily="18" charset="0"/>
              </a:rPr>
              <a:t>làm</a:t>
            </a:r>
            <a:r>
              <a:rPr lang="en-US" sz="2800" dirty="0" smtClean="0">
                <a:solidFill>
                  <a:srgbClr val="252F52"/>
                </a:solidFill>
                <a:latin typeface="Times New Roman" panose="02020603050405020304" pitchFamily="18" charset="0"/>
                <a:cs typeface="Times New Roman" panose="02020603050405020304" pitchFamily="18" charset="0"/>
              </a:rPr>
              <a:t> </a:t>
            </a:r>
            <a:r>
              <a:rPr lang="en-US" sz="2800" dirty="0" err="1" smtClean="0">
                <a:solidFill>
                  <a:srgbClr val="252F52"/>
                </a:solidFill>
                <a:latin typeface="Times New Roman" panose="02020603050405020304" pitchFamily="18" charset="0"/>
                <a:cs typeface="Times New Roman" panose="02020603050405020304" pitchFamily="18" charset="0"/>
              </a:rPr>
              <a:t>bài</a:t>
            </a:r>
            <a:r>
              <a:rPr lang="en-US" sz="2800" dirty="0" smtClean="0">
                <a:solidFill>
                  <a:srgbClr val="252F52"/>
                </a:solidFill>
                <a:latin typeface="Times New Roman" panose="02020603050405020304" pitchFamily="18" charset="0"/>
                <a:cs typeface="Times New Roman" panose="02020603050405020304" pitchFamily="18" charset="0"/>
              </a:rPr>
              <a:t> test </a:t>
            </a:r>
            <a:r>
              <a:rPr lang="en-US" sz="2800" dirty="0" err="1" smtClean="0">
                <a:solidFill>
                  <a:srgbClr val="252F52"/>
                </a:solidFill>
                <a:latin typeface="Times New Roman" panose="02020603050405020304" pitchFamily="18" charset="0"/>
                <a:cs typeface="Times New Roman" panose="02020603050405020304" pitchFamily="18" charset="0"/>
              </a:rPr>
              <a:t>hiểu</a:t>
            </a:r>
            <a:r>
              <a:rPr lang="en-US" sz="2800" dirty="0" smtClean="0">
                <a:solidFill>
                  <a:srgbClr val="252F52"/>
                </a:solidFill>
                <a:latin typeface="Times New Roman" panose="02020603050405020304" pitchFamily="18" charset="0"/>
                <a:cs typeface="Times New Roman" panose="02020603050405020304" pitchFamily="18" charset="0"/>
              </a:rPr>
              <a:t> </a:t>
            </a:r>
            <a:r>
              <a:rPr lang="en-US" sz="2800" dirty="0" err="1" smtClean="0">
                <a:solidFill>
                  <a:srgbClr val="252F52"/>
                </a:solidFill>
                <a:latin typeface="Times New Roman" panose="02020603050405020304" pitchFamily="18" charset="0"/>
                <a:cs typeface="Times New Roman" panose="02020603050405020304" pitchFamily="18" charset="0"/>
              </a:rPr>
              <a:t>biết</a:t>
            </a:r>
            <a:r>
              <a:rPr lang="en-US" sz="2800" dirty="0" smtClean="0">
                <a:solidFill>
                  <a:srgbClr val="252F52"/>
                </a:solidFill>
                <a:latin typeface="Times New Roman" panose="02020603050405020304" pitchFamily="18" charset="0"/>
                <a:cs typeface="Times New Roman" panose="02020603050405020304" pitchFamily="18" charset="0"/>
              </a:rPr>
              <a:t> </a:t>
            </a:r>
            <a:r>
              <a:rPr lang="en-US" sz="2800" dirty="0" err="1" smtClean="0">
                <a:solidFill>
                  <a:srgbClr val="252F52"/>
                </a:solidFill>
                <a:latin typeface="Times New Roman" panose="02020603050405020304" pitchFamily="18" charset="0"/>
                <a:cs typeface="Times New Roman" panose="02020603050405020304" pitchFamily="18" charset="0"/>
              </a:rPr>
              <a:t>về</a:t>
            </a:r>
            <a:r>
              <a:rPr lang="en-US" sz="2800" dirty="0" smtClean="0">
                <a:solidFill>
                  <a:srgbClr val="252F52"/>
                </a:solidFill>
                <a:latin typeface="Times New Roman" panose="02020603050405020304" pitchFamily="18" charset="0"/>
                <a:cs typeface="Times New Roman" panose="02020603050405020304" pitchFamily="18" charset="0"/>
              </a:rPr>
              <a:t> </a:t>
            </a:r>
            <a:r>
              <a:rPr lang="en-US" sz="2800" dirty="0" err="1" smtClean="0">
                <a:solidFill>
                  <a:srgbClr val="252F52"/>
                </a:solidFill>
                <a:latin typeface="Times New Roman" panose="02020603050405020304" pitchFamily="18" charset="0"/>
                <a:cs typeface="Times New Roman" panose="02020603050405020304" pitchFamily="18" charset="0"/>
              </a:rPr>
              <a:t>trang</a:t>
            </a:r>
            <a:r>
              <a:rPr lang="en-US" sz="2800" dirty="0" smtClean="0">
                <a:solidFill>
                  <a:srgbClr val="252F52"/>
                </a:solidFill>
                <a:latin typeface="Times New Roman" panose="02020603050405020304" pitchFamily="18" charset="0"/>
                <a:cs typeface="Times New Roman" panose="02020603050405020304" pitchFamily="18" charset="0"/>
              </a:rPr>
              <a:t> </a:t>
            </a:r>
            <a:r>
              <a:rPr lang="en-US" sz="2800" dirty="0" err="1" smtClean="0">
                <a:solidFill>
                  <a:srgbClr val="252F52"/>
                </a:solidFill>
                <a:latin typeface="Times New Roman" panose="02020603050405020304" pitchFamily="18" charset="0"/>
                <a:cs typeface="Times New Roman" panose="02020603050405020304" pitchFamily="18" charset="0"/>
              </a:rPr>
              <a:t>phục</a:t>
            </a:r>
            <a:r>
              <a:rPr lang="en-US" sz="2800" dirty="0" smtClean="0">
                <a:solidFill>
                  <a:srgbClr val="252F52"/>
                </a:solidFill>
                <a:latin typeface="Times New Roman" panose="02020603050405020304" pitchFamily="18" charset="0"/>
                <a:cs typeface="Times New Roman" panose="02020603050405020304" pitchFamily="18" charset="0"/>
              </a:rPr>
              <a:t> </a:t>
            </a:r>
            <a:r>
              <a:rPr lang="en-US" sz="2800" dirty="0" err="1" smtClean="0">
                <a:solidFill>
                  <a:srgbClr val="252F52"/>
                </a:solidFill>
                <a:latin typeface="Times New Roman" panose="02020603050405020304" pitchFamily="18" charset="0"/>
                <a:cs typeface="Times New Roman" panose="02020603050405020304" pitchFamily="18" charset="0"/>
              </a:rPr>
              <a:t>của</a:t>
            </a:r>
            <a:r>
              <a:rPr lang="en-US" sz="2800" dirty="0" smtClean="0">
                <a:solidFill>
                  <a:srgbClr val="252F52"/>
                </a:solidFill>
                <a:latin typeface="Times New Roman" panose="02020603050405020304" pitchFamily="18" charset="0"/>
                <a:cs typeface="Times New Roman" panose="02020603050405020304" pitchFamily="18" charset="0"/>
              </a:rPr>
              <a:t> </a:t>
            </a:r>
            <a:r>
              <a:rPr lang="en-US" sz="2800" dirty="0" err="1" smtClean="0">
                <a:solidFill>
                  <a:srgbClr val="252F52"/>
                </a:solidFill>
                <a:latin typeface="Times New Roman" panose="02020603050405020304" pitchFamily="18" charset="0"/>
                <a:cs typeface="Times New Roman" panose="02020603050405020304" pitchFamily="18" charset="0"/>
              </a:rPr>
              <a:t>các</a:t>
            </a:r>
            <a:r>
              <a:rPr lang="en-US" sz="2800" dirty="0" smtClean="0">
                <a:solidFill>
                  <a:srgbClr val="252F52"/>
                </a:solidFill>
                <a:latin typeface="Times New Roman" panose="02020603050405020304" pitchFamily="18" charset="0"/>
                <a:cs typeface="Times New Roman" panose="02020603050405020304" pitchFamily="18" charset="0"/>
              </a:rPr>
              <a:t> </a:t>
            </a:r>
            <a:r>
              <a:rPr lang="en-US" sz="2800" dirty="0" err="1" smtClean="0">
                <a:solidFill>
                  <a:srgbClr val="252F52"/>
                </a:solidFill>
                <a:latin typeface="Times New Roman" panose="02020603050405020304" pitchFamily="18" charset="0"/>
                <a:cs typeface="Times New Roman" panose="02020603050405020304" pitchFamily="18" charset="0"/>
              </a:rPr>
              <a:t>dân</a:t>
            </a:r>
            <a:r>
              <a:rPr lang="en-US" sz="2800" dirty="0" smtClean="0">
                <a:solidFill>
                  <a:srgbClr val="252F52"/>
                </a:solidFill>
                <a:latin typeface="Times New Roman" panose="02020603050405020304" pitchFamily="18" charset="0"/>
                <a:cs typeface="Times New Roman" panose="02020603050405020304" pitchFamily="18" charset="0"/>
              </a:rPr>
              <a:t> </a:t>
            </a:r>
            <a:r>
              <a:rPr lang="en-US" sz="2800" dirty="0" err="1" smtClean="0">
                <a:solidFill>
                  <a:srgbClr val="252F52"/>
                </a:solidFill>
                <a:latin typeface="Times New Roman" panose="02020603050405020304" pitchFamily="18" charset="0"/>
                <a:cs typeface="Times New Roman" panose="02020603050405020304" pitchFamily="18" charset="0"/>
              </a:rPr>
              <a:t>tộc</a:t>
            </a:r>
            <a:r>
              <a:rPr lang="en-US" sz="2800" dirty="0" smtClean="0">
                <a:solidFill>
                  <a:srgbClr val="252F52"/>
                </a:solidFill>
                <a:latin typeface="Times New Roman" panose="02020603050405020304" pitchFamily="18" charset="0"/>
                <a:cs typeface="Times New Roman" panose="02020603050405020304" pitchFamily="18" charset="0"/>
              </a:rPr>
              <a:t> qua link </a:t>
            </a:r>
            <a:r>
              <a:rPr lang="en-US" sz="2800" dirty="0" err="1" smtClean="0">
                <a:solidFill>
                  <a:srgbClr val="252F52"/>
                </a:solidFill>
                <a:latin typeface="Times New Roman" panose="02020603050405020304" pitchFamily="18" charset="0"/>
                <a:cs typeface="Times New Roman" panose="02020603050405020304" pitchFamily="18" charset="0"/>
              </a:rPr>
              <a:t>sau</a:t>
            </a:r>
            <a:r>
              <a:rPr lang="en-US" sz="2800" dirty="0" smtClean="0">
                <a:solidFill>
                  <a:srgbClr val="252F52"/>
                </a:solidFill>
                <a:latin typeface="Times New Roman" panose="02020603050405020304" pitchFamily="18" charset="0"/>
                <a:cs typeface="Times New Roman" panose="02020603050405020304" pitchFamily="18" charset="0"/>
              </a:rPr>
              <a:t>.</a:t>
            </a:r>
            <a:endParaRPr lang="en-US" sz="2800" dirty="0">
              <a:solidFill>
                <a:srgbClr val="252F52"/>
              </a:solidFill>
              <a:latin typeface="Times New Roman" panose="02020603050405020304" pitchFamily="18" charset="0"/>
            </a:endParaRPr>
          </a:p>
        </p:txBody>
      </p:sp>
      <p:sp>
        <p:nvSpPr>
          <p:cNvPr id="4" name="Rectangle 3"/>
          <p:cNvSpPr/>
          <p:nvPr/>
        </p:nvSpPr>
        <p:spPr>
          <a:xfrm>
            <a:off x="1906073" y="3105835"/>
            <a:ext cx="9002333" cy="1200329"/>
          </a:xfrm>
          <a:prstGeom prst="rect">
            <a:avLst/>
          </a:prstGeom>
        </p:spPr>
        <p:txBody>
          <a:bodyPr wrap="square">
            <a:spAutoFit/>
          </a:bodyPr>
          <a:lstStyle/>
          <a:p>
            <a:r>
              <a:rPr lang="en-US" sz="3600" dirty="0">
                <a:solidFill>
                  <a:srgbClr val="252F52"/>
                </a:solidFill>
                <a:latin typeface="Times New Roman" panose="02020603050405020304" pitchFamily="18" charset="0"/>
                <a:cs typeface="Times New Roman" panose="02020603050405020304" pitchFamily="18" charset="0"/>
              </a:rPr>
              <a:t>https://quizz.coccoc.com/9/do-vui-trang-phuc-truyen-thong-cua-cac-nuoc-q128</a:t>
            </a:r>
          </a:p>
        </p:txBody>
      </p:sp>
    </p:spTree>
    <p:extLst>
      <p:ext uri="{BB962C8B-B14F-4D97-AF65-F5344CB8AC3E}">
        <p14:creationId xmlns:p14="http://schemas.microsoft.com/office/powerpoint/2010/main" val="2204847632"/>
      </p:ext>
    </p:extLst>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grpSp>
        <p:nvGrpSpPr>
          <p:cNvPr id="1399" name="Google Shape;1399;p44"/>
          <p:cNvGrpSpPr/>
          <p:nvPr/>
        </p:nvGrpSpPr>
        <p:grpSpPr>
          <a:xfrm rot="-575841">
            <a:off x="1663252" y="968157"/>
            <a:ext cx="1994661" cy="1493287"/>
            <a:chOff x="4743975" y="1270700"/>
            <a:chExt cx="1100075" cy="982625"/>
          </a:xfrm>
        </p:grpSpPr>
        <p:sp>
          <p:nvSpPr>
            <p:cNvPr id="1400" name="Google Shape;1400;p44"/>
            <p:cNvSpPr/>
            <p:nvPr/>
          </p:nvSpPr>
          <p:spPr>
            <a:xfrm>
              <a:off x="4743975" y="1416550"/>
              <a:ext cx="838525" cy="836775"/>
            </a:xfrm>
            <a:custGeom>
              <a:avLst/>
              <a:gdLst/>
              <a:ahLst/>
              <a:cxnLst/>
              <a:rect l="l" t="t" r="r" b="b"/>
              <a:pathLst>
                <a:path w="33541" h="33471" extrusionOk="0">
                  <a:moveTo>
                    <a:pt x="26856" y="1"/>
                  </a:moveTo>
                  <a:cubicBezTo>
                    <a:pt x="26776" y="1"/>
                    <a:pt x="26696" y="9"/>
                    <a:pt x="26615" y="25"/>
                  </a:cubicBezTo>
                  <a:lnTo>
                    <a:pt x="1046" y="5402"/>
                  </a:lnTo>
                  <a:cubicBezTo>
                    <a:pt x="377" y="5549"/>
                    <a:pt x="0" y="6176"/>
                    <a:pt x="126" y="6804"/>
                  </a:cubicBezTo>
                  <a:lnTo>
                    <a:pt x="5545" y="32540"/>
                  </a:lnTo>
                  <a:cubicBezTo>
                    <a:pt x="5653" y="33098"/>
                    <a:pt x="6132" y="33470"/>
                    <a:pt x="6664" y="33470"/>
                  </a:cubicBezTo>
                  <a:cubicBezTo>
                    <a:pt x="6750" y="33470"/>
                    <a:pt x="6838" y="33460"/>
                    <a:pt x="6926" y="33440"/>
                  </a:cubicBezTo>
                  <a:lnTo>
                    <a:pt x="32494" y="28062"/>
                  </a:lnTo>
                  <a:cubicBezTo>
                    <a:pt x="33164" y="27937"/>
                    <a:pt x="33541" y="27288"/>
                    <a:pt x="33415" y="26682"/>
                  </a:cubicBezTo>
                  <a:lnTo>
                    <a:pt x="27996" y="945"/>
                  </a:lnTo>
                  <a:cubicBezTo>
                    <a:pt x="27887" y="362"/>
                    <a:pt x="27396" y="1"/>
                    <a:pt x="26856" y="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1" name="Google Shape;1401;p44"/>
            <p:cNvSpPr/>
            <p:nvPr/>
          </p:nvSpPr>
          <p:spPr>
            <a:xfrm>
              <a:off x="5048400" y="1338700"/>
              <a:ext cx="795650" cy="800350"/>
            </a:xfrm>
            <a:custGeom>
              <a:avLst/>
              <a:gdLst/>
              <a:ahLst/>
              <a:cxnLst/>
              <a:rect l="l" t="t" r="r" b="b"/>
              <a:pathLst>
                <a:path w="31826" h="32014" extrusionOk="0">
                  <a:moveTo>
                    <a:pt x="1319" y="0"/>
                  </a:moveTo>
                  <a:cubicBezTo>
                    <a:pt x="587" y="0"/>
                    <a:pt x="1" y="565"/>
                    <a:pt x="1" y="1298"/>
                  </a:cubicBezTo>
                  <a:lnTo>
                    <a:pt x="1" y="30695"/>
                  </a:lnTo>
                  <a:cubicBezTo>
                    <a:pt x="1" y="31428"/>
                    <a:pt x="587" y="32013"/>
                    <a:pt x="1319" y="32013"/>
                  </a:cubicBezTo>
                  <a:lnTo>
                    <a:pt x="30528" y="32013"/>
                  </a:lnTo>
                  <a:cubicBezTo>
                    <a:pt x="31261" y="32013"/>
                    <a:pt x="31825" y="31428"/>
                    <a:pt x="31825" y="30695"/>
                  </a:cubicBezTo>
                  <a:lnTo>
                    <a:pt x="31825" y="1298"/>
                  </a:lnTo>
                  <a:cubicBezTo>
                    <a:pt x="31825" y="565"/>
                    <a:pt x="31261" y="0"/>
                    <a:pt x="30528"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2" name="Google Shape;1402;p44"/>
            <p:cNvSpPr/>
            <p:nvPr/>
          </p:nvSpPr>
          <p:spPr>
            <a:xfrm>
              <a:off x="5156150" y="1620125"/>
              <a:ext cx="618325" cy="8900"/>
            </a:xfrm>
            <a:custGeom>
              <a:avLst/>
              <a:gdLst/>
              <a:ahLst/>
              <a:cxnLst/>
              <a:rect l="l" t="t" r="r" b="b"/>
              <a:pathLst>
                <a:path w="24733" h="356" extrusionOk="0">
                  <a:moveTo>
                    <a:pt x="1" y="0"/>
                  </a:moveTo>
                  <a:lnTo>
                    <a:pt x="1" y="356"/>
                  </a:lnTo>
                  <a:lnTo>
                    <a:pt x="24733" y="356"/>
                  </a:lnTo>
                  <a:lnTo>
                    <a:pt x="24733"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3" name="Google Shape;1403;p44"/>
            <p:cNvSpPr/>
            <p:nvPr/>
          </p:nvSpPr>
          <p:spPr>
            <a:xfrm>
              <a:off x="5156150" y="1500850"/>
              <a:ext cx="222350" cy="8400"/>
            </a:xfrm>
            <a:custGeom>
              <a:avLst/>
              <a:gdLst/>
              <a:ahLst/>
              <a:cxnLst/>
              <a:rect l="l" t="t" r="r" b="b"/>
              <a:pathLst>
                <a:path w="8894" h="336" extrusionOk="0">
                  <a:moveTo>
                    <a:pt x="1" y="1"/>
                  </a:moveTo>
                  <a:lnTo>
                    <a:pt x="1" y="335"/>
                  </a:lnTo>
                  <a:lnTo>
                    <a:pt x="8893" y="335"/>
                  </a:lnTo>
                  <a:lnTo>
                    <a:pt x="8893"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4" name="Google Shape;1404;p44"/>
            <p:cNvSpPr/>
            <p:nvPr/>
          </p:nvSpPr>
          <p:spPr>
            <a:xfrm>
              <a:off x="5156150" y="2032325"/>
              <a:ext cx="124525" cy="8375"/>
            </a:xfrm>
            <a:custGeom>
              <a:avLst/>
              <a:gdLst/>
              <a:ahLst/>
              <a:cxnLst/>
              <a:rect l="l" t="t" r="r" b="b"/>
              <a:pathLst>
                <a:path w="4981" h="335" extrusionOk="0">
                  <a:moveTo>
                    <a:pt x="1" y="0"/>
                  </a:moveTo>
                  <a:lnTo>
                    <a:pt x="1" y="335"/>
                  </a:lnTo>
                  <a:lnTo>
                    <a:pt x="4981" y="335"/>
                  </a:lnTo>
                  <a:lnTo>
                    <a:pt x="4981"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5" name="Google Shape;1405;p44"/>
            <p:cNvSpPr/>
            <p:nvPr/>
          </p:nvSpPr>
          <p:spPr>
            <a:xfrm>
              <a:off x="5156150" y="1676100"/>
              <a:ext cx="618325" cy="8375"/>
            </a:xfrm>
            <a:custGeom>
              <a:avLst/>
              <a:gdLst/>
              <a:ahLst/>
              <a:cxnLst/>
              <a:rect l="l" t="t" r="r" b="b"/>
              <a:pathLst>
                <a:path w="24733" h="335" extrusionOk="0">
                  <a:moveTo>
                    <a:pt x="1" y="0"/>
                  </a:moveTo>
                  <a:lnTo>
                    <a:pt x="1" y="335"/>
                  </a:lnTo>
                  <a:lnTo>
                    <a:pt x="24733" y="335"/>
                  </a:lnTo>
                  <a:lnTo>
                    <a:pt x="24733"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6" name="Google Shape;1406;p44"/>
            <p:cNvSpPr/>
            <p:nvPr/>
          </p:nvSpPr>
          <p:spPr>
            <a:xfrm>
              <a:off x="5156150" y="1737825"/>
              <a:ext cx="618325" cy="8900"/>
            </a:xfrm>
            <a:custGeom>
              <a:avLst/>
              <a:gdLst/>
              <a:ahLst/>
              <a:cxnLst/>
              <a:rect l="l" t="t" r="r" b="b"/>
              <a:pathLst>
                <a:path w="24733" h="356" extrusionOk="0">
                  <a:moveTo>
                    <a:pt x="1" y="0"/>
                  </a:moveTo>
                  <a:lnTo>
                    <a:pt x="1" y="356"/>
                  </a:lnTo>
                  <a:lnTo>
                    <a:pt x="24733" y="356"/>
                  </a:lnTo>
                  <a:lnTo>
                    <a:pt x="24733"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7" name="Google Shape;1407;p44"/>
            <p:cNvSpPr/>
            <p:nvPr/>
          </p:nvSpPr>
          <p:spPr>
            <a:xfrm>
              <a:off x="5156150" y="1801100"/>
              <a:ext cx="618325" cy="8400"/>
            </a:xfrm>
            <a:custGeom>
              <a:avLst/>
              <a:gdLst/>
              <a:ahLst/>
              <a:cxnLst/>
              <a:rect l="l" t="t" r="r" b="b"/>
              <a:pathLst>
                <a:path w="24733" h="336" extrusionOk="0">
                  <a:moveTo>
                    <a:pt x="1" y="1"/>
                  </a:moveTo>
                  <a:lnTo>
                    <a:pt x="1" y="336"/>
                  </a:lnTo>
                  <a:lnTo>
                    <a:pt x="24733" y="336"/>
                  </a:lnTo>
                  <a:lnTo>
                    <a:pt x="24733"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8" name="Google Shape;1408;p44"/>
            <p:cNvSpPr/>
            <p:nvPr/>
          </p:nvSpPr>
          <p:spPr>
            <a:xfrm>
              <a:off x="5574625" y="1270700"/>
              <a:ext cx="174750" cy="290850"/>
            </a:xfrm>
            <a:custGeom>
              <a:avLst/>
              <a:gdLst/>
              <a:ahLst/>
              <a:cxnLst/>
              <a:rect l="l" t="t" r="r" b="b"/>
              <a:pathLst>
                <a:path w="6990" h="11634" extrusionOk="0">
                  <a:moveTo>
                    <a:pt x="2030" y="0"/>
                  </a:moveTo>
                  <a:cubicBezTo>
                    <a:pt x="1465" y="42"/>
                    <a:pt x="1110" y="293"/>
                    <a:pt x="901" y="670"/>
                  </a:cubicBezTo>
                  <a:cubicBezTo>
                    <a:pt x="587" y="1277"/>
                    <a:pt x="775" y="2134"/>
                    <a:pt x="1005" y="2825"/>
                  </a:cubicBezTo>
                  <a:lnTo>
                    <a:pt x="1549" y="2825"/>
                  </a:lnTo>
                  <a:cubicBezTo>
                    <a:pt x="1319" y="2176"/>
                    <a:pt x="1110" y="1381"/>
                    <a:pt x="1340" y="900"/>
                  </a:cubicBezTo>
                  <a:cubicBezTo>
                    <a:pt x="1465" y="670"/>
                    <a:pt x="1717" y="544"/>
                    <a:pt x="2051" y="523"/>
                  </a:cubicBezTo>
                  <a:lnTo>
                    <a:pt x="2093" y="523"/>
                  </a:lnTo>
                  <a:cubicBezTo>
                    <a:pt x="3558" y="523"/>
                    <a:pt x="5629" y="6507"/>
                    <a:pt x="6215" y="9123"/>
                  </a:cubicBezTo>
                  <a:cubicBezTo>
                    <a:pt x="6424" y="10044"/>
                    <a:pt x="5922" y="10818"/>
                    <a:pt x="5336" y="11069"/>
                  </a:cubicBezTo>
                  <a:cubicBezTo>
                    <a:pt x="5219" y="11113"/>
                    <a:pt x="5098" y="11134"/>
                    <a:pt x="4975" y="11134"/>
                  </a:cubicBezTo>
                  <a:cubicBezTo>
                    <a:pt x="4395" y="11134"/>
                    <a:pt x="3769" y="10656"/>
                    <a:pt x="3286" y="9792"/>
                  </a:cubicBezTo>
                  <a:cubicBezTo>
                    <a:pt x="1507" y="6654"/>
                    <a:pt x="566" y="3076"/>
                    <a:pt x="566" y="3034"/>
                  </a:cubicBezTo>
                  <a:cubicBezTo>
                    <a:pt x="532" y="2917"/>
                    <a:pt x="433" y="2827"/>
                    <a:pt x="330" y="2827"/>
                  </a:cubicBezTo>
                  <a:cubicBezTo>
                    <a:pt x="304" y="2827"/>
                    <a:pt x="277" y="2833"/>
                    <a:pt x="252" y="2846"/>
                  </a:cubicBezTo>
                  <a:cubicBezTo>
                    <a:pt x="105" y="2867"/>
                    <a:pt x="1" y="3034"/>
                    <a:pt x="64" y="3160"/>
                  </a:cubicBezTo>
                  <a:cubicBezTo>
                    <a:pt x="64" y="3181"/>
                    <a:pt x="1026" y="6842"/>
                    <a:pt x="2826" y="10064"/>
                  </a:cubicBezTo>
                  <a:cubicBezTo>
                    <a:pt x="3558" y="11362"/>
                    <a:pt x="4395" y="11634"/>
                    <a:pt x="4960" y="11634"/>
                  </a:cubicBezTo>
                  <a:cubicBezTo>
                    <a:pt x="5211" y="11634"/>
                    <a:pt x="5420" y="11592"/>
                    <a:pt x="5525" y="11529"/>
                  </a:cubicBezTo>
                  <a:cubicBezTo>
                    <a:pt x="6466" y="11173"/>
                    <a:pt x="6989" y="10085"/>
                    <a:pt x="6738" y="8997"/>
                  </a:cubicBezTo>
                  <a:cubicBezTo>
                    <a:pt x="6696" y="8914"/>
                    <a:pt x="4499" y="0"/>
                    <a:pt x="209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9" name="Google Shape;1409;p44"/>
            <p:cNvSpPr/>
            <p:nvPr/>
          </p:nvSpPr>
          <p:spPr>
            <a:xfrm>
              <a:off x="5634275" y="1315275"/>
              <a:ext cx="20425" cy="26050"/>
            </a:xfrm>
            <a:custGeom>
              <a:avLst/>
              <a:gdLst/>
              <a:ahLst/>
              <a:cxnLst/>
              <a:rect l="l" t="t" r="r" b="b"/>
              <a:pathLst>
                <a:path w="817" h="1042" extrusionOk="0">
                  <a:moveTo>
                    <a:pt x="248" y="1"/>
                  </a:moveTo>
                  <a:cubicBezTo>
                    <a:pt x="222" y="1"/>
                    <a:pt x="195" y="6"/>
                    <a:pt x="168" y="17"/>
                  </a:cubicBezTo>
                  <a:cubicBezTo>
                    <a:pt x="63" y="58"/>
                    <a:pt x="0" y="163"/>
                    <a:pt x="63" y="289"/>
                  </a:cubicBezTo>
                  <a:lnTo>
                    <a:pt x="377" y="1042"/>
                  </a:lnTo>
                  <a:lnTo>
                    <a:pt x="816" y="1042"/>
                  </a:lnTo>
                  <a:lnTo>
                    <a:pt x="419" y="121"/>
                  </a:lnTo>
                  <a:cubicBezTo>
                    <a:pt x="388" y="44"/>
                    <a:pt x="322" y="1"/>
                    <a:pt x="248" y="1"/>
                  </a:cubicBezTo>
                  <a:close/>
                </a:path>
              </a:pathLst>
            </a:custGeom>
            <a:solidFill>
              <a:srgbClr val="51515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grpSp>
      <p:grpSp>
        <p:nvGrpSpPr>
          <p:cNvPr id="1410" name="Google Shape;1410;p44"/>
          <p:cNvGrpSpPr/>
          <p:nvPr/>
        </p:nvGrpSpPr>
        <p:grpSpPr>
          <a:xfrm>
            <a:off x="1244943" y="4923334"/>
            <a:ext cx="948675" cy="1286733"/>
            <a:chOff x="10599400" y="3839075"/>
            <a:chExt cx="860650" cy="1103600"/>
          </a:xfrm>
        </p:grpSpPr>
        <p:sp>
          <p:nvSpPr>
            <p:cNvPr id="1411" name="Google Shape;1411;p44"/>
            <p:cNvSpPr/>
            <p:nvPr/>
          </p:nvSpPr>
          <p:spPr>
            <a:xfrm>
              <a:off x="10599400" y="3839075"/>
              <a:ext cx="860650" cy="1103600"/>
            </a:xfrm>
            <a:custGeom>
              <a:avLst/>
              <a:gdLst/>
              <a:ahLst/>
              <a:cxnLst/>
              <a:rect l="l" t="t" r="r" b="b"/>
              <a:pathLst>
                <a:path w="34426" h="44144" extrusionOk="0">
                  <a:moveTo>
                    <a:pt x="13012" y="0"/>
                  </a:moveTo>
                  <a:cubicBezTo>
                    <a:pt x="11286" y="0"/>
                    <a:pt x="9625" y="1228"/>
                    <a:pt x="9341" y="3034"/>
                  </a:cubicBezTo>
                  <a:cubicBezTo>
                    <a:pt x="8660" y="2418"/>
                    <a:pt x="7802" y="2127"/>
                    <a:pt x="6944" y="2127"/>
                  </a:cubicBezTo>
                  <a:cubicBezTo>
                    <a:pt x="5574" y="2127"/>
                    <a:pt x="4206" y="2868"/>
                    <a:pt x="3570" y="4201"/>
                  </a:cubicBezTo>
                  <a:cubicBezTo>
                    <a:pt x="1" y="11840"/>
                    <a:pt x="5171" y="18111"/>
                    <a:pt x="8740" y="23215"/>
                  </a:cubicBezTo>
                  <a:cubicBezTo>
                    <a:pt x="4371" y="27918"/>
                    <a:pt x="3904" y="36024"/>
                    <a:pt x="8240" y="40728"/>
                  </a:cubicBezTo>
                  <a:cubicBezTo>
                    <a:pt x="9852" y="42764"/>
                    <a:pt x="13129" y="44144"/>
                    <a:pt x="16180" y="44144"/>
                  </a:cubicBezTo>
                  <a:cubicBezTo>
                    <a:pt x="19128" y="44144"/>
                    <a:pt x="21864" y="42856"/>
                    <a:pt x="22684" y="39627"/>
                  </a:cubicBezTo>
                  <a:cubicBezTo>
                    <a:pt x="23777" y="40471"/>
                    <a:pt x="24908" y="40834"/>
                    <a:pt x="26015" y="40834"/>
                  </a:cubicBezTo>
                  <a:cubicBezTo>
                    <a:pt x="30247" y="40834"/>
                    <a:pt x="34118" y="35526"/>
                    <a:pt x="34092" y="31454"/>
                  </a:cubicBezTo>
                  <a:cubicBezTo>
                    <a:pt x="34425" y="25216"/>
                    <a:pt x="28788" y="19212"/>
                    <a:pt x="22584" y="18345"/>
                  </a:cubicBezTo>
                  <a:cubicBezTo>
                    <a:pt x="22117" y="12107"/>
                    <a:pt x="22117" y="3935"/>
                    <a:pt x="14511" y="332"/>
                  </a:cubicBezTo>
                  <a:cubicBezTo>
                    <a:pt x="14028" y="105"/>
                    <a:pt x="13517" y="0"/>
                    <a:pt x="13012"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2" name="Google Shape;1412;p44"/>
            <p:cNvSpPr/>
            <p:nvPr/>
          </p:nvSpPr>
          <p:spPr>
            <a:xfrm>
              <a:off x="10742850" y="3983300"/>
              <a:ext cx="254375" cy="441175"/>
            </a:xfrm>
            <a:custGeom>
              <a:avLst/>
              <a:gdLst/>
              <a:ahLst/>
              <a:cxnLst/>
              <a:rect l="l" t="t" r="r" b="b"/>
              <a:pathLst>
                <a:path w="10175" h="17647" extrusionOk="0">
                  <a:moveTo>
                    <a:pt x="1134" y="0"/>
                  </a:moveTo>
                  <a:cubicBezTo>
                    <a:pt x="1134" y="0"/>
                    <a:pt x="0" y="2469"/>
                    <a:pt x="367" y="5204"/>
                  </a:cubicBezTo>
                  <a:cubicBezTo>
                    <a:pt x="767" y="7973"/>
                    <a:pt x="4170" y="12843"/>
                    <a:pt x="4203" y="12943"/>
                  </a:cubicBezTo>
                  <a:cubicBezTo>
                    <a:pt x="4270" y="13010"/>
                    <a:pt x="7539" y="17646"/>
                    <a:pt x="7539" y="17646"/>
                  </a:cubicBezTo>
                  <a:cubicBezTo>
                    <a:pt x="7539" y="17646"/>
                    <a:pt x="8606" y="17379"/>
                    <a:pt x="9274" y="16979"/>
                  </a:cubicBezTo>
                  <a:cubicBezTo>
                    <a:pt x="9974" y="16579"/>
                    <a:pt x="10174" y="16112"/>
                    <a:pt x="10174" y="16112"/>
                  </a:cubicBezTo>
                  <a:cubicBezTo>
                    <a:pt x="10041" y="16045"/>
                    <a:pt x="1134" y="0"/>
                    <a:pt x="113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3" name="Google Shape;1413;p44"/>
            <p:cNvSpPr/>
            <p:nvPr/>
          </p:nvSpPr>
          <p:spPr>
            <a:xfrm>
              <a:off x="10922975" y="3930750"/>
              <a:ext cx="156800" cy="457325"/>
            </a:xfrm>
            <a:custGeom>
              <a:avLst/>
              <a:gdLst/>
              <a:ahLst/>
              <a:cxnLst/>
              <a:rect l="l" t="t" r="r" b="b"/>
              <a:pathLst>
                <a:path w="6272" h="18293" extrusionOk="0">
                  <a:moveTo>
                    <a:pt x="0" y="1"/>
                  </a:moveTo>
                  <a:cubicBezTo>
                    <a:pt x="0" y="1"/>
                    <a:pt x="3303" y="18047"/>
                    <a:pt x="3269" y="18180"/>
                  </a:cubicBezTo>
                  <a:cubicBezTo>
                    <a:pt x="3269" y="18180"/>
                    <a:pt x="3495" y="18293"/>
                    <a:pt x="3959" y="18293"/>
                  </a:cubicBezTo>
                  <a:cubicBezTo>
                    <a:pt x="4114" y="18293"/>
                    <a:pt x="4295" y="18280"/>
                    <a:pt x="4504" y="18247"/>
                  </a:cubicBezTo>
                  <a:cubicBezTo>
                    <a:pt x="5304" y="18180"/>
                    <a:pt x="6272" y="17680"/>
                    <a:pt x="6272" y="17680"/>
                  </a:cubicBezTo>
                  <a:cubicBezTo>
                    <a:pt x="6272" y="17680"/>
                    <a:pt x="5905" y="12009"/>
                    <a:pt x="5838" y="11909"/>
                  </a:cubicBezTo>
                  <a:cubicBezTo>
                    <a:pt x="5805" y="11843"/>
                    <a:pt x="5338" y="5905"/>
                    <a:pt x="3903" y="3537"/>
                  </a:cubicBezTo>
                  <a:cubicBezTo>
                    <a:pt x="2436" y="1168"/>
                    <a:pt x="1" y="1"/>
                    <a:pt x="0"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4" name="Google Shape;1414;p44"/>
            <p:cNvSpPr/>
            <p:nvPr/>
          </p:nvSpPr>
          <p:spPr>
            <a:xfrm>
              <a:off x="10800375" y="4377725"/>
              <a:ext cx="569600" cy="481025"/>
            </a:xfrm>
            <a:custGeom>
              <a:avLst/>
              <a:gdLst/>
              <a:ahLst/>
              <a:cxnLst/>
              <a:rect l="l" t="t" r="r" b="b"/>
              <a:pathLst>
                <a:path w="22784" h="19241" extrusionOk="0">
                  <a:moveTo>
                    <a:pt x="12252" y="3864"/>
                  </a:moveTo>
                  <a:cubicBezTo>
                    <a:pt x="15582" y="3864"/>
                    <a:pt x="20330" y="8441"/>
                    <a:pt x="17847" y="11643"/>
                  </a:cubicBezTo>
                  <a:cubicBezTo>
                    <a:pt x="16179" y="11209"/>
                    <a:pt x="12009" y="5639"/>
                    <a:pt x="12043" y="3871"/>
                  </a:cubicBezTo>
                  <a:cubicBezTo>
                    <a:pt x="12112" y="3867"/>
                    <a:pt x="12182" y="3864"/>
                    <a:pt x="12252" y="3864"/>
                  </a:cubicBezTo>
                  <a:close/>
                  <a:moveTo>
                    <a:pt x="7073" y="5639"/>
                  </a:moveTo>
                  <a:lnTo>
                    <a:pt x="7073" y="5639"/>
                  </a:lnTo>
                  <a:cubicBezTo>
                    <a:pt x="8240" y="6906"/>
                    <a:pt x="8574" y="13911"/>
                    <a:pt x="7540" y="15312"/>
                  </a:cubicBezTo>
                  <a:cubicBezTo>
                    <a:pt x="3503" y="14378"/>
                    <a:pt x="4404" y="7573"/>
                    <a:pt x="7073" y="5639"/>
                  </a:cubicBezTo>
                  <a:close/>
                  <a:moveTo>
                    <a:pt x="12605" y="1"/>
                  </a:moveTo>
                  <a:cubicBezTo>
                    <a:pt x="11621" y="1"/>
                    <a:pt x="10618" y="153"/>
                    <a:pt x="9608" y="468"/>
                  </a:cubicBezTo>
                  <a:cubicBezTo>
                    <a:pt x="9557" y="481"/>
                    <a:pt x="9502" y="486"/>
                    <a:pt x="9442" y="486"/>
                  </a:cubicBezTo>
                  <a:cubicBezTo>
                    <a:pt x="9159" y="486"/>
                    <a:pt x="8786" y="369"/>
                    <a:pt x="8456" y="369"/>
                  </a:cubicBezTo>
                  <a:cubicBezTo>
                    <a:pt x="8304" y="369"/>
                    <a:pt x="8160" y="394"/>
                    <a:pt x="8040" y="468"/>
                  </a:cubicBezTo>
                  <a:cubicBezTo>
                    <a:pt x="7640" y="702"/>
                    <a:pt x="7039" y="1235"/>
                    <a:pt x="6572" y="1469"/>
                  </a:cubicBezTo>
                  <a:cubicBezTo>
                    <a:pt x="6205" y="1602"/>
                    <a:pt x="5805" y="1836"/>
                    <a:pt x="5438" y="2036"/>
                  </a:cubicBezTo>
                  <a:cubicBezTo>
                    <a:pt x="4738" y="2503"/>
                    <a:pt x="4070" y="3037"/>
                    <a:pt x="3503" y="3604"/>
                  </a:cubicBezTo>
                  <a:cubicBezTo>
                    <a:pt x="2336" y="4838"/>
                    <a:pt x="1435" y="6339"/>
                    <a:pt x="1002" y="7940"/>
                  </a:cubicBezTo>
                  <a:cubicBezTo>
                    <a:pt x="1" y="11042"/>
                    <a:pt x="535" y="14512"/>
                    <a:pt x="2703" y="16980"/>
                  </a:cubicBezTo>
                  <a:cubicBezTo>
                    <a:pt x="4081" y="18568"/>
                    <a:pt x="6293" y="19241"/>
                    <a:pt x="8372" y="19241"/>
                  </a:cubicBezTo>
                  <a:cubicBezTo>
                    <a:pt x="8608" y="19241"/>
                    <a:pt x="8843" y="19232"/>
                    <a:pt x="9074" y="19215"/>
                  </a:cubicBezTo>
                  <a:cubicBezTo>
                    <a:pt x="12910" y="18915"/>
                    <a:pt x="11576" y="12243"/>
                    <a:pt x="10909" y="9408"/>
                  </a:cubicBezTo>
                  <a:cubicBezTo>
                    <a:pt x="10842" y="9041"/>
                    <a:pt x="10709" y="8174"/>
                    <a:pt x="10508" y="7140"/>
                  </a:cubicBezTo>
                  <a:lnTo>
                    <a:pt x="10508" y="7140"/>
                  </a:lnTo>
                  <a:cubicBezTo>
                    <a:pt x="11042" y="7974"/>
                    <a:pt x="11509" y="8707"/>
                    <a:pt x="11809" y="9174"/>
                  </a:cubicBezTo>
                  <a:cubicBezTo>
                    <a:pt x="13109" y="11341"/>
                    <a:pt x="15734" y="16008"/>
                    <a:pt x="18126" y="16008"/>
                  </a:cubicBezTo>
                  <a:cubicBezTo>
                    <a:pt x="18496" y="16008"/>
                    <a:pt x="18861" y="15896"/>
                    <a:pt x="19215" y="15646"/>
                  </a:cubicBezTo>
                  <a:cubicBezTo>
                    <a:pt x="21083" y="14311"/>
                    <a:pt x="22650" y="12210"/>
                    <a:pt x="22717" y="9875"/>
                  </a:cubicBezTo>
                  <a:cubicBezTo>
                    <a:pt x="22784" y="6606"/>
                    <a:pt x="21016" y="3704"/>
                    <a:pt x="18381" y="1869"/>
                  </a:cubicBezTo>
                  <a:cubicBezTo>
                    <a:pt x="16603" y="654"/>
                    <a:pt x="14644" y="1"/>
                    <a:pt x="12605"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5" name="Google Shape;1415;p44"/>
            <p:cNvSpPr/>
            <p:nvPr/>
          </p:nvSpPr>
          <p:spPr>
            <a:xfrm>
              <a:off x="10909350" y="3922725"/>
              <a:ext cx="182100" cy="475375"/>
            </a:xfrm>
            <a:custGeom>
              <a:avLst/>
              <a:gdLst/>
              <a:ahLst/>
              <a:cxnLst/>
              <a:rect l="l" t="t" r="r" b="b"/>
              <a:pathLst>
                <a:path w="7284" h="19015" extrusionOk="0">
                  <a:moveTo>
                    <a:pt x="812" y="755"/>
                  </a:moveTo>
                  <a:lnTo>
                    <a:pt x="812" y="755"/>
                  </a:lnTo>
                  <a:cubicBezTo>
                    <a:pt x="6750" y="4024"/>
                    <a:pt x="5649" y="12030"/>
                    <a:pt x="6450" y="17868"/>
                  </a:cubicBezTo>
                  <a:cubicBezTo>
                    <a:pt x="5682" y="18101"/>
                    <a:pt x="4949" y="18268"/>
                    <a:pt x="4148" y="18401"/>
                  </a:cubicBezTo>
                  <a:cubicBezTo>
                    <a:pt x="3214" y="12530"/>
                    <a:pt x="2013" y="6660"/>
                    <a:pt x="812" y="755"/>
                  </a:cubicBezTo>
                  <a:close/>
                  <a:moveTo>
                    <a:pt x="491" y="1"/>
                  </a:moveTo>
                  <a:cubicBezTo>
                    <a:pt x="1" y="1"/>
                    <a:pt x="120" y="762"/>
                    <a:pt x="212" y="1189"/>
                  </a:cubicBezTo>
                  <a:cubicBezTo>
                    <a:pt x="879" y="4225"/>
                    <a:pt x="1479" y="7327"/>
                    <a:pt x="2046" y="10396"/>
                  </a:cubicBezTo>
                  <a:cubicBezTo>
                    <a:pt x="2347" y="11930"/>
                    <a:pt x="2647" y="13498"/>
                    <a:pt x="2880" y="15032"/>
                  </a:cubicBezTo>
                  <a:cubicBezTo>
                    <a:pt x="3014" y="15766"/>
                    <a:pt x="3181" y="16567"/>
                    <a:pt x="3314" y="17334"/>
                  </a:cubicBezTo>
                  <a:cubicBezTo>
                    <a:pt x="3481" y="17868"/>
                    <a:pt x="3381" y="18702"/>
                    <a:pt x="3814" y="18935"/>
                  </a:cubicBezTo>
                  <a:cubicBezTo>
                    <a:pt x="3912" y="18984"/>
                    <a:pt x="3992" y="19015"/>
                    <a:pt x="4093" y="19015"/>
                  </a:cubicBezTo>
                  <a:cubicBezTo>
                    <a:pt x="4130" y="19015"/>
                    <a:pt x="4170" y="19011"/>
                    <a:pt x="4215" y="19002"/>
                  </a:cubicBezTo>
                  <a:cubicBezTo>
                    <a:pt x="4882" y="18902"/>
                    <a:pt x="7150" y="18668"/>
                    <a:pt x="7017" y="17834"/>
                  </a:cubicBezTo>
                  <a:cubicBezTo>
                    <a:pt x="6216" y="11697"/>
                    <a:pt x="7284" y="3090"/>
                    <a:pt x="645" y="22"/>
                  </a:cubicBezTo>
                  <a:cubicBezTo>
                    <a:pt x="588" y="7"/>
                    <a:pt x="537" y="1"/>
                    <a:pt x="49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6" name="Google Shape;1416;p44"/>
            <p:cNvSpPr/>
            <p:nvPr/>
          </p:nvSpPr>
          <p:spPr>
            <a:xfrm>
              <a:off x="10683625" y="3974550"/>
              <a:ext cx="324425" cy="455200"/>
            </a:xfrm>
            <a:custGeom>
              <a:avLst/>
              <a:gdLst/>
              <a:ahLst/>
              <a:cxnLst/>
              <a:rect l="l" t="t" r="r" b="b"/>
              <a:pathLst>
                <a:path w="12977" h="18208" extrusionOk="0">
                  <a:moveTo>
                    <a:pt x="3570" y="951"/>
                  </a:moveTo>
                  <a:cubicBezTo>
                    <a:pt x="6372" y="6188"/>
                    <a:pt x="9174" y="11525"/>
                    <a:pt x="12210" y="16662"/>
                  </a:cubicBezTo>
                  <a:cubicBezTo>
                    <a:pt x="11509" y="17029"/>
                    <a:pt x="10842" y="17429"/>
                    <a:pt x="10075" y="17696"/>
                  </a:cubicBezTo>
                  <a:cubicBezTo>
                    <a:pt x="7006" y="12692"/>
                    <a:pt x="1035" y="7222"/>
                    <a:pt x="3570" y="951"/>
                  </a:cubicBezTo>
                  <a:close/>
                  <a:moveTo>
                    <a:pt x="3468" y="1"/>
                  </a:moveTo>
                  <a:cubicBezTo>
                    <a:pt x="3368" y="1"/>
                    <a:pt x="3267" y="54"/>
                    <a:pt x="3170" y="183"/>
                  </a:cubicBezTo>
                  <a:cubicBezTo>
                    <a:pt x="1" y="6788"/>
                    <a:pt x="6205" y="12792"/>
                    <a:pt x="9508" y="17996"/>
                  </a:cubicBezTo>
                  <a:cubicBezTo>
                    <a:pt x="9608" y="18147"/>
                    <a:pt x="9775" y="18208"/>
                    <a:pt x="9980" y="18208"/>
                  </a:cubicBezTo>
                  <a:cubicBezTo>
                    <a:pt x="10729" y="18208"/>
                    <a:pt x="11991" y="17391"/>
                    <a:pt x="12410" y="17129"/>
                  </a:cubicBezTo>
                  <a:cubicBezTo>
                    <a:pt x="12577" y="17029"/>
                    <a:pt x="12677" y="16929"/>
                    <a:pt x="12710" y="16795"/>
                  </a:cubicBezTo>
                  <a:cubicBezTo>
                    <a:pt x="12977" y="16362"/>
                    <a:pt x="12376" y="15795"/>
                    <a:pt x="12076" y="15294"/>
                  </a:cubicBezTo>
                  <a:cubicBezTo>
                    <a:pt x="11709" y="14627"/>
                    <a:pt x="11342" y="13927"/>
                    <a:pt x="10909" y="13259"/>
                  </a:cubicBezTo>
                  <a:cubicBezTo>
                    <a:pt x="10175" y="11858"/>
                    <a:pt x="9374" y="10491"/>
                    <a:pt x="8640" y="9123"/>
                  </a:cubicBezTo>
                  <a:cubicBezTo>
                    <a:pt x="7139" y="6355"/>
                    <a:pt x="5672" y="3619"/>
                    <a:pt x="4204" y="817"/>
                  </a:cubicBezTo>
                  <a:cubicBezTo>
                    <a:pt x="4078" y="514"/>
                    <a:pt x="3779" y="1"/>
                    <a:pt x="346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grpSp>
      <p:grpSp>
        <p:nvGrpSpPr>
          <p:cNvPr id="1417" name="Google Shape;1417;p44"/>
          <p:cNvGrpSpPr/>
          <p:nvPr/>
        </p:nvGrpSpPr>
        <p:grpSpPr>
          <a:xfrm>
            <a:off x="9764850" y="4801767"/>
            <a:ext cx="1442167" cy="1581733"/>
            <a:chOff x="10387600" y="1540275"/>
            <a:chExt cx="1081625" cy="1186300"/>
          </a:xfrm>
        </p:grpSpPr>
        <p:sp>
          <p:nvSpPr>
            <p:cNvPr id="1418" name="Google Shape;1418;p44"/>
            <p:cNvSpPr/>
            <p:nvPr/>
          </p:nvSpPr>
          <p:spPr>
            <a:xfrm>
              <a:off x="10387600" y="1540275"/>
              <a:ext cx="1081625" cy="1186300"/>
            </a:xfrm>
            <a:custGeom>
              <a:avLst/>
              <a:gdLst/>
              <a:ahLst/>
              <a:cxnLst/>
              <a:rect l="l" t="t" r="r" b="b"/>
              <a:pathLst>
                <a:path w="43265" h="47452" extrusionOk="0">
                  <a:moveTo>
                    <a:pt x="24711" y="0"/>
                  </a:moveTo>
                  <a:cubicBezTo>
                    <a:pt x="24157" y="0"/>
                    <a:pt x="23672" y="139"/>
                    <a:pt x="23250" y="285"/>
                  </a:cubicBezTo>
                  <a:cubicBezTo>
                    <a:pt x="17846" y="2586"/>
                    <a:pt x="12142" y="5589"/>
                    <a:pt x="7005" y="8591"/>
                  </a:cubicBezTo>
                  <a:cubicBezTo>
                    <a:pt x="4670" y="9992"/>
                    <a:pt x="0" y="11626"/>
                    <a:pt x="1501" y="15229"/>
                  </a:cubicBezTo>
                  <a:cubicBezTo>
                    <a:pt x="4370" y="23468"/>
                    <a:pt x="7372" y="31674"/>
                    <a:pt x="10341" y="39846"/>
                  </a:cubicBezTo>
                  <a:lnTo>
                    <a:pt x="10341" y="39913"/>
                  </a:lnTo>
                  <a:cubicBezTo>
                    <a:pt x="11175" y="42415"/>
                    <a:pt x="12075" y="45184"/>
                    <a:pt x="13710" y="47452"/>
                  </a:cubicBezTo>
                  <a:cubicBezTo>
                    <a:pt x="22349" y="46284"/>
                    <a:pt x="31356" y="43482"/>
                    <a:pt x="40262" y="41181"/>
                  </a:cubicBezTo>
                  <a:cubicBezTo>
                    <a:pt x="42764" y="40580"/>
                    <a:pt x="43264" y="36978"/>
                    <a:pt x="41563" y="35310"/>
                  </a:cubicBezTo>
                  <a:cubicBezTo>
                    <a:pt x="41530" y="34843"/>
                    <a:pt x="41496" y="34509"/>
                    <a:pt x="41330" y="34076"/>
                  </a:cubicBezTo>
                  <a:cubicBezTo>
                    <a:pt x="40696" y="26871"/>
                    <a:pt x="36560" y="19932"/>
                    <a:pt x="34692" y="13027"/>
                  </a:cubicBezTo>
                  <a:cubicBezTo>
                    <a:pt x="32799" y="9435"/>
                    <a:pt x="32110" y="910"/>
                    <a:pt x="27939" y="910"/>
                  </a:cubicBezTo>
                  <a:cubicBezTo>
                    <a:pt x="27771" y="910"/>
                    <a:pt x="27598" y="924"/>
                    <a:pt x="27420" y="952"/>
                  </a:cubicBezTo>
                  <a:lnTo>
                    <a:pt x="27220" y="985"/>
                  </a:lnTo>
                  <a:cubicBezTo>
                    <a:pt x="26260" y="233"/>
                    <a:pt x="25428" y="0"/>
                    <a:pt x="24711"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9" name="Google Shape;1419;p44"/>
            <p:cNvSpPr/>
            <p:nvPr/>
          </p:nvSpPr>
          <p:spPr>
            <a:xfrm>
              <a:off x="10708650" y="1663300"/>
              <a:ext cx="622975" cy="914000"/>
            </a:xfrm>
            <a:custGeom>
              <a:avLst/>
              <a:gdLst/>
              <a:ahLst/>
              <a:cxnLst/>
              <a:rect l="l" t="t" r="r" b="b"/>
              <a:pathLst>
                <a:path w="24919" h="36560" extrusionOk="0">
                  <a:moveTo>
                    <a:pt x="14978" y="0"/>
                  </a:moveTo>
                  <a:cubicBezTo>
                    <a:pt x="14978" y="0"/>
                    <a:pt x="12876" y="634"/>
                    <a:pt x="12710" y="668"/>
                  </a:cubicBezTo>
                  <a:lnTo>
                    <a:pt x="1" y="7172"/>
                  </a:lnTo>
                  <a:lnTo>
                    <a:pt x="7172" y="36560"/>
                  </a:lnTo>
                  <a:lnTo>
                    <a:pt x="24718" y="32390"/>
                  </a:lnTo>
                  <a:lnTo>
                    <a:pt x="24318" y="30589"/>
                  </a:lnTo>
                  <a:lnTo>
                    <a:pt x="24918" y="30055"/>
                  </a:lnTo>
                  <a:lnTo>
                    <a:pt x="24385" y="28521"/>
                  </a:lnTo>
                  <a:lnTo>
                    <a:pt x="24852" y="27920"/>
                  </a:lnTo>
                  <a:cubicBezTo>
                    <a:pt x="24852" y="27920"/>
                    <a:pt x="22250" y="20248"/>
                    <a:pt x="22150" y="20182"/>
                  </a:cubicBezTo>
                  <a:cubicBezTo>
                    <a:pt x="21983" y="20082"/>
                    <a:pt x="14978" y="0"/>
                    <a:pt x="14978"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0" name="Google Shape;1420;p44"/>
            <p:cNvSpPr/>
            <p:nvPr/>
          </p:nvSpPr>
          <p:spPr>
            <a:xfrm>
              <a:off x="10562725" y="2071925"/>
              <a:ext cx="25" cy="25"/>
            </a:xfrm>
            <a:custGeom>
              <a:avLst/>
              <a:gdLst/>
              <a:ahLst/>
              <a:cxnLst/>
              <a:rect l="l" t="t" r="r" b="b"/>
              <a:pathLst>
                <a:path w="1" h="1" extrusionOk="0">
                  <a:moveTo>
                    <a:pt x="0" y="1"/>
                  </a:moveTo>
                  <a:lnTo>
                    <a:pt x="0" y="1"/>
                  </a:lnTo>
                  <a:close/>
                </a:path>
              </a:pathLst>
            </a:custGeom>
            <a:solidFill>
              <a:srgbClr val="FF644C"/>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1" name="Google Shape;1421;p44"/>
            <p:cNvSpPr/>
            <p:nvPr/>
          </p:nvSpPr>
          <p:spPr>
            <a:xfrm>
              <a:off x="10501000" y="1631450"/>
              <a:ext cx="786425" cy="1003450"/>
            </a:xfrm>
            <a:custGeom>
              <a:avLst/>
              <a:gdLst/>
              <a:ahLst/>
              <a:cxnLst/>
              <a:rect l="l" t="t" r="r" b="b"/>
              <a:pathLst>
                <a:path w="31457" h="40138" extrusionOk="0">
                  <a:moveTo>
                    <a:pt x="20036" y="1"/>
                  </a:moveTo>
                  <a:cubicBezTo>
                    <a:pt x="19952" y="1"/>
                    <a:pt x="19867" y="13"/>
                    <a:pt x="19781" y="40"/>
                  </a:cubicBezTo>
                  <a:cubicBezTo>
                    <a:pt x="16879" y="1274"/>
                    <a:pt x="14011" y="2642"/>
                    <a:pt x="11209" y="4043"/>
                  </a:cubicBezTo>
                  <a:cubicBezTo>
                    <a:pt x="8440" y="5511"/>
                    <a:pt x="5705" y="7112"/>
                    <a:pt x="3003" y="8646"/>
                  </a:cubicBezTo>
                  <a:cubicBezTo>
                    <a:pt x="2469" y="8980"/>
                    <a:pt x="1935" y="9314"/>
                    <a:pt x="1335" y="9614"/>
                  </a:cubicBezTo>
                  <a:cubicBezTo>
                    <a:pt x="935" y="9814"/>
                    <a:pt x="334" y="10014"/>
                    <a:pt x="134" y="10448"/>
                  </a:cubicBezTo>
                  <a:cubicBezTo>
                    <a:pt x="1" y="10681"/>
                    <a:pt x="134" y="10948"/>
                    <a:pt x="201" y="11182"/>
                  </a:cubicBezTo>
                  <a:cubicBezTo>
                    <a:pt x="601" y="12483"/>
                    <a:pt x="1101" y="13750"/>
                    <a:pt x="1535" y="14984"/>
                  </a:cubicBezTo>
                  <a:cubicBezTo>
                    <a:pt x="1935" y="15985"/>
                    <a:pt x="2269" y="16986"/>
                    <a:pt x="2636" y="17986"/>
                  </a:cubicBezTo>
                  <a:cubicBezTo>
                    <a:pt x="2969" y="18954"/>
                    <a:pt x="3370" y="19888"/>
                    <a:pt x="3670" y="20922"/>
                  </a:cubicBezTo>
                  <a:cubicBezTo>
                    <a:pt x="5304" y="25625"/>
                    <a:pt x="7039" y="30262"/>
                    <a:pt x="8707" y="34899"/>
                  </a:cubicBezTo>
                  <a:lnTo>
                    <a:pt x="8707" y="34865"/>
                  </a:lnTo>
                  <a:cubicBezTo>
                    <a:pt x="8707" y="34899"/>
                    <a:pt x="8707" y="34899"/>
                    <a:pt x="8774" y="34965"/>
                  </a:cubicBezTo>
                  <a:lnTo>
                    <a:pt x="8774" y="34899"/>
                  </a:lnTo>
                  <a:cubicBezTo>
                    <a:pt x="9474" y="36633"/>
                    <a:pt x="9841" y="38601"/>
                    <a:pt x="10808" y="40136"/>
                  </a:cubicBezTo>
                  <a:cubicBezTo>
                    <a:pt x="10809" y="40137"/>
                    <a:pt x="10811" y="40137"/>
                    <a:pt x="10813" y="40137"/>
                  </a:cubicBezTo>
                  <a:cubicBezTo>
                    <a:pt x="10966" y="40137"/>
                    <a:pt x="14483" y="38298"/>
                    <a:pt x="14811" y="38134"/>
                  </a:cubicBezTo>
                  <a:cubicBezTo>
                    <a:pt x="17613" y="36666"/>
                    <a:pt x="20382" y="35132"/>
                    <a:pt x="23151" y="33564"/>
                  </a:cubicBezTo>
                  <a:cubicBezTo>
                    <a:pt x="23451" y="33498"/>
                    <a:pt x="23718" y="33231"/>
                    <a:pt x="23984" y="33131"/>
                  </a:cubicBezTo>
                  <a:cubicBezTo>
                    <a:pt x="25319" y="32397"/>
                    <a:pt x="26653" y="31663"/>
                    <a:pt x="27987" y="30896"/>
                  </a:cubicBezTo>
                  <a:cubicBezTo>
                    <a:pt x="28621" y="30562"/>
                    <a:pt x="29222" y="30195"/>
                    <a:pt x="29889" y="29862"/>
                  </a:cubicBezTo>
                  <a:cubicBezTo>
                    <a:pt x="30322" y="29628"/>
                    <a:pt x="31023" y="29495"/>
                    <a:pt x="31323" y="29061"/>
                  </a:cubicBezTo>
                  <a:cubicBezTo>
                    <a:pt x="31456" y="28694"/>
                    <a:pt x="31223" y="28294"/>
                    <a:pt x="31123" y="27960"/>
                  </a:cubicBezTo>
                  <a:cubicBezTo>
                    <a:pt x="30055" y="24891"/>
                    <a:pt x="29021" y="21856"/>
                    <a:pt x="27987" y="18854"/>
                  </a:cubicBezTo>
                  <a:cubicBezTo>
                    <a:pt x="26953" y="15818"/>
                    <a:pt x="25852" y="12816"/>
                    <a:pt x="24718" y="9814"/>
                  </a:cubicBezTo>
                  <a:cubicBezTo>
                    <a:pt x="23884" y="8178"/>
                    <a:pt x="22155" y="1"/>
                    <a:pt x="20036"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2" name="Google Shape;1422;p44"/>
            <p:cNvSpPr/>
            <p:nvPr/>
          </p:nvSpPr>
          <p:spPr>
            <a:xfrm>
              <a:off x="10591900" y="2154475"/>
              <a:ext cx="850" cy="25"/>
            </a:xfrm>
            <a:custGeom>
              <a:avLst/>
              <a:gdLst/>
              <a:ahLst/>
              <a:cxnLst/>
              <a:rect l="l" t="t" r="r" b="b"/>
              <a:pathLst>
                <a:path w="34" h="1" extrusionOk="0">
                  <a:moveTo>
                    <a:pt x="1" y="1"/>
                  </a:moveTo>
                  <a:cubicBezTo>
                    <a:pt x="1" y="1"/>
                    <a:pt x="34" y="1"/>
                    <a:pt x="1" y="1"/>
                  </a:cubicBezTo>
                  <a:cubicBezTo>
                    <a:pt x="34" y="1"/>
                    <a:pt x="1" y="1"/>
                    <a:pt x="1" y="1"/>
                  </a:cubicBezTo>
                  <a:close/>
                </a:path>
              </a:pathLst>
            </a:custGeom>
            <a:solidFill>
              <a:srgbClr val="FF644C"/>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3" name="Google Shape;1423;p44"/>
            <p:cNvSpPr/>
            <p:nvPr/>
          </p:nvSpPr>
          <p:spPr>
            <a:xfrm>
              <a:off x="10766200" y="2463525"/>
              <a:ext cx="601275" cy="173925"/>
            </a:xfrm>
            <a:custGeom>
              <a:avLst/>
              <a:gdLst/>
              <a:ahLst/>
              <a:cxnLst/>
              <a:rect l="l" t="t" r="r" b="b"/>
              <a:pathLst>
                <a:path w="24051" h="6957" extrusionOk="0">
                  <a:moveTo>
                    <a:pt x="23466" y="0"/>
                  </a:moveTo>
                  <a:cubicBezTo>
                    <a:pt x="23391" y="0"/>
                    <a:pt x="23309" y="15"/>
                    <a:pt x="23217" y="48"/>
                  </a:cubicBezTo>
                  <a:cubicBezTo>
                    <a:pt x="16078" y="1916"/>
                    <a:pt x="7439" y="3217"/>
                    <a:pt x="1034" y="6085"/>
                  </a:cubicBezTo>
                  <a:cubicBezTo>
                    <a:pt x="667" y="6219"/>
                    <a:pt x="0" y="6185"/>
                    <a:pt x="100" y="6719"/>
                  </a:cubicBezTo>
                  <a:cubicBezTo>
                    <a:pt x="121" y="6888"/>
                    <a:pt x="348" y="6956"/>
                    <a:pt x="700" y="6956"/>
                  </a:cubicBezTo>
                  <a:cubicBezTo>
                    <a:pt x="2015" y="6956"/>
                    <a:pt x="5080" y="6010"/>
                    <a:pt x="5738" y="5852"/>
                  </a:cubicBezTo>
                  <a:cubicBezTo>
                    <a:pt x="12176" y="4418"/>
                    <a:pt x="17913" y="2850"/>
                    <a:pt x="23884" y="1215"/>
                  </a:cubicBezTo>
                  <a:cubicBezTo>
                    <a:pt x="24017" y="1215"/>
                    <a:pt x="24051" y="682"/>
                    <a:pt x="24017" y="515"/>
                  </a:cubicBezTo>
                  <a:cubicBezTo>
                    <a:pt x="23937" y="247"/>
                    <a:pt x="23770" y="0"/>
                    <a:pt x="23466"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4" name="Google Shape;1424;p44"/>
            <p:cNvSpPr/>
            <p:nvPr/>
          </p:nvSpPr>
          <p:spPr>
            <a:xfrm>
              <a:off x="10712825" y="2065450"/>
              <a:ext cx="131275" cy="190950"/>
            </a:xfrm>
            <a:custGeom>
              <a:avLst/>
              <a:gdLst/>
              <a:ahLst/>
              <a:cxnLst/>
              <a:rect l="l" t="t" r="r" b="b"/>
              <a:pathLst>
                <a:path w="5251" h="7638" extrusionOk="0">
                  <a:moveTo>
                    <a:pt x="1135" y="1160"/>
                  </a:moveTo>
                  <a:cubicBezTo>
                    <a:pt x="1835" y="2094"/>
                    <a:pt x="2502" y="3062"/>
                    <a:pt x="3169" y="3996"/>
                  </a:cubicBezTo>
                  <a:cubicBezTo>
                    <a:pt x="2669" y="4229"/>
                    <a:pt x="1835" y="4329"/>
                    <a:pt x="1368" y="4629"/>
                  </a:cubicBezTo>
                  <a:cubicBezTo>
                    <a:pt x="1235" y="3495"/>
                    <a:pt x="1168" y="2328"/>
                    <a:pt x="1135" y="1160"/>
                  </a:cubicBezTo>
                  <a:close/>
                  <a:moveTo>
                    <a:pt x="808" y="0"/>
                  </a:moveTo>
                  <a:cubicBezTo>
                    <a:pt x="700" y="0"/>
                    <a:pt x="617" y="70"/>
                    <a:pt x="567" y="226"/>
                  </a:cubicBezTo>
                  <a:cubicBezTo>
                    <a:pt x="0" y="1127"/>
                    <a:pt x="567" y="2661"/>
                    <a:pt x="534" y="3762"/>
                  </a:cubicBezTo>
                  <a:cubicBezTo>
                    <a:pt x="729" y="4413"/>
                    <a:pt x="575" y="7637"/>
                    <a:pt x="1281" y="7637"/>
                  </a:cubicBezTo>
                  <a:cubicBezTo>
                    <a:pt x="1298" y="7637"/>
                    <a:pt x="1316" y="7635"/>
                    <a:pt x="1335" y="7631"/>
                  </a:cubicBezTo>
                  <a:cubicBezTo>
                    <a:pt x="1902" y="7465"/>
                    <a:pt x="1501" y="6130"/>
                    <a:pt x="1435" y="5397"/>
                  </a:cubicBezTo>
                  <a:cubicBezTo>
                    <a:pt x="2035" y="5296"/>
                    <a:pt x="3103" y="4763"/>
                    <a:pt x="3570" y="4596"/>
                  </a:cubicBezTo>
                  <a:cubicBezTo>
                    <a:pt x="3870" y="4996"/>
                    <a:pt x="4170" y="5430"/>
                    <a:pt x="4470" y="5797"/>
                  </a:cubicBezTo>
                  <a:cubicBezTo>
                    <a:pt x="4547" y="5932"/>
                    <a:pt x="4652" y="5986"/>
                    <a:pt x="4755" y="5986"/>
                  </a:cubicBezTo>
                  <a:cubicBezTo>
                    <a:pt x="5009" y="5986"/>
                    <a:pt x="5251" y="5657"/>
                    <a:pt x="5037" y="5397"/>
                  </a:cubicBezTo>
                  <a:cubicBezTo>
                    <a:pt x="4471" y="4949"/>
                    <a:pt x="1720" y="0"/>
                    <a:pt x="808"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5" name="Google Shape;1425;p44"/>
            <p:cNvSpPr/>
            <p:nvPr/>
          </p:nvSpPr>
          <p:spPr>
            <a:xfrm>
              <a:off x="10788875" y="2000175"/>
              <a:ext cx="132250" cy="159250"/>
            </a:xfrm>
            <a:custGeom>
              <a:avLst/>
              <a:gdLst/>
              <a:ahLst/>
              <a:cxnLst/>
              <a:rect l="l" t="t" r="r" b="b"/>
              <a:pathLst>
                <a:path w="5290" h="6370" extrusionOk="0">
                  <a:moveTo>
                    <a:pt x="1902" y="737"/>
                  </a:moveTo>
                  <a:cubicBezTo>
                    <a:pt x="2283" y="737"/>
                    <a:pt x="2579" y="993"/>
                    <a:pt x="2496" y="1536"/>
                  </a:cubicBezTo>
                  <a:cubicBezTo>
                    <a:pt x="2496" y="2070"/>
                    <a:pt x="2262" y="2570"/>
                    <a:pt x="2095" y="3104"/>
                  </a:cubicBezTo>
                  <a:cubicBezTo>
                    <a:pt x="1762" y="2404"/>
                    <a:pt x="1495" y="1770"/>
                    <a:pt x="1195" y="1003"/>
                  </a:cubicBezTo>
                  <a:cubicBezTo>
                    <a:pt x="1419" y="828"/>
                    <a:pt x="1676" y="737"/>
                    <a:pt x="1902" y="737"/>
                  </a:cubicBezTo>
                  <a:close/>
                  <a:moveTo>
                    <a:pt x="3978" y="2762"/>
                  </a:moveTo>
                  <a:cubicBezTo>
                    <a:pt x="4484" y="2762"/>
                    <a:pt x="4663" y="3471"/>
                    <a:pt x="3963" y="4739"/>
                  </a:cubicBezTo>
                  <a:cubicBezTo>
                    <a:pt x="3863" y="5005"/>
                    <a:pt x="3496" y="5272"/>
                    <a:pt x="3230" y="5572"/>
                  </a:cubicBezTo>
                  <a:lnTo>
                    <a:pt x="2496" y="4071"/>
                  </a:lnTo>
                  <a:cubicBezTo>
                    <a:pt x="3016" y="3176"/>
                    <a:pt x="3592" y="2762"/>
                    <a:pt x="3978" y="2762"/>
                  </a:cubicBezTo>
                  <a:close/>
                  <a:moveTo>
                    <a:pt x="1924" y="1"/>
                  </a:moveTo>
                  <a:cubicBezTo>
                    <a:pt x="990" y="1"/>
                    <a:pt x="1" y="674"/>
                    <a:pt x="528" y="1236"/>
                  </a:cubicBezTo>
                  <a:cubicBezTo>
                    <a:pt x="694" y="2504"/>
                    <a:pt x="2496" y="5539"/>
                    <a:pt x="2696" y="6173"/>
                  </a:cubicBezTo>
                  <a:cubicBezTo>
                    <a:pt x="2765" y="6311"/>
                    <a:pt x="2897" y="6369"/>
                    <a:pt x="3032" y="6369"/>
                  </a:cubicBezTo>
                  <a:cubicBezTo>
                    <a:pt x="3156" y="6369"/>
                    <a:pt x="3283" y="6320"/>
                    <a:pt x="3363" y="6240"/>
                  </a:cubicBezTo>
                  <a:cubicBezTo>
                    <a:pt x="3430" y="6240"/>
                    <a:pt x="3430" y="6240"/>
                    <a:pt x="3463" y="6273"/>
                  </a:cubicBezTo>
                  <a:cubicBezTo>
                    <a:pt x="4430" y="5839"/>
                    <a:pt x="4997" y="4672"/>
                    <a:pt x="5164" y="3671"/>
                  </a:cubicBezTo>
                  <a:cubicBezTo>
                    <a:pt x="5290" y="2716"/>
                    <a:pt x="4752" y="1931"/>
                    <a:pt x="3980" y="1931"/>
                  </a:cubicBezTo>
                  <a:cubicBezTo>
                    <a:pt x="3728" y="1931"/>
                    <a:pt x="3450" y="2014"/>
                    <a:pt x="3163" y="2203"/>
                  </a:cubicBezTo>
                  <a:cubicBezTo>
                    <a:pt x="3558" y="545"/>
                    <a:pt x="2764" y="1"/>
                    <a:pt x="1924"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6" name="Google Shape;1426;p44"/>
            <p:cNvSpPr/>
            <p:nvPr/>
          </p:nvSpPr>
          <p:spPr>
            <a:xfrm>
              <a:off x="10911525" y="1962125"/>
              <a:ext cx="138825" cy="144325"/>
            </a:xfrm>
            <a:custGeom>
              <a:avLst/>
              <a:gdLst/>
              <a:ahLst/>
              <a:cxnLst/>
              <a:rect l="l" t="t" r="r" b="b"/>
              <a:pathLst>
                <a:path w="5553" h="5773" extrusionOk="0">
                  <a:moveTo>
                    <a:pt x="2596" y="0"/>
                  </a:moveTo>
                  <a:cubicBezTo>
                    <a:pt x="0" y="0"/>
                    <a:pt x="637" y="5772"/>
                    <a:pt x="3190" y="5772"/>
                  </a:cubicBezTo>
                  <a:cubicBezTo>
                    <a:pt x="3257" y="5772"/>
                    <a:pt x="3325" y="5768"/>
                    <a:pt x="3394" y="5760"/>
                  </a:cubicBezTo>
                  <a:cubicBezTo>
                    <a:pt x="5056" y="5704"/>
                    <a:pt x="5552" y="2530"/>
                    <a:pt x="4963" y="2530"/>
                  </a:cubicBezTo>
                  <a:cubicBezTo>
                    <a:pt x="4854" y="2530"/>
                    <a:pt x="4709" y="2637"/>
                    <a:pt x="4528" y="2891"/>
                  </a:cubicBezTo>
                  <a:cubicBezTo>
                    <a:pt x="4428" y="3459"/>
                    <a:pt x="4361" y="4126"/>
                    <a:pt x="3961" y="4626"/>
                  </a:cubicBezTo>
                  <a:cubicBezTo>
                    <a:pt x="3678" y="4895"/>
                    <a:pt x="3407" y="5010"/>
                    <a:pt x="3158" y="5010"/>
                  </a:cubicBezTo>
                  <a:cubicBezTo>
                    <a:pt x="1643" y="5010"/>
                    <a:pt x="898" y="757"/>
                    <a:pt x="2760" y="757"/>
                  </a:cubicBezTo>
                  <a:cubicBezTo>
                    <a:pt x="2986" y="782"/>
                    <a:pt x="3174" y="1015"/>
                    <a:pt x="3381" y="1015"/>
                  </a:cubicBezTo>
                  <a:cubicBezTo>
                    <a:pt x="3449" y="1015"/>
                    <a:pt x="3520" y="989"/>
                    <a:pt x="3594" y="923"/>
                  </a:cubicBezTo>
                  <a:cubicBezTo>
                    <a:pt x="4028" y="523"/>
                    <a:pt x="3427" y="123"/>
                    <a:pt x="3060" y="56"/>
                  </a:cubicBezTo>
                  <a:cubicBezTo>
                    <a:pt x="2895" y="18"/>
                    <a:pt x="2741" y="0"/>
                    <a:pt x="2596"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7" name="Google Shape;1427;p44"/>
            <p:cNvSpPr/>
            <p:nvPr/>
          </p:nvSpPr>
          <p:spPr>
            <a:xfrm>
              <a:off x="10846250" y="1653075"/>
              <a:ext cx="499550" cy="943425"/>
            </a:xfrm>
            <a:custGeom>
              <a:avLst/>
              <a:gdLst/>
              <a:ahLst/>
              <a:cxnLst/>
              <a:rect l="l" t="t" r="r" b="b"/>
              <a:pathLst>
                <a:path w="19982" h="37737" extrusionOk="0">
                  <a:moveTo>
                    <a:pt x="18547" y="29330"/>
                  </a:moveTo>
                  <a:cubicBezTo>
                    <a:pt x="18647" y="29664"/>
                    <a:pt x="18847" y="30064"/>
                    <a:pt x="18981" y="30398"/>
                  </a:cubicBezTo>
                  <a:cubicBezTo>
                    <a:pt x="15412" y="31732"/>
                    <a:pt x="11876" y="32999"/>
                    <a:pt x="8340" y="34400"/>
                  </a:cubicBezTo>
                  <a:cubicBezTo>
                    <a:pt x="11742" y="32733"/>
                    <a:pt x="15178" y="30998"/>
                    <a:pt x="18547" y="29330"/>
                  </a:cubicBezTo>
                  <a:close/>
                  <a:moveTo>
                    <a:pt x="18547" y="31298"/>
                  </a:moveTo>
                  <a:cubicBezTo>
                    <a:pt x="18547" y="31332"/>
                    <a:pt x="18580" y="31332"/>
                    <a:pt x="18580" y="31398"/>
                  </a:cubicBezTo>
                  <a:cubicBezTo>
                    <a:pt x="18714" y="31632"/>
                    <a:pt x="18681" y="32065"/>
                    <a:pt x="18747" y="32332"/>
                  </a:cubicBezTo>
                  <a:cubicBezTo>
                    <a:pt x="16379" y="32966"/>
                    <a:pt x="12476" y="33933"/>
                    <a:pt x="10041" y="34501"/>
                  </a:cubicBezTo>
                  <a:cubicBezTo>
                    <a:pt x="12376" y="33600"/>
                    <a:pt x="16179" y="32166"/>
                    <a:pt x="18547" y="31298"/>
                  </a:cubicBezTo>
                  <a:close/>
                  <a:moveTo>
                    <a:pt x="9417" y="0"/>
                  </a:moveTo>
                  <a:cubicBezTo>
                    <a:pt x="9392" y="0"/>
                    <a:pt x="9367" y="3"/>
                    <a:pt x="9341" y="9"/>
                  </a:cubicBezTo>
                  <a:cubicBezTo>
                    <a:pt x="8974" y="243"/>
                    <a:pt x="8206" y="309"/>
                    <a:pt x="7839" y="610"/>
                  </a:cubicBezTo>
                  <a:cubicBezTo>
                    <a:pt x="7940" y="810"/>
                    <a:pt x="8073" y="1077"/>
                    <a:pt x="8173" y="1277"/>
                  </a:cubicBezTo>
                  <a:cubicBezTo>
                    <a:pt x="8507" y="1210"/>
                    <a:pt x="8840" y="943"/>
                    <a:pt x="9174" y="810"/>
                  </a:cubicBezTo>
                  <a:cubicBezTo>
                    <a:pt x="9774" y="2211"/>
                    <a:pt x="10275" y="3712"/>
                    <a:pt x="10775" y="5113"/>
                  </a:cubicBezTo>
                  <a:cubicBezTo>
                    <a:pt x="11342" y="6614"/>
                    <a:pt x="11876" y="8148"/>
                    <a:pt x="12409" y="9649"/>
                  </a:cubicBezTo>
                  <a:cubicBezTo>
                    <a:pt x="13510" y="12718"/>
                    <a:pt x="14544" y="15754"/>
                    <a:pt x="15612" y="18756"/>
                  </a:cubicBezTo>
                  <a:cubicBezTo>
                    <a:pt x="16712" y="21791"/>
                    <a:pt x="17747" y="24827"/>
                    <a:pt x="18847" y="27829"/>
                  </a:cubicBezTo>
                  <a:lnTo>
                    <a:pt x="18947" y="28229"/>
                  </a:lnTo>
                  <a:cubicBezTo>
                    <a:pt x="12943" y="31665"/>
                    <a:pt x="5605" y="34100"/>
                    <a:pt x="1" y="37736"/>
                  </a:cubicBezTo>
                  <a:cubicBezTo>
                    <a:pt x="1" y="37736"/>
                    <a:pt x="1" y="37736"/>
                    <a:pt x="2" y="37736"/>
                  </a:cubicBezTo>
                  <a:cubicBezTo>
                    <a:pt x="195" y="37736"/>
                    <a:pt x="12808" y="34460"/>
                    <a:pt x="19047" y="32999"/>
                  </a:cubicBezTo>
                  <a:cubicBezTo>
                    <a:pt x="19448" y="32899"/>
                    <a:pt x="19615" y="32666"/>
                    <a:pt x="19548" y="32132"/>
                  </a:cubicBezTo>
                  <a:cubicBezTo>
                    <a:pt x="19514" y="31999"/>
                    <a:pt x="19381" y="31131"/>
                    <a:pt x="19348" y="30998"/>
                  </a:cubicBezTo>
                  <a:cubicBezTo>
                    <a:pt x="19581" y="30831"/>
                    <a:pt x="19981" y="30898"/>
                    <a:pt x="19848" y="30464"/>
                  </a:cubicBezTo>
                  <a:cubicBezTo>
                    <a:pt x="19815" y="30298"/>
                    <a:pt x="19314" y="28963"/>
                    <a:pt x="19314" y="28963"/>
                  </a:cubicBezTo>
                  <a:cubicBezTo>
                    <a:pt x="19681" y="28796"/>
                    <a:pt x="19848" y="28663"/>
                    <a:pt x="19681" y="28096"/>
                  </a:cubicBezTo>
                  <a:cubicBezTo>
                    <a:pt x="18580" y="25094"/>
                    <a:pt x="17546" y="22058"/>
                    <a:pt x="16479" y="19056"/>
                  </a:cubicBezTo>
                  <a:cubicBezTo>
                    <a:pt x="15412" y="15987"/>
                    <a:pt x="14344" y="12985"/>
                    <a:pt x="13310" y="9950"/>
                  </a:cubicBezTo>
                  <a:cubicBezTo>
                    <a:pt x="12243" y="6981"/>
                    <a:pt x="11175" y="3979"/>
                    <a:pt x="10074" y="1010"/>
                  </a:cubicBezTo>
                  <a:cubicBezTo>
                    <a:pt x="10012" y="696"/>
                    <a:pt x="9802" y="0"/>
                    <a:pt x="941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grpSp>
      <p:grpSp>
        <p:nvGrpSpPr>
          <p:cNvPr id="1428" name="Google Shape;1428;p44"/>
          <p:cNvGrpSpPr/>
          <p:nvPr/>
        </p:nvGrpSpPr>
        <p:grpSpPr>
          <a:xfrm rot="-1043251">
            <a:off x="8627252" y="1299922"/>
            <a:ext cx="2025709" cy="961793"/>
            <a:chOff x="9966450" y="2876625"/>
            <a:chExt cx="1519450" cy="721425"/>
          </a:xfrm>
        </p:grpSpPr>
        <p:sp>
          <p:nvSpPr>
            <p:cNvPr id="1429" name="Google Shape;1429;p44"/>
            <p:cNvSpPr/>
            <p:nvPr/>
          </p:nvSpPr>
          <p:spPr>
            <a:xfrm>
              <a:off x="9966450" y="2876625"/>
              <a:ext cx="1519450" cy="721425"/>
            </a:xfrm>
            <a:custGeom>
              <a:avLst/>
              <a:gdLst/>
              <a:ahLst/>
              <a:cxnLst/>
              <a:rect l="l" t="t" r="r" b="b"/>
              <a:pathLst>
                <a:path w="60778" h="28857" extrusionOk="0">
                  <a:moveTo>
                    <a:pt x="50622" y="1"/>
                  </a:moveTo>
                  <a:cubicBezTo>
                    <a:pt x="50216" y="1"/>
                    <a:pt x="49787" y="23"/>
                    <a:pt x="49336" y="69"/>
                  </a:cubicBezTo>
                  <a:cubicBezTo>
                    <a:pt x="46901" y="202"/>
                    <a:pt x="44833" y="1570"/>
                    <a:pt x="42431" y="1837"/>
                  </a:cubicBezTo>
                  <a:cubicBezTo>
                    <a:pt x="31223" y="4539"/>
                    <a:pt x="16312" y="6507"/>
                    <a:pt x="12176" y="8342"/>
                  </a:cubicBezTo>
                  <a:cubicBezTo>
                    <a:pt x="8874" y="11510"/>
                    <a:pt x="4904" y="13946"/>
                    <a:pt x="2069" y="17748"/>
                  </a:cubicBezTo>
                  <a:cubicBezTo>
                    <a:pt x="1" y="20884"/>
                    <a:pt x="2569" y="23819"/>
                    <a:pt x="4671" y="24486"/>
                  </a:cubicBezTo>
                  <a:cubicBezTo>
                    <a:pt x="8674" y="26221"/>
                    <a:pt x="12877" y="28089"/>
                    <a:pt x="17213" y="28856"/>
                  </a:cubicBezTo>
                  <a:cubicBezTo>
                    <a:pt x="26586" y="27388"/>
                    <a:pt x="36060" y="25387"/>
                    <a:pt x="45333" y="23552"/>
                  </a:cubicBezTo>
                  <a:cubicBezTo>
                    <a:pt x="51504" y="22452"/>
                    <a:pt x="60777" y="22285"/>
                    <a:pt x="59210" y="13412"/>
                  </a:cubicBezTo>
                  <a:cubicBezTo>
                    <a:pt x="58228" y="7682"/>
                    <a:pt x="58178" y="1"/>
                    <a:pt x="50622"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0" name="Google Shape;1430;p44"/>
            <p:cNvSpPr/>
            <p:nvPr/>
          </p:nvSpPr>
          <p:spPr>
            <a:xfrm>
              <a:off x="10145750" y="3151875"/>
              <a:ext cx="286900" cy="351100"/>
            </a:xfrm>
            <a:custGeom>
              <a:avLst/>
              <a:gdLst/>
              <a:ahLst/>
              <a:cxnLst/>
              <a:rect l="l" t="t" r="r" b="b"/>
              <a:pathLst>
                <a:path w="11476" h="14044" extrusionOk="0">
                  <a:moveTo>
                    <a:pt x="9040" y="0"/>
                  </a:moveTo>
                  <a:lnTo>
                    <a:pt x="8073" y="200"/>
                  </a:lnTo>
                  <a:lnTo>
                    <a:pt x="0" y="7139"/>
                  </a:lnTo>
                  <a:lnTo>
                    <a:pt x="668" y="10374"/>
                  </a:lnTo>
                  <a:lnTo>
                    <a:pt x="10375" y="14043"/>
                  </a:lnTo>
                  <a:lnTo>
                    <a:pt x="11475" y="13977"/>
                  </a:lnTo>
                  <a:lnTo>
                    <a:pt x="9040"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1" name="Google Shape;1431;p44"/>
            <p:cNvSpPr/>
            <p:nvPr/>
          </p:nvSpPr>
          <p:spPr>
            <a:xfrm>
              <a:off x="11159800" y="2976750"/>
              <a:ext cx="126800" cy="367775"/>
            </a:xfrm>
            <a:custGeom>
              <a:avLst/>
              <a:gdLst/>
              <a:ahLst/>
              <a:cxnLst/>
              <a:rect l="l" t="t" r="r" b="b"/>
              <a:pathLst>
                <a:path w="5072" h="14711" extrusionOk="0">
                  <a:moveTo>
                    <a:pt x="2169" y="0"/>
                  </a:moveTo>
                  <a:lnTo>
                    <a:pt x="1" y="434"/>
                  </a:lnTo>
                  <a:lnTo>
                    <a:pt x="2903" y="14711"/>
                  </a:lnTo>
                  <a:lnTo>
                    <a:pt x="5071" y="14244"/>
                  </a:lnTo>
                  <a:lnTo>
                    <a:pt x="2169"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2" name="Google Shape;1432;p44"/>
            <p:cNvSpPr/>
            <p:nvPr/>
          </p:nvSpPr>
          <p:spPr>
            <a:xfrm>
              <a:off x="10320050" y="2986750"/>
              <a:ext cx="925925" cy="519475"/>
            </a:xfrm>
            <a:custGeom>
              <a:avLst/>
              <a:gdLst/>
              <a:ahLst/>
              <a:cxnLst/>
              <a:rect l="l" t="t" r="r" b="b"/>
              <a:pathLst>
                <a:path w="37037" h="20779" extrusionOk="0">
                  <a:moveTo>
                    <a:pt x="33692" y="0"/>
                  </a:moveTo>
                  <a:cubicBezTo>
                    <a:pt x="33692" y="0"/>
                    <a:pt x="33691" y="0"/>
                    <a:pt x="33691" y="0"/>
                  </a:cubicBezTo>
                  <a:cubicBezTo>
                    <a:pt x="32190" y="301"/>
                    <a:pt x="30622" y="601"/>
                    <a:pt x="29088" y="934"/>
                  </a:cubicBezTo>
                  <a:cubicBezTo>
                    <a:pt x="21049" y="2636"/>
                    <a:pt x="2869" y="6305"/>
                    <a:pt x="1835" y="6505"/>
                  </a:cubicBezTo>
                  <a:cubicBezTo>
                    <a:pt x="1601" y="6572"/>
                    <a:pt x="0" y="6939"/>
                    <a:pt x="867" y="7306"/>
                  </a:cubicBezTo>
                  <a:cubicBezTo>
                    <a:pt x="1901" y="7773"/>
                    <a:pt x="2268" y="8973"/>
                    <a:pt x="2068" y="10008"/>
                  </a:cubicBezTo>
                  <a:cubicBezTo>
                    <a:pt x="2167" y="10335"/>
                    <a:pt x="1396" y="11243"/>
                    <a:pt x="1906" y="11243"/>
                  </a:cubicBezTo>
                  <a:cubicBezTo>
                    <a:pt x="1915" y="11243"/>
                    <a:pt x="1925" y="11242"/>
                    <a:pt x="1935" y="11242"/>
                  </a:cubicBezTo>
                  <a:cubicBezTo>
                    <a:pt x="3669" y="12309"/>
                    <a:pt x="3569" y="14577"/>
                    <a:pt x="2902" y="16145"/>
                  </a:cubicBezTo>
                  <a:cubicBezTo>
                    <a:pt x="2869" y="16145"/>
                    <a:pt x="3369" y="16612"/>
                    <a:pt x="3403" y="16679"/>
                  </a:cubicBezTo>
                  <a:cubicBezTo>
                    <a:pt x="3536" y="16846"/>
                    <a:pt x="3669" y="17079"/>
                    <a:pt x="3769" y="17279"/>
                  </a:cubicBezTo>
                  <a:cubicBezTo>
                    <a:pt x="3936" y="17646"/>
                    <a:pt x="4170" y="18280"/>
                    <a:pt x="4103" y="18680"/>
                  </a:cubicBezTo>
                  <a:cubicBezTo>
                    <a:pt x="4070" y="19114"/>
                    <a:pt x="3903" y="19581"/>
                    <a:pt x="3669" y="19948"/>
                  </a:cubicBezTo>
                  <a:cubicBezTo>
                    <a:pt x="3536" y="20115"/>
                    <a:pt x="3036" y="20448"/>
                    <a:pt x="3403" y="20682"/>
                  </a:cubicBezTo>
                  <a:cubicBezTo>
                    <a:pt x="3495" y="20756"/>
                    <a:pt x="3597" y="20778"/>
                    <a:pt x="3710" y="20778"/>
                  </a:cubicBezTo>
                  <a:cubicBezTo>
                    <a:pt x="3801" y="20778"/>
                    <a:pt x="3899" y="20763"/>
                    <a:pt x="4003" y="20749"/>
                  </a:cubicBezTo>
                  <a:cubicBezTo>
                    <a:pt x="6872" y="20181"/>
                    <a:pt x="9707" y="19648"/>
                    <a:pt x="12576" y="19114"/>
                  </a:cubicBezTo>
                  <a:cubicBezTo>
                    <a:pt x="20515" y="17680"/>
                    <a:pt x="28387" y="16012"/>
                    <a:pt x="36259" y="14477"/>
                  </a:cubicBezTo>
                  <a:cubicBezTo>
                    <a:pt x="36316" y="14506"/>
                    <a:pt x="36364" y="14519"/>
                    <a:pt x="36405" y="14519"/>
                  </a:cubicBezTo>
                  <a:cubicBezTo>
                    <a:pt x="37036" y="14519"/>
                    <a:pt x="35859" y="11318"/>
                    <a:pt x="35859" y="10942"/>
                  </a:cubicBezTo>
                  <a:cubicBezTo>
                    <a:pt x="35392" y="8840"/>
                    <a:pt x="35059" y="6905"/>
                    <a:pt x="34625" y="4770"/>
                  </a:cubicBezTo>
                  <a:cubicBezTo>
                    <a:pt x="34393" y="3277"/>
                    <a:pt x="33764" y="0"/>
                    <a:pt x="3369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3" name="Google Shape;1433;p44"/>
            <p:cNvSpPr/>
            <p:nvPr/>
          </p:nvSpPr>
          <p:spPr>
            <a:xfrm>
              <a:off x="11214025" y="2968250"/>
              <a:ext cx="149275" cy="366475"/>
            </a:xfrm>
            <a:custGeom>
              <a:avLst/>
              <a:gdLst/>
              <a:ahLst/>
              <a:cxnLst/>
              <a:rect l="l" t="t" r="r" b="b"/>
              <a:pathLst>
                <a:path w="5971" h="14659" extrusionOk="0">
                  <a:moveTo>
                    <a:pt x="1632" y="1"/>
                  </a:moveTo>
                  <a:cubicBezTo>
                    <a:pt x="1161" y="1"/>
                    <a:pt x="685" y="96"/>
                    <a:pt x="200" y="240"/>
                  </a:cubicBezTo>
                  <a:cubicBezTo>
                    <a:pt x="0" y="307"/>
                    <a:pt x="0" y="674"/>
                    <a:pt x="133" y="740"/>
                  </a:cubicBezTo>
                  <a:cubicBezTo>
                    <a:pt x="1134" y="5344"/>
                    <a:pt x="1701" y="9880"/>
                    <a:pt x="2702" y="14484"/>
                  </a:cubicBezTo>
                  <a:cubicBezTo>
                    <a:pt x="2752" y="14617"/>
                    <a:pt x="2877" y="14659"/>
                    <a:pt x="3019" y="14659"/>
                  </a:cubicBezTo>
                  <a:cubicBezTo>
                    <a:pt x="3161" y="14659"/>
                    <a:pt x="3319" y="14617"/>
                    <a:pt x="3436" y="14584"/>
                  </a:cubicBezTo>
                  <a:cubicBezTo>
                    <a:pt x="4970" y="14317"/>
                    <a:pt x="5971" y="13249"/>
                    <a:pt x="5938" y="11748"/>
                  </a:cubicBezTo>
                  <a:cubicBezTo>
                    <a:pt x="5938" y="11181"/>
                    <a:pt x="5871" y="10614"/>
                    <a:pt x="5838" y="10047"/>
                  </a:cubicBezTo>
                  <a:cubicBezTo>
                    <a:pt x="5571" y="7545"/>
                    <a:pt x="4937" y="5144"/>
                    <a:pt x="4437" y="2675"/>
                  </a:cubicBezTo>
                  <a:cubicBezTo>
                    <a:pt x="4203" y="1674"/>
                    <a:pt x="3869" y="707"/>
                    <a:pt x="2835" y="240"/>
                  </a:cubicBezTo>
                  <a:cubicBezTo>
                    <a:pt x="2435" y="71"/>
                    <a:pt x="2035" y="1"/>
                    <a:pt x="163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4" name="Google Shape;1434;p44"/>
            <p:cNvSpPr/>
            <p:nvPr/>
          </p:nvSpPr>
          <p:spPr>
            <a:xfrm>
              <a:off x="10384250" y="3217750"/>
              <a:ext cx="830625" cy="174975"/>
            </a:xfrm>
            <a:custGeom>
              <a:avLst/>
              <a:gdLst/>
              <a:ahLst/>
              <a:cxnLst/>
              <a:rect l="l" t="t" r="r" b="b"/>
              <a:pathLst>
                <a:path w="33225" h="6999" extrusionOk="0">
                  <a:moveTo>
                    <a:pt x="32824" y="0"/>
                  </a:moveTo>
                  <a:cubicBezTo>
                    <a:pt x="31957" y="200"/>
                    <a:pt x="31056" y="401"/>
                    <a:pt x="30189" y="567"/>
                  </a:cubicBezTo>
                  <a:cubicBezTo>
                    <a:pt x="28288" y="868"/>
                    <a:pt x="26353" y="1401"/>
                    <a:pt x="24451" y="1768"/>
                  </a:cubicBezTo>
                  <a:cubicBezTo>
                    <a:pt x="16479" y="3236"/>
                    <a:pt x="8540" y="4737"/>
                    <a:pt x="634" y="6205"/>
                  </a:cubicBezTo>
                  <a:cubicBezTo>
                    <a:pt x="434" y="6271"/>
                    <a:pt x="1" y="6238"/>
                    <a:pt x="134" y="6738"/>
                  </a:cubicBezTo>
                  <a:cubicBezTo>
                    <a:pt x="176" y="6929"/>
                    <a:pt x="286" y="6998"/>
                    <a:pt x="386" y="6998"/>
                  </a:cubicBezTo>
                  <a:cubicBezTo>
                    <a:pt x="443" y="6998"/>
                    <a:pt x="498" y="6975"/>
                    <a:pt x="534" y="6939"/>
                  </a:cubicBezTo>
                  <a:cubicBezTo>
                    <a:pt x="5038" y="6171"/>
                    <a:pt x="9541" y="5271"/>
                    <a:pt x="14011" y="4370"/>
                  </a:cubicBezTo>
                  <a:cubicBezTo>
                    <a:pt x="20382" y="3403"/>
                    <a:pt x="26653" y="2002"/>
                    <a:pt x="32958" y="701"/>
                  </a:cubicBezTo>
                  <a:cubicBezTo>
                    <a:pt x="33224" y="634"/>
                    <a:pt x="33058" y="0"/>
                    <a:pt x="32824"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5" name="Google Shape;1435;p44"/>
            <p:cNvSpPr/>
            <p:nvPr/>
          </p:nvSpPr>
          <p:spPr>
            <a:xfrm>
              <a:off x="10358400" y="3090150"/>
              <a:ext cx="830625" cy="175250"/>
            </a:xfrm>
            <a:custGeom>
              <a:avLst/>
              <a:gdLst/>
              <a:ahLst/>
              <a:cxnLst/>
              <a:rect l="l" t="t" r="r" b="b"/>
              <a:pathLst>
                <a:path w="33225" h="7010" extrusionOk="0">
                  <a:moveTo>
                    <a:pt x="32824" y="1"/>
                  </a:moveTo>
                  <a:cubicBezTo>
                    <a:pt x="31923" y="201"/>
                    <a:pt x="31056" y="434"/>
                    <a:pt x="30189" y="601"/>
                  </a:cubicBezTo>
                  <a:cubicBezTo>
                    <a:pt x="28254" y="868"/>
                    <a:pt x="26353" y="1435"/>
                    <a:pt x="24418" y="1802"/>
                  </a:cubicBezTo>
                  <a:cubicBezTo>
                    <a:pt x="16479" y="3236"/>
                    <a:pt x="8540" y="4771"/>
                    <a:pt x="634" y="6205"/>
                  </a:cubicBezTo>
                  <a:cubicBezTo>
                    <a:pt x="401" y="6305"/>
                    <a:pt x="1" y="6272"/>
                    <a:pt x="134" y="6772"/>
                  </a:cubicBezTo>
                  <a:cubicBezTo>
                    <a:pt x="178" y="6950"/>
                    <a:pt x="282" y="7009"/>
                    <a:pt x="386" y="7009"/>
                  </a:cubicBezTo>
                  <a:cubicBezTo>
                    <a:pt x="438" y="7009"/>
                    <a:pt x="490" y="6995"/>
                    <a:pt x="534" y="6972"/>
                  </a:cubicBezTo>
                  <a:cubicBezTo>
                    <a:pt x="5037" y="6172"/>
                    <a:pt x="9541" y="5304"/>
                    <a:pt x="14011" y="4370"/>
                  </a:cubicBezTo>
                  <a:cubicBezTo>
                    <a:pt x="20382" y="3436"/>
                    <a:pt x="26653" y="2002"/>
                    <a:pt x="32924" y="701"/>
                  </a:cubicBezTo>
                  <a:cubicBezTo>
                    <a:pt x="33224" y="668"/>
                    <a:pt x="33091" y="1"/>
                    <a:pt x="32824"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6" name="Google Shape;1436;p44"/>
            <p:cNvSpPr/>
            <p:nvPr/>
          </p:nvSpPr>
          <p:spPr>
            <a:xfrm>
              <a:off x="10076525" y="3149550"/>
              <a:ext cx="332625" cy="358875"/>
            </a:xfrm>
            <a:custGeom>
              <a:avLst/>
              <a:gdLst/>
              <a:ahLst/>
              <a:cxnLst/>
              <a:rect l="l" t="t" r="r" b="b"/>
              <a:pathLst>
                <a:path w="13305" h="14355" extrusionOk="0">
                  <a:moveTo>
                    <a:pt x="10321" y="1"/>
                  </a:moveTo>
                  <a:cubicBezTo>
                    <a:pt x="10240" y="1"/>
                    <a:pt x="10154" y="28"/>
                    <a:pt x="10075" y="93"/>
                  </a:cubicBezTo>
                  <a:cubicBezTo>
                    <a:pt x="9007" y="1161"/>
                    <a:pt x="7773" y="2095"/>
                    <a:pt x="6606" y="3062"/>
                  </a:cubicBezTo>
                  <a:cubicBezTo>
                    <a:pt x="4971" y="4430"/>
                    <a:pt x="3303" y="5831"/>
                    <a:pt x="1802" y="7332"/>
                  </a:cubicBezTo>
                  <a:cubicBezTo>
                    <a:pt x="1402" y="7765"/>
                    <a:pt x="968" y="8166"/>
                    <a:pt x="635" y="8666"/>
                  </a:cubicBezTo>
                  <a:cubicBezTo>
                    <a:pt x="1" y="9667"/>
                    <a:pt x="968" y="9967"/>
                    <a:pt x="1735" y="10300"/>
                  </a:cubicBezTo>
                  <a:cubicBezTo>
                    <a:pt x="2903" y="10834"/>
                    <a:pt x="4070" y="11334"/>
                    <a:pt x="5238" y="11835"/>
                  </a:cubicBezTo>
                  <a:cubicBezTo>
                    <a:pt x="7640" y="12802"/>
                    <a:pt x="10108" y="13636"/>
                    <a:pt x="12643" y="14337"/>
                  </a:cubicBezTo>
                  <a:cubicBezTo>
                    <a:pt x="12685" y="14349"/>
                    <a:pt x="12725" y="14354"/>
                    <a:pt x="12763" y="14354"/>
                  </a:cubicBezTo>
                  <a:cubicBezTo>
                    <a:pt x="13147" y="14354"/>
                    <a:pt x="13305" y="13791"/>
                    <a:pt x="12910" y="13669"/>
                  </a:cubicBezTo>
                  <a:cubicBezTo>
                    <a:pt x="9674" y="12802"/>
                    <a:pt x="6572" y="11668"/>
                    <a:pt x="3503" y="10334"/>
                  </a:cubicBezTo>
                  <a:cubicBezTo>
                    <a:pt x="4104" y="9333"/>
                    <a:pt x="3637" y="8099"/>
                    <a:pt x="2803" y="7432"/>
                  </a:cubicBezTo>
                  <a:cubicBezTo>
                    <a:pt x="4604" y="5764"/>
                    <a:pt x="6439" y="4096"/>
                    <a:pt x="8307" y="2461"/>
                  </a:cubicBezTo>
                  <a:cubicBezTo>
                    <a:pt x="9007" y="1828"/>
                    <a:pt x="9774" y="1227"/>
                    <a:pt x="10475" y="593"/>
                  </a:cubicBezTo>
                  <a:cubicBezTo>
                    <a:pt x="10841" y="358"/>
                    <a:pt x="10613" y="1"/>
                    <a:pt x="1032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7" name="Google Shape;1437;p44"/>
            <p:cNvSpPr/>
            <p:nvPr/>
          </p:nvSpPr>
          <p:spPr>
            <a:xfrm>
              <a:off x="11151475" y="2967575"/>
              <a:ext cx="145125" cy="388725"/>
            </a:xfrm>
            <a:custGeom>
              <a:avLst/>
              <a:gdLst/>
              <a:ahLst/>
              <a:cxnLst/>
              <a:rect l="l" t="t" r="r" b="b"/>
              <a:pathLst>
                <a:path w="5805" h="15549" extrusionOk="0">
                  <a:moveTo>
                    <a:pt x="2135" y="734"/>
                  </a:moveTo>
                  <a:cubicBezTo>
                    <a:pt x="3269" y="4203"/>
                    <a:pt x="3603" y="7939"/>
                    <a:pt x="4203" y="11575"/>
                  </a:cubicBezTo>
                  <a:cubicBezTo>
                    <a:pt x="4370" y="12509"/>
                    <a:pt x="4537" y="13443"/>
                    <a:pt x="4804" y="14377"/>
                  </a:cubicBezTo>
                  <a:cubicBezTo>
                    <a:pt x="4437" y="14544"/>
                    <a:pt x="4036" y="14677"/>
                    <a:pt x="3670" y="14744"/>
                  </a:cubicBezTo>
                  <a:cubicBezTo>
                    <a:pt x="2769" y="10174"/>
                    <a:pt x="1802" y="5571"/>
                    <a:pt x="868" y="1001"/>
                  </a:cubicBezTo>
                  <a:lnTo>
                    <a:pt x="2135" y="734"/>
                  </a:lnTo>
                  <a:close/>
                  <a:moveTo>
                    <a:pt x="1935" y="0"/>
                  </a:moveTo>
                  <a:cubicBezTo>
                    <a:pt x="1301" y="34"/>
                    <a:pt x="601" y="234"/>
                    <a:pt x="0" y="501"/>
                  </a:cubicBezTo>
                  <a:cubicBezTo>
                    <a:pt x="200" y="2502"/>
                    <a:pt x="834" y="4503"/>
                    <a:pt x="1168" y="6471"/>
                  </a:cubicBezTo>
                  <a:cubicBezTo>
                    <a:pt x="1768" y="9407"/>
                    <a:pt x="2369" y="12309"/>
                    <a:pt x="2969" y="15278"/>
                  </a:cubicBezTo>
                  <a:cubicBezTo>
                    <a:pt x="3049" y="15473"/>
                    <a:pt x="3233" y="15548"/>
                    <a:pt x="3469" y="15548"/>
                  </a:cubicBezTo>
                  <a:cubicBezTo>
                    <a:pt x="4117" y="15548"/>
                    <a:pt x="5153" y="14982"/>
                    <a:pt x="5471" y="14811"/>
                  </a:cubicBezTo>
                  <a:cubicBezTo>
                    <a:pt x="5804" y="14477"/>
                    <a:pt x="5004" y="12743"/>
                    <a:pt x="5004" y="12109"/>
                  </a:cubicBezTo>
                  <a:cubicBezTo>
                    <a:pt x="4337" y="10041"/>
                    <a:pt x="4036" y="234"/>
                    <a:pt x="193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grpSp>
      <p:sp>
        <p:nvSpPr>
          <p:cNvPr id="6" name="Google Shape;1169;p39">
            <a:extLst>
              <a:ext uri="{FF2B5EF4-FFF2-40B4-BE49-F238E27FC236}">
                <a16:creationId xmlns:a16="http://schemas.microsoft.com/office/drawing/2014/main" xmlns="" id="{D19F5191-2777-1F77-FDF0-F4F2F6E3F9A0}"/>
              </a:ext>
            </a:extLst>
          </p:cNvPr>
          <p:cNvSpPr txBox="1">
            <a:spLocks/>
          </p:cNvSpPr>
          <p:nvPr/>
        </p:nvSpPr>
        <p:spPr>
          <a:xfrm>
            <a:off x="1063590" y="2324469"/>
            <a:ext cx="10143427" cy="2147200"/>
          </a:xfrm>
          <a:prstGeom prst="rect">
            <a:avLst/>
          </a:prstGeom>
          <a:noFill/>
          <a:ln>
            <a:noFill/>
          </a:ln>
        </p:spPr>
        <p:txBody>
          <a:bodyPr spcFirstLastPara="1" wrap="square" lIns="121900" tIns="60933"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5200"/>
              <a:buFont typeface="Alexandria"/>
              <a:buNone/>
              <a:defRPr sz="5000" b="1" i="0" u="none" strike="noStrike" cap="none">
                <a:solidFill>
                  <a:schemeClr val="dk2"/>
                </a:solidFill>
                <a:latin typeface="Alexandria"/>
                <a:ea typeface="Alexandria"/>
                <a:cs typeface="Alexandria"/>
                <a:sym typeface="Alexandria"/>
              </a:defRPr>
            </a:lvl1pPr>
            <a:lvl2pPr marR="0" lvl="1"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2pPr>
            <a:lvl3pPr marR="0" lvl="2"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3pPr>
            <a:lvl4pPr marR="0" lvl="3"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4pPr>
            <a:lvl5pPr marR="0" lvl="4"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5pPr>
            <a:lvl6pPr marR="0" lvl="5"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6pPr>
            <a:lvl7pPr marR="0" lvl="6"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7pPr>
            <a:lvl8pPr marR="0" lvl="7"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8pPr>
            <a:lvl9pPr marR="0" lvl="8"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9pPr>
          </a:lstStyle>
          <a:p>
            <a:pPr algn="ctr">
              <a:lnSpc>
                <a:spcPct val="120000"/>
              </a:lnSpc>
              <a:buClr>
                <a:srgbClr val="A2B4F5"/>
              </a:buClr>
              <a:buSzPts val="1100"/>
              <a:buFont typeface="Arial"/>
              <a:buNone/>
            </a:pPr>
            <a:r>
              <a:rPr lang="en-US" sz="3200" kern="0" dirty="0" smtClean="0">
                <a:ln w="12700">
                  <a:solidFill>
                    <a:srgbClr val="0000CC"/>
                  </a:solidFill>
                  <a:prstDash val="solid"/>
                </a:ln>
                <a:solidFill>
                  <a:srgbClr val="FAFAFA">
                    <a:lumMod val="10000"/>
                  </a:srgbClr>
                </a:solidFill>
                <a:latin typeface="Times New Roman" panose="02020603050405020304" pitchFamily="18" charset="0"/>
                <a:ea typeface="+mn-ea"/>
                <a:cs typeface="Times New Roman" panose="02020603050405020304" pitchFamily="18" charset="0"/>
                <a:sym typeface="+mn-lt"/>
              </a:rPr>
              <a:t>HOẠT ĐỘNG 2</a:t>
            </a:r>
          </a:p>
          <a:p>
            <a:pPr algn="ctr">
              <a:lnSpc>
                <a:spcPct val="120000"/>
              </a:lnSpc>
              <a:buClr>
                <a:srgbClr val="A2B4F5"/>
              </a:buClr>
              <a:buSzPts val="1100"/>
              <a:buFont typeface="Arial"/>
              <a:buNone/>
            </a:pPr>
            <a:r>
              <a:rPr lang="en-US" sz="3200" kern="0" dirty="0" smtClean="0">
                <a:ln w="12700">
                  <a:solidFill>
                    <a:srgbClr val="0000CC"/>
                  </a:solidFill>
                  <a:prstDash val="solid"/>
                </a:ln>
                <a:solidFill>
                  <a:srgbClr val="FAFAFA">
                    <a:lumMod val="10000"/>
                  </a:srgbClr>
                </a:solidFill>
                <a:latin typeface="Times New Roman" panose="02020603050405020304" pitchFamily="18" charset="0"/>
                <a:ea typeface="+mn-ea"/>
                <a:cs typeface="Times New Roman" panose="02020603050405020304" pitchFamily="18" charset="0"/>
                <a:sym typeface="+mn-lt"/>
              </a:rPr>
              <a:t>TÌM HIỂU CÁC HOẠT ĐỘNG GIÁO DỤC TINH THẦN ĐOÀN KẾT DÂN TỘC, HOÀ BÌNH, HỮU NGHỊ</a:t>
            </a:r>
            <a:endParaRPr lang="en-US" sz="3200" kern="0" dirty="0">
              <a:ln w="12700">
                <a:solidFill>
                  <a:srgbClr val="0000CC"/>
                </a:solidFill>
                <a:prstDash val="solid"/>
              </a:ln>
              <a:solidFill>
                <a:srgbClr val="FAFAFA">
                  <a:lumMod val="10000"/>
                </a:srgbClr>
              </a:soli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2487235808"/>
      </p:ext>
    </p:extLst>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429554" y="734097"/>
            <a:ext cx="9478850" cy="1674254"/>
          </a:xfrm>
          <a:prstGeom prst="rect">
            <a:avLst/>
          </a:prstGeom>
        </p:spPr>
        <p:txBody>
          <a:bodyPr spcFirstLastPara="1" wrap="square" lIns="121900" tIns="60933" rIns="0" bIns="121900" anchor="ctr" anchorCtr="0">
            <a:noAutofit/>
          </a:bodyPr>
          <a:lstStyle/>
          <a:p>
            <a:pPr algn="just"/>
            <a:r>
              <a:rPr lang="en-US" sz="3200" dirty="0">
                <a:latin typeface="Times New Roman" panose="02020603050405020304" pitchFamily="18" charset="0"/>
                <a:cs typeface="Times New Roman" panose="02020603050405020304" pitchFamily="18" charset="0"/>
              </a:rPr>
              <a:t>1.</a:t>
            </a:r>
            <a:r>
              <a:rPr lang="vi-VN" sz="3200" dirty="0">
                <a:latin typeface="Times New Roman" panose="02020603050405020304" pitchFamily="18" charset="0"/>
                <a:cs typeface="Times New Roman" panose="02020603050405020304" pitchFamily="18" charset="0"/>
              </a:rPr>
              <a:t>Chia sẻ về các hoạt động giáo dục tình đoàn kết dân tộc, hoà bình, hữu nghị em đã tham gia hoặc đã biết.</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29554" y="2408351"/>
            <a:ext cx="3966694" cy="523220"/>
          </a:xfrm>
          <a:prstGeom prst="rect">
            <a:avLst/>
          </a:prstGeom>
          <a:noFill/>
        </p:spPr>
        <p:txBody>
          <a:bodyPr wrap="square" rtlCol="0">
            <a:spAutoFit/>
          </a:bodyPr>
          <a:lstStyle/>
          <a:p>
            <a:pPr lvl="1"/>
            <a:r>
              <a:rPr lang="en-US" sz="2800" dirty="0" smtClean="0">
                <a:solidFill>
                  <a:srgbClr val="FAFAFA">
                    <a:lumMod val="10000"/>
                  </a:srgbClr>
                </a:solidFill>
                <a:latin typeface="Times New Roman" panose="02020603050405020304" pitchFamily="18" charset="0"/>
                <a:cs typeface="Times New Roman" panose="02020603050405020304" pitchFamily="18" charset="0"/>
              </a:rPr>
              <a:t>HS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thảo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luận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theo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bàn</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14434" y="2408351"/>
            <a:ext cx="5228821" cy="3539430"/>
          </a:xfrm>
          <a:prstGeom prst="rect">
            <a:avLst/>
          </a:prstGeom>
          <a:noFill/>
        </p:spPr>
        <p:txBody>
          <a:bodyPr wrap="square" rtlCol="0">
            <a:spAutoFit/>
          </a:bodyPr>
          <a:lstStyle/>
          <a:p>
            <a:pPr algn="just"/>
            <a:r>
              <a:rPr lang="en-US" sz="2800" dirty="0" smtClean="0">
                <a:solidFill>
                  <a:srgbClr val="000000"/>
                </a:solidFill>
                <a:latin typeface="Times New Roman" panose="02020603050405020304" pitchFamily="18" charset="0"/>
                <a:ea typeface="Microsoft Sans Serif" panose="020B0604020202020204" pitchFamily="34" charset="0"/>
              </a:rPr>
              <a:t>Chia </a:t>
            </a:r>
            <a:r>
              <a:rPr lang="en-US" sz="2800" dirty="0" err="1" smtClean="0">
                <a:solidFill>
                  <a:srgbClr val="000000"/>
                </a:solidFill>
                <a:latin typeface="Times New Roman" panose="02020603050405020304" pitchFamily="18" charset="0"/>
                <a:ea typeface="Microsoft Sans Serif" panose="020B0604020202020204" pitchFamily="34" charset="0"/>
              </a:rPr>
              <a:t>sẻ</a:t>
            </a:r>
            <a:r>
              <a:rPr lang="en-US" sz="2800" dirty="0" smtClean="0">
                <a:solidFill>
                  <a:srgbClr val="000000"/>
                </a:solidFill>
                <a:latin typeface="Times New Roman" panose="02020603050405020304" pitchFamily="18" charset="0"/>
                <a:ea typeface="Microsoft Sans Serif" panose="020B0604020202020204" pitchFamily="34" charset="0"/>
              </a:rPr>
              <a:t> </a:t>
            </a:r>
            <a:r>
              <a:rPr lang="en-US" sz="2800" dirty="0">
                <a:solidFill>
                  <a:srgbClr val="000000"/>
                </a:solidFill>
                <a:latin typeface="Times New Roman" panose="02020603050405020304" pitchFamily="18" charset="0"/>
                <a:ea typeface="Microsoft Sans Serif" panose="020B0604020202020204" pitchFamily="34" charset="0"/>
              </a:rPr>
              <a:t>c</a:t>
            </a:r>
            <a:r>
              <a:rPr lang="vi-VN" sz="2800" dirty="0" smtClean="0">
                <a:solidFill>
                  <a:srgbClr val="000000"/>
                </a:solidFill>
                <a:latin typeface="Times New Roman" panose="02020603050405020304" pitchFamily="18" charset="0"/>
                <a:ea typeface="Microsoft Sans Serif" panose="020B0604020202020204" pitchFamily="34" charset="0"/>
              </a:rPr>
              <a:t>ác </a:t>
            </a:r>
            <a:r>
              <a:rPr lang="vi-VN" sz="2800" dirty="0">
                <a:solidFill>
                  <a:srgbClr val="000000"/>
                </a:solidFill>
                <a:latin typeface="Times New Roman" panose="02020603050405020304" pitchFamily="18" charset="0"/>
                <a:ea typeface="Microsoft Sans Serif" panose="020B0604020202020204" pitchFamily="34" charset="0"/>
              </a:rPr>
              <a:t>hoạt động giáo dục tình đoàn kết dân tộc, hoà bình, hữu nghị em đã tham gia hoặc đã </a:t>
            </a:r>
            <a:r>
              <a:rPr lang="vi-VN" sz="2800" dirty="0" smtClean="0">
                <a:solidFill>
                  <a:srgbClr val="000000"/>
                </a:solidFill>
                <a:latin typeface="Times New Roman" panose="02020603050405020304" pitchFamily="18" charset="0"/>
                <a:ea typeface="Microsoft Sans Serif" panose="020B0604020202020204" pitchFamily="34" charset="0"/>
              </a:rPr>
              <a:t>biế</a:t>
            </a:r>
            <a:r>
              <a:rPr lang="en-US" sz="2800" dirty="0" smtClean="0">
                <a:solidFill>
                  <a:srgbClr val="000000"/>
                </a:solidFill>
                <a:latin typeface="Times New Roman" panose="02020603050405020304" pitchFamily="18" charset="0"/>
                <a:ea typeface="Microsoft Sans Serif" panose="020B0604020202020204" pitchFamily="34" charset="0"/>
              </a:rPr>
              <a:t>t</a:t>
            </a:r>
            <a:r>
              <a:rPr lang="vi-VN" sz="2800" dirty="0" smtClean="0">
                <a:solidFill>
                  <a:srgbClr val="000000"/>
                </a:solidFill>
                <a:latin typeface="Times New Roman" panose="02020603050405020304" pitchFamily="18" charset="0"/>
                <a:ea typeface="Microsoft Sans Serif" panose="020B0604020202020204" pitchFamily="34" charset="0"/>
              </a:rPr>
              <a:t>:</a:t>
            </a:r>
            <a:endParaRPr lang="en-US" sz="2800" dirty="0" smtClean="0">
              <a:solidFill>
                <a:srgbClr val="000000"/>
              </a:solidFill>
              <a:latin typeface="Times New Roman" panose="02020603050405020304" pitchFamily="18" charset="0"/>
              <a:ea typeface="Microsoft Sans Serif" panose="020B0604020202020204" pitchFamily="34" charset="0"/>
            </a:endParaRPr>
          </a:p>
          <a:p>
            <a:pPr marL="457200" indent="-457200" algn="just">
              <a:buFontTx/>
              <a:buChar char="-"/>
            </a:pPr>
            <a:r>
              <a:rPr lang="en-US" sz="2800" dirty="0" err="1" smtClean="0">
                <a:solidFill>
                  <a:srgbClr val="000000"/>
                </a:solidFill>
                <a:latin typeface="Times New Roman" panose="02020603050405020304" pitchFamily="18" charset="0"/>
                <a:ea typeface="Microsoft Sans Serif" panose="020B0604020202020204" pitchFamily="34" charset="0"/>
              </a:rPr>
              <a:t>Nêu</a:t>
            </a:r>
            <a:r>
              <a:rPr lang="en-US" sz="2800" dirty="0" smtClean="0">
                <a:solidFill>
                  <a:srgbClr val="000000"/>
                </a:solidFill>
                <a:latin typeface="Times New Roman" panose="02020603050405020304" pitchFamily="18" charset="0"/>
                <a:ea typeface="Microsoft Sans Serif" panose="020B0604020202020204" pitchFamily="34" charset="0"/>
              </a:rPr>
              <a:t> </a:t>
            </a:r>
            <a:r>
              <a:rPr lang="en-US" sz="2800" dirty="0" err="1" smtClean="0">
                <a:solidFill>
                  <a:srgbClr val="000000"/>
                </a:solidFill>
                <a:latin typeface="Times New Roman" panose="02020603050405020304" pitchFamily="18" charset="0"/>
                <a:ea typeface="Microsoft Sans Serif" panose="020B0604020202020204" pitchFamily="34" charset="0"/>
              </a:rPr>
              <a:t>rõ</a:t>
            </a:r>
            <a:r>
              <a:rPr lang="en-US" sz="2800" dirty="0" smtClean="0">
                <a:solidFill>
                  <a:srgbClr val="000000"/>
                </a:solidFill>
                <a:latin typeface="Times New Roman" panose="02020603050405020304" pitchFamily="18" charset="0"/>
                <a:ea typeface="Microsoft Sans Serif" panose="020B0604020202020204" pitchFamily="34" charset="0"/>
              </a:rPr>
              <a:t> </a:t>
            </a:r>
            <a:r>
              <a:rPr lang="en-US" sz="2800" dirty="0" err="1" smtClean="0">
                <a:solidFill>
                  <a:srgbClr val="000000"/>
                </a:solidFill>
                <a:latin typeface="Times New Roman" panose="02020603050405020304" pitchFamily="18" charset="0"/>
                <a:ea typeface="Microsoft Sans Serif" panose="020B0604020202020204" pitchFamily="34" charset="0"/>
              </a:rPr>
              <a:t>Tên</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thời</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gian</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địa</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điểm</a:t>
            </a:r>
            <a:r>
              <a:rPr lang="en-US" sz="2800" dirty="0">
                <a:solidFill>
                  <a:srgbClr val="000000"/>
                </a:solidFill>
                <a:latin typeface="Times New Roman" panose="02020603050405020304" pitchFamily="18" charset="0"/>
                <a:ea typeface="Microsoft Sans Serif" panose="020B0604020202020204" pitchFamily="34" charset="0"/>
              </a:rPr>
              <a:t>, qui </a:t>
            </a:r>
            <a:r>
              <a:rPr lang="en-US" sz="2800" dirty="0" err="1">
                <a:solidFill>
                  <a:srgbClr val="000000"/>
                </a:solidFill>
                <a:latin typeface="Times New Roman" panose="02020603050405020304" pitchFamily="18" charset="0"/>
                <a:ea typeface="Microsoft Sans Serif" panose="020B0604020202020204" pitchFamily="34" charset="0"/>
              </a:rPr>
              <a:t>mô</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của</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từng</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hoạt</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động</a:t>
            </a:r>
            <a:r>
              <a:rPr lang="en-US" sz="2800" dirty="0">
                <a:solidFill>
                  <a:srgbClr val="000000"/>
                </a:solidFill>
                <a:latin typeface="Times New Roman" panose="02020603050405020304" pitchFamily="18" charset="0"/>
                <a:ea typeface="Microsoft Sans Serif" panose="020B0604020202020204" pitchFamily="34" charset="0"/>
              </a:rPr>
              <a:t>. </a:t>
            </a:r>
            <a:endParaRPr lang="en-US" sz="2800" dirty="0" smtClean="0">
              <a:solidFill>
                <a:srgbClr val="000000"/>
              </a:solidFill>
              <a:latin typeface="Times New Roman" panose="02020603050405020304" pitchFamily="18" charset="0"/>
              <a:ea typeface="Microsoft Sans Serif" panose="020B0604020202020204" pitchFamily="34" charset="0"/>
            </a:endParaRPr>
          </a:p>
          <a:p>
            <a:pPr marL="457200" indent="-457200" algn="just">
              <a:buFontTx/>
              <a:buChar char="-"/>
            </a:pPr>
            <a:r>
              <a:rPr lang="en-US" sz="2800" dirty="0" err="1" smtClean="0">
                <a:solidFill>
                  <a:srgbClr val="000000"/>
                </a:solidFill>
                <a:latin typeface="Times New Roman" panose="02020603050405020304" pitchFamily="18" charset="0"/>
                <a:ea typeface="Microsoft Sans Serif" panose="020B0604020202020204" pitchFamily="34" charset="0"/>
              </a:rPr>
              <a:t>Cảm</a:t>
            </a:r>
            <a:r>
              <a:rPr lang="en-US" sz="2800" dirty="0" smtClean="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nghĩ</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của</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bản</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thân</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về</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từng</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hoạt</a:t>
            </a:r>
            <a:r>
              <a:rPr lang="en-US" sz="2800" dirty="0">
                <a:solidFill>
                  <a:srgbClr val="000000"/>
                </a:solidFill>
                <a:latin typeface="Times New Roman" panose="02020603050405020304" pitchFamily="18" charset="0"/>
                <a:ea typeface="Microsoft Sans Serif" panose="020B0604020202020204" pitchFamily="34" charset="0"/>
              </a:rPr>
              <a:t> </a:t>
            </a:r>
            <a:r>
              <a:rPr lang="en-US" sz="2800" dirty="0" err="1" smtClean="0">
                <a:solidFill>
                  <a:srgbClr val="000000"/>
                </a:solidFill>
                <a:latin typeface="Times New Roman" panose="02020603050405020304" pitchFamily="18" charset="0"/>
                <a:ea typeface="Microsoft Sans Serif" panose="020B0604020202020204" pitchFamily="34" charset="0"/>
              </a:rPr>
              <a:t>động</a:t>
            </a:r>
            <a:r>
              <a:rPr lang="en-US" sz="2800" dirty="0" smtClean="0">
                <a:solidFill>
                  <a:srgbClr val="000000"/>
                </a:solidFill>
                <a:latin typeface="Times New Roman" panose="02020603050405020304" pitchFamily="18" charset="0"/>
                <a:ea typeface="Microsoft Sans Serif" panose="020B0604020202020204" pitchFamily="34" charset="0"/>
              </a:rPr>
              <a:t>.</a:t>
            </a:r>
            <a:endParaRPr lang="en-US" sz="2800" dirty="0">
              <a:solidFill>
                <a:srgbClr val="000000"/>
              </a:solidFill>
              <a:latin typeface="Microsoft Sans Serif" panose="020B0604020202020204" pitchFamily="34" charset="0"/>
              <a:ea typeface="Microsoft Sans Serif" panose="020B0604020202020204" pitchFamily="34" charset="0"/>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71895" y1="67485" x2="73529" y2="82822"/>
                        <a14:foregroundMark x1="72712" y1="63804" x2="75490" y2="84049"/>
                        <a14:foregroundMark x1="18137" y1="72086" x2="19935" y2="86196"/>
                      </a14:backgroundRemoval>
                    </a14:imgEffect>
                  </a14:imgLayer>
                </a14:imgProps>
              </a:ext>
              <a:ext uri="{28A0092B-C50C-407E-A947-70E740481C1C}">
                <a14:useLocalDpi xmlns:a14="http://schemas.microsoft.com/office/drawing/2010/main" val="0"/>
              </a:ext>
            </a:extLst>
          </a:blip>
          <a:stretch>
            <a:fillRect/>
          </a:stretch>
        </p:blipFill>
        <p:spPr>
          <a:xfrm>
            <a:off x="656821" y="2896968"/>
            <a:ext cx="6416077" cy="3417714"/>
          </a:xfrm>
          <a:prstGeom prst="rect">
            <a:avLst/>
          </a:prstGeom>
        </p:spPr>
      </p:pic>
    </p:spTree>
    <p:extLst>
      <p:ext uri="{BB962C8B-B14F-4D97-AF65-F5344CB8AC3E}">
        <p14:creationId xmlns:p14="http://schemas.microsoft.com/office/powerpoint/2010/main" val="4101643518"/>
      </p:ext>
    </p:extLst>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p:cNvGrpSpPr/>
        <p:nvPr/>
      </p:nvGrpSpPr>
      <p:grpSpPr>
        <a:xfrm>
          <a:off x="0" y="0"/>
          <a:ext cx="0" cy="0"/>
          <a:chOff x="0" y="0"/>
          <a:chExt cx="0" cy="0"/>
        </a:xfrm>
      </p:grpSpPr>
      <p:sp>
        <p:nvSpPr>
          <p:cNvPr id="2" name="Freeform 2"/>
          <p:cNvSpPr/>
          <p:nvPr/>
        </p:nvSpPr>
        <p:spPr>
          <a:xfrm flipH="1">
            <a:off x="10515600" y="-429996"/>
            <a:ext cx="1876966" cy="859992"/>
          </a:xfrm>
          <a:custGeom>
            <a:avLst/>
            <a:gdLst/>
            <a:ahLst/>
            <a:cxnLst/>
            <a:rect l="l" t="t" r="r" b="b"/>
            <a:pathLst>
              <a:path w="2815449" h="1289988">
                <a:moveTo>
                  <a:pt x="2815449" y="0"/>
                </a:moveTo>
                <a:lnTo>
                  <a:pt x="0" y="0"/>
                </a:lnTo>
                <a:lnTo>
                  <a:pt x="0" y="1289988"/>
                </a:lnTo>
                <a:lnTo>
                  <a:pt x="2815449" y="1289988"/>
                </a:lnTo>
                <a:lnTo>
                  <a:pt x="2815449"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solidFill>
                <a:prstClr val="black"/>
              </a:solidFill>
            </a:endParaRPr>
          </a:p>
        </p:txBody>
      </p:sp>
      <p:sp>
        <p:nvSpPr>
          <p:cNvPr id="7" name="Freeform 7"/>
          <p:cNvSpPr/>
          <p:nvPr/>
        </p:nvSpPr>
        <p:spPr>
          <a:xfrm>
            <a:off x="0" y="6034323"/>
            <a:ext cx="1377209" cy="823677"/>
          </a:xfrm>
          <a:custGeom>
            <a:avLst/>
            <a:gdLst/>
            <a:ahLst/>
            <a:cxnLst/>
            <a:rect l="l" t="t" r="r" b="b"/>
            <a:pathLst>
              <a:path w="5349081" h="2514068">
                <a:moveTo>
                  <a:pt x="0" y="0"/>
                </a:moveTo>
                <a:lnTo>
                  <a:pt x="5349082" y="0"/>
                </a:lnTo>
                <a:lnTo>
                  <a:pt x="5349082" y="2514068"/>
                </a:lnTo>
                <a:lnTo>
                  <a:pt x="0" y="25140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solidFill>
                <a:prstClr val="black"/>
              </a:solidFill>
            </a:endParaRPr>
          </a:p>
        </p:txBody>
      </p:sp>
      <p:pic>
        <p:nvPicPr>
          <p:cNvPr id="19" name="Picture 29">
            <a:extLst>
              <a:ext uri="{FF2B5EF4-FFF2-40B4-BE49-F238E27FC236}">
                <a16:creationId xmlns:a16="http://schemas.microsoft.com/office/drawing/2014/main" xmlns="" id="{C895F4D0-90FC-598D-99AE-6124970206A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537046" y="6257401"/>
            <a:ext cx="166462" cy="158555"/>
          </a:xfrm>
          <a:prstGeom prst="rect">
            <a:avLst/>
          </a:prstGeom>
        </p:spPr>
      </p:pic>
      <p:pic>
        <p:nvPicPr>
          <p:cNvPr id="24" name="Picture 5">
            <a:extLst>
              <a:ext uri="{FF2B5EF4-FFF2-40B4-BE49-F238E27FC236}">
                <a16:creationId xmlns:a16="http://schemas.microsoft.com/office/drawing/2014/main" xmlns="" id="{AF11B1CE-6375-5177-2203-141CBF3252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8914" t="38319"/>
          <a:stretch>
            <a:fillRect/>
          </a:stretch>
        </p:blipFill>
        <p:spPr>
          <a:xfrm rot="10800000">
            <a:off x="1981200" y="1854200"/>
            <a:ext cx="10209056" cy="5003800"/>
          </a:xfrm>
          <a:prstGeom prst="rect">
            <a:avLst/>
          </a:prstGeom>
        </p:spPr>
      </p:pic>
      <p:pic>
        <p:nvPicPr>
          <p:cNvPr id="25" name="Picture 24" descr="A picture containing toy, doll&#10;&#10;Description automatically generated">
            <a:extLst>
              <a:ext uri="{FF2B5EF4-FFF2-40B4-BE49-F238E27FC236}">
                <a16:creationId xmlns:a16="http://schemas.microsoft.com/office/drawing/2014/main" xmlns="" id="{77295C6C-E8AB-73F4-9AB9-71C8C954CBC2}"/>
              </a:ext>
            </a:extLst>
          </p:cNvPr>
          <p:cNvPicPr>
            <a:picLocks noChangeAspect="1"/>
          </p:cNvPicPr>
          <p:nvPr/>
        </p:nvPicPr>
        <p:blipFill rotWithShape="1">
          <a:blip r:embed="rId10">
            <a:extLst>
              <a:ext uri="{28A0092B-C50C-407E-A947-70E740481C1C}">
                <a14:useLocalDpi xmlns:a14="http://schemas.microsoft.com/office/drawing/2010/main" val="0"/>
              </a:ext>
            </a:extLst>
          </a:blip>
          <a:srcRect t="26331"/>
          <a:stretch/>
        </p:blipFill>
        <p:spPr>
          <a:xfrm>
            <a:off x="688604" y="825798"/>
            <a:ext cx="11009156" cy="6032202"/>
          </a:xfrm>
          <a:prstGeom prst="rect">
            <a:avLst/>
          </a:prstGeom>
        </p:spPr>
      </p:pic>
      <p:sp>
        <p:nvSpPr>
          <p:cNvPr id="28" name="TextBox 27">
            <a:extLst>
              <a:ext uri="{FF2B5EF4-FFF2-40B4-BE49-F238E27FC236}">
                <a16:creationId xmlns:a16="http://schemas.microsoft.com/office/drawing/2014/main" xmlns="" id="{AC0EE417-6297-F48C-8596-EA916987E8A2}"/>
              </a:ext>
            </a:extLst>
          </p:cNvPr>
          <p:cNvSpPr txBox="1"/>
          <p:nvPr/>
        </p:nvSpPr>
        <p:spPr>
          <a:xfrm>
            <a:off x="1981200" y="19659"/>
            <a:ext cx="7144445" cy="986360"/>
          </a:xfrm>
          <a:prstGeom prst="rect">
            <a:avLst/>
          </a:prstGeom>
          <a:noFill/>
        </p:spPr>
        <p:txBody>
          <a:bodyPr wrap="square" rtlCol="0">
            <a:spAutoFit/>
          </a:bodyPr>
          <a:lstStyle/>
          <a:p>
            <a:pPr algn="ctr">
              <a:lnSpc>
                <a:spcPct val="150000"/>
              </a:lnSpc>
            </a:pPr>
            <a:r>
              <a:rPr lang="en-US" sz="4400" b="1" dirty="0" err="1" smtClean="0">
                <a:solidFill>
                  <a:srgbClr val="FF0000"/>
                </a:solidFill>
                <a:latin typeface="Times New Roman" panose="02020603050405020304" pitchFamily="18" charset="0"/>
                <a:cs typeface="Times New Roman" panose="02020603050405020304" pitchFamily="18" charset="0"/>
              </a:rPr>
              <a:t>Đại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diện</a:t>
            </a:r>
            <a:r>
              <a:rPr lang="en-US" sz="4400" b="1" dirty="0" smtClean="0">
                <a:solidFill>
                  <a:srgbClr val="FF0000"/>
                </a:solidFill>
                <a:latin typeface="Times New Roman" panose="02020603050405020304" pitchFamily="18" charset="0"/>
                <a:cs typeface="Times New Roman" panose="02020603050405020304" pitchFamily="18" charset="0"/>
              </a:rPr>
              <a:t> HS </a:t>
            </a:r>
            <a:r>
              <a:rPr lang="en-US" sz="4400" b="1" dirty="0" err="1" smtClean="0">
                <a:solidFill>
                  <a:srgbClr val="FF0000"/>
                </a:solidFill>
                <a:latin typeface="Times New Roman" panose="02020603050405020304" pitchFamily="18" charset="0"/>
                <a:cs typeface="Times New Roman" panose="02020603050405020304" pitchFamily="18" charset="0"/>
              </a:rPr>
              <a:t>phát</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biểu</a:t>
            </a:r>
            <a:endParaRPr lang="vi-VN" sz="4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1681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latin typeface="Times New Roman" panose="02020603050405020304" pitchFamily="18" charset="0"/>
                <a:cs typeface="Times New Roman" panose="02020603050405020304" pitchFamily="18" charset="0"/>
              </a:rPr>
              <a:t>Các hoạt động giáo dục tình đoàn kết dân tộc, hoà bình, hữu nghị em đã tham gia hoặc đã biết </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1455312" y="5269486"/>
            <a:ext cx="9350063" cy="954107"/>
          </a:xfrm>
          <a:prstGeom prst="rect">
            <a:avLst/>
          </a:prstGeom>
        </p:spPr>
        <p:txBody>
          <a:bodyPr wrap="square">
            <a:spAutoFit/>
          </a:bodyPr>
          <a:lstStyle/>
          <a:p>
            <a:pPr algn="just"/>
            <a:r>
              <a:rPr lang="vi-VN" sz="2800" dirty="0">
                <a:solidFill>
                  <a:srgbClr val="252F52"/>
                </a:solidFill>
                <a:latin typeface="Times New Roman" panose="02020603050405020304" pitchFamily="18" charset="0"/>
                <a:cs typeface="Times New Roman" panose="02020603050405020304" pitchFamily="18" charset="0"/>
              </a:rPr>
              <a:t>- Sinh hoạt chuyên đề các chủ đề về tình đoàn kết dân tộc, hoà bình, hữu nghị tại các trường học</a:t>
            </a:r>
            <a:endParaRPr lang="en-US" sz="2800" dirty="0">
              <a:solidFill>
                <a:srgbClr val="252F52"/>
              </a:solidFill>
              <a:latin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488" y="1461330"/>
            <a:ext cx="6267709" cy="3548916"/>
          </a:xfrm>
          <a:prstGeom prst="rect">
            <a:avLst/>
          </a:prstGeom>
        </p:spPr>
      </p:pic>
    </p:spTree>
    <p:extLst>
      <p:ext uri="{BB962C8B-B14F-4D97-AF65-F5344CB8AC3E}">
        <p14:creationId xmlns:p14="http://schemas.microsoft.com/office/powerpoint/2010/main" val="389394253"/>
      </p:ext>
    </p:extLst>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2800" kern="0">
              <a:solidFill>
                <a:srgbClr val="FAFAFA">
                  <a:lumMod val="10000"/>
                </a:srgbClr>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smtClean="0">
                <a:latin typeface="Times New Roman" panose="02020603050405020304" pitchFamily="18" charset="0"/>
                <a:cs typeface="Times New Roman" panose="02020603050405020304" pitchFamily="18" charset="0"/>
              </a:rPr>
              <a:t>Các hoạt động giáo dục tình đoàn kết dân tộc, hoà bình, hữu nghị em đã tham gia hoặc đã biết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49295" y="5392120"/>
            <a:ext cx="9888549" cy="954107"/>
          </a:xfrm>
          <a:prstGeom prst="rect">
            <a:avLst/>
          </a:prstGeom>
        </p:spPr>
        <p:txBody>
          <a:bodyPr wrap="square">
            <a:spAutoFit/>
          </a:bodyPr>
          <a:lstStyle/>
          <a:p>
            <a:r>
              <a:rPr lang="vi-VN" sz="2800" dirty="0" smtClean="0">
                <a:solidFill>
                  <a:srgbClr val="252F52"/>
                </a:solidFill>
                <a:latin typeface="Times New Roman" panose="02020603050405020304" pitchFamily="18" charset="0"/>
                <a:cs typeface="Times New Roman" panose="02020603050405020304" pitchFamily="18" charset="0"/>
              </a:rPr>
              <a:t>- Tổ chức các cuộc thi tìm hiểu về hoà bình, hữu nghị giữa các dân tộc, các nước trên thế giới</a:t>
            </a:r>
            <a:endParaRPr lang="en-US" sz="2800" dirty="0">
              <a:solidFill>
                <a:srgbClr val="252F52"/>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761" y="1937633"/>
            <a:ext cx="4593586" cy="30847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347" y="1962672"/>
            <a:ext cx="5508471" cy="3084744"/>
          </a:xfrm>
          <a:prstGeom prst="rect">
            <a:avLst/>
          </a:prstGeom>
        </p:spPr>
      </p:pic>
    </p:spTree>
    <p:extLst>
      <p:ext uri="{BB962C8B-B14F-4D97-AF65-F5344CB8AC3E}">
        <p14:creationId xmlns:p14="http://schemas.microsoft.com/office/powerpoint/2010/main" val="1542219615"/>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3335629" y="645867"/>
            <a:ext cx="4790941" cy="554861"/>
          </a:xfrm>
          <a:prstGeom prst="rect">
            <a:avLst/>
          </a:prstGeom>
        </p:spPr>
        <p:txBody>
          <a:bodyPr spcFirstLastPara="1" wrap="square" lIns="121900" tIns="60933" rIns="0" bIns="121900" anchor="ctr" anchorCtr="0">
            <a:noAutofit/>
          </a:bodyPr>
          <a:lstStyle/>
          <a:p>
            <a:pPr algn="ctr"/>
            <a:r>
              <a:rPr lang="en-US" sz="3200" dirty="0" smtClean="0">
                <a:latin typeface="Times New Roman" panose="02020603050405020304" pitchFamily="18" charset="0"/>
                <a:cs typeface="Times New Roman" panose="02020603050405020304" pitchFamily="18" charset="0"/>
              </a:rPr>
              <a:t>NỘI DUNG BÀI HỌC</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275012" y="1240149"/>
            <a:ext cx="9878089" cy="1384995"/>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HĐ6: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hứng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thú</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ham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phá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nhau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tôn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trọng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biệt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giữa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23495" y="2610119"/>
            <a:ext cx="10122792"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HĐ7: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Thực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giáo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dục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đoàn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dân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tộc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bình,hữu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nghị</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23494" y="3596473"/>
            <a:ext cx="9878091"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HĐ8: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thực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kế</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hoạch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nguyện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nhân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đạo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pháp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quản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lí</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23495" y="4673467"/>
            <a:ext cx="9710666" cy="523220"/>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HĐ9: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Đánh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ý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nghĩa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223495" y="5360983"/>
            <a:ext cx="10225824" cy="523220"/>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HĐ10: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Tham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xây</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dựng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em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sinh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sống</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688649"/>
      </p:ext>
    </p:extLst>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2800" kern="0">
              <a:solidFill>
                <a:srgbClr val="FAFAFA">
                  <a:lumMod val="10000"/>
                </a:srgbClr>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latin typeface="Times New Roman" panose="02020603050405020304" pitchFamily="18" charset="0"/>
                <a:cs typeface="Times New Roman" panose="02020603050405020304" pitchFamily="18" charset="0"/>
              </a:rPr>
              <a:t>Các hoạt động giáo dục tình đoàn kết dân tộc, hoà bình, hữu nghị em đã tham gia hoặc đã biết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455313" y="5407985"/>
            <a:ext cx="9839460" cy="954107"/>
          </a:xfrm>
          <a:prstGeom prst="rect">
            <a:avLst/>
          </a:prstGeom>
        </p:spPr>
        <p:txBody>
          <a:bodyPr wrap="square">
            <a:spAutoFit/>
          </a:bodyPr>
          <a:lstStyle/>
          <a:p>
            <a:pPr algn="just"/>
            <a:r>
              <a:rPr lang="vi-VN" sz="2800" dirty="0">
                <a:solidFill>
                  <a:srgbClr val="252F52"/>
                </a:solidFill>
                <a:latin typeface="Times New Roman" panose="02020603050405020304" pitchFamily="18" charset="0"/>
                <a:cs typeface="Times New Roman" panose="02020603050405020304" pitchFamily="18" charset="0"/>
              </a:rPr>
              <a:t>- Tổ chức các hoạt động triển lãm, ngày hội văn hoá của các nước trên thế giới</a:t>
            </a:r>
            <a:endParaRPr lang="en-US" sz="2800" dirty="0">
              <a:solidFill>
                <a:srgbClr val="252F52"/>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312" y="1824571"/>
            <a:ext cx="4302028" cy="28702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662" y="2503433"/>
            <a:ext cx="4107976" cy="2740790"/>
          </a:xfrm>
          <a:prstGeom prst="rect">
            <a:avLst/>
          </a:prstGeom>
        </p:spPr>
      </p:pic>
    </p:spTree>
    <p:extLst>
      <p:ext uri="{BB962C8B-B14F-4D97-AF65-F5344CB8AC3E}">
        <p14:creationId xmlns:p14="http://schemas.microsoft.com/office/powerpoint/2010/main" val="3571623632"/>
      </p:ext>
    </p:extLst>
  </p:cSld>
  <p:clrMapOvr>
    <a:masterClrMapping/>
  </p:clrMapOvr>
  <p:transition spd="slow">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429554" y="734097"/>
            <a:ext cx="9478850" cy="1674254"/>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Xác định những hoạt động giáo dục tình đoàn kết dân tộc, hoà bình, hữu nghị phù hợp với học sinh trung học phổ thông.</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87132" y="2408351"/>
            <a:ext cx="8809150" cy="3539430"/>
          </a:xfrm>
          <a:prstGeom prst="rect">
            <a:avLst/>
          </a:prstGeom>
          <a:noFill/>
        </p:spPr>
        <p:txBody>
          <a:bodyPr wrap="square" rtlCol="0">
            <a:spAutoFit/>
          </a:bodyPr>
          <a:lstStyle/>
          <a:p>
            <a:pPr algn="just"/>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Nhiệm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vụ</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Lớp</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chia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thành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4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nhóm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nhỏ</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nhóm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thảo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luận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để</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chỉ</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ra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a:solidFill>
                  <a:srgbClr val="FAFAFA">
                    <a:lumMod val="10000"/>
                  </a:srgbClr>
                </a:solidFill>
                <a:latin typeface="Times New Roman" panose="02020603050405020304" pitchFamily="18" charset="0"/>
                <a:cs typeface="Times New Roman" panose="02020603050405020304" pitchFamily="18" charset="0"/>
              </a:rPr>
              <a:t>n</a:t>
            </a:r>
            <a:r>
              <a:rPr lang="vi-VN" sz="2800" dirty="0" smtClean="0">
                <a:solidFill>
                  <a:srgbClr val="FAFAFA">
                    <a:lumMod val="10000"/>
                  </a:srgbClr>
                </a:solidFill>
                <a:latin typeface="Times New Roman" panose="02020603050405020304" pitchFamily="18" charset="0"/>
                <a:cs typeface="Times New Roman" panose="02020603050405020304" pitchFamily="18" charset="0"/>
              </a:rPr>
              <a:t>hững </a:t>
            </a:r>
            <a:r>
              <a:rPr lang="vi-VN" sz="2800" dirty="0">
                <a:solidFill>
                  <a:srgbClr val="FAFAFA">
                    <a:lumMod val="10000"/>
                  </a:srgbClr>
                </a:solidFill>
                <a:latin typeface="Times New Roman" panose="02020603050405020304" pitchFamily="18" charset="0"/>
                <a:cs typeface="Times New Roman" panose="02020603050405020304" pitchFamily="18" charset="0"/>
              </a:rPr>
              <a:t>hoạt động giáo dục tình đoàn kết dân tộc, hoà bình, hữu nghị phù hợp với học sinh trung học phổ thông</a:t>
            </a:r>
            <a:r>
              <a:rPr lang="vi-VN" sz="28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800" dirty="0" smtClean="0">
              <a:solidFill>
                <a:srgbClr val="FAFAFA">
                  <a:lumMod val="10000"/>
                </a:srgbClr>
              </a:solidFill>
              <a:latin typeface="Times New Roman" panose="02020603050405020304" pitchFamily="18" charset="0"/>
              <a:cs typeface="Times New Roman" panose="02020603050405020304" pitchFamily="18" charset="0"/>
            </a:endParaRPr>
          </a:p>
          <a:p>
            <a:pPr algn="just"/>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Nhóm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1: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truyền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thông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pPr algn="just"/>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Nhóm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2: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giao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lưu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pPr algn="just"/>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Nhóm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3: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nhân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đạo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từ</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thiện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pPr algn="just"/>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Nhóm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4: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dã</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ngoại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16711100"/>
      </p:ext>
    </p:extLst>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26" name="Google Shape;826;p11">
            <a:hlinkClick r:id="" action="ppaction://hlinkshowjump?jump=previousslide"/>
          </p:cNvPr>
          <p:cNvSpPr/>
          <p:nvPr/>
        </p:nvSpPr>
        <p:spPr>
          <a:xfrm rot="10800000" flipH="1">
            <a:off x="8457579" y="1465097"/>
            <a:ext cx="613028" cy="384241"/>
          </a:xfrm>
          <a:custGeom>
            <a:avLst/>
            <a:gdLst/>
            <a:ahLst/>
            <a:cxnLst/>
            <a:rect l="l" t="t" r="r" b="b"/>
            <a:pathLst>
              <a:path w="1900861" h="1191445" extrusionOk="0">
                <a:moveTo>
                  <a:pt x="640914" y="4905"/>
                </a:moveTo>
                <a:cubicBezTo>
                  <a:pt x="514181" y="56240"/>
                  <a:pt x="-24031" y="447667"/>
                  <a:pt x="834" y="644985"/>
                </a:cubicBezTo>
                <a:cubicBezTo>
                  <a:pt x="25699" y="842303"/>
                  <a:pt x="648132" y="1153519"/>
                  <a:pt x="790105" y="1188812"/>
                </a:cubicBezTo>
                <a:cubicBezTo>
                  <a:pt x="932078" y="1224105"/>
                  <a:pt x="685832" y="893638"/>
                  <a:pt x="852670" y="856741"/>
                </a:cubicBezTo>
                <a:cubicBezTo>
                  <a:pt x="1019508" y="819844"/>
                  <a:pt x="1638733" y="1097372"/>
                  <a:pt x="1791133" y="967431"/>
                </a:cubicBezTo>
                <a:cubicBezTo>
                  <a:pt x="1943533" y="837490"/>
                  <a:pt x="1938721" y="182170"/>
                  <a:pt x="1767070" y="77094"/>
                </a:cubicBezTo>
                <a:cubicBezTo>
                  <a:pt x="1595420" y="-27982"/>
                  <a:pt x="944110" y="352216"/>
                  <a:pt x="761230" y="336976"/>
                </a:cubicBezTo>
                <a:cubicBezTo>
                  <a:pt x="578350" y="321736"/>
                  <a:pt x="767647" y="-46430"/>
                  <a:pt x="640914" y="4905"/>
                </a:cubicBezTo>
                <a:close/>
              </a:path>
            </a:pathLst>
          </a:custGeom>
          <a:solidFill>
            <a:schemeClr val="accent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defRPr/>
            </a:pPr>
            <a:endParaRPr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27" name="Google Shape;827;p11">
            <a:hlinkClick r:id="" action="ppaction://hlinkshowjump?jump=nextslide"/>
          </p:cNvPr>
          <p:cNvSpPr/>
          <p:nvPr/>
        </p:nvSpPr>
        <p:spPr>
          <a:xfrm rot="10800000">
            <a:off x="9206129" y="1465097"/>
            <a:ext cx="613028" cy="384241"/>
          </a:xfrm>
          <a:custGeom>
            <a:avLst/>
            <a:gdLst/>
            <a:ahLst/>
            <a:cxnLst/>
            <a:rect l="l" t="t" r="r" b="b"/>
            <a:pathLst>
              <a:path w="1900861" h="1191445" extrusionOk="0">
                <a:moveTo>
                  <a:pt x="640914" y="4905"/>
                </a:moveTo>
                <a:cubicBezTo>
                  <a:pt x="514181" y="56240"/>
                  <a:pt x="-24031" y="447667"/>
                  <a:pt x="834" y="644985"/>
                </a:cubicBezTo>
                <a:cubicBezTo>
                  <a:pt x="25699" y="842303"/>
                  <a:pt x="648132" y="1153519"/>
                  <a:pt x="790105" y="1188812"/>
                </a:cubicBezTo>
                <a:cubicBezTo>
                  <a:pt x="932078" y="1224105"/>
                  <a:pt x="685832" y="893638"/>
                  <a:pt x="852670" y="856741"/>
                </a:cubicBezTo>
                <a:cubicBezTo>
                  <a:pt x="1019508" y="819844"/>
                  <a:pt x="1638733" y="1097372"/>
                  <a:pt x="1791133" y="967431"/>
                </a:cubicBezTo>
                <a:cubicBezTo>
                  <a:pt x="1943533" y="837490"/>
                  <a:pt x="1938721" y="182170"/>
                  <a:pt x="1767070" y="77094"/>
                </a:cubicBezTo>
                <a:cubicBezTo>
                  <a:pt x="1595420" y="-27982"/>
                  <a:pt x="944110" y="352216"/>
                  <a:pt x="761230" y="336976"/>
                </a:cubicBezTo>
                <a:cubicBezTo>
                  <a:pt x="578350" y="321736"/>
                  <a:pt x="767647" y="-46430"/>
                  <a:pt x="640914" y="4905"/>
                </a:cubicBezTo>
                <a:close/>
              </a:path>
            </a:pathLst>
          </a:cu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defRPr/>
            </a:pPr>
            <a:endParaRPr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28" name="Google Shape;828;p11">
            <a:hlinkClick r:id="rId3" action="ppaction://hlinksldjump"/>
          </p:cNvPr>
          <p:cNvSpPr/>
          <p:nvPr/>
        </p:nvSpPr>
        <p:spPr>
          <a:xfrm>
            <a:off x="9771525" y="1284950"/>
            <a:ext cx="1942200" cy="7023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defRPr/>
            </a:pPr>
            <a:endParaRPr sz="1400" b="1" kern="0">
              <a:solidFill>
                <a:srgbClr val="000000"/>
              </a:solidFill>
              <a:latin typeface="Cambria" panose="02040503050406030204" pitchFamily="18" charset="0"/>
              <a:ea typeface="Cambria" panose="02040503050406030204" pitchFamily="18" charset="0"/>
              <a:cs typeface="Arial"/>
              <a:sym typeface="Arial"/>
            </a:endParaRPr>
          </a:p>
        </p:txBody>
      </p:sp>
      <p:sp>
        <p:nvSpPr>
          <p:cNvPr id="829" name="Google Shape;829;p11">
            <a:hlinkClick r:id="rId4" action="ppaction://hlinksldjump"/>
          </p:cNvPr>
          <p:cNvSpPr/>
          <p:nvPr/>
        </p:nvSpPr>
        <p:spPr>
          <a:xfrm>
            <a:off x="9771525" y="2123150"/>
            <a:ext cx="1942200" cy="7023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defRPr/>
            </a:pPr>
            <a:endParaRPr sz="1400" b="1" kern="0">
              <a:solidFill>
                <a:srgbClr val="000000"/>
              </a:solidFill>
              <a:latin typeface="Cambria" panose="02040503050406030204" pitchFamily="18" charset="0"/>
              <a:ea typeface="Cambria" panose="02040503050406030204" pitchFamily="18" charset="0"/>
              <a:cs typeface="Arial"/>
              <a:sym typeface="Arial"/>
            </a:endParaRPr>
          </a:p>
        </p:txBody>
      </p:sp>
      <p:sp>
        <p:nvSpPr>
          <p:cNvPr id="832" name="Google Shape;832;p11">
            <a:hlinkClick r:id="rId5" action="ppaction://hlinksldjump"/>
          </p:cNvPr>
          <p:cNvSpPr/>
          <p:nvPr/>
        </p:nvSpPr>
        <p:spPr>
          <a:xfrm>
            <a:off x="9771525" y="4713950"/>
            <a:ext cx="1942200" cy="7023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defRPr/>
            </a:pPr>
            <a:endParaRPr sz="1400" b="1" kern="0">
              <a:solidFill>
                <a:srgbClr val="000000"/>
              </a:solidFill>
              <a:latin typeface="Cambria" panose="02040503050406030204" pitchFamily="18" charset="0"/>
              <a:ea typeface="Cambria" panose="02040503050406030204" pitchFamily="18" charset="0"/>
              <a:cs typeface="Arial"/>
              <a:sym typeface="Arial"/>
            </a:endParaRPr>
          </a:p>
        </p:txBody>
      </p:sp>
      <p:sp>
        <p:nvSpPr>
          <p:cNvPr id="833" name="Google Shape;833;p11">
            <a:hlinkClick r:id="rId6" action="ppaction://hlinksldjump"/>
          </p:cNvPr>
          <p:cNvSpPr/>
          <p:nvPr/>
        </p:nvSpPr>
        <p:spPr>
          <a:xfrm>
            <a:off x="9771525" y="5552150"/>
            <a:ext cx="1942200" cy="7023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defRPr/>
            </a:pPr>
            <a:endParaRPr sz="1400" b="1" kern="0">
              <a:solidFill>
                <a:srgbClr val="000000"/>
              </a:solidFill>
              <a:latin typeface="Cambria" panose="02040503050406030204" pitchFamily="18" charset="0"/>
              <a:ea typeface="Cambria" panose="02040503050406030204" pitchFamily="18" charset="0"/>
              <a:cs typeface="Arial"/>
              <a:sym typeface="Arial"/>
            </a:endParaRPr>
          </a:p>
        </p:txBody>
      </p:sp>
      <p:pic>
        <p:nvPicPr>
          <p:cNvPr id="3" name="Picture 2"/>
          <p:cNvPicPr>
            <a:picLocks noChangeAspect="1"/>
          </p:cNvPicPr>
          <p:nvPr/>
        </p:nvPicPr>
        <p:blipFill>
          <a:blip r:embed="rId7"/>
          <a:stretch>
            <a:fillRect/>
          </a:stretch>
        </p:blipFill>
        <p:spPr>
          <a:xfrm>
            <a:off x="1978925" y="1263408"/>
            <a:ext cx="8920531" cy="4873676"/>
          </a:xfrm>
          <a:prstGeom prst="rect">
            <a:avLst/>
          </a:prstGeom>
        </p:spPr>
      </p:pic>
      <p:sp>
        <p:nvSpPr>
          <p:cNvPr id="11" name="Rectangle 10"/>
          <p:cNvSpPr/>
          <p:nvPr/>
        </p:nvSpPr>
        <p:spPr>
          <a:xfrm>
            <a:off x="2209377" y="2114289"/>
            <a:ext cx="5243167" cy="609398"/>
          </a:xfrm>
          <a:prstGeom prst="rect">
            <a:avLst/>
          </a:prstGeom>
        </p:spPr>
        <p:txBody>
          <a:bodyPr wrap="none">
            <a:spAutoFit/>
          </a:bodyPr>
          <a:lstStyle/>
          <a:p>
            <a:pPr algn="just">
              <a:lnSpc>
                <a:spcPct val="120000"/>
              </a:lnSpc>
              <a:spcAft>
                <a:spcPts val="800"/>
              </a:spcAft>
            </a:pPr>
            <a:r>
              <a:rPr lang="en-US"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ĐẠI DIỆN HỌC SINH CHIA SẺ</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71123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FAFAFA">
                  <a:lumMod val="10000"/>
                </a:srgbClr>
              </a:solidFill>
              <a:cs typeface="Times New Roman"/>
              <a:sym typeface="+mn-lt"/>
            </a:endParaRPr>
          </a:p>
        </p:txBody>
      </p:sp>
      <p:sp>
        <p:nvSpPr>
          <p:cNvPr id="1169" name="Google Shape;1169;p39"/>
          <p:cNvSpPr txBox="1">
            <a:spLocks noGrp="1"/>
          </p:cNvSpPr>
          <p:nvPr>
            <p:ph type="ctrTitle"/>
          </p:nvPr>
        </p:nvSpPr>
        <p:spPr>
          <a:xfrm>
            <a:off x="1532586" y="734097"/>
            <a:ext cx="4906851" cy="566669"/>
          </a:xfrm>
          <a:prstGeom prst="rect">
            <a:avLst/>
          </a:prstGeom>
        </p:spPr>
        <p:txBody>
          <a:bodyPr spcFirstLastPara="1" wrap="square" lIns="121900" tIns="60933" rIns="0" bIns="121900" anchor="ctr" anchorCtr="0">
            <a:noAutofit/>
          </a:bodyPr>
          <a:lstStyle/>
          <a:p>
            <a:r>
              <a:rPr lang="en-US" sz="2800" dirty="0" err="1">
                <a:solidFill>
                  <a:schemeClr val="bg1">
                    <a:lumMod val="10000"/>
                  </a:schemeClr>
                </a:solidFill>
                <a:latin typeface="Times New Roman" panose="02020603050405020304" pitchFamily="18" charset="0"/>
                <a:cs typeface="Times New Roman" panose="02020603050405020304" pitchFamily="18" charset="0"/>
              </a:rPr>
              <a:t>Các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hoạt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động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Truyền thông</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313645" y="5267461"/>
            <a:ext cx="4778062" cy="954107"/>
          </a:xfrm>
          <a:prstGeom prst="rect">
            <a:avLst/>
          </a:prstGeom>
          <a:noFill/>
        </p:spPr>
        <p:txBody>
          <a:bodyPr wrap="square" rtlCol="0">
            <a:spAutoFit/>
          </a:bodyPr>
          <a:lstStyle/>
          <a:p>
            <a:r>
              <a:rPr lang="vi-VN" sz="2800" dirty="0">
                <a:solidFill>
                  <a:srgbClr val="FAFAFA">
                    <a:lumMod val="10000"/>
                  </a:srgbClr>
                </a:solidFill>
                <a:latin typeface="Times New Roman" panose="02020603050405020304" pitchFamily="18" charset="0"/>
                <a:cs typeface="Times New Roman" panose="02020603050405020304" pitchFamily="18" charset="0"/>
              </a:rPr>
              <a:t>+ Thi tìm hiểu về quan hệ hữu nghị giữa các dân tộc.</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837527" y="5267461"/>
            <a:ext cx="4032241" cy="523220"/>
          </a:xfrm>
          <a:prstGeom prst="rect">
            <a:avLst/>
          </a:prstGeom>
          <a:noFill/>
        </p:spPr>
        <p:txBody>
          <a:bodyPr wrap="square" rtlCol="0">
            <a:spAutoFit/>
          </a:bodyPr>
          <a:lstStyle/>
          <a:p>
            <a:r>
              <a:rPr lang="vi-VN" sz="2800" dirty="0">
                <a:solidFill>
                  <a:srgbClr val="FAFAFA">
                    <a:lumMod val="10000"/>
                  </a:srgbClr>
                </a:solidFill>
                <a:latin typeface="Times New Roman" panose="02020603050405020304" pitchFamily="18" charset="0"/>
                <a:cs typeface="Times New Roman" panose="02020603050405020304" pitchFamily="18" charset="0"/>
              </a:rPr>
              <a:t>+ Vẽ tranh cổ động.</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463" y="2090775"/>
            <a:ext cx="4631788" cy="26586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7278" y="2084101"/>
            <a:ext cx="3672783" cy="2751042"/>
          </a:xfrm>
          <a:prstGeom prst="rect">
            <a:avLst/>
          </a:prstGeom>
        </p:spPr>
      </p:pic>
    </p:spTree>
    <p:extLst>
      <p:ext uri="{BB962C8B-B14F-4D97-AF65-F5344CB8AC3E}">
        <p14:creationId xmlns:p14="http://schemas.microsoft.com/office/powerpoint/2010/main" val="1285807894"/>
      </p:ext>
    </p:extLst>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FAFAFA">
                  <a:lumMod val="10000"/>
                </a:srgbClr>
              </a:solidFill>
              <a:cs typeface="Times New Roman"/>
              <a:sym typeface="+mn-lt"/>
            </a:endParaRPr>
          </a:p>
        </p:txBody>
      </p:sp>
      <p:sp>
        <p:nvSpPr>
          <p:cNvPr id="1169" name="Google Shape;1169;p39"/>
          <p:cNvSpPr txBox="1">
            <a:spLocks noGrp="1"/>
          </p:cNvSpPr>
          <p:nvPr>
            <p:ph type="ctrTitle"/>
          </p:nvPr>
        </p:nvSpPr>
        <p:spPr>
          <a:xfrm>
            <a:off x="1532586" y="734097"/>
            <a:ext cx="4906851" cy="566669"/>
          </a:xfrm>
          <a:prstGeom prst="rect">
            <a:avLst/>
          </a:prstGeom>
        </p:spPr>
        <p:txBody>
          <a:bodyPr spcFirstLastPara="1" wrap="square" lIns="121900" tIns="60933" rIns="0" bIns="121900" anchor="ctr" anchorCtr="0">
            <a:noAutofit/>
          </a:bodyPr>
          <a:lstStyle/>
          <a:p>
            <a:r>
              <a:rPr lang="en-US" sz="2800" dirty="0" err="1">
                <a:solidFill>
                  <a:schemeClr val="bg1">
                    <a:lumMod val="10000"/>
                  </a:schemeClr>
                </a:solidFill>
                <a:latin typeface="Times New Roman" panose="02020603050405020304" pitchFamily="18" charset="0"/>
                <a:cs typeface="Times New Roman" panose="02020603050405020304" pitchFamily="18" charset="0"/>
              </a:rPr>
              <a:t>Các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hoạt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động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Truyền thông</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313645" y="5267461"/>
            <a:ext cx="4778062" cy="954107"/>
          </a:xfrm>
          <a:prstGeom prst="rect">
            <a:avLst/>
          </a:prstGeom>
          <a:noFill/>
        </p:spPr>
        <p:txBody>
          <a:bodyPr wrap="square" rtlCol="0">
            <a:spAutoFit/>
          </a:bodyPr>
          <a:lstStyle/>
          <a:p>
            <a:r>
              <a:rPr lang="vi-VN" sz="2800" dirty="0">
                <a:solidFill>
                  <a:srgbClr val="FAFAFA">
                    <a:lumMod val="10000"/>
                  </a:srgbClr>
                </a:solidFill>
                <a:latin typeface="Times New Roman" panose="02020603050405020304" pitchFamily="18" charset="0"/>
                <a:cs typeface="Times New Roman" panose="02020603050405020304" pitchFamily="18" charset="0"/>
              </a:rPr>
              <a:t>+ Thuyết trình về một thế giới hoà bình.</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1707" y="5267461"/>
            <a:ext cx="4778062" cy="523220"/>
          </a:xfrm>
          <a:prstGeom prst="rect">
            <a:avLst/>
          </a:prstGeom>
          <a:noFill/>
        </p:spPr>
        <p:txBody>
          <a:bodyPr wrap="square" rtlCol="0">
            <a:spAutoFit/>
          </a:bodyPr>
          <a:lstStyle/>
          <a:p>
            <a:r>
              <a:rPr lang="vi-VN" sz="2800" dirty="0">
                <a:solidFill>
                  <a:srgbClr val="FAFAFA">
                    <a:lumMod val="10000"/>
                  </a:srgbClr>
                </a:solidFill>
                <a:latin typeface="Times New Roman" panose="02020603050405020304" pitchFamily="18" charset="0"/>
                <a:cs typeface="Times New Roman" panose="02020603050405020304" pitchFamily="18" charset="0"/>
              </a:rPr>
              <a:t>+ Tiểu phẩm tuyên truyền.</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744" y="2016029"/>
            <a:ext cx="4499725" cy="256961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082" y="2016028"/>
            <a:ext cx="4588605" cy="2569619"/>
          </a:xfrm>
          <a:prstGeom prst="rect">
            <a:avLst/>
          </a:prstGeom>
        </p:spPr>
      </p:pic>
    </p:spTree>
    <p:extLst>
      <p:ext uri="{BB962C8B-B14F-4D97-AF65-F5344CB8AC3E}">
        <p14:creationId xmlns:p14="http://schemas.microsoft.com/office/powerpoint/2010/main" val="1897019601"/>
      </p:ext>
    </p:extLst>
  </p:cSld>
  <p:clrMapOvr>
    <a:masterClrMapping/>
  </p:clrMapOvr>
  <p:transition spd="slow">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7057622" cy="566669"/>
          </a:xfrm>
          <a:prstGeom prst="rect">
            <a:avLst/>
          </a:prstGeom>
        </p:spPr>
        <p:txBody>
          <a:bodyPr spcFirstLastPara="1" wrap="square" lIns="121900" tIns="60933" rIns="0" bIns="121900" anchor="ctr" anchorCtr="0">
            <a:noAutofit/>
          </a:bodyPr>
          <a:lstStyle/>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hân đạo, từ thiện</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13645" y="5267461"/>
            <a:ext cx="4778062" cy="954107"/>
          </a:xfrm>
          <a:prstGeom prst="rect">
            <a:avLst/>
          </a:prstGeom>
          <a:noFill/>
        </p:spPr>
        <p:txBody>
          <a:bodyPr wrap="square" rtlCol="0">
            <a:spAutoFit/>
          </a:bodyPr>
          <a:lstStyle/>
          <a:p>
            <a:r>
              <a:rPr lang="vi-VN" sz="2800" dirty="0">
                <a:solidFill>
                  <a:srgbClr val="FAFAFA">
                    <a:lumMod val="10000"/>
                  </a:srgbClr>
                </a:solidFill>
                <a:latin typeface="Times New Roman" panose="02020603050405020304" pitchFamily="18" charset="0"/>
                <a:cs typeface="Times New Roman" panose="02020603050405020304" pitchFamily="18" charset="0"/>
              </a:rPr>
              <a:t>+ Quyên góp giúp đỡ trẻ em vùng cao.</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1707" y="5267461"/>
            <a:ext cx="4868214" cy="523220"/>
          </a:xfrm>
          <a:prstGeom prst="rect">
            <a:avLst/>
          </a:prstGeom>
          <a:noFill/>
        </p:spPr>
        <p:txBody>
          <a:bodyPr wrap="square" rtlCol="0">
            <a:spAutoFit/>
          </a:bodyPr>
          <a:lstStyle/>
          <a:p>
            <a:r>
              <a:rPr lang="vi-VN" sz="2800" dirty="0">
                <a:solidFill>
                  <a:srgbClr val="FAFAFA">
                    <a:lumMod val="10000"/>
                  </a:srgbClr>
                </a:solidFill>
                <a:latin typeface="Times New Roman" panose="02020603050405020304" pitchFamily="18" charset="0"/>
                <a:cs typeface="Times New Roman" panose="02020603050405020304" pitchFamily="18" charset="0"/>
              </a:rPr>
              <a:t>+ Tình nguyện vì an sinh xã hội.</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45" y="1512463"/>
            <a:ext cx="4398059" cy="30185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517" y="1408024"/>
            <a:ext cx="4425404" cy="3123033"/>
          </a:xfrm>
          <a:prstGeom prst="rect">
            <a:avLst/>
          </a:prstGeom>
        </p:spPr>
      </p:pic>
    </p:spTree>
    <p:extLst>
      <p:ext uri="{BB962C8B-B14F-4D97-AF65-F5344CB8AC3E}">
        <p14:creationId xmlns:p14="http://schemas.microsoft.com/office/powerpoint/2010/main" val="1554102928"/>
      </p:ext>
    </p:extLst>
  </p:cSld>
  <p:clrMapOvr>
    <a:masterClrMapping/>
  </p:clrMapOvr>
  <p:transition spd="slow">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7057622" cy="566669"/>
          </a:xfrm>
          <a:prstGeom prst="rect">
            <a:avLst/>
          </a:prstGeom>
        </p:spPr>
        <p:txBody>
          <a:bodyPr spcFirstLastPara="1" wrap="square" lIns="121900" tIns="60933" rIns="0" bIns="121900" anchor="ctr" anchorCtr="0">
            <a:noAutofit/>
          </a:bodyPr>
          <a:lstStyle/>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hân đạo, từ thiện</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13645" y="5267461"/>
            <a:ext cx="4778062" cy="523220"/>
          </a:xfrm>
          <a:prstGeom prst="rect">
            <a:avLst/>
          </a:prstGeom>
          <a:noFill/>
        </p:spPr>
        <p:txBody>
          <a:bodyPr wrap="square" rtlCol="0">
            <a:spAutoFit/>
          </a:bodyPr>
          <a:lstStyle/>
          <a:p>
            <a:r>
              <a:rPr lang="vi-VN" sz="2800" dirty="0">
                <a:solidFill>
                  <a:srgbClr val="FAFAFA">
                    <a:lumMod val="10000"/>
                  </a:srgbClr>
                </a:solidFill>
                <a:latin typeface="Times New Roman" panose="02020603050405020304" pitchFamily="18" charset="0"/>
                <a:cs typeface="Times New Roman" panose="02020603050405020304" pitchFamily="18" charset="0"/>
              </a:rPr>
              <a:t>+ Tặng quà người già neo đơn</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1707" y="5267461"/>
            <a:ext cx="4868214" cy="954107"/>
          </a:xfrm>
          <a:prstGeom prst="rect">
            <a:avLst/>
          </a:prstGeom>
          <a:noFill/>
        </p:spPr>
        <p:txBody>
          <a:bodyPr wrap="square" rtlCol="0">
            <a:spAutoFit/>
          </a:bodyPr>
          <a:lstStyle/>
          <a:p>
            <a:r>
              <a:rPr lang="vi-VN" sz="2800" dirty="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Tặng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quà</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a:solidFill>
                  <a:srgbClr val="FAFAFA">
                    <a:lumMod val="10000"/>
                  </a:srgbClr>
                </a:solidFill>
                <a:latin typeface="Times New Roman" panose="02020603050405020304" pitchFamily="18" charset="0"/>
                <a:cs typeface="Times New Roman" panose="02020603050405020304" pitchFamily="18" charset="0"/>
              </a:rPr>
              <a:t>T</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ết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cho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HS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hoàn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cảnh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khó</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khăn</a:t>
            </a:r>
            <a:r>
              <a:rPr lang="vi-VN" sz="28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44" y="1683913"/>
            <a:ext cx="4363825" cy="2806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809" y="1683913"/>
            <a:ext cx="4178798" cy="2806200"/>
          </a:xfrm>
          <a:prstGeom prst="rect">
            <a:avLst/>
          </a:prstGeom>
        </p:spPr>
      </p:pic>
    </p:spTree>
    <p:extLst>
      <p:ext uri="{BB962C8B-B14F-4D97-AF65-F5344CB8AC3E}">
        <p14:creationId xmlns:p14="http://schemas.microsoft.com/office/powerpoint/2010/main" val="2657097256"/>
      </p:ext>
    </p:extLst>
  </p:cSld>
  <p:clrMapOvr>
    <a:masterClrMapping/>
  </p:clrMapOvr>
  <p:transition spd="slow">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7057622" cy="566669"/>
          </a:xfrm>
          <a:prstGeom prst="rect">
            <a:avLst/>
          </a:prstGeom>
        </p:spPr>
        <p:txBody>
          <a:bodyPr spcFirstLastPara="1" wrap="square" lIns="121900" tIns="60933" rIns="0" bIns="121900" anchor="ctr" anchorCtr="0">
            <a:noAutofit/>
          </a:bodyPr>
          <a:lstStyle/>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Giao lưu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13645" y="5267461"/>
            <a:ext cx="4778062" cy="523220"/>
          </a:xfrm>
          <a:prstGeom prst="rect">
            <a:avLst/>
          </a:prstGeom>
          <a:noFill/>
        </p:spPr>
        <p:txBody>
          <a:bodyPr wrap="square" rtlCol="0">
            <a:spAutoFit/>
          </a:bodyPr>
          <a:lstStyle/>
          <a:p>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Tọa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đàm</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1707" y="5267461"/>
            <a:ext cx="4868214" cy="523220"/>
          </a:xfrm>
          <a:prstGeom prst="rect">
            <a:avLst/>
          </a:prstGeom>
          <a:noFill/>
        </p:spPr>
        <p:txBody>
          <a:bodyPr wrap="square" rtlCol="0">
            <a:spAutoFit/>
          </a:bodyPr>
          <a:lstStyle/>
          <a:p>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Biểu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diễn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văn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nghệ</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586" y="1793187"/>
            <a:ext cx="3991231" cy="26559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707" y="1793187"/>
            <a:ext cx="3991231" cy="2655983"/>
          </a:xfrm>
          <a:prstGeom prst="rect">
            <a:avLst/>
          </a:prstGeom>
        </p:spPr>
      </p:pic>
    </p:spTree>
    <p:extLst>
      <p:ext uri="{BB962C8B-B14F-4D97-AF65-F5344CB8AC3E}">
        <p14:creationId xmlns:p14="http://schemas.microsoft.com/office/powerpoint/2010/main" val="3249514634"/>
      </p:ext>
    </p:extLst>
  </p:cSld>
  <p:clrMapOvr>
    <a:masterClrMapping/>
  </p:clrMapOvr>
  <p:transition spd="slow">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7057622" cy="566669"/>
          </a:xfrm>
          <a:prstGeom prst="rect">
            <a:avLst/>
          </a:prstGeom>
        </p:spPr>
        <p:txBody>
          <a:bodyPr spcFirstLastPara="1" wrap="square" lIns="121900" tIns="60933" rIns="0" bIns="121900" anchor="ctr" anchorCtr="0">
            <a:noAutofit/>
          </a:bodyPr>
          <a:lstStyle/>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Giao lưu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13645" y="5267461"/>
            <a:ext cx="4778062" cy="523220"/>
          </a:xfrm>
          <a:prstGeom prst="rect">
            <a:avLst/>
          </a:prstGeom>
          <a:noFill/>
        </p:spPr>
        <p:txBody>
          <a:bodyPr wrap="square" rtlCol="0">
            <a:spAutoFit/>
          </a:bodyPr>
          <a:lstStyle/>
          <a:p>
            <a:pPr algn="ct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Thể</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dục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thể</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thao</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1707" y="5267461"/>
            <a:ext cx="4868214" cy="523220"/>
          </a:xfrm>
          <a:prstGeom prst="rect">
            <a:avLst/>
          </a:prstGeom>
          <a:noFill/>
        </p:spPr>
        <p:txBody>
          <a:bodyPr wrap="square" rtlCol="0">
            <a:spAutoFit/>
          </a:bodyPr>
          <a:lstStyle/>
          <a:p>
            <a:pPr algn="ct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trại</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687" y="1802072"/>
            <a:ext cx="4629375" cy="30974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437" y="1592033"/>
            <a:ext cx="3307512" cy="3307512"/>
          </a:xfrm>
          <a:prstGeom prst="rect">
            <a:avLst/>
          </a:prstGeom>
        </p:spPr>
      </p:pic>
    </p:spTree>
    <p:extLst>
      <p:ext uri="{BB962C8B-B14F-4D97-AF65-F5344CB8AC3E}">
        <p14:creationId xmlns:p14="http://schemas.microsoft.com/office/powerpoint/2010/main" val="4275236864"/>
      </p:ext>
    </p:extLst>
  </p:cSld>
  <p:clrMapOvr>
    <a:masterClrMapping/>
  </p:clrMapOvr>
  <p:transition spd="slow">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7057622" cy="566669"/>
          </a:xfrm>
          <a:prstGeom prst="rect">
            <a:avLst/>
          </a:prstGeom>
        </p:spPr>
        <p:txBody>
          <a:bodyPr spcFirstLastPara="1" wrap="square" lIns="121900" tIns="60933" rIns="0" bIns="121900" anchor="ctr" anchorCtr="0">
            <a:noAutofit/>
          </a:bodyPr>
          <a:lstStyle/>
          <a:p>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p>
        </p:txBody>
      </p:sp>
      <p:sp>
        <p:nvSpPr>
          <p:cNvPr id="3" name="TextBox 2"/>
          <p:cNvSpPr txBox="1"/>
          <p:nvPr/>
        </p:nvSpPr>
        <p:spPr>
          <a:xfrm>
            <a:off x="1313645" y="5267461"/>
            <a:ext cx="4778062" cy="954107"/>
          </a:xfrm>
          <a:prstGeom prst="rect">
            <a:avLst/>
          </a:prstGeom>
          <a:noFill/>
        </p:spPr>
        <p:txBody>
          <a:bodyPr wrap="square" rtlCol="0">
            <a:spAutoFit/>
          </a:bodyPr>
          <a:lstStyle/>
          <a:p>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Thăm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nơi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sinh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sống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bào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miền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núi</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1707" y="5267461"/>
            <a:ext cx="4868214" cy="954107"/>
          </a:xfrm>
          <a:prstGeom prst="rect">
            <a:avLst/>
          </a:prstGeom>
          <a:noFill/>
        </p:spPr>
        <p:txBody>
          <a:bodyPr wrap="square" rtlCol="0">
            <a:spAutoFit/>
          </a:bodyPr>
          <a:lstStyle/>
          <a:p>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Thăm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tìm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hiểu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di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tích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lịch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sử,viện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bảo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tàng</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45" y="1943313"/>
            <a:ext cx="4298865" cy="28606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6439" y="1943313"/>
            <a:ext cx="4298865" cy="2860699"/>
          </a:xfrm>
          <a:prstGeom prst="rect">
            <a:avLst/>
          </a:prstGeom>
        </p:spPr>
      </p:pic>
    </p:spTree>
    <p:extLst>
      <p:ext uri="{BB962C8B-B14F-4D97-AF65-F5344CB8AC3E}">
        <p14:creationId xmlns:p14="http://schemas.microsoft.com/office/powerpoint/2010/main" val="1733690445"/>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그룹 59">
            <a:extLst>
              <a:ext uri="{FF2B5EF4-FFF2-40B4-BE49-F238E27FC236}">
                <a16:creationId xmlns="" xmlns:a16="http://schemas.microsoft.com/office/drawing/2014/main" id="{BC15B373-5634-43D4-B043-7335F56D494E}"/>
              </a:ext>
            </a:extLst>
          </p:cNvPr>
          <p:cNvGrpSpPr/>
          <p:nvPr/>
        </p:nvGrpSpPr>
        <p:grpSpPr>
          <a:xfrm>
            <a:off x="2750783" y="2964871"/>
            <a:ext cx="401576" cy="535520"/>
            <a:chOff x="3471472" y="902398"/>
            <a:chExt cx="295275" cy="393763"/>
          </a:xfrm>
          <a:solidFill>
            <a:srgbClr val="00D0CA"/>
          </a:solidFill>
        </p:grpSpPr>
        <p:sp>
          <p:nvSpPr>
            <p:cNvPr id="61" name="자유형: 도형 60">
              <a:extLst>
                <a:ext uri="{FF2B5EF4-FFF2-40B4-BE49-F238E27FC236}">
                  <a16:creationId xmlns="" xmlns:a16="http://schemas.microsoft.com/office/drawing/2014/main" id="{E71197B1-B357-4E81-BF7E-FD9B6A4A539F}"/>
                </a:ext>
              </a:extLst>
            </p:cNvPr>
            <p:cNvSpPr/>
            <p:nvPr/>
          </p:nvSpPr>
          <p:spPr>
            <a:xfrm>
              <a:off x="3549482" y="902398"/>
              <a:ext cx="142875" cy="76200"/>
            </a:xfrm>
            <a:custGeom>
              <a:avLst/>
              <a:gdLst>
                <a:gd name="connsiteX0" fmla="*/ 107442 w 142875"/>
                <a:gd name="connsiteY0" fmla="*/ 7144 h 76200"/>
                <a:gd name="connsiteX1" fmla="*/ 40577 w 142875"/>
                <a:gd name="connsiteY1" fmla="*/ 7144 h 76200"/>
                <a:gd name="connsiteX2" fmla="*/ 7144 w 142875"/>
                <a:gd name="connsiteY2" fmla="*/ 40577 h 76200"/>
                <a:gd name="connsiteX3" fmla="*/ 40577 w 142875"/>
                <a:gd name="connsiteY3" fmla="*/ 74009 h 76200"/>
                <a:gd name="connsiteX4" fmla="*/ 107442 w 142875"/>
                <a:gd name="connsiteY4" fmla="*/ 74009 h 76200"/>
                <a:gd name="connsiteX5" fmla="*/ 140875 w 142875"/>
                <a:gd name="connsiteY5" fmla="*/ 40577 h 76200"/>
                <a:gd name="connsiteX6" fmla="*/ 107442 w 142875"/>
                <a:gd name="connsiteY6"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76200">
                  <a:moveTo>
                    <a:pt x="107442" y="7144"/>
                  </a:moveTo>
                  <a:lnTo>
                    <a:pt x="40577" y="7144"/>
                  </a:lnTo>
                  <a:cubicBezTo>
                    <a:pt x="22098" y="7144"/>
                    <a:pt x="7144" y="22098"/>
                    <a:pt x="7144" y="40577"/>
                  </a:cubicBezTo>
                  <a:cubicBezTo>
                    <a:pt x="7144" y="59055"/>
                    <a:pt x="22098" y="74009"/>
                    <a:pt x="40577" y="74009"/>
                  </a:cubicBezTo>
                  <a:lnTo>
                    <a:pt x="107442" y="74009"/>
                  </a:lnTo>
                  <a:cubicBezTo>
                    <a:pt x="125921" y="74009"/>
                    <a:pt x="140875" y="59055"/>
                    <a:pt x="140875" y="40577"/>
                  </a:cubicBezTo>
                  <a:cubicBezTo>
                    <a:pt x="140875" y="22098"/>
                    <a:pt x="125825" y="7144"/>
                    <a:pt x="107442" y="7144"/>
                  </a:cubicBezTo>
                  <a:close/>
                </a:path>
              </a:pathLst>
            </a:custGeom>
            <a:grpFill/>
            <a:ln w="9525" cap="flat">
              <a:noFill/>
              <a:prstDash val="solid"/>
              <a:miter/>
            </a:ln>
          </p:spPr>
          <p:txBody>
            <a:bodyPr rtlCol="0" anchor="ctr"/>
            <a:lstStyle/>
            <a:p>
              <a:pPr defTabSz="914377">
                <a:defRPr/>
              </a:pPr>
              <a:endParaRPr lang="ko-KR" altLang="en-US">
                <a:solidFill>
                  <a:prstClr val="black"/>
                </a:solidFill>
              </a:endParaRPr>
            </a:p>
          </p:txBody>
        </p:sp>
        <p:sp>
          <p:nvSpPr>
            <p:cNvPr id="62" name="자유형: 도형 61">
              <a:extLst>
                <a:ext uri="{FF2B5EF4-FFF2-40B4-BE49-F238E27FC236}">
                  <a16:creationId xmlns="" xmlns:a16="http://schemas.microsoft.com/office/drawing/2014/main" id="{70D49DAD-B079-4E78-8096-C98A27B97688}"/>
                </a:ext>
              </a:extLst>
            </p:cNvPr>
            <p:cNvSpPr/>
            <p:nvPr/>
          </p:nvSpPr>
          <p:spPr>
            <a:xfrm>
              <a:off x="3471472" y="924686"/>
              <a:ext cx="295275" cy="371475"/>
            </a:xfrm>
            <a:custGeom>
              <a:avLst/>
              <a:gdLst>
                <a:gd name="connsiteX0" fmla="*/ 263462 w 295275"/>
                <a:gd name="connsiteY0" fmla="*/ 7144 h 371475"/>
                <a:gd name="connsiteX1" fmla="*/ 240030 w 295275"/>
                <a:gd name="connsiteY1" fmla="*/ 7144 h 371475"/>
                <a:gd name="connsiteX2" fmla="*/ 241173 w 295275"/>
                <a:gd name="connsiteY2" fmla="*/ 18288 h 371475"/>
                <a:gd name="connsiteX3" fmla="*/ 185452 w 295275"/>
                <a:gd name="connsiteY3" fmla="*/ 74009 h 371475"/>
                <a:gd name="connsiteX4" fmla="*/ 118586 w 295275"/>
                <a:gd name="connsiteY4" fmla="*/ 74009 h 371475"/>
                <a:gd name="connsiteX5" fmla="*/ 62865 w 295275"/>
                <a:gd name="connsiteY5" fmla="*/ 18288 h 371475"/>
                <a:gd name="connsiteX6" fmla="*/ 64008 w 295275"/>
                <a:gd name="connsiteY6" fmla="*/ 7144 h 371475"/>
                <a:gd name="connsiteX7" fmla="*/ 40577 w 295275"/>
                <a:gd name="connsiteY7" fmla="*/ 7144 h 371475"/>
                <a:gd name="connsiteX8" fmla="*/ 7144 w 295275"/>
                <a:gd name="connsiteY8" fmla="*/ 40577 h 371475"/>
                <a:gd name="connsiteX9" fmla="*/ 7144 w 295275"/>
                <a:gd name="connsiteY9" fmla="*/ 331851 h 371475"/>
                <a:gd name="connsiteX10" fmla="*/ 40577 w 295275"/>
                <a:gd name="connsiteY10" fmla="*/ 365284 h 371475"/>
                <a:gd name="connsiteX11" fmla="*/ 263462 w 295275"/>
                <a:gd name="connsiteY11" fmla="*/ 365284 h 371475"/>
                <a:gd name="connsiteX12" fmla="*/ 296894 w 295275"/>
                <a:gd name="connsiteY12" fmla="*/ 331851 h 371475"/>
                <a:gd name="connsiteX13" fmla="*/ 296894 w 295275"/>
                <a:gd name="connsiteY13" fmla="*/ 40577 h 371475"/>
                <a:gd name="connsiteX14" fmla="*/ 263462 w 295275"/>
                <a:gd name="connsiteY14" fmla="*/ 7144 h 371475"/>
                <a:gd name="connsiteX15" fmla="*/ 115253 w 295275"/>
                <a:gd name="connsiteY15" fmla="*/ 295085 h 371475"/>
                <a:gd name="connsiteX16" fmla="*/ 81820 w 295275"/>
                <a:gd name="connsiteY16" fmla="*/ 328517 h 371475"/>
                <a:gd name="connsiteX17" fmla="*/ 66104 w 295275"/>
                <a:gd name="connsiteY17" fmla="*/ 328517 h 371475"/>
                <a:gd name="connsiteX18" fmla="*/ 54959 w 295275"/>
                <a:gd name="connsiteY18" fmla="*/ 317373 h 371475"/>
                <a:gd name="connsiteX19" fmla="*/ 54959 w 295275"/>
                <a:gd name="connsiteY19" fmla="*/ 301657 h 371475"/>
                <a:gd name="connsiteX20" fmla="*/ 70676 w 295275"/>
                <a:gd name="connsiteY20" fmla="*/ 301657 h 371475"/>
                <a:gd name="connsiteX21" fmla="*/ 73914 w 295275"/>
                <a:gd name="connsiteY21" fmla="*/ 304895 h 371475"/>
                <a:gd name="connsiteX22" fmla="*/ 99441 w 295275"/>
                <a:gd name="connsiteY22" fmla="*/ 279368 h 371475"/>
                <a:gd name="connsiteX23" fmla="*/ 115157 w 295275"/>
                <a:gd name="connsiteY23" fmla="*/ 279368 h 371475"/>
                <a:gd name="connsiteX24" fmla="*/ 115253 w 295275"/>
                <a:gd name="connsiteY24" fmla="*/ 295085 h 371475"/>
                <a:gd name="connsiteX25" fmla="*/ 115253 w 295275"/>
                <a:gd name="connsiteY25" fmla="*/ 205264 h 371475"/>
                <a:gd name="connsiteX26" fmla="*/ 81820 w 295275"/>
                <a:gd name="connsiteY26" fmla="*/ 238697 h 371475"/>
                <a:gd name="connsiteX27" fmla="*/ 66104 w 295275"/>
                <a:gd name="connsiteY27" fmla="*/ 238697 h 371475"/>
                <a:gd name="connsiteX28" fmla="*/ 54959 w 295275"/>
                <a:gd name="connsiteY28" fmla="*/ 227552 h 371475"/>
                <a:gd name="connsiteX29" fmla="*/ 54959 w 295275"/>
                <a:gd name="connsiteY29" fmla="*/ 211836 h 371475"/>
                <a:gd name="connsiteX30" fmla="*/ 70676 w 295275"/>
                <a:gd name="connsiteY30" fmla="*/ 211836 h 371475"/>
                <a:gd name="connsiteX31" fmla="*/ 73914 w 295275"/>
                <a:gd name="connsiteY31" fmla="*/ 215075 h 371475"/>
                <a:gd name="connsiteX32" fmla="*/ 99441 w 295275"/>
                <a:gd name="connsiteY32" fmla="*/ 189548 h 371475"/>
                <a:gd name="connsiteX33" fmla="*/ 115157 w 295275"/>
                <a:gd name="connsiteY33" fmla="*/ 189548 h 371475"/>
                <a:gd name="connsiteX34" fmla="*/ 115253 w 295275"/>
                <a:gd name="connsiteY34" fmla="*/ 205264 h 371475"/>
                <a:gd name="connsiteX35" fmla="*/ 115253 w 295275"/>
                <a:gd name="connsiteY35" fmla="*/ 115348 h 371475"/>
                <a:gd name="connsiteX36" fmla="*/ 81820 w 295275"/>
                <a:gd name="connsiteY36" fmla="*/ 148781 h 371475"/>
                <a:gd name="connsiteX37" fmla="*/ 73914 w 295275"/>
                <a:gd name="connsiteY37" fmla="*/ 152019 h 371475"/>
                <a:gd name="connsiteX38" fmla="*/ 66008 w 295275"/>
                <a:gd name="connsiteY38" fmla="*/ 148781 h 371475"/>
                <a:gd name="connsiteX39" fmla="*/ 54864 w 295275"/>
                <a:gd name="connsiteY39" fmla="*/ 137636 h 371475"/>
                <a:gd name="connsiteX40" fmla="*/ 54864 w 295275"/>
                <a:gd name="connsiteY40" fmla="*/ 121920 h 371475"/>
                <a:gd name="connsiteX41" fmla="*/ 70580 w 295275"/>
                <a:gd name="connsiteY41" fmla="*/ 121920 h 371475"/>
                <a:gd name="connsiteX42" fmla="*/ 73819 w 295275"/>
                <a:gd name="connsiteY42" fmla="*/ 125159 h 371475"/>
                <a:gd name="connsiteX43" fmla="*/ 99346 w 295275"/>
                <a:gd name="connsiteY43" fmla="*/ 99632 h 371475"/>
                <a:gd name="connsiteX44" fmla="*/ 115062 w 295275"/>
                <a:gd name="connsiteY44" fmla="*/ 99632 h 371475"/>
                <a:gd name="connsiteX45" fmla="*/ 115253 w 295275"/>
                <a:gd name="connsiteY45" fmla="*/ 115348 h 371475"/>
                <a:gd name="connsiteX46" fmla="*/ 241173 w 295275"/>
                <a:gd name="connsiteY46" fmla="*/ 320707 h 371475"/>
                <a:gd name="connsiteX47" fmla="*/ 152019 w 295275"/>
                <a:gd name="connsiteY47" fmla="*/ 320707 h 371475"/>
                <a:gd name="connsiteX48" fmla="*/ 140875 w 295275"/>
                <a:gd name="connsiteY48" fmla="*/ 309563 h 371475"/>
                <a:gd name="connsiteX49" fmla="*/ 152019 w 295275"/>
                <a:gd name="connsiteY49" fmla="*/ 298418 h 371475"/>
                <a:gd name="connsiteX50" fmla="*/ 241173 w 295275"/>
                <a:gd name="connsiteY50" fmla="*/ 298418 h 371475"/>
                <a:gd name="connsiteX51" fmla="*/ 252317 w 295275"/>
                <a:gd name="connsiteY51" fmla="*/ 309563 h 371475"/>
                <a:gd name="connsiteX52" fmla="*/ 241173 w 295275"/>
                <a:gd name="connsiteY52" fmla="*/ 320707 h 371475"/>
                <a:gd name="connsiteX53" fmla="*/ 241173 w 295275"/>
                <a:gd name="connsiteY53" fmla="*/ 230791 h 371475"/>
                <a:gd name="connsiteX54" fmla="*/ 152019 w 295275"/>
                <a:gd name="connsiteY54" fmla="*/ 230791 h 371475"/>
                <a:gd name="connsiteX55" fmla="*/ 140875 w 295275"/>
                <a:gd name="connsiteY55" fmla="*/ 219647 h 371475"/>
                <a:gd name="connsiteX56" fmla="*/ 152019 w 295275"/>
                <a:gd name="connsiteY56" fmla="*/ 208502 h 371475"/>
                <a:gd name="connsiteX57" fmla="*/ 241173 w 295275"/>
                <a:gd name="connsiteY57" fmla="*/ 208502 h 371475"/>
                <a:gd name="connsiteX58" fmla="*/ 252317 w 295275"/>
                <a:gd name="connsiteY58" fmla="*/ 219647 h 371475"/>
                <a:gd name="connsiteX59" fmla="*/ 241173 w 295275"/>
                <a:gd name="connsiteY59" fmla="*/ 230791 h 371475"/>
                <a:gd name="connsiteX60" fmla="*/ 241173 w 295275"/>
                <a:gd name="connsiteY60" fmla="*/ 140875 h 371475"/>
                <a:gd name="connsiteX61" fmla="*/ 152019 w 295275"/>
                <a:gd name="connsiteY61" fmla="*/ 140875 h 371475"/>
                <a:gd name="connsiteX62" fmla="*/ 140875 w 295275"/>
                <a:gd name="connsiteY62" fmla="*/ 129731 h 371475"/>
                <a:gd name="connsiteX63" fmla="*/ 152019 w 295275"/>
                <a:gd name="connsiteY63" fmla="*/ 118586 h 371475"/>
                <a:gd name="connsiteX64" fmla="*/ 241173 w 295275"/>
                <a:gd name="connsiteY64" fmla="*/ 118586 h 371475"/>
                <a:gd name="connsiteX65" fmla="*/ 252317 w 295275"/>
                <a:gd name="connsiteY65" fmla="*/ 129731 h 371475"/>
                <a:gd name="connsiteX66" fmla="*/ 241173 w 295275"/>
                <a:gd name="connsiteY66" fmla="*/ 1408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5275" h="371475">
                  <a:moveTo>
                    <a:pt x="263462" y="7144"/>
                  </a:moveTo>
                  <a:lnTo>
                    <a:pt x="240030" y="7144"/>
                  </a:lnTo>
                  <a:cubicBezTo>
                    <a:pt x="240792" y="10763"/>
                    <a:pt x="241173" y="14478"/>
                    <a:pt x="241173" y="18288"/>
                  </a:cubicBezTo>
                  <a:cubicBezTo>
                    <a:pt x="241173" y="49054"/>
                    <a:pt x="216218" y="74009"/>
                    <a:pt x="185452" y="74009"/>
                  </a:cubicBezTo>
                  <a:lnTo>
                    <a:pt x="118586" y="74009"/>
                  </a:lnTo>
                  <a:cubicBezTo>
                    <a:pt x="87821" y="74009"/>
                    <a:pt x="62865" y="49054"/>
                    <a:pt x="62865" y="18288"/>
                  </a:cubicBezTo>
                  <a:cubicBezTo>
                    <a:pt x="62865" y="14478"/>
                    <a:pt x="63246" y="10763"/>
                    <a:pt x="64008" y="7144"/>
                  </a:cubicBezTo>
                  <a:lnTo>
                    <a:pt x="40577" y="7144"/>
                  </a:lnTo>
                  <a:cubicBezTo>
                    <a:pt x="22098" y="7144"/>
                    <a:pt x="7144" y="22098"/>
                    <a:pt x="7144" y="40577"/>
                  </a:cubicBezTo>
                  <a:lnTo>
                    <a:pt x="7144" y="331851"/>
                  </a:lnTo>
                  <a:cubicBezTo>
                    <a:pt x="7144" y="350330"/>
                    <a:pt x="22098" y="365284"/>
                    <a:pt x="40577" y="365284"/>
                  </a:cubicBezTo>
                  <a:lnTo>
                    <a:pt x="263462" y="365284"/>
                  </a:lnTo>
                  <a:cubicBezTo>
                    <a:pt x="281940" y="365284"/>
                    <a:pt x="296894" y="350330"/>
                    <a:pt x="296894" y="331851"/>
                  </a:cubicBezTo>
                  <a:lnTo>
                    <a:pt x="296894" y="40577"/>
                  </a:lnTo>
                  <a:cubicBezTo>
                    <a:pt x="296894" y="22098"/>
                    <a:pt x="281845" y="7144"/>
                    <a:pt x="263462" y="7144"/>
                  </a:cubicBezTo>
                  <a:close/>
                  <a:moveTo>
                    <a:pt x="115253" y="295085"/>
                  </a:moveTo>
                  <a:lnTo>
                    <a:pt x="81820" y="328517"/>
                  </a:lnTo>
                  <a:cubicBezTo>
                    <a:pt x="77438" y="332899"/>
                    <a:pt x="70390" y="332899"/>
                    <a:pt x="66104" y="328517"/>
                  </a:cubicBezTo>
                  <a:lnTo>
                    <a:pt x="54959" y="317373"/>
                  </a:lnTo>
                  <a:cubicBezTo>
                    <a:pt x="50578" y="312992"/>
                    <a:pt x="50578" y="305943"/>
                    <a:pt x="54959" y="301657"/>
                  </a:cubicBezTo>
                  <a:cubicBezTo>
                    <a:pt x="59341" y="297275"/>
                    <a:pt x="66389" y="297275"/>
                    <a:pt x="70676" y="301657"/>
                  </a:cubicBezTo>
                  <a:lnTo>
                    <a:pt x="73914" y="304895"/>
                  </a:lnTo>
                  <a:lnTo>
                    <a:pt x="99441" y="279368"/>
                  </a:lnTo>
                  <a:cubicBezTo>
                    <a:pt x="103822" y="274987"/>
                    <a:pt x="110871" y="274987"/>
                    <a:pt x="115157" y="279368"/>
                  </a:cubicBezTo>
                  <a:cubicBezTo>
                    <a:pt x="119634" y="283750"/>
                    <a:pt x="119634" y="290798"/>
                    <a:pt x="115253" y="295085"/>
                  </a:cubicBezTo>
                  <a:close/>
                  <a:moveTo>
                    <a:pt x="115253" y="205264"/>
                  </a:moveTo>
                  <a:lnTo>
                    <a:pt x="81820" y="238697"/>
                  </a:lnTo>
                  <a:cubicBezTo>
                    <a:pt x="77438" y="243078"/>
                    <a:pt x="70390" y="243078"/>
                    <a:pt x="66104" y="238697"/>
                  </a:cubicBezTo>
                  <a:lnTo>
                    <a:pt x="54959" y="227552"/>
                  </a:lnTo>
                  <a:cubicBezTo>
                    <a:pt x="50578" y="223171"/>
                    <a:pt x="50578" y="216122"/>
                    <a:pt x="54959" y="211836"/>
                  </a:cubicBezTo>
                  <a:cubicBezTo>
                    <a:pt x="59341" y="207455"/>
                    <a:pt x="66389" y="207455"/>
                    <a:pt x="70676" y="211836"/>
                  </a:cubicBezTo>
                  <a:lnTo>
                    <a:pt x="73914" y="215075"/>
                  </a:lnTo>
                  <a:lnTo>
                    <a:pt x="99441" y="189548"/>
                  </a:lnTo>
                  <a:cubicBezTo>
                    <a:pt x="103822" y="185166"/>
                    <a:pt x="110871" y="185166"/>
                    <a:pt x="115157" y="189548"/>
                  </a:cubicBezTo>
                  <a:cubicBezTo>
                    <a:pt x="119634" y="193834"/>
                    <a:pt x="119634" y="200882"/>
                    <a:pt x="115253" y="205264"/>
                  </a:cubicBezTo>
                  <a:close/>
                  <a:moveTo>
                    <a:pt x="115253" y="115348"/>
                  </a:moveTo>
                  <a:lnTo>
                    <a:pt x="81820" y="148781"/>
                  </a:lnTo>
                  <a:cubicBezTo>
                    <a:pt x="79629" y="150971"/>
                    <a:pt x="76771" y="152019"/>
                    <a:pt x="73914" y="152019"/>
                  </a:cubicBezTo>
                  <a:cubicBezTo>
                    <a:pt x="71056" y="152019"/>
                    <a:pt x="68199" y="150971"/>
                    <a:pt x="66008" y="148781"/>
                  </a:cubicBezTo>
                  <a:lnTo>
                    <a:pt x="54864" y="137636"/>
                  </a:lnTo>
                  <a:cubicBezTo>
                    <a:pt x="50483" y="133255"/>
                    <a:pt x="50483" y="126206"/>
                    <a:pt x="54864" y="121920"/>
                  </a:cubicBezTo>
                  <a:cubicBezTo>
                    <a:pt x="59246" y="117539"/>
                    <a:pt x="66294" y="117539"/>
                    <a:pt x="70580" y="121920"/>
                  </a:cubicBezTo>
                  <a:lnTo>
                    <a:pt x="73819" y="125159"/>
                  </a:lnTo>
                  <a:lnTo>
                    <a:pt x="99346" y="99632"/>
                  </a:lnTo>
                  <a:cubicBezTo>
                    <a:pt x="103727" y="95250"/>
                    <a:pt x="110776" y="95250"/>
                    <a:pt x="115062" y="99632"/>
                  </a:cubicBezTo>
                  <a:cubicBezTo>
                    <a:pt x="119634" y="103918"/>
                    <a:pt x="119634" y="110966"/>
                    <a:pt x="115253" y="115348"/>
                  </a:cubicBezTo>
                  <a:close/>
                  <a:moveTo>
                    <a:pt x="241173" y="320707"/>
                  </a:moveTo>
                  <a:lnTo>
                    <a:pt x="152019" y="320707"/>
                  </a:lnTo>
                  <a:cubicBezTo>
                    <a:pt x="145828" y="320707"/>
                    <a:pt x="140875" y="315754"/>
                    <a:pt x="140875" y="309563"/>
                  </a:cubicBezTo>
                  <a:cubicBezTo>
                    <a:pt x="140875" y="303371"/>
                    <a:pt x="145828" y="298418"/>
                    <a:pt x="152019" y="298418"/>
                  </a:cubicBezTo>
                  <a:lnTo>
                    <a:pt x="241173" y="298418"/>
                  </a:lnTo>
                  <a:cubicBezTo>
                    <a:pt x="247364" y="298418"/>
                    <a:pt x="252317" y="303371"/>
                    <a:pt x="252317" y="309563"/>
                  </a:cubicBezTo>
                  <a:cubicBezTo>
                    <a:pt x="252317" y="315754"/>
                    <a:pt x="247269" y="320707"/>
                    <a:pt x="241173" y="320707"/>
                  </a:cubicBezTo>
                  <a:close/>
                  <a:moveTo>
                    <a:pt x="241173" y="230791"/>
                  </a:moveTo>
                  <a:lnTo>
                    <a:pt x="152019" y="230791"/>
                  </a:lnTo>
                  <a:cubicBezTo>
                    <a:pt x="145828" y="230791"/>
                    <a:pt x="140875" y="225838"/>
                    <a:pt x="140875" y="219647"/>
                  </a:cubicBezTo>
                  <a:cubicBezTo>
                    <a:pt x="140875" y="213455"/>
                    <a:pt x="145828" y="208502"/>
                    <a:pt x="152019" y="208502"/>
                  </a:cubicBezTo>
                  <a:lnTo>
                    <a:pt x="241173" y="208502"/>
                  </a:lnTo>
                  <a:cubicBezTo>
                    <a:pt x="247364" y="208502"/>
                    <a:pt x="252317" y="213455"/>
                    <a:pt x="252317" y="219647"/>
                  </a:cubicBezTo>
                  <a:cubicBezTo>
                    <a:pt x="252317" y="225838"/>
                    <a:pt x="247269" y="230791"/>
                    <a:pt x="241173" y="230791"/>
                  </a:cubicBezTo>
                  <a:close/>
                  <a:moveTo>
                    <a:pt x="241173" y="140875"/>
                  </a:moveTo>
                  <a:lnTo>
                    <a:pt x="152019" y="140875"/>
                  </a:lnTo>
                  <a:cubicBezTo>
                    <a:pt x="145828" y="140875"/>
                    <a:pt x="140875" y="135922"/>
                    <a:pt x="140875" y="129731"/>
                  </a:cubicBezTo>
                  <a:cubicBezTo>
                    <a:pt x="140875" y="123539"/>
                    <a:pt x="145828" y="118586"/>
                    <a:pt x="152019" y="118586"/>
                  </a:cubicBezTo>
                  <a:lnTo>
                    <a:pt x="241173" y="118586"/>
                  </a:lnTo>
                  <a:cubicBezTo>
                    <a:pt x="247364" y="118586"/>
                    <a:pt x="252317" y="123539"/>
                    <a:pt x="252317" y="129731"/>
                  </a:cubicBezTo>
                  <a:cubicBezTo>
                    <a:pt x="252317" y="135922"/>
                    <a:pt x="247269" y="140875"/>
                    <a:pt x="241173" y="140875"/>
                  </a:cubicBezTo>
                  <a:close/>
                </a:path>
              </a:pathLst>
            </a:custGeom>
            <a:grpFill/>
            <a:ln w="9525" cap="flat">
              <a:noFill/>
              <a:prstDash val="solid"/>
              <a:miter/>
            </a:ln>
          </p:spPr>
          <p:txBody>
            <a:bodyPr rtlCol="0" anchor="ctr"/>
            <a:lstStyle/>
            <a:p>
              <a:pPr defTabSz="914377">
                <a:defRPr/>
              </a:pPr>
              <a:endParaRPr lang="ko-KR" altLang="en-US">
                <a:solidFill>
                  <a:prstClr val="black"/>
                </a:solidFill>
              </a:endParaRPr>
            </a:p>
          </p:txBody>
        </p:sp>
      </p:grpSp>
      <p:grpSp>
        <p:nvGrpSpPr>
          <p:cNvPr id="3" name="Group 2"/>
          <p:cNvGrpSpPr/>
          <p:nvPr/>
        </p:nvGrpSpPr>
        <p:grpSpPr>
          <a:xfrm>
            <a:off x="1323262" y="2046453"/>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endParaRPr>
            </a:p>
          </p:txBody>
        </p:sp>
      </p:grpSp>
      <p:pic>
        <p:nvPicPr>
          <p:cNvPr id="5" name="Picture 4">
            <a:extLst>
              <a:ext uri="{FF2B5EF4-FFF2-40B4-BE49-F238E27FC236}">
                <a16:creationId xmlns="" xmlns:a16="http://schemas.microsoft.com/office/drawing/2014/main" id="{2861CA7B-D39B-7A2E-D399-8A4B50C39039}"/>
              </a:ext>
            </a:extLst>
          </p:cNvPr>
          <p:cNvPicPr>
            <a:picLocks noChangeAspect="1"/>
          </p:cNvPicPr>
          <p:nvPr/>
        </p:nvPicPr>
        <p:blipFill>
          <a:blip r:embed="rId2"/>
          <a:stretch>
            <a:fillRect/>
          </a:stretch>
        </p:blipFill>
        <p:spPr>
          <a:xfrm>
            <a:off x="1954482" y="2716805"/>
            <a:ext cx="8873431" cy="1657232"/>
          </a:xfrm>
          <a:prstGeom prst="rect">
            <a:avLst/>
          </a:prstGeom>
        </p:spPr>
      </p:pic>
    </p:spTree>
    <p:extLst>
      <p:ext uri="{BB962C8B-B14F-4D97-AF65-F5344CB8AC3E}">
        <p14:creationId xmlns:p14="http://schemas.microsoft.com/office/powerpoint/2010/main" val="298214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2923504" cy="605306"/>
          </a:xfrm>
          <a:prstGeom prst="rect">
            <a:avLst/>
          </a:prstGeom>
        </p:spPr>
        <p:txBody>
          <a:bodyPr spcFirstLastPara="1" wrap="square" lIns="121900" tIns="60933" rIns="0" bIns="121900" anchor="ctr" anchorCtr="0">
            <a:noAutofit/>
          </a:bodyPr>
          <a:lstStyle/>
          <a:p>
            <a:pPr algn="just"/>
            <a:r>
              <a:rPr lang="en-US" sz="2800" dirty="0" smtClean="0">
                <a:latin typeface="Times New Roman" panose="02020603050405020304" pitchFamily="18" charset="0"/>
                <a:cs typeface="Times New Roman" panose="02020603050405020304" pitchFamily="18" charset="0"/>
              </a:rPr>
              <a:t>BT 2/ SBT</a:t>
            </a:r>
            <a:endParaRPr lang="en-US"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584101" y="1571223"/>
            <a:ext cx="9414457" cy="4401205"/>
          </a:xfrm>
          <a:prstGeom prst="rect">
            <a:avLst/>
          </a:prstGeom>
          <a:noFill/>
        </p:spPr>
        <p:txBody>
          <a:bodyPr wrap="square" rtlCol="0">
            <a:spAutoFit/>
          </a:bodyPr>
          <a:lstStyle/>
          <a:p>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Xác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định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giáo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dục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tinh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thần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đoàn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kết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dân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tộc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hoà</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bình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hữu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nghị</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phù</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hợp</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với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HS THPT</a:t>
            </a:r>
          </a:p>
          <a:p>
            <a:pPr marL="514350" indent="-514350">
              <a:buFontTx/>
              <a:buAutoNum type="arabicPeriod"/>
            </a:pP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tìm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hiểu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về</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hệ</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hữu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nghị</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giữa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dân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tộc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pPr marL="514350" indent="-514350">
              <a:buFontTx/>
              <a:buAutoNum type="arabicPeriod"/>
            </a:pP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Vẽ</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tranh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cổ</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pPr marL="514350" indent="-514350">
              <a:buFontTx/>
              <a:buAutoNum type="arabicPeriod"/>
            </a:pP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Thuyết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trình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về</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thế</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giới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hoà</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bình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pPr marL="514350" indent="-514350">
              <a:buFontTx/>
              <a:buAutoNum type="arabicPeriod"/>
            </a:pP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Toạ</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đàm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về</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hữu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nghị</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giữa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nước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pPr marL="514350" indent="-514350">
              <a:buFontTx/>
              <a:buAutoNum type="arabicPeriod"/>
            </a:pP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Biểu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diễn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văn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nghệ</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pPr marL="514350" indent="-514350">
              <a:buFontTx/>
              <a:buAutoNum type="arabicPeriod"/>
            </a:pPr>
            <a:r>
              <a:rPr lang="en-US" sz="2800" dirty="0" smtClean="0">
                <a:solidFill>
                  <a:srgbClr val="FAFAFA">
                    <a:lumMod val="10000"/>
                  </a:srgbClr>
                </a:solidFill>
                <a:latin typeface="Times New Roman" panose="02020603050405020304" pitchFamily="18" charset="0"/>
                <a:cs typeface="Times New Roman" panose="02020603050405020304" pitchFamily="18" charset="0"/>
              </a:rPr>
              <a:t>Tổ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chức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thể</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dục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thể</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thao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pPr marL="514350" indent="-514350">
              <a:buFontTx/>
              <a:buAutoNum type="arabicPeriod"/>
            </a:pP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trại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26-3</a:t>
            </a:r>
          </a:p>
          <a:p>
            <a:pPr marL="514350" indent="-514350">
              <a:buFontTx/>
              <a:buAutoNum type="arabicPeriod"/>
            </a:pP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Quyên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góp</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ủng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hộ</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bào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gặp</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khó</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khăn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800" dirty="0">
              <a:solidFill>
                <a:srgbClr val="FAFAFA">
                  <a:lumMod val="1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114269"/>
      </p:ext>
    </p:extLst>
  </p:cSld>
  <p:clrMapOvr>
    <a:masterClrMapping/>
  </p:clrMapOvr>
  <p:transition spd="slow">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2923504" cy="605306"/>
          </a:xfrm>
          <a:prstGeom prst="rect">
            <a:avLst/>
          </a:prstGeom>
        </p:spPr>
        <p:txBody>
          <a:bodyPr spcFirstLastPara="1" wrap="square" lIns="121900" tIns="60933" rIns="0" bIns="121900" anchor="ctr" anchorCtr="0">
            <a:noAutofit/>
          </a:bodyPr>
          <a:lstStyle/>
          <a:p>
            <a:pPr algn="just"/>
            <a:r>
              <a:rPr lang="en-US" sz="2800" dirty="0" smtClean="0">
                <a:latin typeface="Times New Roman" panose="02020603050405020304" pitchFamily="18" charset="0"/>
                <a:cs typeface="Times New Roman" panose="02020603050405020304" pitchFamily="18" charset="0"/>
              </a:rPr>
              <a:t>BT 2/ SBT</a:t>
            </a:r>
            <a:endParaRPr lang="en-US"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584101" y="1571223"/>
            <a:ext cx="9414457" cy="3539430"/>
          </a:xfrm>
          <a:prstGeom prst="rect">
            <a:avLst/>
          </a:prstGeom>
          <a:noFill/>
        </p:spPr>
        <p:txBody>
          <a:bodyPr wrap="square" rtlCol="0">
            <a:spAutoFit/>
          </a:bodyPr>
          <a:lstStyle/>
          <a:p>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Xác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định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giáo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dục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tinh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thần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đoàn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kết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dân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tộc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hoà</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bình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hữu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nghị</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phù</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hợp</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với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HS THPT</a:t>
            </a:r>
          </a:p>
          <a:p>
            <a:r>
              <a:rPr lang="en-US" sz="2800" dirty="0" smtClean="0">
                <a:solidFill>
                  <a:srgbClr val="FAFAFA">
                    <a:lumMod val="10000"/>
                  </a:srgbClr>
                </a:solidFill>
                <a:latin typeface="Times New Roman" panose="02020603050405020304" pitchFamily="18" charset="0"/>
                <a:cs typeface="Times New Roman" panose="02020603050405020304" pitchFamily="18" charset="0"/>
              </a:rPr>
              <a:t>9.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tình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nguyện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vì</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an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sinh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xã</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r>
              <a:rPr lang="en-US" sz="2800" dirty="0" smtClean="0">
                <a:solidFill>
                  <a:srgbClr val="FAFAFA">
                    <a:lumMod val="10000"/>
                  </a:srgbClr>
                </a:solidFill>
                <a:latin typeface="Times New Roman" panose="02020603050405020304" pitchFamily="18" charset="0"/>
                <a:cs typeface="Times New Roman" panose="02020603050405020304" pitchFamily="18" charset="0"/>
              </a:rPr>
              <a:t>10.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nơi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sinh</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sống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dân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tộc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trong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nước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r>
              <a:rPr lang="en-US" sz="2800" dirty="0" smtClean="0">
                <a:solidFill>
                  <a:srgbClr val="FAFAFA">
                    <a:lumMod val="10000"/>
                  </a:srgbClr>
                </a:solidFill>
                <a:latin typeface="Times New Roman" panose="02020603050405020304" pitchFamily="18" charset="0"/>
                <a:cs typeface="Times New Roman" panose="02020603050405020304" pitchFamily="18" charset="0"/>
              </a:rPr>
              <a:t>11.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dự</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thảo</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khoa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học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về</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đại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đoàn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kết</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toàn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dân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tộc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r>
              <a:rPr lang="en-US" sz="2800" dirty="0" smtClean="0">
                <a:solidFill>
                  <a:srgbClr val="FAFAFA">
                    <a:lumMod val="10000"/>
                  </a:srgbClr>
                </a:solidFill>
                <a:latin typeface="Times New Roman" panose="02020603050405020304" pitchFamily="18" charset="0"/>
                <a:cs typeface="Times New Roman" panose="02020603050405020304" pitchFamily="18" charset="0"/>
              </a:rPr>
              <a:t>12.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Đi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thăm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nước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trên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thế</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giới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a:t>
            </a:r>
          </a:p>
          <a:p>
            <a:r>
              <a:rPr lang="en-US" sz="2800" dirty="0" smtClean="0">
                <a:solidFill>
                  <a:srgbClr val="FAFAFA">
                    <a:lumMod val="10000"/>
                  </a:srgbClr>
                </a:solidFill>
                <a:latin typeface="Times New Roman" panose="02020603050405020304" pitchFamily="18" charset="0"/>
                <a:cs typeface="Times New Roman" panose="02020603050405020304" pitchFamily="18" charset="0"/>
              </a:rPr>
              <a:t>13.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Biểu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diễn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thời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trang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tìm</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hiểu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về</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trang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phục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dân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tộc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nước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trong</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khu</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vực</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trên</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thế</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800" dirty="0" err="1" smtClean="0">
                <a:solidFill>
                  <a:srgbClr val="FAFAFA">
                    <a:lumMod val="10000"/>
                  </a:srgbClr>
                </a:solidFill>
                <a:latin typeface="Times New Roman" panose="02020603050405020304" pitchFamily="18" charset="0"/>
                <a:cs typeface="Times New Roman" panose="02020603050405020304" pitchFamily="18" charset="0"/>
              </a:rPr>
              <a:t>giới</a:t>
            </a:r>
            <a:r>
              <a:rPr lang="en-US" sz="2800" dirty="0" smtClean="0">
                <a:solidFill>
                  <a:srgbClr val="FAFAFA">
                    <a:lumMod val="10000"/>
                  </a:srgb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27207385"/>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429554" y="734097"/>
            <a:ext cx="9478850" cy="1674254"/>
          </a:xfrm>
          <a:prstGeom prst="rect">
            <a:avLst/>
          </a:prstGeom>
        </p:spPr>
        <p:txBody>
          <a:bodyPr spcFirstLastPara="1" wrap="square" lIns="121900" tIns="60933" rIns="0" bIns="121900" anchor="ctr" anchorCtr="0">
            <a:noAutofit/>
          </a:bodyPr>
          <a:lstStyle/>
          <a:p>
            <a:pPr algn="ctr"/>
            <a:r>
              <a:rPr lang="en-US" sz="4000" dirty="0" err="1" smtClean="0">
                <a:latin typeface="Times New Roman" panose="02020603050405020304" pitchFamily="18" charset="0"/>
                <a:cs typeface="Times New Roman" panose="02020603050405020304" pitchFamily="18" charset="0"/>
              </a:rPr>
              <a:t>Trò</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thách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thật</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87132" y="2408351"/>
            <a:ext cx="8809150" cy="3108543"/>
          </a:xfrm>
          <a:prstGeom prst="rect">
            <a:avLst/>
          </a:prstGeom>
          <a:noFill/>
        </p:spPr>
        <p:txBody>
          <a:bodyPr wrap="square" rtlCol="0">
            <a:spAutoFit/>
          </a:bodyPr>
          <a:lstStyle/>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tham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trò</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sẽ</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đứng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quay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lưng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nhau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sẽ</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câu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hỏi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chương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đưa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ra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bằng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thức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tay</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nếu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câu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có</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Có</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vòng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dành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4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thúc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trò</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bên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dưới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sẽ</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đưa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ra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đánh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về</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qua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câu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649385"/>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4505924" y="724210"/>
            <a:ext cx="3799269" cy="746973"/>
          </a:xfrm>
          <a:prstGeom prst="rect">
            <a:avLst/>
          </a:prstGeom>
        </p:spPr>
        <p:txBody>
          <a:bodyPr spcFirstLastPara="1" wrap="square" lIns="121900" tIns="60933" rIns="0" bIns="121900" anchor="ctr" anchorCtr="0">
            <a:noAutofit/>
          </a:bodyPr>
          <a:lstStyle/>
          <a:p>
            <a:pPr algn="ctr"/>
            <a:r>
              <a:rPr lang="en-US" sz="4000" b="1" dirty="0" smtClean="0">
                <a:latin typeface="Times New Roman" panose="02020603050405020304" pitchFamily="18" charset="0"/>
                <a:cs typeface="Times New Roman" panose="02020603050405020304" pitchFamily="18" charset="0"/>
              </a:rPr>
              <a:t>VÒNG 1</a:t>
            </a:r>
            <a:endParaRPr lang="en-US" sz="4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384" y="1753161"/>
            <a:ext cx="6259132" cy="4438665"/>
          </a:xfrm>
          <a:prstGeom prst="rect">
            <a:avLst/>
          </a:prstGeom>
        </p:spPr>
      </p:pic>
    </p:spTree>
    <p:extLst>
      <p:ext uri="{BB962C8B-B14F-4D97-AF65-F5344CB8AC3E}">
        <p14:creationId xmlns:p14="http://schemas.microsoft.com/office/powerpoint/2010/main" val="3570818297"/>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3" name="TextBox 2"/>
          <p:cNvSpPr txBox="1"/>
          <p:nvPr/>
        </p:nvSpPr>
        <p:spPr>
          <a:xfrm>
            <a:off x="1545465" y="875764"/>
            <a:ext cx="8809150" cy="461665"/>
          </a:xfrm>
          <a:prstGeom prst="rect">
            <a:avLst/>
          </a:prstGeom>
          <a:noFill/>
        </p:spPr>
        <p:txBody>
          <a:bodyPr wrap="square" rtlCol="0">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cảm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thấy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tự</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tin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gặp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gỡ</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45463" y="1422515"/>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2.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lo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lắng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sắp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sửa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bước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vào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môi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học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tập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45463" y="2052802"/>
            <a:ext cx="9943150"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3</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từng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nào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ở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phạm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vi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lớp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chưa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45463" y="2615932"/>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4.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chủ</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làm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quen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mạng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chưa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45463" y="3123333"/>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5</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duy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trì</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hệ</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thân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10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năm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chưa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545462" y="3595743"/>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6.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luôn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giành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đình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vào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những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ngày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trọng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45462" y="4103144"/>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7</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thích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trong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lớp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không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45462" y="4575554"/>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8.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không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545462" y="5105078"/>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9</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chủ</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giải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quyết</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tình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huống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xử</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gặp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phải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545461" y="5634602"/>
            <a:ext cx="9427335" cy="830997"/>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10.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thoải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mái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bày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tỏ</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điểm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ý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kiến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nhân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trong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trò</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chuyện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4746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1000"/>
                                        <p:tgtEl>
                                          <p:spTgt spid="11">
                                            <p:txEl>
                                              <p:pRg st="0" end="0"/>
                                            </p:txEl>
                                          </p:spTgt>
                                        </p:tgtEl>
                                      </p:cBhvr>
                                    </p:animEffect>
                                    <p:anim calcmode="lin" valueType="num">
                                      <p:cBhvr>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1000"/>
                                        <p:tgtEl>
                                          <p:spTgt spid="12">
                                            <p:txEl>
                                              <p:pRg st="0" end="0"/>
                                            </p:txEl>
                                          </p:spTgt>
                                        </p:tgtEl>
                                      </p:cBhvr>
                                    </p:animEffect>
                                    <p:anim calcmode="lin" valueType="num">
                                      <p:cBhvr>
                                        <p:cTn id="5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fade">
                                      <p:cBhvr>
                                        <p:cTn id="63" dur="1000"/>
                                        <p:tgtEl>
                                          <p:spTgt spid="13">
                                            <p:txEl>
                                              <p:pRg st="0" end="0"/>
                                            </p:txEl>
                                          </p:spTgt>
                                        </p:tgtEl>
                                      </p:cBhvr>
                                    </p:animEffect>
                                    <p:anim calcmode="lin" valueType="num">
                                      <p:cBhvr>
                                        <p:cTn id="6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4505924" y="724210"/>
            <a:ext cx="3799269" cy="746973"/>
          </a:xfrm>
          <a:prstGeom prst="rect">
            <a:avLst/>
          </a:prstGeom>
        </p:spPr>
        <p:txBody>
          <a:bodyPr spcFirstLastPara="1" wrap="square" lIns="121900" tIns="60933" rIns="0" bIns="121900" anchor="ctr" anchorCtr="0">
            <a:noAutofit/>
          </a:bodyPr>
          <a:lstStyle/>
          <a:p>
            <a:pPr algn="ctr"/>
            <a:r>
              <a:rPr lang="en-US" sz="4000" b="1" dirty="0" smtClean="0">
                <a:latin typeface="Times New Roman" panose="02020603050405020304" pitchFamily="18" charset="0"/>
                <a:cs typeface="Times New Roman" panose="02020603050405020304" pitchFamily="18" charset="0"/>
              </a:rPr>
              <a:t>VÒNG 2</a:t>
            </a:r>
            <a:endParaRPr lang="en-US" sz="4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721" y="1850572"/>
            <a:ext cx="5576552" cy="4465685"/>
          </a:xfrm>
          <a:prstGeom prst="rect">
            <a:avLst/>
          </a:prstGeom>
        </p:spPr>
      </p:pic>
    </p:spTree>
    <p:extLst>
      <p:ext uri="{BB962C8B-B14F-4D97-AF65-F5344CB8AC3E}">
        <p14:creationId xmlns:p14="http://schemas.microsoft.com/office/powerpoint/2010/main" val="2110365560"/>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Report Card for Elementary School by Slidesgo">
  <a:themeElements>
    <a:clrScheme name="Simple Light">
      <a:dk1>
        <a:srgbClr val="A2B4F5"/>
      </a:dk1>
      <a:lt1>
        <a:srgbClr val="FAFAFA"/>
      </a:lt1>
      <a:dk2>
        <a:srgbClr val="252F52"/>
      </a:dk2>
      <a:lt2>
        <a:srgbClr val="FFC23B"/>
      </a:lt2>
      <a:accent1>
        <a:srgbClr val="FF9924"/>
      </a:accent1>
      <a:accent2>
        <a:srgbClr val="FF644C"/>
      </a:accent2>
      <a:accent3>
        <a:srgbClr val="EB3737"/>
      </a:accent3>
      <a:accent4>
        <a:srgbClr val="5AA582"/>
      </a:accent4>
      <a:accent5>
        <a:srgbClr val="7289DD"/>
      </a:accent5>
      <a:accent6>
        <a:srgbClr val="2E3F7C"/>
      </a:accent6>
      <a:hlink>
        <a:srgbClr val="252F52"/>
      </a:hlink>
      <a:folHlink>
        <a:srgbClr val="0097A7"/>
      </a:folHlink>
    </a:clrScheme>
    <a:fontScheme name="hhmcijmg">
      <a:majorFont>
        <a:latin typeface="Cambria"/>
        <a:ea typeface="Times New Roman"/>
        <a:cs typeface=""/>
      </a:majorFont>
      <a:minorFont>
        <a:latin typeface="Cambria"/>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eport Card for Elementary School by Slidesgo">
  <a:themeElements>
    <a:clrScheme name="Simple Light">
      <a:dk1>
        <a:srgbClr val="A2B4F5"/>
      </a:dk1>
      <a:lt1>
        <a:srgbClr val="FAFAFA"/>
      </a:lt1>
      <a:dk2>
        <a:srgbClr val="252F52"/>
      </a:dk2>
      <a:lt2>
        <a:srgbClr val="FFC23B"/>
      </a:lt2>
      <a:accent1>
        <a:srgbClr val="FF9924"/>
      </a:accent1>
      <a:accent2>
        <a:srgbClr val="FF644C"/>
      </a:accent2>
      <a:accent3>
        <a:srgbClr val="EB3737"/>
      </a:accent3>
      <a:accent4>
        <a:srgbClr val="5AA582"/>
      </a:accent4>
      <a:accent5>
        <a:srgbClr val="7289DD"/>
      </a:accent5>
      <a:accent6>
        <a:srgbClr val="2E3F7C"/>
      </a:accent6>
      <a:hlink>
        <a:srgbClr val="252F52"/>
      </a:hlink>
      <a:folHlink>
        <a:srgbClr val="0097A7"/>
      </a:folHlink>
    </a:clrScheme>
    <a:fontScheme name="hhmcijmg">
      <a:majorFont>
        <a:latin typeface="Cambria"/>
        <a:ea typeface="Times New Roman"/>
        <a:cs typeface=""/>
      </a:majorFont>
      <a:minorFont>
        <a:latin typeface="Cambria"/>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m4mfaxs">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3060</Words>
  <Application>Microsoft Office PowerPoint</Application>
  <PresentationFormat>Custom</PresentationFormat>
  <Paragraphs>174</Paragraphs>
  <Slides>51</Slides>
  <Notes>48</Notes>
  <HiddenSlides>0</HiddenSlides>
  <MMClips>0</MMClips>
  <ScaleCrop>false</ScaleCrop>
  <HeadingPairs>
    <vt:vector size="4" baseType="variant">
      <vt:variant>
        <vt:lpstr>Theme</vt:lpstr>
      </vt:variant>
      <vt:variant>
        <vt:i4>6</vt:i4>
      </vt:variant>
      <vt:variant>
        <vt:lpstr>Slide Titles</vt:lpstr>
      </vt:variant>
      <vt:variant>
        <vt:i4>51</vt:i4>
      </vt:variant>
    </vt:vector>
  </HeadingPairs>
  <TitlesOfParts>
    <vt:vector size="57" baseType="lpstr">
      <vt:lpstr>Report Card for Elementary School by Slidesgo</vt:lpstr>
      <vt:lpstr>1_Office Theme</vt:lpstr>
      <vt:lpstr>1_Report Card for Elementary School by Slidesgo</vt:lpstr>
      <vt:lpstr>2_Office Theme</vt:lpstr>
      <vt:lpstr>Office Theme</vt:lpstr>
      <vt:lpstr>默认设计模板</vt:lpstr>
      <vt:lpstr>CHỦ ĐỀ 5 XÂY DỰNG CỘNG ĐỒNG HOẠT ĐỘNG 1</vt:lpstr>
      <vt:lpstr>MỤC TIÊU</vt:lpstr>
      <vt:lpstr>NỘI DUNG BÀI HỌC</vt:lpstr>
      <vt:lpstr>NỘI DUNG BÀI HỌC</vt:lpstr>
      <vt:lpstr>PowerPoint Presentation</vt:lpstr>
      <vt:lpstr>Trò chơi: Thử thách thành thật</vt:lpstr>
      <vt:lpstr>VÒNG 1</vt:lpstr>
      <vt:lpstr>PowerPoint Presentation</vt:lpstr>
      <vt:lpstr>VÒNG 2</vt:lpstr>
      <vt:lpstr>PowerPoint Presentation</vt:lpstr>
      <vt:lpstr>PowerPoint Presentation</vt:lpstr>
      <vt:lpstr>1. Chia sẻ các biểu hiện của sự chủ động, tự tin thiết lập các mối quan hệ xã hội và sẵn sàng chia sẻ giúp đỡ cộng đồng.</vt:lpstr>
      <vt:lpstr>GV chọn 2 đội chơi xếp thành hai hàng, lần lượt từng HS của mỗi đội nhanh chóng lên bảng viết những biểu hiện mà nhóm mình được phân công ,sau đó đến bạn kế tiếp trong đội. Trong thời gian 3 phút, đội nào viết đúng và nhiều hơn những biểu hiện thì đội đó chiến thắng.</vt:lpstr>
      <vt:lpstr>Biểu hiện của sự chủ động, tự tin thiết lập các mối quan hệ xã hội:</vt:lpstr>
      <vt:lpstr>Biểu hiện của sự chủ động, tự tin thiết lập các mối quan hệ xã hội:</vt:lpstr>
      <vt:lpstr>Biểu hiện của sự chủ động, tự tin thiết lập các mối quan hệ xã hội:</vt:lpstr>
      <vt:lpstr>Biểu hiện của sự sẵn sàng chia sẻ giúp đỡ cộng đồng:</vt:lpstr>
      <vt:lpstr>Biểu hiện của sự sẵn sàng chia sẻ giúp đỡ cộng đồng:</vt:lpstr>
      <vt:lpstr>2.Thảo luận xác định các biểu hiện của sự chủ động, tự tin thiết lập các mối quan hệ xã hội và sẵn sàng chia sẻ giúp đỡ cộng đồng trong các trường hợp dưới đây.</vt:lpstr>
      <vt:lpstr>2.Thảo luận xác định các biểu hiện của sự chủ động, tự tin thiết lập các mối quan hệ xã hội và sẵn sàng chia sẻ giúp đỡ cộng đồng trong các trường hợp dưới đây.</vt:lpstr>
      <vt:lpstr>2.Thảo luận xác định các biểu hiện của sự chủ động, tự tin thiết lập các mối quan hệ xã hội và sẵn sàng chia sẻ giúp đỡ cộng đồng trong các trường hợp dưới đây.</vt:lpstr>
      <vt:lpstr>Trường hợp 1: bạn Tuấn đã có các biểu hiện chủ động, tự tin: </vt:lpstr>
      <vt:lpstr>Trường hợp 2: bạn Tiến đã có biểu hiện sẵn sàng chia sẻ, giúp đỡ cộng đồng: </vt:lpstr>
      <vt:lpstr>3.Chia sẻ thêm về những biểu hiện của sự chủ động, tự tin thiết lập các mối quan hệ xã hội và sẵn sàng chia sẻ giúp đỡ cộng đồng mà em đã thể hiện.</vt:lpstr>
      <vt:lpstr>Những biểu hiện của sự chủ động, tự tin thiết lập các mối quan hệ xã hội và sẵn sàng chia sẻ giúp đỡ cộng đồng mà em đã thể hiện:</vt:lpstr>
      <vt:lpstr>Những biểu hiện của sự chủ động, tự tin thiết lập các mối quan hệ xã hội và sẵn sàng chia sẻ giúp đỡ cộng đồng mà em đã thể hiện:</vt:lpstr>
      <vt:lpstr>Những biểu hiện của sự chủ động, tự tin thiết lập các mối quan hệ xã hội và sẵn sàng chia sẻ giúp đỡ cộng đồng mà em đã thể hiện:</vt:lpstr>
      <vt:lpstr>Những biểu hiện của sự chủ động, tự tin thiết lập các mối quan hệ xã hội và sẵn sàng chia sẻ giúp đỡ cộng đồng mà em đã thể hiện:</vt:lpstr>
      <vt:lpstr>CHỦ ĐỀ 5 XÂY DỰNG CỘNG ĐỒNG HOẠT ĐỘNG 2</vt:lpstr>
      <vt:lpstr>MỤC TIÊU</vt:lpstr>
      <vt:lpstr>NỘI DUNG BÀI HỌC</vt:lpstr>
      <vt:lpstr>NỘI DUNG BÀI HỌC</vt:lpstr>
      <vt:lpstr>PowerPoint Presentation</vt:lpstr>
      <vt:lpstr>PowerPoint Presentation</vt:lpstr>
      <vt:lpstr>PowerPoint Presentation</vt:lpstr>
      <vt:lpstr>1.Chia sẻ về các hoạt động giáo dục tình đoàn kết dân tộc, hoà bình, hữu nghị em đã tham gia hoặc đã biết.</vt:lpstr>
      <vt:lpstr>PowerPoint Presentation</vt:lpstr>
      <vt:lpstr>Các hoạt động giáo dục tình đoàn kết dân tộc, hoà bình, hữu nghị em đã tham gia hoặc đã biết :</vt:lpstr>
      <vt:lpstr>Các hoạt động giáo dục tình đoàn kết dân tộc, hoà bình, hữu nghị em đã tham gia hoặc đã biết :</vt:lpstr>
      <vt:lpstr>Các hoạt động giáo dục tình đoàn kết dân tộc, hoà bình, hữu nghị em đã tham gia hoặc đã biết :</vt:lpstr>
      <vt:lpstr>2. Xác định những hoạt động giáo dục tình đoàn kết dân tộc, hoà bình, hữu nghị phù hợp với học sinh trung học phổ thông.</vt:lpstr>
      <vt:lpstr>PowerPoint Presentation</vt:lpstr>
      <vt:lpstr>Các hoạt động Truyền thông</vt:lpstr>
      <vt:lpstr>Các hoạt động Truyền thông</vt:lpstr>
      <vt:lpstr>- Các hoạt động nhân đạo, từ thiện</vt:lpstr>
      <vt:lpstr>- Các hoạt động nhân đạo, từ thiện</vt:lpstr>
      <vt:lpstr>- Các hoạt động Giao lưu </vt:lpstr>
      <vt:lpstr>- Các hoạt động Giao lưu </vt:lpstr>
      <vt:lpstr>Các hoạt động tham quan, dã ngoại: </vt:lpstr>
      <vt:lpstr>BT 2/ SBT</vt:lpstr>
      <vt:lpstr>BT 2/ SBT</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Admin</cp:lastModifiedBy>
  <cp:revision>1</cp:revision>
  <dcterms:created xsi:type="dcterms:W3CDTF">2024-07-31T00:32:21Z</dcterms:created>
  <dcterms:modified xsi:type="dcterms:W3CDTF">2025-08-24T13:47:06Z</dcterms:modified>
</cp:coreProperties>
</file>