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73" r:id="rId3"/>
    <p:sldId id="272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82" r:id="rId15"/>
    <p:sldId id="297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</p:sldIdLst>
  <p:sldSz cx="12192000" cy="6858000"/>
  <p:notesSz cx="6858000" cy="9144000"/>
  <p:embeddedFontLst>
    <p:embeddedFont>
      <p:font typeface="Tahoma" pitchFamily="34" charset="0"/>
      <p:regular r:id="rId53"/>
      <p:bold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Calibri Light" charset="0"/>
      <p:regular r:id="rId59"/>
      <p:italic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CFF"/>
    <a:srgbClr val="CA68C3"/>
    <a:srgbClr val="CF5F13"/>
    <a:srgbClr val="F5DF3B"/>
    <a:srgbClr val="D1E3F3"/>
    <a:srgbClr val="CEE1F2"/>
    <a:srgbClr val="C6DCF0"/>
    <a:srgbClr val="F6F8FC"/>
    <a:srgbClr val="E7F0F9"/>
    <a:srgbClr val="D9E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85507" autoAdjust="0"/>
  </p:normalViewPr>
  <p:slideViewPr>
    <p:cSldViewPr snapToGrid="0">
      <p:cViewPr varScale="1">
        <p:scale>
          <a:sx n="62" d="100"/>
          <a:sy n="62" d="100"/>
        </p:scale>
        <p:origin x="-10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76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7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90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92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lại hình vẽ ở giáo án word (tên tam giác)</a:t>
            </a:r>
          </a:p>
          <a:p>
            <a:r>
              <a:rPr lang="en-US"/>
              <a:t>Cô xem lại mũi tên màu vàng (quay ngược về).Máy mình báo lỗi ko bấm được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FC1C-E274-4C45-A068-524E6AC6CF5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2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xem lại đáp án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7FC1C-E274-4C45-A068-524E6AC6CF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10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xem lại đáp án ạ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6BCF7-65DD-402E-B97B-B61A15EA3EF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4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59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01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9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94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9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7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3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4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3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6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9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02/09/2022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0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slide" Target="slide3.xml"/><Relationship Id="rId21" Type="http://schemas.openxmlformats.org/officeDocument/2006/relationships/image" Target="../media/image15.png"/><Relationship Id="rId34" Type="http://schemas.openxmlformats.org/officeDocument/2006/relationships/slide" Target="slide10.xml"/><Relationship Id="rId7" Type="http://schemas.openxmlformats.org/officeDocument/2006/relationships/image" Target="../media/image2.gif"/><Relationship Id="rId12" Type="http://schemas.openxmlformats.org/officeDocument/2006/relationships/image" Target="../media/image6.gif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33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slide" Target="slide5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slide" Target="slide8.xml"/><Relationship Id="rId37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slide" Target="slide4.xml"/><Relationship Id="rId36" Type="http://schemas.openxmlformats.org/officeDocument/2006/relationships/slide" Target="slide12.xml"/><Relationship Id="rId10" Type="http://schemas.openxmlformats.org/officeDocument/2006/relationships/image" Target="../media/image4.gif"/><Relationship Id="rId19" Type="http://schemas.openxmlformats.org/officeDocument/2006/relationships/image" Target="../media/image13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slide" Target="slide22.xml"/><Relationship Id="rId14" Type="http://schemas.openxmlformats.org/officeDocument/2006/relationships/image" Target="../media/image8.gif"/><Relationship Id="rId22" Type="http://schemas.openxmlformats.org/officeDocument/2006/relationships/image" Target="../media/image16.png"/><Relationship Id="rId27" Type="http://schemas.openxmlformats.org/officeDocument/2006/relationships/image" Target="../media/image20.gif"/><Relationship Id="rId30" Type="http://schemas.openxmlformats.org/officeDocument/2006/relationships/slide" Target="slide6.xml"/><Relationship Id="rId35" Type="http://schemas.openxmlformats.org/officeDocument/2006/relationships/slide" Target="slide11.xml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4.emf"/><Relationship Id="rId4" Type="http://schemas.openxmlformats.org/officeDocument/2006/relationships/image" Target="../media/image41.wmf"/><Relationship Id="rId9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8.w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7.w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45.wmf"/><Relationship Id="rId9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2.wmf"/><Relationship Id="rId3" Type="http://schemas.openxmlformats.org/officeDocument/2006/relationships/oleObject" Target="../embeddings/oleObject14.bin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wmf"/><Relationship Id="rId5" Type="http://schemas.openxmlformats.org/officeDocument/2006/relationships/image" Target="../media/image44.e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49.wmf"/><Relationship Id="rId9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gi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png"/><Relationship Id="rId11" Type="http://schemas.openxmlformats.org/officeDocument/2006/relationships/image" Target="../media/image61.wmf"/><Relationship Id="rId5" Type="http://schemas.openxmlformats.org/officeDocument/2006/relationships/audio" Target="../media/audio5.wav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21.bin"/><Relationship Id="rId4" Type="http://schemas.openxmlformats.org/officeDocument/2006/relationships/audio" Target="../media/audio2.wav"/><Relationship Id="rId9" Type="http://schemas.openxmlformats.org/officeDocument/2006/relationships/image" Target="../media/image60.gif"/><Relationship Id="rId14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gif"/><Relationship Id="rId5" Type="http://schemas.openxmlformats.org/officeDocument/2006/relationships/image" Target="../media/image4.gif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gif"/><Relationship Id="rId5" Type="http://schemas.openxmlformats.org/officeDocument/2006/relationships/image" Target="../media/image4.gif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27.bin"/><Relationship Id="rId3" Type="http://schemas.openxmlformats.org/officeDocument/2006/relationships/audio" Target="../media/audio5.wav"/><Relationship Id="rId7" Type="http://schemas.openxmlformats.org/officeDocument/2006/relationships/image" Target="../media/image60.gif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0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gi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4.gif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1.emf"/><Relationship Id="rId4" Type="http://schemas.openxmlformats.org/officeDocument/2006/relationships/audio" Target="../media/audio2.wav"/><Relationship Id="rId9" Type="http://schemas.openxmlformats.org/officeDocument/2006/relationships/image" Target="../media/image67.wmf"/><Relationship Id="rId14" Type="http://schemas.openxmlformats.org/officeDocument/2006/relationships/image" Target="../media/image6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5.wav"/><Relationship Id="rId7" Type="http://schemas.openxmlformats.org/officeDocument/2006/relationships/image" Target="../media/image4.gif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png"/><Relationship Id="rId11" Type="http://schemas.openxmlformats.org/officeDocument/2006/relationships/image" Target="../media/image75.emf"/><Relationship Id="rId5" Type="http://schemas.openxmlformats.org/officeDocument/2006/relationships/image" Target="../media/image73.png"/><Relationship Id="rId10" Type="http://schemas.openxmlformats.org/officeDocument/2006/relationships/image" Target="../media/image72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78.emf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8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78.emf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83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2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78.emf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42.bin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89.emf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oleObject" Target="../embeddings/oleObject45.bin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91.w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48.bin"/><Relationship Id="rId4" Type="http://schemas.openxmlformats.org/officeDocument/2006/relationships/image" Target="../media/image90.wmf"/><Relationship Id="rId9" Type="http://schemas.openxmlformats.org/officeDocument/2006/relationships/image" Target="../media/image8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94.wmf"/><Relationship Id="rId3" Type="http://schemas.openxmlformats.org/officeDocument/2006/relationships/oleObject" Target="../embeddings/oleObject49.bin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93.w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92.wmf"/><Relationship Id="rId9" Type="http://schemas.openxmlformats.org/officeDocument/2006/relationships/image" Target="../media/image8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5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image" Target="../media/image97.emf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99.wmf"/><Relationship Id="rId5" Type="http://schemas.openxmlformats.org/officeDocument/2006/relationships/image" Target="../media/image95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9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B&#224;i%2011-ch&#432;&#417;ng%208-Ti&#7871;t%201%20&#212;n%20t&#7853;p%20ch&#432;&#417;ng%208-GVSB%20V&#245;%20Th&#7883;%20Th&#249;y%20Duy&#234;n.pptx#-1,2,PowerPoint Present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BB9313-0328-407A-A695-B265989408CC}"/>
              </a:ext>
            </a:extLst>
          </p:cNvPr>
          <p:cNvSpPr/>
          <p:nvPr/>
        </p:nvSpPr>
        <p:spPr>
          <a:xfrm>
            <a:off x="-12443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4DE86">
                  <a:tint val="66000"/>
                  <a:satMod val="160000"/>
                </a:srgbClr>
              </a:gs>
              <a:gs pos="35000">
                <a:srgbClr val="B4DE86">
                  <a:tint val="44500"/>
                  <a:satMod val="160000"/>
                </a:srgbClr>
              </a:gs>
              <a:gs pos="92000">
                <a:srgbClr val="B4DE8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A319D03-C1FB-4FBC-B803-8AA44A87B4E1}"/>
              </a:ext>
            </a:extLst>
          </p:cNvPr>
          <p:cNvSpPr/>
          <p:nvPr/>
        </p:nvSpPr>
        <p:spPr>
          <a:xfrm>
            <a:off x="10893654" y="4011464"/>
            <a:ext cx="838970" cy="787310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489F24A9-F34F-46BD-80A6-74CD070FFD56}"/>
              </a:ext>
            </a:extLst>
          </p:cNvPr>
          <p:cNvSpPr/>
          <p:nvPr/>
        </p:nvSpPr>
        <p:spPr>
          <a:xfrm>
            <a:off x="11123900" y="5734654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D0D3771C-DA4B-47F6-A2A6-11B770C72362}"/>
              </a:ext>
            </a:extLst>
          </p:cNvPr>
          <p:cNvSpPr/>
          <p:nvPr/>
        </p:nvSpPr>
        <p:spPr>
          <a:xfrm>
            <a:off x="217297" y="5643162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7BB6589E-DD18-431B-9AE7-402DF2866665}"/>
              </a:ext>
            </a:extLst>
          </p:cNvPr>
          <p:cNvSpPr/>
          <p:nvPr/>
        </p:nvSpPr>
        <p:spPr>
          <a:xfrm>
            <a:off x="10077461" y="2040900"/>
            <a:ext cx="562783" cy="56600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8BB6C35A-0821-4E1E-A462-7C1200F5DB4A}"/>
              </a:ext>
            </a:extLst>
          </p:cNvPr>
          <p:cNvSpPr/>
          <p:nvPr/>
        </p:nvSpPr>
        <p:spPr>
          <a:xfrm>
            <a:off x="1897531" y="5159398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DCA4B3B1-9349-4932-B381-DBC0542A9930}"/>
              </a:ext>
            </a:extLst>
          </p:cNvPr>
          <p:cNvSpPr/>
          <p:nvPr/>
        </p:nvSpPr>
        <p:spPr>
          <a:xfrm>
            <a:off x="9379198" y="5054505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8F3A84-87E3-4826-9764-A35307C5BCF5}"/>
              </a:ext>
            </a:extLst>
          </p:cNvPr>
          <p:cNvSpPr txBox="1"/>
          <p:nvPr/>
        </p:nvSpPr>
        <p:spPr>
          <a:xfrm>
            <a:off x="5659196" y="5342402"/>
            <a:ext cx="1732466" cy="677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 1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FCC8CF9-EA72-40F0-904F-88211006376B}"/>
              </a:ext>
            </a:extLst>
          </p:cNvPr>
          <p:cNvGrpSpPr/>
          <p:nvPr/>
        </p:nvGrpSpPr>
        <p:grpSpPr>
          <a:xfrm rot="5586880">
            <a:off x="161940" y="108816"/>
            <a:ext cx="1068679" cy="1116533"/>
            <a:chOff x="10437302" y="5208733"/>
            <a:chExt cx="1068679" cy="1116533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00FAA7C-0302-40DE-B91D-2672C0599B06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="" xmlns:a16="http://schemas.microsoft.com/office/drawing/2014/main" id="{8BF0F3D0-05AC-4CC4-B87D-3B42CEF5D37B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="" xmlns:a16="http://schemas.microsoft.com/office/drawing/2014/main" id="{1016D0B9-B554-43F0-A65D-32649DEEF4DB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4E66DAE3-5621-40B5-8610-3F2A9B9AC83A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="" xmlns:a16="http://schemas.microsoft.com/office/drawing/2014/main" id="{29D354CF-4728-4C74-8E78-2116BD191546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="" xmlns:a16="http://schemas.microsoft.com/office/drawing/2014/main" id="{90B948C4-B2D3-4772-BB3A-A371CE5B95BA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5D49088-C4D9-43AA-A6FE-17EC98A5F2E1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="" xmlns:a16="http://schemas.microsoft.com/office/drawing/2014/main" id="{4D640B04-42BE-454B-BA97-2E34AFD65584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="" xmlns:a16="http://schemas.microsoft.com/office/drawing/2014/main" id="{0FE32111-B1C0-4F43-9023-C8B2916BFBFB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652942C-DBE7-4E02-981E-30A8BAAD4A6B}"/>
              </a:ext>
            </a:extLst>
          </p:cNvPr>
          <p:cNvGrpSpPr/>
          <p:nvPr/>
        </p:nvGrpSpPr>
        <p:grpSpPr>
          <a:xfrm rot="10800000">
            <a:off x="11013517" y="77997"/>
            <a:ext cx="1068679" cy="1116533"/>
            <a:chOff x="10437302" y="5208733"/>
            <a:chExt cx="1068679" cy="1116533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AAF0769B-3676-4774-B6E6-CE248EE3F491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="" xmlns:a16="http://schemas.microsoft.com/office/drawing/2014/main" id="{51C56AC0-E03A-41BD-9B78-FE45918DA7B0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="" xmlns:a16="http://schemas.microsoft.com/office/drawing/2014/main" id="{8985FF7A-DB09-4E3E-8ED9-65D9F2169C94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179EB180-5CF2-4E26-B11A-1B1C1CDEC2A6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37" name="Flowchart: Connector 36">
                <a:extLst>
                  <a:ext uri="{FF2B5EF4-FFF2-40B4-BE49-F238E27FC236}">
                    <a16:creationId xmlns="" xmlns:a16="http://schemas.microsoft.com/office/drawing/2014/main" id="{42467F47-FEBF-44DA-B8FB-6560FC9F0405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="" xmlns:a16="http://schemas.microsoft.com/office/drawing/2014/main" id="{70715567-D1A2-4075-8414-659650F7E53C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75D530B6-B976-4B0C-B98A-26FD555DE9F5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="" xmlns:a16="http://schemas.microsoft.com/office/drawing/2014/main" id="{0733E664-834E-444E-9BF7-AA001AF2EE51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="" xmlns:a16="http://schemas.microsoft.com/office/drawing/2014/main" id="{73B1F72C-F262-4F70-BC36-4BDEC8A6C3BC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Flowchart: Connector 40">
            <a:extLst>
              <a:ext uri="{FF2B5EF4-FFF2-40B4-BE49-F238E27FC236}">
                <a16:creationId xmlns="" xmlns:a16="http://schemas.microsoft.com/office/drawing/2014/main" id="{A793FD24-FF7D-4F7A-8E2A-5CB9012E3F0E}"/>
              </a:ext>
            </a:extLst>
          </p:cNvPr>
          <p:cNvSpPr/>
          <p:nvPr/>
        </p:nvSpPr>
        <p:spPr>
          <a:xfrm>
            <a:off x="5659196" y="183109"/>
            <a:ext cx="708529" cy="70788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="" xmlns:a16="http://schemas.microsoft.com/office/drawing/2014/main" id="{7570D24B-F76B-439A-BD60-07E4265E6007}"/>
              </a:ext>
            </a:extLst>
          </p:cNvPr>
          <p:cNvSpPr/>
          <p:nvPr/>
        </p:nvSpPr>
        <p:spPr>
          <a:xfrm>
            <a:off x="1616140" y="2028955"/>
            <a:ext cx="562782" cy="566008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="" xmlns:a16="http://schemas.microsoft.com/office/drawing/2014/main" id="{01212FC9-3D80-49A0-98A4-FAFAEF384491}"/>
              </a:ext>
            </a:extLst>
          </p:cNvPr>
          <p:cNvSpPr/>
          <p:nvPr/>
        </p:nvSpPr>
        <p:spPr>
          <a:xfrm>
            <a:off x="463734" y="4011464"/>
            <a:ext cx="916658" cy="859473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20706C4-D65E-4282-A50D-72B64BE74603}"/>
              </a:ext>
            </a:extLst>
          </p:cNvPr>
          <p:cNvSpPr txBox="1"/>
          <p:nvPr/>
        </p:nvSpPr>
        <p:spPr>
          <a:xfrm>
            <a:off x="2655246" y="1874219"/>
            <a:ext cx="6945891" cy="122485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39000">
                <a:srgbClr val="7030A0">
                  <a:tint val="44500"/>
                  <a:satMod val="160000"/>
                </a:srgbClr>
              </a:gs>
              <a:gs pos="51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   ÔN TẬP CHƯƠNG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A02109-845B-4FD6-87C8-CD3CF6CBF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98" y="3614080"/>
            <a:ext cx="179847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083595"/>
            <a:ext cx="9783640" cy="297183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AB, AC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kèo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529097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3074" name="Picture 1">
            <a:extLst>
              <a:ext uri="{FF2B5EF4-FFF2-40B4-BE49-F238E27FC236}">
                <a16:creationId xmlns="" xmlns:a16="http://schemas.microsoft.com/office/drawing/2014/main" id="{A79D5245-9B82-49FE-83A6-3A5BEE23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225" y="2065446"/>
            <a:ext cx="28829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934308"/>
            <a:ext cx="9620250" cy="32860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120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</a:p>
          <a:p>
            <a:endParaRPr lang="en-US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vi-VN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747454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B593CA-1C66-42EF-8569-BFA297A222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10" y="1166475"/>
            <a:ext cx="4562076" cy="30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655315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20 cm; BC = 28cm.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28cm		</a:t>
            </a:r>
          </a:p>
          <a:p>
            <a:pPr marL="514350" indent="-514350">
              <a:buAutoNum type="alphaUcPeriod"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48cm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pPr marL="514350" indent="-514350">
              <a:buAutoNum type="alphaUcPeriod"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20cm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579289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7170" name="Picture 1">
            <a:extLst>
              <a:ext uri="{FF2B5EF4-FFF2-40B4-BE49-F238E27FC236}">
                <a16:creationId xmlns="" xmlns:a16="http://schemas.microsoft.com/office/drawing/2014/main" id="{5BEDBA02-AC31-42F2-AB02-53ECCE333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1735" y="2353386"/>
            <a:ext cx="5038348" cy="14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36334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Atom with solid fill">
            <a:extLst>
              <a:ext uri="{FF2B5EF4-FFF2-40B4-BE49-F238E27FC236}">
                <a16:creationId xmlns="" xmlns:a16="http://schemas.microsoft.com/office/drawing/2014/main" id="{C142AAB6-FA82-47C0-987F-E25388371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159" y="1352937"/>
            <a:ext cx="445993" cy="445993"/>
          </a:xfrm>
          <a:prstGeom prst="rect">
            <a:avLst/>
          </a:prstGeom>
        </p:spPr>
      </p:pic>
      <p:pic>
        <p:nvPicPr>
          <p:cNvPr id="29" name="Graphic 28" descr="Atom with solid fill">
            <a:extLst>
              <a:ext uri="{FF2B5EF4-FFF2-40B4-BE49-F238E27FC236}">
                <a16:creationId xmlns="" xmlns:a16="http://schemas.microsoft.com/office/drawing/2014/main" id="{4A18A8ED-1F3B-48C4-86D5-7E9A90F43F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0559" y="2625110"/>
            <a:ext cx="445993" cy="445993"/>
          </a:xfrm>
          <a:prstGeom prst="rect">
            <a:avLst/>
          </a:prstGeom>
        </p:spPr>
      </p:pic>
      <p:pic>
        <p:nvPicPr>
          <p:cNvPr id="30" name="Graphic 29" descr="Atom with solid fill">
            <a:extLst>
              <a:ext uri="{FF2B5EF4-FFF2-40B4-BE49-F238E27FC236}">
                <a16:creationId xmlns="" xmlns:a16="http://schemas.microsoft.com/office/drawing/2014/main" id="{859F2FD8-2625-4C41-B64B-397A87828A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6204" y="1156544"/>
            <a:ext cx="445993" cy="445993"/>
          </a:xfrm>
          <a:prstGeom prst="rect">
            <a:avLst/>
          </a:prstGeom>
        </p:spPr>
      </p:pic>
      <p:pic>
        <p:nvPicPr>
          <p:cNvPr id="34" name="Graphic 33" descr="Atom with solid fill">
            <a:extLst>
              <a:ext uri="{FF2B5EF4-FFF2-40B4-BE49-F238E27FC236}">
                <a16:creationId xmlns="" xmlns:a16="http://schemas.microsoft.com/office/drawing/2014/main" id="{EF57F8E6-DBED-4257-A2A9-3AA4F0F115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9737" y="2548271"/>
            <a:ext cx="445993" cy="445993"/>
          </a:xfrm>
          <a:prstGeom prst="rect">
            <a:avLst/>
          </a:prstGeom>
        </p:spPr>
      </p:pic>
      <p:sp>
        <p:nvSpPr>
          <p:cNvPr id="31" name="WordArt 24">
            <a:extLst>
              <a:ext uri="{FF2B5EF4-FFF2-40B4-BE49-F238E27FC236}">
                <a16:creationId xmlns="" xmlns:a16="http://schemas.microsoft.com/office/drawing/2014/main" id="{A1C2AF78-5F66-4FCA-BDAC-DBDEBAA4D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959" y="1275799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động:Luyện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CA68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i="1" kern="10" dirty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CA68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Graphic 32" descr="Atom with solid fill">
            <a:extLst>
              <a:ext uri="{FF2B5EF4-FFF2-40B4-BE49-F238E27FC236}">
                <a16:creationId xmlns="" xmlns:a16="http://schemas.microsoft.com/office/drawing/2014/main" id="{B3023EBC-ADD8-4954-8027-89B2297D5F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08601" y="4409681"/>
            <a:ext cx="445993" cy="445993"/>
          </a:xfrm>
          <a:prstGeom prst="rect">
            <a:avLst/>
          </a:prstGeom>
        </p:spPr>
      </p:pic>
      <p:pic>
        <p:nvPicPr>
          <p:cNvPr id="36" name="Graphic 35" descr="Atom with solid fill">
            <a:extLst>
              <a:ext uri="{FF2B5EF4-FFF2-40B4-BE49-F238E27FC236}">
                <a16:creationId xmlns="" xmlns:a16="http://schemas.microsoft.com/office/drawing/2014/main" id="{68C8D13F-9533-480D-A366-91FB97FF10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1293" y="239918"/>
            <a:ext cx="445993" cy="445993"/>
          </a:xfrm>
          <a:prstGeom prst="rect">
            <a:avLst/>
          </a:prstGeom>
        </p:spPr>
      </p:pic>
      <p:pic>
        <p:nvPicPr>
          <p:cNvPr id="37" name="Graphic 36" descr="Atom with solid fill">
            <a:extLst>
              <a:ext uri="{FF2B5EF4-FFF2-40B4-BE49-F238E27FC236}">
                <a16:creationId xmlns="" xmlns:a16="http://schemas.microsoft.com/office/drawing/2014/main" id="{75B92262-37DB-40D5-8263-5475C14445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77711" y="240922"/>
            <a:ext cx="445993" cy="4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36334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1623" y="1060603"/>
            <a:ext cx="2852315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11692" y="115177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B75D165-B540-499A-9D26-EE0C19BC919A}"/>
              </a:ext>
            </a:extLst>
          </p:cNvPr>
          <p:cNvGrpSpPr/>
          <p:nvPr/>
        </p:nvGrpSpPr>
        <p:grpSpPr>
          <a:xfrm>
            <a:off x="634378" y="1458309"/>
            <a:ext cx="9614865" cy="584775"/>
            <a:chOff x="633371" y="1633347"/>
            <a:chExt cx="9614865" cy="584775"/>
          </a:xfrm>
        </p:grpSpPr>
        <p:pic>
          <p:nvPicPr>
            <p:cNvPr id="8" name="Graphic 7" descr="Atom with solid fill">
              <a:extLst>
                <a:ext uri="{FF2B5EF4-FFF2-40B4-BE49-F238E27FC236}">
                  <a16:creationId xmlns="" xmlns:a16="http://schemas.microsoft.com/office/drawing/2014/main" id="{C142AAB6-FA82-47C0-987F-E2538837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371" y="1678738"/>
              <a:ext cx="445993" cy="4459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6A2E554-0B68-4972-B79D-DC836E081BD5}"/>
                </a:ext>
              </a:extLst>
            </p:cNvPr>
            <p:cNvSpPr txBox="1"/>
            <p:nvPr/>
          </p:nvSpPr>
          <p:spPr>
            <a:xfrm>
              <a:off x="1060530" y="163334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180</a:t>
              </a:r>
              <a:r>
                <a:rPr lang="en-US" sz="3200" b="1" baseline="30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E582CD9-A148-4A1E-AFB5-84D0549FE76A}"/>
              </a:ext>
            </a:extLst>
          </p:cNvPr>
          <p:cNvGrpSpPr/>
          <p:nvPr/>
        </p:nvGrpSpPr>
        <p:grpSpPr>
          <a:xfrm>
            <a:off x="581623" y="2036920"/>
            <a:ext cx="11226446" cy="1308820"/>
            <a:chOff x="608574" y="2220367"/>
            <a:chExt cx="11226446" cy="1308820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EA344F2-BB04-48A2-979C-3A6434F85FF9}"/>
                </a:ext>
              </a:extLst>
            </p:cNvPr>
            <p:cNvSpPr txBox="1"/>
            <p:nvPr/>
          </p:nvSpPr>
          <p:spPr>
            <a:xfrm>
              <a:off x="1061537" y="2220367"/>
              <a:ext cx="10773483" cy="13088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9" name="Graphic 28" descr="Atom with solid fill">
              <a:extLst>
                <a:ext uri="{FF2B5EF4-FFF2-40B4-BE49-F238E27FC236}">
                  <a16:creationId xmlns="" xmlns:a16="http://schemas.microsoft.com/office/drawing/2014/main" id="{4A18A8ED-1F3B-48C4-86D5-7E9A90F4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8574" y="2285725"/>
              <a:ext cx="445993" cy="44599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C21B852-608C-4542-B148-C1A832CF331E}"/>
              </a:ext>
            </a:extLst>
          </p:cNvPr>
          <p:cNvGrpSpPr/>
          <p:nvPr/>
        </p:nvGrpSpPr>
        <p:grpSpPr>
          <a:xfrm>
            <a:off x="559293" y="3444461"/>
            <a:ext cx="9643142" cy="584775"/>
            <a:chOff x="606101" y="2795337"/>
            <a:chExt cx="9643142" cy="58477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A42B1F5-43BF-4479-9AAB-210AB1CDEF8B}"/>
                </a:ext>
              </a:extLst>
            </p:cNvPr>
            <p:cNvSpPr txBox="1"/>
            <p:nvPr/>
          </p:nvSpPr>
          <p:spPr>
            <a:xfrm>
              <a:off x="1061537" y="279533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raphic 29" descr="Atom with solid fill">
              <a:extLst>
                <a:ext uri="{FF2B5EF4-FFF2-40B4-BE49-F238E27FC236}">
                  <a16:creationId xmlns="" xmlns:a16="http://schemas.microsoft.com/office/drawing/2014/main" id="{859F2FD8-2625-4C41-B64B-397A8782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6101" y="2864727"/>
              <a:ext cx="445993" cy="4459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A4E3347-17B8-4B7F-AE35-B269EB1317D8}"/>
              </a:ext>
            </a:extLst>
          </p:cNvPr>
          <p:cNvGrpSpPr/>
          <p:nvPr/>
        </p:nvGrpSpPr>
        <p:grpSpPr>
          <a:xfrm>
            <a:off x="559293" y="4221927"/>
            <a:ext cx="10639731" cy="584775"/>
            <a:chOff x="484366" y="5651586"/>
            <a:chExt cx="10639731" cy="584775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225540E-191E-4F68-82F6-D531BE9E5920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34" name="Graphic 33" descr="Atom with solid fill">
              <a:extLst>
                <a:ext uri="{FF2B5EF4-FFF2-40B4-BE49-F238E27FC236}">
                  <a16:creationId xmlns="" xmlns:a16="http://schemas.microsoft.com/office/drawing/2014/main" id="{EF57F8E6-DBED-4257-A2A9-3AA4F0F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6F87387-8BE9-4B2B-B509-A39EBFE7A802}"/>
              </a:ext>
            </a:extLst>
          </p:cNvPr>
          <p:cNvGrpSpPr/>
          <p:nvPr/>
        </p:nvGrpSpPr>
        <p:grpSpPr>
          <a:xfrm>
            <a:off x="559293" y="4983667"/>
            <a:ext cx="10639731" cy="584775"/>
            <a:chOff x="484366" y="5651586"/>
            <a:chExt cx="10639731" cy="58477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9FA55CA-D23D-4950-B49F-907AB6F3404D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2" name="Graphic 41" descr="Atom with solid fill">
              <a:extLst>
                <a:ext uri="{FF2B5EF4-FFF2-40B4-BE49-F238E27FC236}">
                  <a16:creationId xmlns="" xmlns:a16="http://schemas.microsoft.com/office/drawing/2014/main" id="{69D0EFB3-BE73-46AD-8DC7-CB6E52AF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9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7CE2D7AE-459C-4E4B-8E94-E7EC8357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899" y="1622053"/>
            <a:ext cx="2653521" cy="21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38F76CAE-8B9F-4A1E-B722-E23A1812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786" y="1796879"/>
            <a:ext cx="1836706" cy="22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="" xmlns:a16="http://schemas.microsoft.com/office/drawing/2014/main" id="{F375E73D-DFC5-4DA1-A47B-67E82774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373" y="2104835"/>
            <a:ext cx="2945254" cy="184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087A13-BE73-48E7-852C-0E966B6ED908}"/>
              </a:ext>
            </a:extLst>
          </p:cNvPr>
          <p:cNvSpPr txBox="1"/>
          <p:nvPr/>
        </p:nvSpPr>
        <p:spPr>
          <a:xfrm>
            <a:off x="2314492" y="3574134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97EA20-AB2C-4963-ACEF-90D947AF9EDE}"/>
              </a:ext>
            </a:extLst>
          </p:cNvPr>
          <p:cNvSpPr txBox="1"/>
          <p:nvPr/>
        </p:nvSpPr>
        <p:spPr>
          <a:xfrm>
            <a:off x="5881084" y="385693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4163E57-9673-4522-B227-4D84E0CCAB04}"/>
              </a:ext>
            </a:extLst>
          </p:cNvPr>
          <p:cNvSpPr txBox="1"/>
          <p:nvPr/>
        </p:nvSpPr>
        <p:spPr>
          <a:xfrm>
            <a:off x="9031311" y="381925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063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="" xmlns:a16="http://schemas.microsoft.com/office/drawing/2014/main" id="{7CE2D7AE-459C-4E4B-8E94-E7EC8357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07" y="1863603"/>
            <a:ext cx="2653521" cy="217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087A13-BE73-48E7-852C-0E966B6ED908}"/>
              </a:ext>
            </a:extLst>
          </p:cNvPr>
          <p:cNvSpPr txBox="1"/>
          <p:nvPr/>
        </p:nvSpPr>
        <p:spPr>
          <a:xfrm>
            <a:off x="2484339" y="4159233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31888"/>
              </p:ext>
            </p:extLst>
          </p:nvPr>
        </p:nvGraphicFramePr>
        <p:xfrm>
          <a:off x="5446713" y="2443163"/>
          <a:ext cx="5605462" cy="292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2869920" imgH="1498320" progId="Equation.DSMT4">
                  <p:embed/>
                </p:oleObj>
              </mc:Choice>
              <mc:Fallback>
                <p:oleObj name="Equation" r:id="rId4" imgW="2869920" imgH="14983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46713" y="2443163"/>
                        <a:ext cx="5605462" cy="292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C5D3F8B-6E63-4CF6-9310-ACF3149BD14A}"/>
              </a:ext>
            </a:extLst>
          </p:cNvPr>
          <p:cNvSpPr txBox="1"/>
          <p:nvPr/>
        </p:nvSpPr>
        <p:spPr>
          <a:xfrm>
            <a:off x="5422535" y="1735268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7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38F76CAE-8B9F-4A1E-B722-E23A1812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07" y="1733236"/>
            <a:ext cx="1836706" cy="224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97EA20-AB2C-4963-ACEF-90D947AF9EDE}"/>
              </a:ext>
            </a:extLst>
          </p:cNvPr>
          <p:cNvSpPr txBox="1"/>
          <p:nvPr/>
        </p:nvSpPr>
        <p:spPr>
          <a:xfrm>
            <a:off x="2294823" y="3854691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451339"/>
              </p:ext>
            </p:extLst>
          </p:nvPr>
        </p:nvGraphicFramePr>
        <p:xfrm>
          <a:off x="6051550" y="2244725"/>
          <a:ext cx="2792413" cy="267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Equation" r:id="rId4" imgW="1536480" imgH="1473120" progId="Equation.DSMT4">
                  <p:embed/>
                </p:oleObj>
              </mc:Choice>
              <mc:Fallback>
                <p:oleObj name="Equation" r:id="rId4" imgW="1536480" imgH="14731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1550" y="2244725"/>
                        <a:ext cx="2792413" cy="267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4C4D068-0DF3-4A1C-8B07-D50BC5A3F1FE}"/>
              </a:ext>
            </a:extLst>
          </p:cNvPr>
          <p:cNvSpPr txBox="1"/>
          <p:nvPr/>
        </p:nvSpPr>
        <p:spPr>
          <a:xfrm>
            <a:off x="6183259" y="129191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47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467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5748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="" xmlns:a16="http://schemas.microsoft.com/office/drawing/2014/main" id="{F375E73D-DFC5-4DA1-A47B-67E82774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857" y="1818808"/>
            <a:ext cx="2945254" cy="184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4163E57-9673-4522-B227-4D84E0CCAB04}"/>
              </a:ext>
            </a:extLst>
          </p:cNvPr>
          <p:cNvSpPr txBox="1"/>
          <p:nvPr/>
        </p:nvSpPr>
        <p:spPr>
          <a:xfrm>
            <a:off x="2038395" y="3592889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1F25BEA9-BD3C-4FC0-BEDD-9211A9FD2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19244"/>
              </p:ext>
            </p:extLst>
          </p:nvPr>
        </p:nvGraphicFramePr>
        <p:xfrm>
          <a:off x="5683250" y="2165350"/>
          <a:ext cx="4429125" cy="334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4" imgW="2438280" imgH="1841400" progId="Equation.DSMT4">
                  <p:embed/>
                </p:oleObj>
              </mc:Choice>
              <mc:Fallback>
                <p:oleObj name="Equation" r:id="rId4" imgW="2438280" imgH="1841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1F25BEA9-BD3C-4FC0-BEDD-9211A9FD2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3250" y="2165350"/>
                        <a:ext cx="4429125" cy="334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FEBADE5-468F-41CE-B53E-0F839875137A}"/>
              </a:ext>
            </a:extLst>
          </p:cNvPr>
          <p:cNvSpPr txBox="1"/>
          <p:nvPr/>
        </p:nvSpPr>
        <p:spPr>
          <a:xfrm>
            <a:off x="5640968" y="153813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7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7467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4163E57-9673-4522-B227-4D84E0CCAB04}"/>
              </a:ext>
            </a:extLst>
          </p:cNvPr>
          <p:cNvSpPr txBox="1"/>
          <p:nvPr/>
        </p:nvSpPr>
        <p:spPr>
          <a:xfrm>
            <a:off x="2302165" y="482381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0FA0A294-AA4D-4E9E-9B3B-7239898C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08" y="2534812"/>
            <a:ext cx="4453947" cy="216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DE2F72F5-BD63-49F3-8634-F74E5705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090" y="2222401"/>
            <a:ext cx="4075372" cy="25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72F979-C298-4CDF-8872-C69CB3454ED6}"/>
              </a:ext>
            </a:extLst>
          </p:cNvPr>
          <p:cNvSpPr txBox="1"/>
          <p:nvPr/>
        </p:nvSpPr>
        <p:spPr>
          <a:xfrm>
            <a:off x="8478018" y="4603096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7872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139376" y="103257"/>
            <a:ext cx="425013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615377" y="2721025"/>
            <a:ext cx="7380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WordArt 24">
            <a:extLst>
              <a:ext uri="{FF2B5EF4-FFF2-40B4-BE49-F238E27FC236}">
                <a16:creationId xmlns="" xmlns:a16="http://schemas.microsoft.com/office/drawing/2014/main" id="{B7FCED50-DBCD-49E6-9C6F-270E2F8C7E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4100" y="1541920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6248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4163E57-9673-4522-B227-4D84E0CCAB04}"/>
              </a:ext>
            </a:extLst>
          </p:cNvPr>
          <p:cNvSpPr txBox="1"/>
          <p:nvPr/>
        </p:nvSpPr>
        <p:spPr>
          <a:xfrm>
            <a:off x="2302165" y="4823812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0FA0A294-AA4D-4E9E-9B3B-7239898C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7908" y="2534812"/>
            <a:ext cx="4453947" cy="216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3092BE15-4676-499D-933F-E226A9DFA7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639196"/>
              </p:ext>
            </p:extLst>
          </p:nvPr>
        </p:nvGraphicFramePr>
        <p:xfrm>
          <a:off x="6904038" y="2730500"/>
          <a:ext cx="35194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4" imgW="1879560" imgH="1117440" progId="Equation.DSMT4">
                  <p:embed/>
                </p:oleObj>
              </mc:Choice>
              <mc:Fallback>
                <p:oleObj name="Equation" r:id="rId4" imgW="187956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4038" y="2730500"/>
                        <a:ext cx="3519487" cy="209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8544FC4-AF27-42F5-8A53-81CBDC1A8366}"/>
              </a:ext>
            </a:extLst>
          </p:cNvPr>
          <p:cNvSpPr txBox="1"/>
          <p:nvPr/>
        </p:nvSpPr>
        <p:spPr>
          <a:xfrm>
            <a:off x="6595997" y="213739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2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7467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643" y="920020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B8637C-D2C9-4F6B-BE52-90566CBF229F}"/>
              </a:ext>
            </a:extLst>
          </p:cNvPr>
          <p:cNvSpPr txBox="1"/>
          <p:nvPr/>
        </p:nvSpPr>
        <p:spPr>
          <a:xfrm>
            <a:off x="541792" y="1264009"/>
            <a:ext cx="11310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DE2F72F5-BD63-49F3-8634-F74E5705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559" y="2443465"/>
            <a:ext cx="4646202" cy="29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C72F979-C298-4CDF-8872-C69CB3454ED6}"/>
              </a:ext>
            </a:extLst>
          </p:cNvPr>
          <p:cNvSpPr txBox="1"/>
          <p:nvPr/>
        </p:nvSpPr>
        <p:spPr>
          <a:xfrm>
            <a:off x="3352102" y="5401794"/>
            <a:ext cx="116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360924"/>
              </p:ext>
            </p:extLst>
          </p:nvPr>
        </p:nvGraphicFramePr>
        <p:xfrm>
          <a:off x="6819900" y="2695575"/>
          <a:ext cx="3686175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4" imgW="1968480" imgH="1155600" progId="Equation.DSMT4">
                  <p:embed/>
                </p:oleObj>
              </mc:Choice>
              <mc:Fallback>
                <p:oleObj name="Equation" r:id="rId4" imgW="1968480" imgH="1155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3092BE15-4676-499D-933F-E226A9DFA7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9900" y="2695575"/>
                        <a:ext cx="3686175" cy="216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644B078-8538-4B73-9A51-920175908432}"/>
              </a:ext>
            </a:extLst>
          </p:cNvPr>
          <p:cNvSpPr txBox="1"/>
          <p:nvPr/>
        </p:nvSpPr>
        <p:spPr>
          <a:xfrm>
            <a:off x="6595997" y="213739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0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7062" y="-59085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8854" y="962606"/>
            <a:ext cx="381428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7499"/>
              </p:ext>
            </p:extLst>
          </p:nvPr>
        </p:nvGraphicFramePr>
        <p:xfrm>
          <a:off x="595313" y="1438275"/>
          <a:ext cx="8847137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3" imgW="4724280" imgH="914400" progId="Equation.DSMT4">
                  <p:embed/>
                </p:oleObj>
              </mc:Choice>
              <mc:Fallback>
                <p:oleObj name="Equation" r:id="rId3" imgW="4724280" imgH="914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313" y="1438275"/>
                        <a:ext cx="8847137" cy="171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="" xmlns:a16="http://schemas.microsoft.com/office/drawing/2014/main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624" y="3429000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1391509D-36B4-486F-9F22-00A384503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1284"/>
              </p:ext>
            </p:extLst>
          </p:nvPr>
        </p:nvGraphicFramePr>
        <p:xfrm>
          <a:off x="5398959" y="3601783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="" xmlns:a16="http://schemas.microsoft.com/office/drawing/2014/main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="" xmlns:a16="http://schemas.microsoft.com/office/drawing/2014/main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34770"/>
              </p:ext>
            </p:extLst>
          </p:nvPr>
        </p:nvGraphicFramePr>
        <p:xfrm>
          <a:off x="6160771" y="3507347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0771" y="3507347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51515A06-5298-40D4-960B-6CEB64966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531973"/>
              </p:ext>
            </p:extLst>
          </p:nvPr>
        </p:nvGraphicFramePr>
        <p:xfrm>
          <a:off x="6160771" y="4831759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0771" y="4831759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7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2211" y="923570"/>
            <a:ext cx="3674133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E2538D21-A587-4CB3-BD20-605FAB0B1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28508"/>
              </p:ext>
            </p:extLst>
          </p:nvPr>
        </p:nvGraphicFramePr>
        <p:xfrm>
          <a:off x="523166" y="1380604"/>
          <a:ext cx="903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Equation" r:id="rId3" imgW="482400" imgH="177480" progId="Equation.DSMT4">
                  <p:embed/>
                </p:oleObj>
              </mc:Choice>
              <mc:Fallback>
                <p:oleObj name="Equation" r:id="rId3" imgW="482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166" y="1380604"/>
                        <a:ext cx="903287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="" xmlns:a16="http://schemas.microsoft.com/office/drawing/2014/main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31" y="1463528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1391509D-36B4-486F-9F22-00A384503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233727"/>
              </p:ext>
            </p:extLst>
          </p:nvPr>
        </p:nvGraphicFramePr>
        <p:xfrm>
          <a:off x="5132847" y="1700106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="" xmlns:a16="http://schemas.microsoft.com/office/drawing/2014/main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="" xmlns:a16="http://schemas.microsoft.com/office/drawing/2014/main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145794"/>
              </p:ext>
            </p:extLst>
          </p:nvPr>
        </p:nvGraphicFramePr>
        <p:xfrm>
          <a:off x="5904692" y="1657005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6ECA66F3-7406-48E4-B09C-9FB8B7BEE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692" y="1657005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51515A06-5298-40D4-960B-6CEB649664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072759"/>
              </p:ext>
            </p:extLst>
          </p:nvPr>
        </p:nvGraphicFramePr>
        <p:xfrm>
          <a:off x="5878165" y="2938744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="" xmlns:a16="http://schemas.microsoft.com/office/drawing/2014/main" id="{51515A06-5298-40D4-960B-6CEB649664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78165" y="2938744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752C82BA-332C-4887-B18F-67D1344A2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055347"/>
              </p:ext>
            </p:extLst>
          </p:nvPr>
        </p:nvGraphicFramePr>
        <p:xfrm>
          <a:off x="1720850" y="4405313"/>
          <a:ext cx="3373438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Equation" r:id="rId10" imgW="1968480" imgH="1155600" progId="Equation.DSMT4">
                  <p:embed/>
                </p:oleObj>
              </mc:Choice>
              <mc:Fallback>
                <p:oleObj name="Equation" r:id="rId10" imgW="196848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20850" y="4405313"/>
                        <a:ext cx="3373438" cy="197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B0D8B32B-8719-4BFF-8B31-5160B2FD1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271251"/>
              </p:ext>
            </p:extLst>
          </p:nvPr>
        </p:nvGraphicFramePr>
        <p:xfrm>
          <a:off x="6517129" y="4445898"/>
          <a:ext cx="4343940" cy="172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Equation" r:id="rId12" imgW="2552400" imgH="1015920" progId="Equation.DSMT4">
                  <p:embed/>
                </p:oleObj>
              </mc:Choice>
              <mc:Fallback>
                <p:oleObj name="Equation" r:id="rId12" imgW="2552400" imgH="1015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752C82BA-332C-4887-B18F-67D1344A2A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17129" y="4445898"/>
                        <a:ext cx="4343940" cy="1727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78BF126-B178-45AC-A8B2-C1F7B49FB69C}"/>
              </a:ext>
            </a:extLst>
          </p:cNvPr>
          <p:cNvCxnSpPr/>
          <p:nvPr/>
        </p:nvCxnSpPr>
        <p:spPr>
          <a:xfrm>
            <a:off x="5878165" y="4445898"/>
            <a:ext cx="26527" cy="22785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516AD83-63A1-4D0C-8B10-4B563DC5C4D7}"/>
              </a:ext>
            </a:extLst>
          </p:cNvPr>
          <p:cNvSpPr txBox="1"/>
          <p:nvPr/>
        </p:nvSpPr>
        <p:spPr>
          <a:xfrm>
            <a:off x="5584881" y="377276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04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2211" y="923570"/>
            <a:ext cx="3674133" cy="37487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20484" y="74675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ÔN 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 CHƯƠNG 8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E2538D21-A587-4CB3-BD20-605FAB0B15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166" y="1380604"/>
          <a:ext cx="903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3" imgW="482400" imgH="177480" progId="Equation.DSMT4">
                  <p:embed/>
                </p:oleObj>
              </mc:Choice>
              <mc:Fallback>
                <p:oleObj name="Equation" r:id="rId3" imgW="482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="" xmlns:a16="http://schemas.microsoft.com/office/drawing/2014/main" id="{E2538D21-A587-4CB3-BD20-605FAB0B1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166" y="1380604"/>
                        <a:ext cx="903287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8" name="Picture 14">
            <a:extLst>
              <a:ext uri="{FF2B5EF4-FFF2-40B4-BE49-F238E27FC236}">
                <a16:creationId xmlns="" xmlns:a16="http://schemas.microsoft.com/office/drawing/2014/main" id="{89D2460F-980E-4A53-8257-28F428EB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31" y="1463528"/>
            <a:ext cx="2611720" cy="269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1391509D-36B4-486F-9F22-00A38450315E}"/>
              </a:ext>
            </a:extLst>
          </p:cNvPr>
          <p:cNvGraphicFramePr>
            <a:graphicFrameLocks noGrp="1"/>
          </p:cNvGraphicFramePr>
          <p:nvPr/>
        </p:nvGraphicFramePr>
        <p:xfrm>
          <a:off x="5132847" y="1700106"/>
          <a:ext cx="5448816" cy="20749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457">
                  <a:extLst>
                    <a:ext uri="{9D8B030D-6E8A-4147-A177-3AD203B41FA5}">
                      <a16:colId xmlns="" xmlns:a16="http://schemas.microsoft.com/office/drawing/2014/main" val="2073380495"/>
                    </a:ext>
                  </a:extLst>
                </a:gridCol>
                <a:gridCol w="4746359">
                  <a:extLst>
                    <a:ext uri="{9D8B030D-6E8A-4147-A177-3AD203B41FA5}">
                      <a16:colId xmlns="" xmlns:a16="http://schemas.microsoft.com/office/drawing/2014/main" val="222772374"/>
                    </a:ext>
                  </a:extLst>
                </a:gridCol>
              </a:tblGrid>
              <a:tr h="1052813">
                <a:tc>
                  <a:txBody>
                    <a:bodyPr/>
                    <a:lstStyle/>
                    <a:p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05503344"/>
                  </a:ext>
                </a:extLst>
              </a:tr>
              <a:tr h="1022091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6501126"/>
                  </a:ext>
                </a:extLst>
              </a:tr>
            </a:tbl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6ECA66F3-7406-48E4-B09C-9FB8B7BEE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087249"/>
              </p:ext>
            </p:extLst>
          </p:nvPr>
        </p:nvGraphicFramePr>
        <p:xfrm>
          <a:off x="5904692" y="1657005"/>
          <a:ext cx="47656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6" imgW="2565360" imgH="609480" progId="Equation.DSMT4">
                  <p:embed/>
                </p:oleObj>
              </mc:Choice>
              <mc:Fallback>
                <p:oleObj name="Equation" r:id="rId6" imgW="2565360" imgH="609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6ECA66F3-7406-48E4-B09C-9FB8B7BEE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692" y="1657005"/>
                        <a:ext cx="4765675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51515A06-5298-40D4-960B-6CEB649664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8165" y="2938744"/>
          <a:ext cx="1370740" cy="7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8" imgW="838080" imgH="431640" progId="Equation.DSMT4">
                  <p:embed/>
                </p:oleObj>
              </mc:Choice>
              <mc:Fallback>
                <p:oleObj name="Equation" r:id="rId8" imgW="83808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="" xmlns:a16="http://schemas.microsoft.com/office/drawing/2014/main" id="{51515A06-5298-40D4-960B-6CEB649664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78165" y="2938744"/>
                        <a:ext cx="1370740" cy="706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752C82BA-332C-4887-B18F-67D1344A2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827682"/>
              </p:ext>
            </p:extLst>
          </p:nvPr>
        </p:nvGraphicFramePr>
        <p:xfrm>
          <a:off x="1582738" y="4405313"/>
          <a:ext cx="3829050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0" imgW="2234880" imgH="1155600" progId="Equation.DSMT4">
                  <p:embed/>
                </p:oleObj>
              </mc:Choice>
              <mc:Fallback>
                <p:oleObj name="Equation" r:id="rId10" imgW="2234880" imgH="1155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="" xmlns:a16="http://schemas.microsoft.com/office/drawing/2014/main" id="{752C82BA-332C-4887-B18F-67D1344A2A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2738" y="4405313"/>
                        <a:ext cx="3829050" cy="1979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B0D8B32B-8719-4BFF-8B31-5160B2FD16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5973"/>
              </p:ext>
            </p:extLst>
          </p:nvPr>
        </p:nvGraphicFramePr>
        <p:xfrm>
          <a:off x="6450666" y="4445898"/>
          <a:ext cx="401955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2" imgW="2361960" imgH="1015920" progId="Equation.DSMT4">
                  <p:embed/>
                </p:oleObj>
              </mc:Choice>
              <mc:Fallback>
                <p:oleObj name="Equation" r:id="rId12" imgW="2361960" imgH="101592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B0D8B32B-8719-4BFF-8B31-5160B2FD16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50666" y="4445898"/>
                        <a:ext cx="4019550" cy="172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78BF126-B178-45AC-A8B2-C1F7B49FB69C}"/>
              </a:ext>
            </a:extLst>
          </p:cNvPr>
          <p:cNvCxnSpPr/>
          <p:nvPr/>
        </p:nvCxnSpPr>
        <p:spPr>
          <a:xfrm>
            <a:off x="5878165" y="4445898"/>
            <a:ext cx="26527" cy="227854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029DDD0-EC53-4E4A-A631-D253D949ECE7}"/>
              </a:ext>
            </a:extLst>
          </p:cNvPr>
          <p:cNvSpPr txBox="1"/>
          <p:nvPr/>
        </p:nvSpPr>
        <p:spPr>
          <a:xfrm>
            <a:off x="5584881" y="3772760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91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F679A04-4BD7-48AF-A7B6-B4587190F7DF}"/>
              </a:ext>
            </a:extLst>
          </p:cNvPr>
          <p:cNvSpPr txBox="1"/>
          <p:nvPr/>
        </p:nvSpPr>
        <p:spPr>
          <a:xfrm>
            <a:off x="939635" y="1963374"/>
            <a:ext cx="5554208" cy="2931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IMN.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MN song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="" xmlns:a16="http://schemas.microsoft.com/office/drawing/2014/main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988" y="2168303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="" xmlns:a16="http://schemas.microsoft.com/office/drawing/2014/main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945893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307B57-97F5-457F-AC21-81B5A2A67163}"/>
              </a:ext>
            </a:extLst>
          </p:cNvPr>
          <p:cNvSpPr txBox="1"/>
          <p:nvPr/>
        </p:nvSpPr>
        <p:spPr>
          <a:xfrm>
            <a:off x="7548857" y="5723718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8167F55-8A55-431B-8A05-10F8148B8C0A}"/>
              </a:ext>
            </a:extLst>
          </p:cNvPr>
          <p:cNvSpPr txBox="1"/>
          <p:nvPr/>
        </p:nvSpPr>
        <p:spPr>
          <a:xfrm>
            <a:off x="9844664" y="5579201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9" name="WordArt 24">
            <a:extLst>
              <a:ext uri="{FF2B5EF4-FFF2-40B4-BE49-F238E27FC236}">
                <a16:creationId xmlns="" xmlns:a16="http://schemas.microsoft.com/office/drawing/2014/main" id="{23EDA823-6B39-47CE-9975-CE04742502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09246" y="267532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động:Vận</a:t>
            </a:r>
            <a:r>
              <a:rPr lang="en-US" b="1" i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i="1" kern="10" dirty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F679A04-4BD7-48AF-A7B6-B4587190F7DF}"/>
              </a:ext>
            </a:extLst>
          </p:cNvPr>
          <p:cNvSpPr txBox="1"/>
          <p:nvPr/>
        </p:nvSpPr>
        <p:spPr>
          <a:xfrm>
            <a:off x="1523513" y="605029"/>
            <a:ext cx="137425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="" xmlns:a16="http://schemas.microsoft.com/office/drawing/2014/main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420" y="1530437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="" xmlns:a16="http://schemas.microsoft.com/office/drawing/2014/main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530437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307B57-97F5-457F-AC21-81B5A2A67163}"/>
              </a:ext>
            </a:extLst>
          </p:cNvPr>
          <p:cNvSpPr txBox="1"/>
          <p:nvPr/>
        </p:nvSpPr>
        <p:spPr>
          <a:xfrm>
            <a:off x="7881358" y="4942177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8167F55-8A55-431B-8A05-10F8148B8C0A}"/>
              </a:ext>
            </a:extLst>
          </p:cNvPr>
          <p:cNvSpPr txBox="1"/>
          <p:nvPr/>
        </p:nvSpPr>
        <p:spPr>
          <a:xfrm>
            <a:off x="9838539" y="4893722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3237E7-10CB-469B-964E-9EB4D24DEEED}"/>
              </a:ext>
            </a:extLst>
          </p:cNvPr>
          <p:cNvSpPr txBox="1"/>
          <p:nvPr/>
        </p:nvSpPr>
        <p:spPr>
          <a:xfrm>
            <a:off x="1523513" y="1141735"/>
            <a:ext cx="3605510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IMN.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CBFBD6C4-FBC8-4361-8A77-6050AF8FB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591295"/>
              </p:ext>
            </p:extLst>
          </p:nvPr>
        </p:nvGraphicFramePr>
        <p:xfrm>
          <a:off x="1771650" y="1808163"/>
          <a:ext cx="4684713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5" imgW="2145960" imgH="2120760" progId="Equation.DSMT4">
                  <p:embed/>
                </p:oleObj>
              </mc:Choice>
              <mc:Fallback>
                <p:oleObj name="Equation" r:id="rId5" imgW="2145960" imgH="2120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1650" y="1808163"/>
                        <a:ext cx="4684713" cy="462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6B1C208-6DE9-4592-8AA8-88D5C52B9A64}"/>
              </a:ext>
            </a:extLst>
          </p:cNvPr>
          <p:cNvSpPr txBox="1"/>
          <p:nvPr/>
        </p:nvSpPr>
        <p:spPr>
          <a:xfrm>
            <a:off x="5795530" y="457161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F679A04-4BD7-48AF-A7B6-B4587190F7DF}"/>
              </a:ext>
            </a:extLst>
          </p:cNvPr>
          <p:cNvSpPr txBox="1"/>
          <p:nvPr/>
        </p:nvSpPr>
        <p:spPr>
          <a:xfrm>
            <a:off x="984210" y="385284"/>
            <a:ext cx="1374252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1">
            <a:extLst>
              <a:ext uri="{FF2B5EF4-FFF2-40B4-BE49-F238E27FC236}">
                <a16:creationId xmlns="" xmlns:a16="http://schemas.microsoft.com/office/drawing/2014/main" id="{39A29046-7ED3-4BDA-8921-52472E1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742" y="1518531"/>
            <a:ext cx="17827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="" xmlns:a16="http://schemas.microsoft.com/office/drawing/2014/main" id="{0D427675-6DC7-48A0-A42E-C966670A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253" y="1530437"/>
            <a:ext cx="10652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8307B57-97F5-457F-AC21-81B5A2A67163}"/>
              </a:ext>
            </a:extLst>
          </p:cNvPr>
          <p:cNvSpPr txBox="1"/>
          <p:nvPr/>
        </p:nvSpPr>
        <p:spPr>
          <a:xfrm>
            <a:off x="7664392" y="4918365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8167F55-8A55-431B-8A05-10F8148B8C0A}"/>
              </a:ext>
            </a:extLst>
          </p:cNvPr>
          <p:cNvSpPr txBox="1"/>
          <p:nvPr/>
        </p:nvSpPr>
        <p:spPr>
          <a:xfrm>
            <a:off x="9838539" y="4893722"/>
            <a:ext cx="11608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3237E7-10CB-469B-964E-9EB4D24DEEED}"/>
              </a:ext>
            </a:extLst>
          </p:cNvPr>
          <p:cNvSpPr txBox="1"/>
          <p:nvPr/>
        </p:nvSpPr>
        <p:spPr>
          <a:xfrm>
            <a:off x="1137917" y="987937"/>
            <a:ext cx="5554208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MN song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2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FD7481C-9158-4B2F-B2B1-BD33224A3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29304"/>
              </p:ext>
            </p:extLst>
          </p:nvPr>
        </p:nvGraphicFramePr>
        <p:xfrm>
          <a:off x="1312863" y="1719263"/>
          <a:ext cx="5970587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5" imgW="3035160" imgH="2311200" progId="Equation.DSMT4">
                  <p:embed/>
                </p:oleObj>
              </mc:Choice>
              <mc:Fallback>
                <p:oleObj name="Equation" r:id="rId5" imgW="3035160" imgH="23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2863" y="1719263"/>
                        <a:ext cx="5970587" cy="454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7E1EDDB-C1F5-4DB9-82CC-10B8250CD58F}"/>
              </a:ext>
            </a:extLst>
          </p:cNvPr>
          <p:cNvSpPr txBox="1"/>
          <p:nvPr/>
        </p:nvSpPr>
        <p:spPr>
          <a:xfrm>
            <a:off x="5804322" y="203584"/>
            <a:ext cx="8214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92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063066-7DC3-4741-A957-99EFE9ED0B1D}"/>
              </a:ext>
            </a:extLst>
          </p:cNvPr>
          <p:cNvSpPr txBox="1"/>
          <p:nvPr/>
        </p:nvSpPr>
        <p:spPr>
          <a:xfrm>
            <a:off x="2684477" y="2046725"/>
            <a:ext cx="6996417" cy="2421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14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063066-7DC3-4741-A957-99EFE9ED0B1D}"/>
              </a:ext>
            </a:extLst>
          </p:cNvPr>
          <p:cNvSpPr txBox="1"/>
          <p:nvPr/>
        </p:nvSpPr>
        <p:spPr>
          <a:xfrm>
            <a:off x="2684477" y="2046725"/>
            <a:ext cx="6996417" cy="242111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Punched Tape 7">
            <a:extLst>
              <a:ext uri="{FF2B5EF4-FFF2-40B4-BE49-F238E27FC236}">
                <a16:creationId xmlns="" xmlns:a16="http://schemas.microsoft.com/office/drawing/2014/main" id="{997EEF92-4144-40A0-B3AE-CDE12D520DD5}"/>
              </a:ext>
            </a:extLst>
          </p:cNvPr>
          <p:cNvSpPr/>
          <p:nvPr/>
        </p:nvSpPr>
        <p:spPr>
          <a:xfrm>
            <a:off x="0" y="6373770"/>
            <a:ext cx="12192000" cy="735304"/>
          </a:xfrm>
          <a:prstGeom prst="flowChartPunchedTape">
            <a:avLst/>
          </a:prstGeom>
          <a:solidFill>
            <a:srgbClr val="92D050">
              <a:tint val="66000"/>
              <a:satMod val="1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3DF5470-02F1-4F10-8641-04078C73FD93}"/>
              </a:ext>
            </a:extLst>
          </p:cNvPr>
          <p:cNvSpPr/>
          <p:nvPr/>
        </p:nvSpPr>
        <p:spPr>
          <a:xfrm>
            <a:off x="0" y="6654416"/>
            <a:ext cx="12192000" cy="283279"/>
          </a:xfrm>
          <a:prstGeom prst="rect">
            <a:avLst/>
          </a:prstGeom>
          <a:solidFill>
            <a:srgbClr val="3B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1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9374" y="1048787"/>
            <a:ext cx="8025905" cy="301555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B. 70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C. 180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5790" y="502270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60</a:t>
            </a:r>
            <a:r>
              <a:rPr lang="en-US" sz="2800" b="1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="1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B428BF-744F-47D0-A62E-8ADC949703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64" y="1048787"/>
            <a:ext cx="3830515" cy="31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6BB9313-0328-407A-A695-B265989408CC}"/>
              </a:ext>
            </a:extLst>
          </p:cNvPr>
          <p:cNvSpPr/>
          <p:nvPr/>
        </p:nvSpPr>
        <p:spPr>
          <a:xfrm>
            <a:off x="-12443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B4DE86">
                  <a:tint val="66000"/>
                  <a:satMod val="160000"/>
                </a:srgbClr>
              </a:gs>
              <a:gs pos="35000">
                <a:srgbClr val="B4DE86">
                  <a:tint val="44500"/>
                  <a:satMod val="160000"/>
                </a:srgbClr>
              </a:gs>
              <a:gs pos="92000">
                <a:srgbClr val="B4DE8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A319D03-C1FB-4FBC-B803-8AA44A87B4E1}"/>
              </a:ext>
            </a:extLst>
          </p:cNvPr>
          <p:cNvSpPr/>
          <p:nvPr/>
        </p:nvSpPr>
        <p:spPr>
          <a:xfrm>
            <a:off x="10893654" y="4011464"/>
            <a:ext cx="838970" cy="787310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489F24A9-F34F-46BD-80A6-74CD070FFD56}"/>
              </a:ext>
            </a:extLst>
          </p:cNvPr>
          <p:cNvSpPr/>
          <p:nvPr/>
        </p:nvSpPr>
        <p:spPr>
          <a:xfrm>
            <a:off x="11123900" y="5734654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D0D3771C-DA4B-47F6-A2A6-11B770C72362}"/>
              </a:ext>
            </a:extLst>
          </p:cNvPr>
          <p:cNvSpPr/>
          <p:nvPr/>
        </p:nvSpPr>
        <p:spPr>
          <a:xfrm>
            <a:off x="217297" y="5643162"/>
            <a:ext cx="1055657" cy="104311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7BB6589E-DD18-431B-9AE7-402DF2866665}"/>
              </a:ext>
            </a:extLst>
          </p:cNvPr>
          <p:cNvSpPr/>
          <p:nvPr/>
        </p:nvSpPr>
        <p:spPr>
          <a:xfrm>
            <a:off x="10077461" y="2040900"/>
            <a:ext cx="562783" cy="56600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="" xmlns:a16="http://schemas.microsoft.com/office/drawing/2014/main" id="{8BB6C35A-0821-4E1E-A462-7C1200F5DB4A}"/>
              </a:ext>
            </a:extLst>
          </p:cNvPr>
          <p:cNvSpPr/>
          <p:nvPr/>
        </p:nvSpPr>
        <p:spPr>
          <a:xfrm>
            <a:off x="1897531" y="5159398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="" xmlns:a16="http://schemas.microsoft.com/office/drawing/2014/main" id="{DCA4B3B1-9349-4932-B381-DBC0542A9930}"/>
              </a:ext>
            </a:extLst>
          </p:cNvPr>
          <p:cNvSpPr/>
          <p:nvPr/>
        </p:nvSpPr>
        <p:spPr>
          <a:xfrm>
            <a:off x="9379198" y="5054505"/>
            <a:ext cx="1055657" cy="1043116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8F3A84-87E3-4826-9764-A35307C5BCF5}"/>
              </a:ext>
            </a:extLst>
          </p:cNvPr>
          <p:cNvSpPr txBox="1"/>
          <p:nvPr/>
        </p:nvSpPr>
        <p:spPr>
          <a:xfrm>
            <a:off x="5481782" y="5396100"/>
            <a:ext cx="1403733" cy="6771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</a:rPr>
              <a:t>TIẾT 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FCC8CF9-EA72-40F0-904F-88211006376B}"/>
              </a:ext>
            </a:extLst>
          </p:cNvPr>
          <p:cNvGrpSpPr/>
          <p:nvPr/>
        </p:nvGrpSpPr>
        <p:grpSpPr>
          <a:xfrm rot="5586880">
            <a:off x="161940" y="108816"/>
            <a:ext cx="1068679" cy="1116533"/>
            <a:chOff x="10437302" y="5208733"/>
            <a:chExt cx="1068679" cy="1116533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00FAA7C-0302-40DE-B91D-2672C0599B06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29" name="Flowchart: Connector 28">
                <a:extLst>
                  <a:ext uri="{FF2B5EF4-FFF2-40B4-BE49-F238E27FC236}">
                    <a16:creationId xmlns="" xmlns:a16="http://schemas.microsoft.com/office/drawing/2014/main" id="{8BF0F3D0-05AC-4CC4-B87D-3B42CEF5D37B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lowchart: Connector 29">
                <a:extLst>
                  <a:ext uri="{FF2B5EF4-FFF2-40B4-BE49-F238E27FC236}">
                    <a16:creationId xmlns="" xmlns:a16="http://schemas.microsoft.com/office/drawing/2014/main" id="{1016D0B9-B554-43F0-A65D-32649DEEF4DB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4E66DAE3-5621-40B5-8610-3F2A9B9AC83A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="" xmlns:a16="http://schemas.microsoft.com/office/drawing/2014/main" id="{29D354CF-4728-4C74-8E78-2116BD191546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lowchart: Connector 27">
                <a:extLst>
                  <a:ext uri="{FF2B5EF4-FFF2-40B4-BE49-F238E27FC236}">
                    <a16:creationId xmlns="" xmlns:a16="http://schemas.microsoft.com/office/drawing/2014/main" id="{90B948C4-B2D3-4772-BB3A-A371CE5B95BA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5D49088-C4D9-43AA-A6FE-17EC98A5F2E1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="" xmlns:a16="http://schemas.microsoft.com/office/drawing/2014/main" id="{4D640B04-42BE-454B-BA97-2E34AFD65584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="" xmlns:a16="http://schemas.microsoft.com/office/drawing/2014/main" id="{0FE32111-B1C0-4F43-9023-C8B2916BFBFB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652942C-DBE7-4E02-981E-30A8BAAD4A6B}"/>
              </a:ext>
            </a:extLst>
          </p:cNvPr>
          <p:cNvGrpSpPr/>
          <p:nvPr/>
        </p:nvGrpSpPr>
        <p:grpSpPr>
          <a:xfrm rot="10800000">
            <a:off x="11013517" y="77997"/>
            <a:ext cx="1068679" cy="1116533"/>
            <a:chOff x="10437302" y="5208733"/>
            <a:chExt cx="1068679" cy="1116533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AAF0769B-3676-4774-B6E6-CE248EE3F491}"/>
                </a:ext>
              </a:extLst>
            </p:cNvPr>
            <p:cNvGrpSpPr/>
            <p:nvPr/>
          </p:nvGrpSpPr>
          <p:grpSpPr>
            <a:xfrm>
              <a:off x="10443025" y="5796728"/>
              <a:ext cx="522040" cy="528538"/>
              <a:chOff x="967594" y="5304714"/>
              <a:chExt cx="635815" cy="643158"/>
            </a:xfrm>
          </p:grpSpPr>
          <p:sp>
            <p:nvSpPr>
              <p:cNvPr id="39" name="Flowchart: Connector 38">
                <a:extLst>
                  <a:ext uri="{FF2B5EF4-FFF2-40B4-BE49-F238E27FC236}">
                    <a16:creationId xmlns="" xmlns:a16="http://schemas.microsoft.com/office/drawing/2014/main" id="{51C56AC0-E03A-41BD-9B78-FE45918DA7B0}"/>
                  </a:ext>
                </a:extLst>
              </p:cNvPr>
              <p:cNvSpPr/>
              <p:nvPr/>
            </p:nvSpPr>
            <p:spPr>
              <a:xfrm>
                <a:off x="967594" y="5304714"/>
                <a:ext cx="635815" cy="643158"/>
              </a:xfrm>
              <a:prstGeom prst="flowChartConnector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lowchart: Connector 39">
                <a:extLst>
                  <a:ext uri="{FF2B5EF4-FFF2-40B4-BE49-F238E27FC236}">
                    <a16:creationId xmlns="" xmlns:a16="http://schemas.microsoft.com/office/drawing/2014/main" id="{8985FF7A-DB09-4E3E-8ED9-65D9F2169C94}"/>
                  </a:ext>
                </a:extLst>
              </p:cNvPr>
              <p:cNvSpPr/>
              <p:nvPr/>
            </p:nvSpPr>
            <p:spPr>
              <a:xfrm>
                <a:off x="1097013" y="5438125"/>
                <a:ext cx="365037" cy="417207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179EB180-5CF2-4E26-B11A-1B1C1CDEC2A6}"/>
                </a:ext>
              </a:extLst>
            </p:cNvPr>
            <p:cNvGrpSpPr/>
            <p:nvPr/>
          </p:nvGrpSpPr>
          <p:grpSpPr>
            <a:xfrm>
              <a:off x="11071325" y="5902169"/>
              <a:ext cx="434656" cy="423097"/>
              <a:chOff x="3025105" y="5213133"/>
              <a:chExt cx="635815" cy="643158"/>
            </a:xfrm>
          </p:grpSpPr>
          <p:sp>
            <p:nvSpPr>
              <p:cNvPr id="37" name="Flowchart: Connector 36">
                <a:extLst>
                  <a:ext uri="{FF2B5EF4-FFF2-40B4-BE49-F238E27FC236}">
                    <a16:creationId xmlns="" xmlns:a16="http://schemas.microsoft.com/office/drawing/2014/main" id="{42467F47-FEBF-44DA-B8FB-6560FC9F0405}"/>
                  </a:ext>
                </a:extLst>
              </p:cNvPr>
              <p:cNvSpPr/>
              <p:nvPr/>
            </p:nvSpPr>
            <p:spPr>
              <a:xfrm>
                <a:off x="3025105" y="5213133"/>
                <a:ext cx="635815" cy="643158"/>
              </a:xfrm>
              <a:prstGeom prst="flowChartConnector">
                <a:avLst/>
              </a:prstGeom>
              <a:solidFill>
                <a:srgbClr val="E396F8"/>
              </a:solidFill>
              <a:ln>
                <a:solidFill>
                  <a:srgbClr val="E396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Flowchart: Connector 37">
                <a:extLst>
                  <a:ext uri="{FF2B5EF4-FFF2-40B4-BE49-F238E27FC236}">
                    <a16:creationId xmlns="" xmlns:a16="http://schemas.microsoft.com/office/drawing/2014/main" id="{70715567-D1A2-4075-8414-659650F7E53C}"/>
                  </a:ext>
                </a:extLst>
              </p:cNvPr>
              <p:cNvSpPr/>
              <p:nvPr/>
            </p:nvSpPr>
            <p:spPr>
              <a:xfrm>
                <a:off x="3184766" y="5359591"/>
                <a:ext cx="314686" cy="35024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75D530B6-B976-4B0C-B98A-26FD555DE9F5}"/>
                </a:ext>
              </a:extLst>
            </p:cNvPr>
            <p:cNvGrpSpPr/>
            <p:nvPr/>
          </p:nvGrpSpPr>
          <p:grpSpPr>
            <a:xfrm>
              <a:off x="10437302" y="5208733"/>
              <a:ext cx="461308" cy="428542"/>
              <a:chOff x="2518095" y="4630721"/>
              <a:chExt cx="426441" cy="503341"/>
            </a:xfrm>
          </p:grpSpPr>
          <p:sp>
            <p:nvSpPr>
              <p:cNvPr id="35" name="Flowchart: Connector 34">
                <a:extLst>
                  <a:ext uri="{FF2B5EF4-FFF2-40B4-BE49-F238E27FC236}">
                    <a16:creationId xmlns="" xmlns:a16="http://schemas.microsoft.com/office/drawing/2014/main" id="{0733E664-834E-444E-9BF7-AA001AF2EE51}"/>
                  </a:ext>
                </a:extLst>
              </p:cNvPr>
              <p:cNvSpPr/>
              <p:nvPr/>
            </p:nvSpPr>
            <p:spPr>
              <a:xfrm>
                <a:off x="2518095" y="4630721"/>
                <a:ext cx="426441" cy="503341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Flowchart: Connector 35">
                <a:extLst>
                  <a:ext uri="{FF2B5EF4-FFF2-40B4-BE49-F238E27FC236}">
                    <a16:creationId xmlns="" xmlns:a16="http://schemas.microsoft.com/office/drawing/2014/main" id="{73B1F72C-F262-4F70-BC36-4BDEC8A6C3BC}"/>
                  </a:ext>
                </a:extLst>
              </p:cNvPr>
              <p:cNvSpPr/>
              <p:nvPr/>
            </p:nvSpPr>
            <p:spPr>
              <a:xfrm>
                <a:off x="2607054" y="4746350"/>
                <a:ext cx="225727" cy="27208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1" name="Flowchart: Connector 40">
            <a:extLst>
              <a:ext uri="{FF2B5EF4-FFF2-40B4-BE49-F238E27FC236}">
                <a16:creationId xmlns="" xmlns:a16="http://schemas.microsoft.com/office/drawing/2014/main" id="{A793FD24-FF7D-4F7A-8E2A-5CB9012E3F0E}"/>
              </a:ext>
            </a:extLst>
          </p:cNvPr>
          <p:cNvSpPr/>
          <p:nvPr/>
        </p:nvSpPr>
        <p:spPr>
          <a:xfrm>
            <a:off x="5659196" y="183109"/>
            <a:ext cx="708529" cy="707886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="" xmlns:a16="http://schemas.microsoft.com/office/drawing/2014/main" id="{7570D24B-F76B-439A-BD60-07E4265E6007}"/>
              </a:ext>
            </a:extLst>
          </p:cNvPr>
          <p:cNvSpPr/>
          <p:nvPr/>
        </p:nvSpPr>
        <p:spPr>
          <a:xfrm>
            <a:off x="1616140" y="2028955"/>
            <a:ext cx="562782" cy="566008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="" xmlns:a16="http://schemas.microsoft.com/office/drawing/2014/main" id="{01212FC9-3D80-49A0-98A4-FAFAEF384491}"/>
              </a:ext>
            </a:extLst>
          </p:cNvPr>
          <p:cNvSpPr/>
          <p:nvPr/>
        </p:nvSpPr>
        <p:spPr>
          <a:xfrm>
            <a:off x="463734" y="4011464"/>
            <a:ext cx="916658" cy="859473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20706C4-D65E-4282-A50D-72B64BE74603}"/>
              </a:ext>
            </a:extLst>
          </p:cNvPr>
          <p:cNvSpPr txBox="1"/>
          <p:nvPr/>
        </p:nvSpPr>
        <p:spPr>
          <a:xfrm>
            <a:off x="2655246" y="1874219"/>
            <a:ext cx="6945891" cy="1224857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39000">
                <a:srgbClr val="7030A0">
                  <a:tint val="44500"/>
                  <a:satMod val="160000"/>
                </a:srgbClr>
              </a:gs>
              <a:gs pos="51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0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:    ÔN TẬP CHƯƠNG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A02109-845B-4FD6-87C8-CD3CF6CBF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498" y="3614080"/>
            <a:ext cx="179847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329" y="1462562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2" name="WordArt 24">
            <a:extLst>
              <a:ext uri="{FF2B5EF4-FFF2-40B4-BE49-F238E27FC236}">
                <a16:creationId xmlns="" xmlns:a16="http://schemas.microsoft.com/office/drawing/2014/main" id="{8BCABAC4-A9C7-4049-BAD7-415CA9C5CD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1" y="114775"/>
            <a:ext cx="5800436" cy="13477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4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073" y="2772525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17072" y="377505"/>
            <a:ext cx="8530776" cy="213959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538230" y="577509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85" y="280158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07091" y="579631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598" y="2873735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473235" y="577509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9E7165F0-4736-4432-BC72-857BBE4468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850162"/>
              </p:ext>
            </p:extLst>
          </p:nvPr>
        </p:nvGraphicFramePr>
        <p:xfrm>
          <a:off x="1535113" y="962025"/>
          <a:ext cx="79692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Equation" r:id="rId10" imgW="4317840" imgH="406080" progId="Equation.DSMT4">
                  <p:embed/>
                </p:oleObj>
              </mc:Choice>
              <mc:Fallback>
                <p:oleObj name="Equation" r:id="rId10" imgW="43178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35113" y="962025"/>
                        <a:ext cx="7969250" cy="87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061F4636-2D2A-4C00-B745-521E01E391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410610"/>
              </p:ext>
            </p:extLst>
          </p:nvPr>
        </p:nvGraphicFramePr>
        <p:xfrm>
          <a:off x="8675458" y="5911570"/>
          <a:ext cx="2135279" cy="527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12" imgW="838080" imgH="228600" progId="Equation.DSMT4">
                  <p:embed/>
                </p:oleObj>
              </mc:Choice>
              <mc:Fallback>
                <p:oleObj name="Equation" r:id="rId12" imgW="838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75458" y="5911570"/>
                        <a:ext cx="2135279" cy="527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="" xmlns:a16="http://schemas.microsoft.com/office/drawing/2014/main" id="{179A24EA-9A7E-4796-B362-05748A054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120278"/>
              </p:ext>
            </p:extLst>
          </p:nvPr>
        </p:nvGraphicFramePr>
        <p:xfrm>
          <a:off x="4642417" y="5911570"/>
          <a:ext cx="21669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14" imgW="850680" imgH="228600" progId="Equation.DSMT4">
                  <p:embed/>
                </p:oleObj>
              </mc:Choice>
              <mc:Fallback>
                <p:oleObj name="Equation" r:id="rId14" imgW="850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2417" y="5911570"/>
                        <a:ext cx="216693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="" xmlns:a16="http://schemas.microsoft.com/office/drawing/2014/main" id="{40FD9C85-F0E0-42FE-B8BF-5A5CBA1D4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871715"/>
              </p:ext>
            </p:extLst>
          </p:nvPr>
        </p:nvGraphicFramePr>
        <p:xfrm>
          <a:off x="840066" y="5850991"/>
          <a:ext cx="21986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6" imgW="863280" imgH="228600" progId="Equation.DSMT4">
                  <p:embed/>
                </p:oleObj>
              </mc:Choice>
              <mc:Fallback>
                <p:oleObj name="Equation" r:id="rId16" imgW="863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0066" y="5850991"/>
                        <a:ext cx="219868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3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19" y="288746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61646" y="87924"/>
            <a:ext cx="8721869" cy="334107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AD, CB, CD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= 25cm.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724802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BC = 13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37" y="288746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56276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BC = 25 cm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86" y="279010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61545" y="565704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BC = 48 cm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="" xmlns:a16="http://schemas.microsoft.com/office/drawing/2014/main" id="{FE07E5C8-D6C0-4599-8F66-55EDD6B3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977" y="1036198"/>
            <a:ext cx="2328404" cy="237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2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2" y="2600422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6623" y="167054"/>
            <a:ext cx="8217877" cy="192491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27076" y="5606431"/>
            <a:ext cx="384641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252" y="2680846"/>
            <a:ext cx="3177055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286645" y="5606432"/>
            <a:ext cx="361871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DCB5B6D-F880-4022-8B4D-5EDB44F2F1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729" y="2415855"/>
            <a:ext cx="2928371" cy="319932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ED2E0AF-9E4A-4D00-982F-B5D3A22740AB}"/>
              </a:ext>
            </a:extLst>
          </p:cNvPr>
          <p:cNvSpPr/>
          <p:nvPr/>
        </p:nvSpPr>
        <p:spPr>
          <a:xfrm>
            <a:off x="8247381" y="5626004"/>
            <a:ext cx="382914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="" xmlns:a16="http://schemas.microsoft.com/office/drawing/2014/main" id="{EFFF80C5-95AF-4294-8EE3-C5C877FE4F55}"/>
              </a:ext>
            </a:extLst>
          </p:cNvPr>
          <p:cNvSpPr/>
          <p:nvPr/>
        </p:nvSpPr>
        <p:spPr>
          <a:xfrm>
            <a:off x="7491369" y="49160"/>
            <a:ext cx="4402975" cy="326913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D6929DC5-233E-46C4-9DFD-586DB837C697}"/>
              </a:ext>
            </a:extLst>
          </p:cNvPr>
          <p:cNvSpPr/>
          <p:nvPr/>
        </p:nvSpPr>
        <p:spPr>
          <a:xfrm>
            <a:off x="317527" y="460796"/>
            <a:ext cx="4980187" cy="28575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C25D837-EC26-4816-B6F7-3F2088560605}"/>
              </a:ext>
            </a:extLst>
          </p:cNvPr>
          <p:cNvSpPr/>
          <p:nvPr/>
        </p:nvSpPr>
        <p:spPr>
          <a:xfrm>
            <a:off x="0" y="5152292"/>
            <a:ext cx="12192000" cy="17057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32" y="287683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94" y="570296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010318" y="384012"/>
            <a:ext cx="8551985" cy="21495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48" y="182118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27541" y="564464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062" y="277012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02334" y="56024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931" y="277012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77127" y="560243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668AF1F0-D70E-4E96-8B03-489A3E89D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775754"/>
              </p:ext>
            </p:extLst>
          </p:nvPr>
        </p:nvGraphicFramePr>
        <p:xfrm>
          <a:off x="1247639" y="507702"/>
          <a:ext cx="6939814" cy="1880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8" imgW="3746160" imgH="1015920" progId="Equation.DSMT4">
                  <p:embed/>
                </p:oleObj>
              </mc:Choice>
              <mc:Fallback>
                <p:oleObj name="Equation" r:id="rId8" imgW="3746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7639" y="507702"/>
                        <a:ext cx="6939814" cy="1880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E96FF241-D6B5-4C27-8E6F-A5753330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703" y="847957"/>
            <a:ext cx="16573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A6A00FBB-25EE-4ED7-85A3-F5222EC39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085144"/>
              </p:ext>
            </p:extLst>
          </p:nvPr>
        </p:nvGraphicFramePr>
        <p:xfrm>
          <a:off x="9174634" y="5682033"/>
          <a:ext cx="132238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11" imgW="761760" imgH="393480" progId="Equation.DSMT4">
                  <p:embed/>
                </p:oleObj>
              </mc:Choice>
              <mc:Fallback>
                <p:oleObj name="Equation" r:id="rId11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74634" y="5682033"/>
                        <a:ext cx="1322388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A0963349-7AEC-4B0D-B1EC-56B17F00A4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28928"/>
              </p:ext>
            </p:extLst>
          </p:nvPr>
        </p:nvGraphicFramePr>
        <p:xfrm>
          <a:off x="5156359" y="5649491"/>
          <a:ext cx="14224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13" imgW="749160" imgH="393480" progId="Equation.DSMT4">
                  <p:embed/>
                </p:oleObj>
              </mc:Choice>
              <mc:Fallback>
                <p:oleObj name="Equation" r:id="rId13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56359" y="5649491"/>
                        <a:ext cx="1422400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7C016D60-973E-4558-949C-8395F598C5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024943"/>
              </p:ext>
            </p:extLst>
          </p:nvPr>
        </p:nvGraphicFramePr>
        <p:xfrm>
          <a:off x="1149624" y="5735401"/>
          <a:ext cx="1326922" cy="69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15" imgW="749160" imgH="393480" progId="Equation.DSMT4">
                  <p:embed/>
                </p:oleObj>
              </mc:Choice>
              <mc:Fallback>
                <p:oleObj name="Equation" r:id="rId15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49624" y="5735401"/>
                        <a:ext cx="1326922" cy="697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6D4E5066-7E99-4EBF-9390-F9FCC0DCD8F3}"/>
              </a:ext>
            </a:extLst>
          </p:cNvPr>
          <p:cNvSpPr/>
          <p:nvPr/>
        </p:nvSpPr>
        <p:spPr>
          <a:xfrm>
            <a:off x="114300" y="879231"/>
            <a:ext cx="3596054" cy="2294792"/>
          </a:xfrm>
          <a:prstGeom prst="cloud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9C259E-FD89-4919-AE84-E550728CCF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443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2EAEB8-1396-4F8A-BC54-A98E55C062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" y="5167430"/>
            <a:ext cx="12192000" cy="1717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019" y="2887466"/>
            <a:ext cx="2934336" cy="293433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724802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  <a:r>
              <a:rPr lang="en-US" sz="3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37" y="288746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56276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</a:t>
            </a:r>
            <a:r>
              <a:rPr lang="en-US" sz="3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386" y="279010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661545" y="565704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</a:t>
            </a:r>
            <a:r>
              <a:rPr 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="" xmlns:a16="http://schemas.microsoft.com/office/drawing/2014/main" id="{4D788576-D7EE-4D7D-9F47-EAB739CD6320}"/>
              </a:ext>
            </a:extLst>
          </p:cNvPr>
          <p:cNvSpPr/>
          <p:nvPr/>
        </p:nvSpPr>
        <p:spPr>
          <a:xfrm>
            <a:off x="8878708" y="135001"/>
            <a:ext cx="3329183" cy="230409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868" y="771786"/>
            <a:ext cx="2473801" cy="247380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13984" y="56640"/>
            <a:ext cx="8721869" cy="334107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02892FC2-5484-4273-99CD-361126F8A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451507"/>
              </p:ext>
            </p:extLst>
          </p:nvPr>
        </p:nvGraphicFramePr>
        <p:xfrm>
          <a:off x="1472374" y="243176"/>
          <a:ext cx="5560843" cy="21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9" imgW="2552400" imgH="990360" progId="Equation.DSMT4">
                  <p:embed/>
                </p:oleObj>
              </mc:Choice>
              <mc:Fallback>
                <p:oleObj name="Equation" r:id="rId9" imgW="25524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2374" y="243176"/>
                        <a:ext cx="5560843" cy="21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A9DD65C5-440D-44F3-993B-21CABA17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708" y="615632"/>
            <a:ext cx="19367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1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133559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WordArt 24">
            <a:extLst>
              <a:ext uri="{FF2B5EF4-FFF2-40B4-BE49-F238E27FC236}">
                <a16:creationId xmlns="" xmlns:a16="http://schemas.microsoft.com/office/drawing/2014/main" id="{F01305CC-D403-48B2-9669-DA517F677B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1790006"/>
            <a:ext cx="8000936" cy="139998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8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16607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1EF2391E-9F6B-4DC1-89E2-A1B5A0BB3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61037"/>
            <a:ext cx="2774328" cy="316088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BAAB365-C767-429F-9FB6-9009DAC48CC2}"/>
              </a:ext>
            </a:extLst>
          </p:cNvPr>
          <p:cNvSpPr/>
          <p:nvPr/>
        </p:nvSpPr>
        <p:spPr>
          <a:xfrm>
            <a:off x="2811692" y="115177"/>
            <a:ext cx="7110408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860B39E-6B0E-4778-87F1-81D418DB22C2}"/>
              </a:ext>
            </a:extLst>
          </p:cNvPr>
          <p:cNvSpPr/>
          <p:nvPr/>
        </p:nvSpPr>
        <p:spPr>
          <a:xfrm>
            <a:off x="642437" y="2087250"/>
            <a:ext cx="332373" cy="356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B75D165-B540-499A-9D26-EE0C19BC919A}"/>
              </a:ext>
            </a:extLst>
          </p:cNvPr>
          <p:cNvGrpSpPr/>
          <p:nvPr/>
        </p:nvGrpSpPr>
        <p:grpSpPr>
          <a:xfrm>
            <a:off x="642437" y="1556815"/>
            <a:ext cx="9615872" cy="584775"/>
            <a:chOff x="633371" y="1608811"/>
            <a:chExt cx="9615872" cy="584775"/>
          </a:xfrm>
        </p:grpSpPr>
        <p:pic>
          <p:nvPicPr>
            <p:cNvPr id="8" name="Graphic 7" descr="Atom with solid fill">
              <a:extLst>
                <a:ext uri="{FF2B5EF4-FFF2-40B4-BE49-F238E27FC236}">
                  <a16:creationId xmlns="" xmlns:a16="http://schemas.microsoft.com/office/drawing/2014/main" id="{C142AAB6-FA82-47C0-987F-E2538837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371" y="1678738"/>
              <a:ext cx="445993" cy="4459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6A2E554-0B68-4972-B79D-DC836E081BD5}"/>
                </a:ext>
              </a:extLst>
            </p:cNvPr>
            <p:cNvSpPr txBox="1"/>
            <p:nvPr/>
          </p:nvSpPr>
          <p:spPr>
            <a:xfrm>
              <a:off x="1061537" y="1608811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E582CD9-A148-4A1E-AFB5-84D0549FE76A}"/>
              </a:ext>
            </a:extLst>
          </p:cNvPr>
          <p:cNvGrpSpPr/>
          <p:nvPr/>
        </p:nvGrpSpPr>
        <p:grpSpPr>
          <a:xfrm>
            <a:off x="608574" y="2227617"/>
            <a:ext cx="9640669" cy="584775"/>
            <a:chOff x="608574" y="2227617"/>
            <a:chExt cx="9640669" cy="584775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EA344F2-BB04-48A2-979C-3A6434F85FF9}"/>
                </a:ext>
              </a:extLst>
            </p:cNvPr>
            <p:cNvSpPr txBox="1"/>
            <p:nvPr/>
          </p:nvSpPr>
          <p:spPr>
            <a:xfrm>
              <a:off x="1061537" y="222761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xiên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Graphic 28" descr="Atom with solid fill">
              <a:extLst>
                <a:ext uri="{FF2B5EF4-FFF2-40B4-BE49-F238E27FC236}">
                  <a16:creationId xmlns="" xmlns:a16="http://schemas.microsoft.com/office/drawing/2014/main" id="{4A18A8ED-1F3B-48C4-86D5-7E9A90F4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8574" y="2285725"/>
              <a:ext cx="445993" cy="44599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C21B852-608C-4542-B148-C1A832CF331E}"/>
              </a:ext>
            </a:extLst>
          </p:cNvPr>
          <p:cNvGrpSpPr/>
          <p:nvPr/>
        </p:nvGrpSpPr>
        <p:grpSpPr>
          <a:xfrm>
            <a:off x="606101" y="2795337"/>
            <a:ext cx="9643142" cy="584775"/>
            <a:chOff x="606101" y="2795337"/>
            <a:chExt cx="9643142" cy="58477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A42B1F5-43BF-4479-9AAB-210AB1CDEF8B}"/>
                </a:ext>
              </a:extLst>
            </p:cNvPr>
            <p:cNvSpPr txBox="1"/>
            <p:nvPr/>
          </p:nvSpPr>
          <p:spPr>
            <a:xfrm>
              <a:off x="1061537" y="2795337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raphic 29" descr="Atom with solid fill">
              <a:extLst>
                <a:ext uri="{FF2B5EF4-FFF2-40B4-BE49-F238E27FC236}">
                  <a16:creationId xmlns="" xmlns:a16="http://schemas.microsoft.com/office/drawing/2014/main" id="{859F2FD8-2625-4C41-B64B-397A8782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6101" y="2864727"/>
              <a:ext cx="445993" cy="44599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A906CE2B-6356-4BB1-950C-52D2AABF0DBC}"/>
              </a:ext>
            </a:extLst>
          </p:cNvPr>
          <p:cNvGrpSpPr/>
          <p:nvPr/>
        </p:nvGrpSpPr>
        <p:grpSpPr>
          <a:xfrm>
            <a:off x="581624" y="3398101"/>
            <a:ext cx="9667619" cy="584775"/>
            <a:chOff x="581624" y="3398101"/>
            <a:chExt cx="9667619" cy="584775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50D5F19-CD1B-4E83-801B-2CC15E15396E}"/>
                </a:ext>
              </a:extLst>
            </p:cNvPr>
            <p:cNvSpPr txBox="1"/>
            <p:nvPr/>
          </p:nvSpPr>
          <p:spPr>
            <a:xfrm>
              <a:off x="1061537" y="3398101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Graphic 30" descr="Atom with solid fill">
              <a:extLst>
                <a:ext uri="{FF2B5EF4-FFF2-40B4-BE49-F238E27FC236}">
                  <a16:creationId xmlns="" xmlns:a16="http://schemas.microsoft.com/office/drawing/2014/main" id="{F0D467DC-EDCC-41A1-94C5-78AD40F4B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624" y="3467491"/>
              <a:ext cx="445993" cy="4459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B6086F71-716A-4B41-B9BF-A87FEEA5CCF2}"/>
              </a:ext>
            </a:extLst>
          </p:cNvPr>
          <p:cNvGrpSpPr/>
          <p:nvPr/>
        </p:nvGrpSpPr>
        <p:grpSpPr>
          <a:xfrm>
            <a:off x="356877" y="4026168"/>
            <a:ext cx="11639380" cy="1077218"/>
            <a:chOff x="356877" y="4026168"/>
            <a:chExt cx="11639380" cy="107721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02F2391-9AEA-4AC6-98E3-0EE5D4818861}"/>
                </a:ext>
              </a:extLst>
            </p:cNvPr>
            <p:cNvSpPr txBox="1"/>
            <p:nvPr/>
          </p:nvSpPr>
          <p:spPr>
            <a:xfrm>
              <a:off x="356877" y="4026168"/>
              <a:ext cx="11639380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Graphic 31" descr="Atom with solid fill">
              <a:extLst>
                <a:ext uri="{FF2B5EF4-FFF2-40B4-BE49-F238E27FC236}">
                  <a16:creationId xmlns="" xmlns:a16="http://schemas.microsoft.com/office/drawing/2014/main" id="{5A08A5A4-228C-4E56-9949-D56F9542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623" y="4042739"/>
              <a:ext cx="445993" cy="44599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B6CF06F-3C28-4396-802B-197E71C5618E}"/>
              </a:ext>
            </a:extLst>
          </p:cNvPr>
          <p:cNvGrpSpPr/>
          <p:nvPr/>
        </p:nvGrpSpPr>
        <p:grpSpPr>
          <a:xfrm>
            <a:off x="517676" y="5015289"/>
            <a:ext cx="9731567" cy="584775"/>
            <a:chOff x="517676" y="5015289"/>
            <a:chExt cx="9731567" cy="58477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77F2D00-0310-40EC-B7D5-B07DD91B2939}"/>
                </a:ext>
              </a:extLst>
            </p:cNvPr>
            <p:cNvSpPr txBox="1"/>
            <p:nvPr/>
          </p:nvSpPr>
          <p:spPr>
            <a:xfrm>
              <a:off x="1061537" y="5015289"/>
              <a:ext cx="9187706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Graphic 32" descr="Atom with solid fill">
              <a:extLst>
                <a:ext uri="{FF2B5EF4-FFF2-40B4-BE49-F238E27FC236}">
                  <a16:creationId xmlns="" xmlns:a16="http://schemas.microsoft.com/office/drawing/2014/main" id="{12A56F4A-980C-48CD-9EEF-5CED6DDED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7676" y="5084679"/>
              <a:ext cx="445993" cy="4459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A4E3347-17B8-4B7F-AE35-B269EB1317D8}"/>
              </a:ext>
            </a:extLst>
          </p:cNvPr>
          <p:cNvGrpSpPr/>
          <p:nvPr/>
        </p:nvGrpSpPr>
        <p:grpSpPr>
          <a:xfrm>
            <a:off x="484366" y="5651586"/>
            <a:ext cx="10639731" cy="584775"/>
            <a:chOff x="484366" y="5651586"/>
            <a:chExt cx="10639731" cy="584775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E225540E-191E-4F68-82F6-D531BE9E5920}"/>
                </a:ext>
              </a:extLst>
            </p:cNvPr>
            <p:cNvSpPr txBox="1"/>
            <p:nvPr/>
          </p:nvSpPr>
          <p:spPr>
            <a:xfrm>
              <a:off x="1036286" y="5651586"/>
              <a:ext cx="1008781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Graphic 33" descr="Atom with solid fill">
              <a:extLst>
                <a:ext uri="{FF2B5EF4-FFF2-40B4-BE49-F238E27FC236}">
                  <a16:creationId xmlns="" xmlns:a16="http://schemas.microsoft.com/office/drawing/2014/main" id="{EF57F8E6-DBED-4257-A2A9-3AA4F0F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4366" y="5680626"/>
              <a:ext cx="445993" cy="445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9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62482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590478" y="62482"/>
            <a:ext cx="7552837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945173"/>
            <a:ext cx="4607323" cy="36528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So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13A2080-D918-4511-9838-B305B390DCEE}"/>
              </a:ext>
            </a:extLst>
          </p:cNvPr>
          <p:cNvSpPr txBox="1"/>
          <p:nvPr/>
        </p:nvSpPr>
        <p:spPr>
          <a:xfrm>
            <a:off x="421877" y="1423703"/>
            <a:ext cx="11165747" cy="2092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&gt; AC.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BM = BA.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CN = CA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ANB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AMC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33E727F-223B-4CD6-9BD7-D17ABF1A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61" y="3516584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="" xmlns:a16="http://schemas.microsoft.com/office/drawing/2014/main" id="{A2177D25-C597-4962-ADA7-909D246BF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83035"/>
              </p:ext>
            </p:extLst>
          </p:nvPr>
        </p:nvGraphicFramePr>
        <p:xfrm>
          <a:off x="6914215" y="3527392"/>
          <a:ext cx="4334896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1695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6B7D1193-82FD-46AF-B22A-15116A8490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218642"/>
              </p:ext>
            </p:extLst>
          </p:nvPr>
        </p:nvGraphicFramePr>
        <p:xfrm>
          <a:off x="7865202" y="3620805"/>
          <a:ext cx="2747209" cy="924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65202" y="3620805"/>
                        <a:ext cx="2747209" cy="924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E37DD253-9867-45C0-8413-419D5C936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29481"/>
              </p:ext>
            </p:extLst>
          </p:nvPr>
        </p:nvGraphicFramePr>
        <p:xfrm>
          <a:off x="7851775" y="4625975"/>
          <a:ext cx="3362325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6" imgW="1676160" imgH="749160" progId="Equation.DSMT4">
                  <p:embed/>
                </p:oleObj>
              </mc:Choice>
              <mc:Fallback>
                <p:oleObj name="Equation" r:id="rId6" imgW="16761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51775" y="4625975"/>
                        <a:ext cx="3362325" cy="150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141372-1640-4DE5-B016-404744432232}"/>
              </a:ext>
            </a:extLst>
          </p:cNvPr>
          <p:cNvSpPr txBox="1"/>
          <p:nvPr/>
        </p:nvSpPr>
        <p:spPr>
          <a:xfrm>
            <a:off x="440844" y="351241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35317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3cm; 4cm; 7cm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4cm; 2cm; 9cm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526358" y="77904"/>
            <a:ext cx="7681077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50" y="1449103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30A87C0C-321F-42C1-B7D4-9FBB7A3AFE7F}"/>
              </a:ext>
            </a:extLst>
          </p:cNvPr>
          <p:cNvGraphicFramePr>
            <a:graphicFrameLocks noGrp="1"/>
          </p:cNvGraphicFramePr>
          <p:nvPr/>
        </p:nvGraphicFramePr>
        <p:xfrm>
          <a:off x="6642238" y="1093893"/>
          <a:ext cx="4153012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AABB2559-5415-4C5A-B858-3771290B50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383" y="1093893"/>
          <a:ext cx="2984135" cy="10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1093893"/>
                        <a:ext cx="2984135" cy="10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821092"/>
              </p:ext>
            </p:extLst>
          </p:nvPr>
        </p:nvGraphicFramePr>
        <p:xfrm>
          <a:off x="7389813" y="2195513"/>
          <a:ext cx="3360737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6" imgW="1676160" imgH="749160" progId="Equation.DSMT4">
                  <p:embed/>
                </p:oleObj>
              </mc:Choice>
              <mc:Fallback>
                <p:oleObj name="Equation" r:id="rId6" imgW="16761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9813" y="2195513"/>
                        <a:ext cx="3360737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415496"/>
              </p:ext>
            </p:extLst>
          </p:nvPr>
        </p:nvGraphicFramePr>
        <p:xfrm>
          <a:off x="1163638" y="3697288"/>
          <a:ext cx="6846887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8" imgW="3035160" imgH="965160" progId="Equation.DSMT4">
                  <p:embed/>
                </p:oleObj>
              </mc:Choice>
              <mc:Fallback>
                <p:oleObj name="Equation" r:id="rId8" imgW="303516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3638" y="3697288"/>
                        <a:ext cx="6846887" cy="217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563E7C-6140-4F88-99CC-A9E2C5BCDCE5}"/>
              </a:ext>
            </a:extLst>
          </p:cNvPr>
          <p:cNvSpPr txBox="1"/>
          <p:nvPr/>
        </p:nvSpPr>
        <p:spPr>
          <a:xfrm>
            <a:off x="356877" y="1294045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04904" y="7790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85" y="758109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30A87C0C-321F-42C1-B7D4-9FBB7A3AF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98391"/>
              </p:ext>
            </p:extLst>
          </p:nvPr>
        </p:nvGraphicFramePr>
        <p:xfrm>
          <a:off x="6584918" y="925249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AABB2559-5415-4C5A-B858-3771290B50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366718"/>
              </p:ext>
            </p:extLst>
          </p:nvPr>
        </p:nvGraphicFramePr>
        <p:xfrm>
          <a:off x="7402383" y="934322"/>
          <a:ext cx="2490163" cy="83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934322"/>
                        <a:ext cx="2490163" cy="83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779380"/>
              </p:ext>
            </p:extLst>
          </p:nvPr>
        </p:nvGraphicFramePr>
        <p:xfrm>
          <a:off x="7235825" y="1773238"/>
          <a:ext cx="3386138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6" imgW="1688760" imgH="482400" progId="Equation.DSMT4">
                  <p:embed/>
                </p:oleObj>
              </mc:Choice>
              <mc:Fallback>
                <p:oleObj name="Equation" r:id="rId6" imgW="1688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5825" y="1773238"/>
                        <a:ext cx="3386138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920725"/>
              </p:ext>
            </p:extLst>
          </p:nvPr>
        </p:nvGraphicFramePr>
        <p:xfrm>
          <a:off x="595313" y="2833688"/>
          <a:ext cx="5056187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8" imgW="2527200" imgH="1752480" progId="Equation.DSMT4">
                  <p:embed/>
                </p:oleObj>
              </mc:Choice>
              <mc:Fallback>
                <p:oleObj name="Equation" r:id="rId8" imgW="2527200" imgH="175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5313" y="2833688"/>
                        <a:ext cx="5056187" cy="350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3E841F48-6A49-48C1-BDA8-C3D5BB68C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226813"/>
              </p:ext>
            </p:extLst>
          </p:nvPr>
        </p:nvGraphicFramePr>
        <p:xfrm>
          <a:off x="6532563" y="3122613"/>
          <a:ext cx="4232275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10" imgW="2273040" imgH="1574640" progId="Equation.DSMT4">
                  <p:embed/>
                </p:oleObj>
              </mc:Choice>
              <mc:Fallback>
                <p:oleObj name="Equation" r:id="rId10" imgW="2273040" imgH="1574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32563" y="3122613"/>
                        <a:ext cx="4232275" cy="293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4325F58-67FA-492C-9BD8-7107995E5B09}"/>
              </a:ext>
            </a:extLst>
          </p:cNvPr>
          <p:cNvCxnSpPr>
            <a:cxnSpLocks/>
          </p:cNvCxnSpPr>
          <p:nvPr/>
        </p:nvCxnSpPr>
        <p:spPr>
          <a:xfrm>
            <a:off x="5996537" y="3228488"/>
            <a:ext cx="37632" cy="3495953"/>
          </a:xfrm>
          <a:prstGeom prst="line">
            <a:avLst/>
          </a:prstGeom>
          <a:ln>
            <a:solidFill>
              <a:srgbClr val="1C943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810AA0-EEE3-4894-A01B-3E7B8CD1BBC2}"/>
              </a:ext>
            </a:extLst>
          </p:cNvPr>
          <p:cNvSpPr txBox="1"/>
          <p:nvPr/>
        </p:nvSpPr>
        <p:spPr>
          <a:xfrm>
            <a:off x="254874" y="1233776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04904" y="7790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4301F59-74CB-4026-85AD-84BF2138DB84}"/>
              </a:ext>
            </a:extLst>
          </p:cNvPr>
          <p:cNvSpPr txBox="1"/>
          <p:nvPr/>
        </p:nvSpPr>
        <p:spPr>
          <a:xfrm>
            <a:off x="157681" y="805684"/>
            <a:ext cx="1729842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solidFill>
                <a:srgbClr val="1C94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3F122E0-E51C-458F-8E6B-40227989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24" y="1227557"/>
            <a:ext cx="5599852" cy="193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="" xmlns:a16="http://schemas.microsoft.com/office/drawing/2014/main" id="{30A87C0C-321F-42C1-B7D4-9FBB7A3AF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026248"/>
              </p:ext>
            </p:extLst>
          </p:nvPr>
        </p:nvGraphicFramePr>
        <p:xfrm>
          <a:off x="6584918" y="925249"/>
          <a:ext cx="4153012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AABB2559-5415-4C5A-B858-3771290B50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02383" y="934322"/>
          <a:ext cx="2490163" cy="83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4" imgW="1282680" imgH="431640" progId="Equation.DSMT4">
                  <p:embed/>
                </p:oleObj>
              </mc:Choice>
              <mc:Fallback>
                <p:oleObj name="Equation" r:id="rId4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02383" y="934322"/>
                        <a:ext cx="2490163" cy="83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1EC6639B-B60E-4D60-BA6F-A40AE5092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893446"/>
              </p:ext>
            </p:extLst>
          </p:nvPr>
        </p:nvGraphicFramePr>
        <p:xfrm>
          <a:off x="7389813" y="1941513"/>
          <a:ext cx="28257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6" imgW="1409400" imgH="203040" progId="Equation.DSMT4">
                  <p:embed/>
                </p:oleObj>
              </mc:Choice>
              <mc:Fallback>
                <p:oleObj name="Equation" r:id="rId6" imgW="1409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89813" y="1941513"/>
                        <a:ext cx="2825750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4D382963-EE7C-4795-BE6A-93C36E89D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935892"/>
              </p:ext>
            </p:extLst>
          </p:nvPr>
        </p:nvGraphicFramePr>
        <p:xfrm>
          <a:off x="1543985" y="3374534"/>
          <a:ext cx="5716587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8" imgW="2857320" imgH="1193760" progId="Equation.DSMT4">
                  <p:embed/>
                </p:oleObj>
              </mc:Choice>
              <mc:Fallback>
                <p:oleObj name="Equation" r:id="rId8" imgW="28573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43985" y="3374534"/>
                        <a:ext cx="5716587" cy="238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AC94740-88FD-42B2-9352-1BFA68031B92}"/>
              </a:ext>
            </a:extLst>
          </p:cNvPr>
          <p:cNvSpPr txBox="1"/>
          <p:nvPr/>
        </p:nvSpPr>
        <p:spPr>
          <a:xfrm>
            <a:off x="349736" y="135345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69024" y="203584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94726"/>
            <a:ext cx="3258778" cy="306696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20758"/>
              </p:ext>
            </p:extLst>
          </p:nvPr>
        </p:nvGraphicFramePr>
        <p:xfrm>
          <a:off x="452211" y="1423714"/>
          <a:ext cx="9404853" cy="1985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3" imgW="4572000" imgH="965160" progId="Equation.DSMT4">
                  <p:embed/>
                </p:oleObj>
              </mc:Choice>
              <mc:Fallback>
                <p:oleObj name="Equation" r:id="rId3" imgW="45720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211" y="1423714"/>
                        <a:ext cx="9404853" cy="1985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="" xmlns:a16="http://schemas.microsoft.com/office/drawing/2014/main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687" y="3408879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="" xmlns:a16="http://schemas.microsoft.com/office/drawing/2014/main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6220"/>
              </p:ext>
            </p:extLst>
          </p:nvPr>
        </p:nvGraphicFramePr>
        <p:xfrm>
          <a:off x="5364920" y="3310075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792134"/>
              </p:ext>
            </p:extLst>
          </p:nvPr>
        </p:nvGraphicFramePr>
        <p:xfrm>
          <a:off x="6163587" y="3112359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3587" y="3112359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106802"/>
              </p:ext>
            </p:extLst>
          </p:nvPr>
        </p:nvGraphicFramePr>
        <p:xfrm>
          <a:off x="6163587" y="411858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63587" y="411858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C5919F8-B8EB-4115-9C49-AC2C57F7E76A}"/>
              </a:ext>
            </a:extLst>
          </p:cNvPr>
          <p:cNvSpPr txBox="1"/>
          <p:nvPr/>
        </p:nvSpPr>
        <p:spPr>
          <a:xfrm>
            <a:off x="440844" y="3512418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69024" y="115177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1056345"/>
            <a:ext cx="3274346" cy="34507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33489"/>
              </p:ext>
            </p:extLst>
          </p:nvPr>
        </p:nvGraphicFramePr>
        <p:xfrm>
          <a:off x="490122" y="1486503"/>
          <a:ext cx="10191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Equation" r:id="rId3" imgW="495000" imgH="177480" progId="Equation.DSMT4">
                  <p:embed/>
                </p:oleObj>
              </mc:Choice>
              <mc:Fallback>
                <p:oleObj name="Equation" r:id="rId3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122" y="1486503"/>
                        <a:ext cx="1019175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="" xmlns:a16="http://schemas.microsoft.com/office/drawing/2014/main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67" y="1521703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="" xmlns:a16="http://schemas.microsoft.com/office/drawing/2014/main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14754"/>
              </p:ext>
            </p:extLst>
          </p:nvPr>
        </p:nvGraphicFramePr>
        <p:xfrm>
          <a:off x="6131442" y="1532168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096"/>
              </p:ext>
            </p:extLst>
          </p:nvPr>
        </p:nvGraphicFramePr>
        <p:xfrm>
          <a:off x="6830279" y="1334780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0279" y="1334780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066509"/>
              </p:ext>
            </p:extLst>
          </p:nvPr>
        </p:nvGraphicFramePr>
        <p:xfrm>
          <a:off x="6871020" y="231141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1020" y="231141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C97F1ACA-F08D-4771-AB81-FCD7415D6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81119"/>
              </p:ext>
            </p:extLst>
          </p:nvPr>
        </p:nvGraphicFramePr>
        <p:xfrm>
          <a:off x="2558806" y="3744164"/>
          <a:ext cx="4864059" cy="272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Equation" r:id="rId10" imgW="2768400" imgH="1549080" progId="Equation.DSMT4">
                  <p:embed/>
                </p:oleObj>
              </mc:Choice>
              <mc:Fallback>
                <p:oleObj name="Equation" r:id="rId10" imgW="2768400" imgH="1549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58806" y="3744164"/>
                        <a:ext cx="4864059" cy="272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71D554-5D3C-44AD-BD6F-8BDCEC1DFB8F}"/>
              </a:ext>
            </a:extLst>
          </p:cNvPr>
          <p:cNvSpPr txBox="1"/>
          <p:nvPr/>
        </p:nvSpPr>
        <p:spPr>
          <a:xfrm>
            <a:off x="645979" y="1943230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13783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756947" y="91687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77" y="890444"/>
            <a:ext cx="3080915" cy="43612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D7B97D40-7B5D-4190-AC27-9A9FEB716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014259"/>
              </p:ext>
            </p:extLst>
          </p:nvPr>
        </p:nvGraphicFramePr>
        <p:xfrm>
          <a:off x="605276" y="1411648"/>
          <a:ext cx="1019174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3" imgW="495000" imgH="177480" progId="Equation.DSMT4">
                  <p:embed/>
                </p:oleObj>
              </mc:Choice>
              <mc:Fallback>
                <p:oleObj name="Equation" r:id="rId3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5276" y="1411648"/>
                        <a:ext cx="1019174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>
            <a:extLst>
              <a:ext uri="{FF2B5EF4-FFF2-40B4-BE49-F238E27FC236}">
                <a16:creationId xmlns="" xmlns:a16="http://schemas.microsoft.com/office/drawing/2014/main" id="{63AAAB00-4838-453B-82A8-D972912A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071" y="1289957"/>
            <a:ext cx="3852426" cy="222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5">
            <a:extLst>
              <a:ext uri="{FF2B5EF4-FFF2-40B4-BE49-F238E27FC236}">
                <a16:creationId xmlns="" xmlns:a16="http://schemas.microsoft.com/office/drawing/2014/main" id="{EFE51F3C-D5C3-4C0D-B1DD-E57E07C2E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510025"/>
              </p:ext>
            </p:extLst>
          </p:nvPr>
        </p:nvGraphicFramePr>
        <p:xfrm>
          <a:off x="6523497" y="1573853"/>
          <a:ext cx="4153012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2F4ABA1C-D256-49BF-A166-1CF370863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12692"/>
              </p:ext>
            </p:extLst>
          </p:nvPr>
        </p:nvGraphicFramePr>
        <p:xfrm>
          <a:off x="7248087" y="1334432"/>
          <a:ext cx="382905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Equation" r:id="rId6" imgW="2158920" imgH="533160" progId="Equation.DSMT4">
                  <p:embed/>
                </p:oleObj>
              </mc:Choice>
              <mc:Fallback>
                <p:oleObj name="Equation" r:id="rId6" imgW="21589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48087" y="1334432"/>
                        <a:ext cx="3829050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220D2928-E512-475D-A461-4413C2800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417220"/>
              </p:ext>
            </p:extLst>
          </p:nvPr>
        </p:nvGraphicFramePr>
        <p:xfrm>
          <a:off x="7441427" y="2335290"/>
          <a:ext cx="1501107" cy="105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8" imgW="761760" imgH="533160" progId="Equation.DSMT4">
                  <p:embed/>
                </p:oleObj>
              </mc:Choice>
              <mc:Fallback>
                <p:oleObj name="Equation" r:id="rId8" imgW="7617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41427" y="2335290"/>
                        <a:ext cx="1501107" cy="105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8C8861F5-8EE4-4DDD-A9FC-B541459918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056536"/>
              </p:ext>
            </p:extLst>
          </p:nvPr>
        </p:nvGraphicFramePr>
        <p:xfrm>
          <a:off x="1582026" y="3656960"/>
          <a:ext cx="7207250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10" imgW="4101840" imgH="927000" progId="Equation.DSMT4">
                  <p:embed/>
                </p:oleObj>
              </mc:Choice>
              <mc:Fallback>
                <p:oleObj name="Equation" r:id="rId10" imgW="41018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2026" y="3656960"/>
                        <a:ext cx="7207250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ED8FC4A3-2001-4F9D-96D0-09F9DFF31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962125"/>
              </p:ext>
            </p:extLst>
          </p:nvPr>
        </p:nvGraphicFramePr>
        <p:xfrm>
          <a:off x="1618616" y="5242239"/>
          <a:ext cx="3459163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8" name="Equation" r:id="rId12" imgW="1968480" imgH="685800" progId="Equation.DSMT4">
                  <p:embed/>
                </p:oleObj>
              </mc:Choice>
              <mc:Fallback>
                <p:oleObj name="Equation" r:id="rId12" imgW="19684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18616" y="5242239"/>
                        <a:ext cx="3459163" cy="120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07CE4BA-52F0-48B0-80FB-FE8C304C4003}"/>
              </a:ext>
            </a:extLst>
          </p:cNvPr>
          <p:cNvSpPr txBox="1"/>
          <p:nvPr/>
        </p:nvSpPr>
        <p:spPr>
          <a:xfrm>
            <a:off x="831571" y="1821813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40074" y="105354"/>
            <a:ext cx="752398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73" y="973712"/>
            <a:ext cx="4047792" cy="298949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21758C2-B7C4-4431-856B-B7A2D9B1F20D}"/>
              </a:ext>
            </a:extLst>
          </p:cNvPr>
          <p:cNvSpPr txBox="1"/>
          <p:nvPr/>
        </p:nvSpPr>
        <p:spPr>
          <a:xfrm>
            <a:off x="467573" y="1285766"/>
            <a:ext cx="11165747" cy="8925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tam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BE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CF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H.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AH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="" xmlns:a16="http://schemas.microsoft.com/office/drawing/2014/main" id="{F9C86FE9-ECBC-435D-BDE7-AC6AD46F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250" y="2135044"/>
            <a:ext cx="2038180" cy="2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5">
            <a:extLst>
              <a:ext uri="{FF2B5EF4-FFF2-40B4-BE49-F238E27FC236}">
                <a16:creationId xmlns="" xmlns:a16="http://schemas.microsoft.com/office/drawing/2014/main" id="{948CAEAC-B0E1-4EE7-B62C-247C25E36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80061"/>
              </p:ext>
            </p:extLst>
          </p:nvPr>
        </p:nvGraphicFramePr>
        <p:xfrm>
          <a:off x="4758895" y="2819676"/>
          <a:ext cx="4153012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94729BE5-F2BB-4C49-8443-3FCA5CCBF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634451"/>
              </p:ext>
            </p:extLst>
          </p:nvPr>
        </p:nvGraphicFramePr>
        <p:xfrm>
          <a:off x="5530307" y="2819676"/>
          <a:ext cx="3504540" cy="72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4" imgW="2082600" imgH="431640" progId="Equation.DSMT4">
                  <p:embed/>
                </p:oleObj>
              </mc:Choice>
              <mc:Fallback>
                <p:oleObj name="Equation" r:id="rId4" imgW="2082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0307" y="2819676"/>
                        <a:ext cx="3504540" cy="72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CE500F5E-47BE-4D8A-B16E-3464114FE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769195"/>
              </p:ext>
            </p:extLst>
          </p:nvPr>
        </p:nvGraphicFramePr>
        <p:xfrm>
          <a:off x="5496403" y="3679832"/>
          <a:ext cx="3428341" cy="34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6" imgW="2006280" imgH="203040" progId="Equation.DSMT4">
                  <p:embed/>
                </p:oleObj>
              </mc:Choice>
              <mc:Fallback>
                <p:oleObj name="Equation" r:id="rId6" imgW="2006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403" y="3679832"/>
                        <a:ext cx="3428341" cy="34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11E582B-AD83-49A9-AED3-20FDE464AFC6}"/>
              </a:ext>
            </a:extLst>
          </p:cNvPr>
          <p:cNvSpPr txBox="1"/>
          <p:nvPr/>
        </p:nvSpPr>
        <p:spPr>
          <a:xfrm>
            <a:off x="667580" y="2196713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543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669024" y="72361"/>
            <a:ext cx="7395744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Tiết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 2  </a:t>
            </a:r>
            <a:r>
              <a:rPr lang="en-US" sz="44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Bài</a:t>
            </a:r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ÔN TẬP CHƯƠNG 8</a:t>
            </a:r>
          </a:p>
        </p:txBody>
      </p:sp>
      <p:sp>
        <p:nvSpPr>
          <p:cNvPr id="13" name="WordArt 24">
            <a:extLst>
              <a:ext uri="{FF2B5EF4-FFF2-40B4-BE49-F238E27FC236}">
                <a16:creationId xmlns="" xmlns:a16="http://schemas.microsoft.com/office/drawing/2014/main" id="{5B527A44-7BCB-4F5E-A0CB-91FC83C65F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791" y="996199"/>
            <a:ext cx="4109339" cy="261281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21758C2-B7C4-4431-856B-B7A2D9B1F20D}"/>
              </a:ext>
            </a:extLst>
          </p:cNvPr>
          <p:cNvSpPr txBox="1"/>
          <p:nvPr/>
        </p:nvSpPr>
        <p:spPr>
          <a:xfrm>
            <a:off x="635346" y="1257481"/>
            <a:ext cx="1264974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="" xmlns:a16="http://schemas.microsoft.com/office/drawing/2014/main" id="{F9C86FE9-ECBC-435D-BDE7-AC6AD46F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151" y="1200981"/>
            <a:ext cx="2038180" cy="253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5">
            <a:extLst>
              <a:ext uri="{FF2B5EF4-FFF2-40B4-BE49-F238E27FC236}">
                <a16:creationId xmlns="" xmlns:a16="http://schemas.microsoft.com/office/drawing/2014/main" id="{948CAEAC-B0E1-4EE7-B62C-247C25E36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0406"/>
              </p:ext>
            </p:extLst>
          </p:nvPr>
        </p:nvGraphicFramePr>
        <p:xfrm>
          <a:off x="5839798" y="1394055"/>
          <a:ext cx="4153012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11">
                  <a:extLst>
                    <a:ext uri="{9D8B030D-6E8A-4147-A177-3AD203B41FA5}">
                      <a16:colId xmlns="" xmlns:a16="http://schemas.microsoft.com/office/drawing/2014/main" val="1468548521"/>
                    </a:ext>
                  </a:extLst>
                </a:gridCol>
                <a:gridCol w="3493201">
                  <a:extLst>
                    <a:ext uri="{9D8B030D-6E8A-4147-A177-3AD203B41FA5}">
                      <a16:colId xmlns="" xmlns:a16="http://schemas.microsoft.com/office/drawing/2014/main" val="1548942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070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00273904"/>
                  </a:ext>
                </a:extLst>
              </a:tr>
            </a:tbl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94729BE5-F2BB-4C49-8443-3FCA5CCBF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62348"/>
              </p:ext>
            </p:extLst>
          </p:nvPr>
        </p:nvGraphicFramePr>
        <p:xfrm>
          <a:off x="6718895" y="1394055"/>
          <a:ext cx="3504540" cy="726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4" imgW="2082600" imgH="431640" progId="Equation.DSMT4">
                  <p:embed/>
                </p:oleObj>
              </mc:Choice>
              <mc:Fallback>
                <p:oleObj name="Equation" r:id="rId4" imgW="2082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8895" y="1394055"/>
                        <a:ext cx="3504540" cy="726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CE500F5E-47BE-4D8A-B16E-3464114FE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315881"/>
              </p:ext>
            </p:extLst>
          </p:nvPr>
        </p:nvGraphicFramePr>
        <p:xfrm>
          <a:off x="6564469" y="2296561"/>
          <a:ext cx="3428341" cy="34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Equation" r:id="rId6" imgW="2006280" imgH="203040" progId="Equation.DSMT4">
                  <p:embed/>
                </p:oleObj>
              </mc:Choice>
              <mc:Fallback>
                <p:oleObj name="Equation" r:id="rId6" imgW="2006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64469" y="2296561"/>
                        <a:ext cx="3428341" cy="34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CF986F9E-E3C6-46CE-BD3C-879A8DF72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39209"/>
              </p:ext>
            </p:extLst>
          </p:nvPr>
        </p:nvGraphicFramePr>
        <p:xfrm>
          <a:off x="477838" y="3656013"/>
          <a:ext cx="4843462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Equation" r:id="rId8" imgW="2336760" imgH="1346040" progId="Equation.DSMT4">
                  <p:embed/>
                </p:oleObj>
              </mc:Choice>
              <mc:Fallback>
                <p:oleObj name="Equation" r:id="rId8" imgW="233676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838" y="3656013"/>
                        <a:ext cx="4843462" cy="279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7CD5B374-1105-4206-A2BB-95BE3CD11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912243"/>
              </p:ext>
            </p:extLst>
          </p:nvPr>
        </p:nvGraphicFramePr>
        <p:xfrm>
          <a:off x="5715000" y="3390900"/>
          <a:ext cx="6367463" cy="306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Equation" r:id="rId10" imgW="3276360" imgH="1574640" progId="Equation.DSMT4">
                  <p:embed/>
                </p:oleObj>
              </mc:Choice>
              <mc:Fallback>
                <p:oleObj name="Equation" r:id="rId10" imgW="3276360" imgH="1574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15000" y="3390900"/>
                        <a:ext cx="6367463" cy="306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7F87826-4CC3-4335-87BC-23BB90724A4B}"/>
              </a:ext>
            </a:extLst>
          </p:cNvPr>
          <p:cNvCxnSpPr>
            <a:cxnSpLocks/>
          </p:cNvCxnSpPr>
          <p:nvPr/>
        </p:nvCxnSpPr>
        <p:spPr>
          <a:xfrm>
            <a:off x="5452844" y="3429000"/>
            <a:ext cx="67112" cy="3366518"/>
          </a:xfrm>
          <a:prstGeom prst="line">
            <a:avLst/>
          </a:prstGeom>
          <a:ln>
            <a:solidFill>
              <a:srgbClr val="2AA1D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3FA239E-D35B-4D0F-936B-2A934ED4AA27}"/>
              </a:ext>
            </a:extLst>
          </p:cNvPr>
          <p:cNvSpPr txBox="1"/>
          <p:nvPr/>
        </p:nvSpPr>
        <p:spPr>
          <a:xfrm>
            <a:off x="766468" y="1712064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95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-5543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21758C2-B7C4-4431-856B-B7A2D9B1F20D}"/>
              </a:ext>
            </a:extLst>
          </p:cNvPr>
          <p:cNvSpPr txBox="1"/>
          <p:nvPr/>
        </p:nvSpPr>
        <p:spPr>
          <a:xfrm>
            <a:off x="636070" y="1680515"/>
            <a:ext cx="11218147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1C94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WordArt 24">
            <a:extLst>
              <a:ext uri="{FF2B5EF4-FFF2-40B4-BE49-F238E27FC236}">
                <a16:creationId xmlns="" xmlns:a16="http://schemas.microsoft.com/office/drawing/2014/main" id="{4F46B030-1A5E-4CF6-8609-056CA845F0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6428" y="416330"/>
            <a:ext cx="8000936" cy="139998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1">
            <a:extLst>
              <a:ext uri="{FF2B5EF4-FFF2-40B4-BE49-F238E27FC236}">
                <a16:creationId xmlns="" xmlns:a16="http://schemas.microsoft.com/office/drawing/2014/main" id="{949FAC9E-786A-4B43-B479-D073E0F3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550" y="2769593"/>
            <a:ext cx="25495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AB04D9-48CE-4DEF-9921-F2C6A1ABF122}"/>
              </a:ext>
            </a:extLst>
          </p:cNvPr>
          <p:cNvSpPr txBox="1"/>
          <p:nvPr/>
        </p:nvSpPr>
        <p:spPr>
          <a:xfrm>
            <a:off x="1709324" y="5142002"/>
            <a:ext cx="9012610" cy="12926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70F656D-0CA3-4385-8FE7-8B28E633C074}"/>
              </a:ext>
            </a:extLst>
          </p:cNvPr>
          <p:cNvSpPr txBox="1"/>
          <p:nvPr/>
        </p:nvSpPr>
        <p:spPr>
          <a:xfrm>
            <a:off x="860802" y="4649559"/>
            <a:ext cx="1004090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9" grpId="0"/>
      <p:bldP spid="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348EAA8-4D14-424C-8E6C-52437E339A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2443" y="4532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BB9313-0328-407A-A695-B265989408CC}"/>
                </a:ext>
              </a:extLst>
            </p:cNvPr>
            <p:cNvSpPr/>
            <p:nvPr/>
          </p:nvSpPr>
          <p:spPr>
            <a:xfrm>
              <a:off x="-12443" y="4532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B4DE86">
                    <a:tint val="66000"/>
                    <a:satMod val="160000"/>
                  </a:srgbClr>
                </a:gs>
                <a:gs pos="0">
                  <a:srgbClr val="B4DE86">
                    <a:tint val="44500"/>
                    <a:satMod val="160000"/>
                  </a:srgbClr>
                </a:gs>
                <a:gs pos="52000">
                  <a:srgbClr val="B4DE86">
                    <a:tint val="23500"/>
                    <a:satMod val="160000"/>
                    <a:lumMod val="0"/>
                    <a:lumOff val="100000"/>
                    <a:alpha val="76000"/>
                  </a:srgb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489F24A9-F34F-46BD-80A6-74CD070FFD56}"/>
                </a:ext>
              </a:extLst>
            </p:cNvPr>
            <p:cNvSpPr/>
            <p:nvPr/>
          </p:nvSpPr>
          <p:spPr>
            <a:xfrm>
              <a:off x="687030" y="119709"/>
              <a:ext cx="264196" cy="306696"/>
            </a:xfrm>
            <a:prstGeom prst="flowChartConnector">
              <a:avLst/>
            </a:prstGeom>
            <a:gradFill flip="none" rotWithShape="1">
              <a:gsLst>
                <a:gs pos="11000">
                  <a:srgbClr val="E396F8">
                    <a:tint val="66000"/>
                    <a:satMod val="160000"/>
                  </a:srgbClr>
                </a:gs>
                <a:gs pos="50000">
                  <a:srgbClr val="E396F8">
                    <a:tint val="44500"/>
                    <a:satMod val="160000"/>
                  </a:srgbClr>
                </a:gs>
                <a:gs pos="70000">
                  <a:srgbClr val="E396F8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7570D24B-F76B-439A-BD60-07E4265E6007}"/>
                </a:ext>
              </a:extLst>
            </p:cNvPr>
            <p:cNvSpPr/>
            <p:nvPr/>
          </p:nvSpPr>
          <p:spPr>
            <a:xfrm>
              <a:off x="145238" y="346453"/>
              <a:ext cx="384111" cy="416569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="" xmlns:a16="http://schemas.microsoft.com/office/drawing/2014/main" id="{2F581281-F3AE-4774-B398-F8E73BDF4CED}"/>
                </a:ext>
              </a:extLst>
            </p:cNvPr>
            <p:cNvSpPr/>
            <p:nvPr/>
          </p:nvSpPr>
          <p:spPr>
            <a:xfrm>
              <a:off x="11064694" y="82436"/>
              <a:ext cx="343949" cy="379257"/>
            </a:xfrm>
            <a:prstGeom prst="flowChartConnector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0B636EF-208C-41A9-90B8-B355491D9DC7}"/>
                </a:ext>
              </a:extLst>
            </p:cNvPr>
            <p:cNvSpPr/>
            <p:nvPr/>
          </p:nvSpPr>
          <p:spPr>
            <a:xfrm>
              <a:off x="11620877" y="208116"/>
              <a:ext cx="441795" cy="446997"/>
            </a:xfrm>
            <a:prstGeom prst="flowChartConnector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EF713693-6A47-4F21-8DC3-77651076424C}"/>
              </a:ext>
            </a:extLst>
          </p:cNvPr>
          <p:cNvSpPr/>
          <p:nvPr/>
        </p:nvSpPr>
        <p:spPr>
          <a:xfrm>
            <a:off x="356877" y="6220441"/>
            <a:ext cx="451747" cy="504000"/>
          </a:xfrm>
          <a:prstGeom prst="flowChartConnector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="" xmlns:a16="http://schemas.microsoft.com/office/drawing/2014/main" id="{9ED43B09-8E31-4563-914E-D5848C6D1948}"/>
              </a:ext>
            </a:extLst>
          </p:cNvPr>
          <p:cNvSpPr/>
          <p:nvPr/>
        </p:nvSpPr>
        <p:spPr>
          <a:xfrm>
            <a:off x="174692" y="5884205"/>
            <a:ext cx="277519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="" xmlns:a16="http://schemas.microsoft.com/office/drawing/2014/main" id="{CDFBA626-1420-4C3A-8CBD-6E987466237A}"/>
              </a:ext>
            </a:extLst>
          </p:cNvPr>
          <p:cNvSpPr/>
          <p:nvPr/>
        </p:nvSpPr>
        <p:spPr>
          <a:xfrm rot="19139667">
            <a:off x="11459145" y="6341175"/>
            <a:ext cx="382402" cy="374878"/>
          </a:xfrm>
          <a:prstGeom prst="flowChartConnector">
            <a:avLst/>
          </a:prstGeom>
          <a:gradFill flip="none" rotWithShape="1">
            <a:gsLst>
              <a:gs pos="11000">
                <a:srgbClr val="E396F8">
                  <a:tint val="66000"/>
                  <a:satMod val="160000"/>
                </a:srgbClr>
              </a:gs>
              <a:gs pos="50000">
                <a:srgbClr val="E396F8">
                  <a:tint val="44500"/>
                  <a:satMod val="160000"/>
                </a:srgbClr>
              </a:gs>
              <a:gs pos="7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="" xmlns:a16="http://schemas.microsoft.com/office/drawing/2014/main" id="{CEDC71EA-DF36-4460-B9CC-95C13561079C}"/>
              </a:ext>
            </a:extLst>
          </p:cNvPr>
          <p:cNvSpPr/>
          <p:nvPr/>
        </p:nvSpPr>
        <p:spPr>
          <a:xfrm rot="19139667">
            <a:off x="11705532" y="6013110"/>
            <a:ext cx="326768" cy="374878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5CADD9D-69D4-4854-B305-9375E6D6D4D4}"/>
              </a:ext>
            </a:extLst>
          </p:cNvPr>
          <p:cNvSpPr/>
          <p:nvPr/>
        </p:nvSpPr>
        <p:spPr>
          <a:xfrm>
            <a:off x="2356682" y="758490"/>
            <a:ext cx="7701660" cy="769441"/>
          </a:xfrm>
          <a:prstGeom prst="rect">
            <a:avLst/>
          </a:prstGeom>
          <a:gradFill flip="none" rotWithShape="1">
            <a:gsLst>
              <a:gs pos="0">
                <a:srgbClr val="E396F8">
                  <a:tint val="66000"/>
                  <a:satMod val="160000"/>
                </a:srgbClr>
              </a:gs>
              <a:gs pos="2000">
                <a:srgbClr val="E396F8">
                  <a:tint val="44500"/>
                  <a:satMod val="160000"/>
                </a:srgbClr>
              </a:gs>
              <a:gs pos="100000">
                <a:srgbClr val="E396F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HƯỚNG DẪN HỌC SINH TỰ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063066-7DC3-4741-A957-99EFE9ED0B1D}"/>
              </a:ext>
            </a:extLst>
          </p:cNvPr>
          <p:cNvSpPr txBox="1"/>
          <p:nvPr/>
        </p:nvSpPr>
        <p:spPr>
          <a:xfrm>
            <a:off x="2684478" y="2046725"/>
            <a:ext cx="6224630" cy="209288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lại các kiến thức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8.</a:t>
            </a:r>
          </a:p>
          <a:p>
            <a:pPr marL="285750" indent="-285750" algn="just"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àm các bài tập còn lại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93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1190" y="784863"/>
            <a:ext cx="9620250" cy="3094892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AB, AC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kèo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BC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281746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Tam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vuông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10" y="72614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="" xmlns:a16="http://schemas.microsoft.com/office/drawing/2014/main" id="{6082A37D-AF6E-4350-9CB3-EDB7191AA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964" y="1941344"/>
            <a:ext cx="28829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9454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120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</a:p>
          <a:p>
            <a:endParaRPr lang="en-US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vi-VN" sz="2800" b="1" baseline="300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4681822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100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kumimoji="0" lang="vi-VN" sz="280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860E1C-0F5C-4D68-A38D-69CB479F4D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08" y="1497182"/>
            <a:ext cx="4155830" cy="27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886430"/>
            <a:ext cx="9620250" cy="2727952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= 20 cm; BC = 28cm.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28cm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48cm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20cm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457" y="41495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6146" name="Picture 1">
            <a:extLst>
              <a:ext uri="{FF2B5EF4-FFF2-40B4-BE49-F238E27FC236}">
                <a16:creationId xmlns="" xmlns:a16="http://schemas.microsoft.com/office/drawing/2014/main" id="{E7C0A677-0E2A-4B87-AEAC-108E5AF3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866" y="2006074"/>
            <a:ext cx="5075526" cy="142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27322" y="1093050"/>
            <a:ext cx="8737356" cy="336465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x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là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B. 70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			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C. 180</a:t>
            </a:r>
            <a:r>
              <a:rPr lang="en-US" sz="2800" baseline="30000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0</a:t>
            </a:r>
          </a:p>
          <a:p>
            <a:endParaRPr lang="vi-VN" sz="2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0" y="5022705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60</a:t>
            </a:r>
            <a:r>
              <a:rPr lang="en-US" sz="2800" baseline="300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</a:t>
            </a:r>
            <a:endParaRPr lang="vi-VN" sz="2800" baseline="300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>
              <a:defRPr/>
            </a:pPr>
            <a:endParaRPr lang="vi-VN" sz="4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496" y="16096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6E5556-4104-4A26-8F90-0CD3903BE8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84" y="1093050"/>
            <a:ext cx="4129454" cy="33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8"/>
            <a:ext cx="9620250" cy="256099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A. 3cm; 4cm; 7cm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B. 4cm; 2cm; 9cm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C. 5cm; 6cm; 7cm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5cm; 6cm; 7cm.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pres?slideindex=2&amp;slidetitle=PowerPoint Presentation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3800" b="1" dirty="0" smtClean="0">
            <a:solidFill>
              <a:srgbClr val="7030A0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Microsoft Office PowerPoint</Application>
  <PresentationFormat>Custom</PresentationFormat>
  <Paragraphs>294</Paragraphs>
  <Slides>49</Slides>
  <Notes>3</Notes>
  <HiddenSlides>10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Tahoma</vt:lpstr>
      <vt:lpstr>Times New Roman</vt:lpstr>
      <vt:lpstr>Calibri</vt:lpstr>
      <vt:lpstr>Calibri Light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2022-09-02T03:44:32Z</dcterms:created>
  <dcterms:modified xsi:type="dcterms:W3CDTF">2022-09-02T03:45:09Z</dcterms:modified>
</cp:coreProperties>
</file>