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2" r:id="rId6"/>
    <p:sldId id="260" r:id="rId7"/>
    <p:sldId id="259" r:id="rId8"/>
    <p:sldId id="264" r:id="rId9"/>
    <p:sldId id="265" r:id="rId10"/>
    <p:sldId id="266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77" r:id="rId23"/>
    <p:sldId id="268" r:id="rId24"/>
    <p:sldId id="261" r:id="rId25"/>
    <p:sldId id="267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22" autoAdjust="0"/>
  </p:normalViewPr>
  <p:slideViewPr>
    <p:cSldViewPr>
      <p:cViewPr varScale="1">
        <p:scale>
          <a:sx n="58" d="100"/>
          <a:sy n="58" d="100"/>
        </p:scale>
        <p:origin x="3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9" Type="http://schemas.openxmlformats.org/officeDocument/2006/relationships/image" Target="../media/image180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jpeg"/><Relationship Id="rId5" Type="http://schemas.openxmlformats.org/officeDocument/2006/relationships/image" Target="../media/image14.sv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0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1.jpe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sv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svg"/><Relationship Id="rId7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svg"/><Relationship Id="rId4" Type="http://schemas.openxmlformats.org/officeDocument/2006/relationships/image" Target="../media/image35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9" Type="http://schemas.openxmlformats.org/officeDocument/2006/relationships/image" Target="../media/image180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21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81274" y="1211088"/>
            <a:ext cx="3314284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00" y="1777757"/>
            <a:ext cx="14104447" cy="67314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65520" y="1547376"/>
            <a:ext cx="3423447" cy="344222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371833" y="-873525"/>
            <a:ext cx="21031665" cy="1344037"/>
            <a:chOff x="0" y="0"/>
            <a:chExt cx="28042220" cy="1792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242790" y="8893646"/>
            <a:ext cx="8580377" cy="46646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27814" y="6710711"/>
            <a:ext cx="1567745" cy="21829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1843" y="7134035"/>
            <a:ext cx="2372026" cy="17596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23068" y="-333161"/>
            <a:ext cx="1841864" cy="1851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1359307" y="7787718"/>
            <a:ext cx="4776015" cy="68764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1639589" y="6792690"/>
            <a:ext cx="1820144" cy="1221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9915" y="3066245"/>
            <a:ext cx="11759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60531" y="266700"/>
            <a:ext cx="1209502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770" y="5448300"/>
            <a:ext cx="11442412" cy="47019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76224" y="6529998"/>
            <a:ext cx="2711776" cy="377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8625807"/>
            <a:ext cx="2504185" cy="1680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00000">
            <a:off x="-371995" y="1140548"/>
            <a:ext cx="3657600" cy="791372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62111" y="6280499"/>
            <a:ext cx="8163768" cy="4132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4112" y="518317"/>
            <a:ext cx="1447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8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54661"/>
              </p:ext>
            </p:extLst>
          </p:nvPr>
        </p:nvGraphicFramePr>
        <p:xfrm>
          <a:off x="1524000" y="1028700"/>
          <a:ext cx="15544800" cy="8229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807253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737547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468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26637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97408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nhắc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92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2315"/>
              </p:ext>
            </p:extLst>
          </p:nvPr>
        </p:nvGraphicFramePr>
        <p:xfrm>
          <a:off x="1524000" y="1104900"/>
          <a:ext cx="15544800" cy="8229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199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79504"/>
                  </a:ext>
                </a:extLst>
              </a:tr>
              <a:tr h="265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Lơ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2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64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49682"/>
              </p:ext>
            </p:extLst>
          </p:nvPr>
        </p:nvGraphicFramePr>
        <p:xfrm>
          <a:off x="1600200" y="876300"/>
          <a:ext cx="15240000" cy="57607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69209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41412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2651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34" r="13175"/>
          <a:stretch/>
        </p:blipFill>
        <p:spPr>
          <a:xfrm>
            <a:off x="3124200" y="6743700"/>
            <a:ext cx="4495800" cy="352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6743700"/>
            <a:ext cx="370044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0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710965" y="733437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189644" y="527450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507560" y="342900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3894" y="5981700"/>
            <a:ext cx="2400706" cy="423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6425" y="1790700"/>
            <a:ext cx="14706270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260219"/>
            <a:ext cx="5544310" cy="6683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0" y="3260219"/>
            <a:ext cx="5943600" cy="6683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TH2: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4706600" y="7558867"/>
            <a:ext cx="3546764" cy="27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49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3" grpId="0"/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366355"/>
            <a:ext cx="1203151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 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Uống Nước Cam Có Tác Dụng Gì? Có Tốt Không? [Chuyên Gia Giải Đáp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98541"/>
            <a:ext cx="5105400" cy="33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 gái bé xiú đã biết đấm lưng xoa bóp: Đây chính là lý do ông bố nào cũng  muốn có một gái rượu trong đời - Netizen - Việt Giải Tr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598541"/>
            <a:ext cx="5509775" cy="33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08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8781" y="342900"/>
            <a:ext cx="1020167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 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781" y="5753100"/>
            <a:ext cx="527858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16561" t="5556" r="20692" b="7408"/>
          <a:stretch/>
        </p:blipFill>
        <p:spPr>
          <a:xfrm>
            <a:off x="9903200" y="5753100"/>
            <a:ext cx="43774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7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368136" y="2507674"/>
            <a:ext cx="15551728" cy="1825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nên làm khi chăm sóc người thân bị mệt, ốm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2" y="5067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uống thuốc theo chỉ định của bác sĩ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7519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tắm nước lạnh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5067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nước chanh lúc đói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519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cho uống thuốc, để tự khỏi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4647" y="5507954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474275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949040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3" y="7949040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0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không nên làm khi chăm sóc người thân bị mệt ốm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theo chỉ dẫn của bác sĩ khi chăm sóc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ăn uống đầy đủ dinh dưỡng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 tận tình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thường xuyên diễn biến sức khỏe của người thân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4650" y="7508202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2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3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242790" y="8893646"/>
            <a:ext cx="8580377" cy="46646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27814" y="6710711"/>
            <a:ext cx="1567745" cy="21829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23068" y="-333161"/>
            <a:ext cx="1841864" cy="1851966"/>
          </a:xfrm>
          <a:prstGeom prst="rect">
            <a:avLst/>
          </a:prstGeom>
        </p:spPr>
      </p:pic>
      <p:pic>
        <p:nvPicPr>
          <p:cNvPr id="25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8805"/>
            <a:ext cx="15961013" cy="58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28800" y="2280276"/>
            <a:ext cx="140766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 5. </a:t>
            </a:r>
            <a:r>
              <a:rPr lang="en-US" sz="8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GIA ĐÌNH</a:t>
            </a:r>
            <a:endParaRPr lang="en-US" sz="8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7989" y="3796676"/>
            <a:ext cx="14938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</a:t>
            </a: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Kĩ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endParaRPr lang="en-US" sz="6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0" y="5411626"/>
            <a:ext cx="2895600" cy="58143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1843" y="7134035"/>
            <a:ext cx="2372026" cy="17596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530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làm gì khi người thân bị đau bụng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nước gừng và giúp giữ ấm bụng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nước lạnh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ăn thật nhiều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nhân sâm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cách chăm sóc đúng trong tình huống sau: Mẹ Minh vừa đi khám và phát hiện bị ung thư đại tràng. Mẹ rất sốc và bi quan.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2334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viên mẹ vui vẻ, lạc quan và điều trị tích cực theo chỉ dẫn của bác sĩ.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lắng và bi quan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khóc và đau buồn cùng mẹ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theo chỉ dẫn của bác sĩ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1282465" y="189014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597318" y="195783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451745" y="114300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5365573" y="8055634"/>
            <a:ext cx="2922427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549" y="1797903"/>
            <a:ext cx="16964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Vận dụng kĩ năng chăm sóc người thân khi bị mệt, ốm.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295" y="2795798"/>
            <a:ext cx="169649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về nhà: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kĩ năng chăm sóc người thân khi bị mệt, sốt, đau đầu, đau bụng, đau người, chân tay,...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Cách chăm sóc trẻ sốt cao lạnh tay chân | Hapac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595" y="6211522"/>
            <a:ext cx="5542413" cy="3688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6211522"/>
            <a:ext cx="4898718" cy="36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3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853811" y="9013295"/>
            <a:ext cx="8580377" cy="4664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86255" y="6922964"/>
            <a:ext cx="1567745" cy="2182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23442" y="7346288"/>
            <a:ext cx="2372026" cy="17596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2649" y="7380482"/>
            <a:ext cx="3306548" cy="17254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1429634"/>
            <a:ext cx="17068800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 người thân khi bị mệt, ốm là thể hiện trách nhiệm của các em đối với gia đình.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tâm, yêu thương người thân khi bị mệt, ốm chưa đủ, các em còn cần phải biết chăm sóc đúng cách và thể hiện bằng hành động phù hợp.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thể hiện tốt kĩ năng chăm sóc người thân bị mệt, ốm sẽ làm cho người thân cảm thấy ấm áp, hạnh phúc và khoẻ hơn.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1999" y="38100"/>
            <a:ext cx="9144000" cy="156966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 CHUNG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028700" y="2869589"/>
            <a:ext cx="4445119" cy="4704186"/>
            <a:chOff x="0" y="0"/>
            <a:chExt cx="15040163" cy="15916723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776028" y="2869589"/>
            <a:ext cx="4445119" cy="4704186"/>
            <a:chOff x="0" y="0"/>
            <a:chExt cx="15040163" cy="15916723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902159" y="2869589"/>
            <a:ext cx="4445119" cy="4704186"/>
            <a:chOff x="0" y="0"/>
            <a:chExt cx="15040163" cy="15916723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80680" y="7720572"/>
            <a:ext cx="1903635" cy="26506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27640" y="8276114"/>
            <a:ext cx="4014979" cy="20950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93710" y="7720572"/>
            <a:ext cx="1903635" cy="26506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22376" y="8234593"/>
            <a:ext cx="2880234" cy="2136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40670" y="8276114"/>
            <a:ext cx="4014979" cy="20950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0655" y="7720572"/>
            <a:ext cx="1903635" cy="2650631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1371833" y="-873525"/>
            <a:ext cx="21031665" cy="1344037"/>
            <a:chOff x="0" y="0"/>
            <a:chExt cx="28042220" cy="179204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107" name="Rectangle 106"/>
          <p:cNvSpPr/>
          <p:nvPr/>
        </p:nvSpPr>
        <p:spPr>
          <a:xfrm>
            <a:off x="4554073" y="784525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73469" y="3763619"/>
            <a:ext cx="435328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1: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 kiến thức đã học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820798" y="3763619"/>
            <a:ext cx="435328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3: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438968" y="3783374"/>
            <a:ext cx="336921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2: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6400" y="619908"/>
            <a:ext cx="14935199" cy="9047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7438" y="6701447"/>
            <a:ext cx="2575079" cy="3585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17548" y="7396772"/>
            <a:ext cx="3896141" cy="2890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37566" y="7452938"/>
            <a:ext cx="5431130" cy="2834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54561" y="-411591"/>
            <a:ext cx="3428602" cy="344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4313" y="2857500"/>
            <a:ext cx="11759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5887908" y="3614484"/>
            <a:ext cx="5513393" cy="351021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339026">
            <a:off x="5916844" y="3068814"/>
            <a:ext cx="2102723" cy="594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689238" flipH="1">
            <a:off x="9644707" y="2872496"/>
            <a:ext cx="1807173" cy="510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51077">
            <a:off x="4733229" y="6005804"/>
            <a:ext cx="1756186" cy="7798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38104" flipH="1">
            <a:off x="10633746" y="5792853"/>
            <a:ext cx="2250397" cy="800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1595378"/>
            <a:ext cx="5174977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Chia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 về kĩ năng chăm sóc người thân khi bị mệt, ốm.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0" y="1333500"/>
            <a:ext cx="630176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892" y="7069006"/>
            <a:ext cx="504970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58400" y="7069006"/>
            <a:ext cx="51054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Vận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kĩ năng chăm sóc người thân khi bị mệt, ốm.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3762983"/>
            <a:ext cx="4319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76224" y="6529998"/>
            <a:ext cx="2711776" cy="377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8625807"/>
            <a:ext cx="2504185" cy="1680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00000">
            <a:off x="-371995" y="1140548"/>
            <a:ext cx="3657600" cy="791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53728" y="1565467"/>
            <a:ext cx="7580537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“BÁC SĨ TÍ HON”</a:t>
            </a:r>
            <a:endParaRPr lang="en-US" sz="4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9564" y="459016"/>
            <a:ext cx="49888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9226" y="2773596"/>
            <a:ext cx="159295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 chơi: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 cử ra 2 bạn tham gia trò chơi. Trong thời gian 3 phút, 1 bạn có nhiệm vụ diễn tả hành động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giáo viên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trên bảng, bạn còn lại đứng đối mặt, quan sát và đoán xem hành động đó là biểu hiện của bệnh gì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Đội nào đoán được nhiều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giành chiến thắng.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62111" y="6280499"/>
            <a:ext cx="8163768" cy="41329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2590800" y="342900"/>
            <a:ext cx="12708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de-DE" sz="4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về kĩ năng chăm sóc người thân khi bị mệt, ốm.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26743" y="27051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29922" y="3555545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629921" y="6317674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9436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100" y="675719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952501"/>
            <a:ext cx="11201400" cy="865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H="1">
            <a:off x="5375692" y="327386"/>
            <a:ext cx="1551450" cy="625114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3" y="6336306"/>
            <a:ext cx="5209774" cy="39224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190558" y="419100"/>
            <a:ext cx="99068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0144" y="1472636"/>
            <a:ext cx="15887705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orezol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rang,...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87633"/>
            <a:ext cx="3886205" cy="38862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1034" r="13175"/>
          <a:stretch/>
        </p:blipFill>
        <p:spPr>
          <a:xfrm>
            <a:off x="4114805" y="6590041"/>
            <a:ext cx="4495800" cy="36969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934" y="6497487"/>
            <a:ext cx="3700442" cy="3716962"/>
          </a:xfrm>
          <a:prstGeom prst="rect">
            <a:avLst/>
          </a:prstGeom>
        </p:spPr>
      </p:pic>
      <p:pic>
        <p:nvPicPr>
          <p:cNvPr id="1030" name="Picture 6" descr="7 Cách chăm sóc Người Ốm nhanh hồi phục❤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6800795"/>
            <a:ext cx="387509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710965" y="733437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189644" y="527450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492321" y="405966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431975" y="2019300"/>
            <a:ext cx="132646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3894" y="5981700"/>
            <a:ext cx="2400706" cy="423032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4706600" y="7558867"/>
            <a:ext cx="3546764" cy="27281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676400" cy="1685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24858" y="0"/>
            <a:ext cx="3657600" cy="7913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48390" y="176831"/>
            <a:ext cx="11992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6195" y="2476500"/>
            <a:ext cx="79371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rò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“AI NHANH, AI ĐÚNG".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3539586"/>
            <a:ext cx="16611600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400800" y="6383741"/>
            <a:ext cx="4114106" cy="39032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1574</Words>
  <Application>Microsoft Office PowerPoint</Application>
  <PresentationFormat>Custom</PresentationFormat>
  <Paragraphs>108</Paragraphs>
  <Slides>25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</cp:lastModifiedBy>
  <cp:revision>154</cp:revision>
  <dcterms:created xsi:type="dcterms:W3CDTF">2006-08-16T00:00:00Z</dcterms:created>
  <dcterms:modified xsi:type="dcterms:W3CDTF">2022-11-16T09:01:09Z</dcterms:modified>
  <dc:identifier>DAFRiWzt5pI</dc:identifier>
</cp:coreProperties>
</file>