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725" r:id="rId3"/>
  </p:sldMasterIdLst>
  <p:notesMasterIdLst>
    <p:notesMasterId r:id="rId58"/>
  </p:notesMasterIdLst>
  <p:sldIdLst>
    <p:sldId id="262" r:id="rId4"/>
    <p:sldId id="264" r:id="rId5"/>
    <p:sldId id="390" r:id="rId6"/>
    <p:sldId id="396" r:id="rId7"/>
    <p:sldId id="267" r:id="rId8"/>
    <p:sldId id="261" r:id="rId9"/>
    <p:sldId id="269" r:id="rId10"/>
    <p:sldId id="404" r:id="rId11"/>
    <p:sldId id="268" r:id="rId12"/>
    <p:sldId id="272" r:id="rId13"/>
    <p:sldId id="273" r:id="rId14"/>
    <p:sldId id="295" r:id="rId15"/>
    <p:sldId id="296" r:id="rId16"/>
    <p:sldId id="405" r:id="rId17"/>
    <p:sldId id="397" r:id="rId18"/>
    <p:sldId id="275" r:id="rId19"/>
    <p:sldId id="299" r:id="rId20"/>
    <p:sldId id="260" r:id="rId21"/>
    <p:sldId id="278" r:id="rId22"/>
    <p:sldId id="280" r:id="rId23"/>
    <p:sldId id="279" r:id="rId24"/>
    <p:sldId id="277" r:id="rId25"/>
    <p:sldId id="283" r:id="rId26"/>
    <p:sldId id="282" r:id="rId27"/>
    <p:sldId id="281" r:id="rId28"/>
    <p:sldId id="259" r:id="rId29"/>
    <p:sldId id="285" r:id="rId30"/>
    <p:sldId id="287" r:id="rId31"/>
    <p:sldId id="284" r:id="rId32"/>
    <p:sldId id="289" r:id="rId33"/>
    <p:sldId id="290" r:id="rId34"/>
    <p:sldId id="292" r:id="rId35"/>
    <p:sldId id="293" r:id="rId36"/>
    <p:sldId id="294" r:id="rId37"/>
    <p:sldId id="398" r:id="rId38"/>
    <p:sldId id="399" r:id="rId39"/>
    <p:sldId id="400" r:id="rId40"/>
    <p:sldId id="401" r:id="rId41"/>
    <p:sldId id="402" r:id="rId42"/>
    <p:sldId id="403" r:id="rId43"/>
    <p:sldId id="394" r:id="rId44"/>
    <p:sldId id="380" r:id="rId45"/>
    <p:sldId id="379" r:id="rId46"/>
    <p:sldId id="381" r:id="rId47"/>
    <p:sldId id="382" r:id="rId48"/>
    <p:sldId id="384" r:id="rId49"/>
    <p:sldId id="385" r:id="rId50"/>
    <p:sldId id="386" r:id="rId51"/>
    <p:sldId id="387" r:id="rId52"/>
    <p:sldId id="395" r:id="rId53"/>
    <p:sldId id="297" r:id="rId54"/>
    <p:sldId id="288" r:id="rId55"/>
    <p:sldId id="388" r:id="rId56"/>
    <p:sldId id="39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iagrams/_rels/data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3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 Id="rId4"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07107-D167-4FC8-845D-7FC6468C45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DBFCAB0-82D0-4C0C-8660-2E7472ACEBE5}">
      <dgm:prSet phldrT="[Text]"/>
      <dgm:spPr/>
      <dgm:t>
        <a:bodyPr/>
        <a:lstStyle/>
        <a:p>
          <a:r>
            <a:rPr lang="en-US" b="1" dirty="0" err="1">
              <a:latin typeface="Times New Roman" panose="02020603050405020304" pitchFamily="18" charset="0"/>
              <a:cs typeface="Times New Roman" panose="02020603050405020304" pitchFamily="18" charset="0"/>
            </a:rPr>
            <a:t>Phong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mới</a:t>
          </a:r>
          <a:endParaRPr lang="en-US" b="1" dirty="0">
            <a:latin typeface="Times New Roman" panose="02020603050405020304" pitchFamily="18" charset="0"/>
            <a:cs typeface="Times New Roman" panose="02020603050405020304" pitchFamily="18" charset="0"/>
          </a:endParaRPr>
        </a:p>
      </dgm:t>
    </dgm:pt>
    <dgm:pt modelId="{18BB55B0-B5EB-4941-A3EC-76B7610E2541}" type="parTrans" cxnId="{60DC32AD-97BE-498B-ACD7-9923BA734474}">
      <dgm:prSet/>
      <dgm:spPr/>
      <dgm:t>
        <a:bodyPr/>
        <a:lstStyle/>
        <a:p>
          <a:endParaRPr lang="en-US"/>
        </a:p>
      </dgm:t>
    </dgm:pt>
    <dgm:pt modelId="{53B2796F-8BD6-48A6-8DEF-91B20397318B}" type="sibTrans" cxnId="{60DC32AD-97BE-498B-ACD7-9923BA734474}">
      <dgm:prSet/>
      <dgm:spPr/>
      <dgm:t>
        <a:bodyPr/>
        <a:lstStyle/>
        <a:p>
          <a:endParaRPr lang="en-US"/>
        </a:p>
      </dgm:t>
    </dgm:pt>
    <dgm:pt modelId="{9889717C-FB4D-4CC5-9358-79DB352BE0D0}">
      <dgm:prSet phldrT="[Text]"/>
      <dgm:spPr>
        <a:solidFill>
          <a:schemeClr val="accent4">
            <a:lumMod val="75000"/>
          </a:schemeClr>
        </a:solidFill>
      </dgm:spPr>
      <dgm:t>
        <a:bodyPr/>
        <a:lstStyle/>
        <a:p>
          <a:r>
            <a:rPr lang="en-US" b="1" dirty="0" err="1">
              <a:latin typeface="Times New Roman" panose="02020603050405020304" pitchFamily="18" charset="0"/>
              <a:cs typeface="Times New Roman" panose="02020603050405020304" pitchFamily="18" charset="0"/>
            </a:rPr>
            <a:t>Hàn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Tử</a:t>
          </a:r>
          <a:endParaRPr lang="en-US" b="1" dirty="0">
            <a:latin typeface="Times New Roman" panose="02020603050405020304" pitchFamily="18" charset="0"/>
            <a:cs typeface="Times New Roman" panose="02020603050405020304" pitchFamily="18" charset="0"/>
          </a:endParaRPr>
        </a:p>
      </dgm:t>
    </dgm:pt>
    <dgm:pt modelId="{4F6BD985-51AE-419A-AF51-4F5F54BD67D0}" type="parTrans" cxnId="{9B59BECD-C53C-445E-9C52-1123828E56C9}">
      <dgm:prSet/>
      <dgm:spPr/>
      <dgm:t>
        <a:bodyPr/>
        <a:lstStyle/>
        <a:p>
          <a:endParaRPr lang="en-US"/>
        </a:p>
      </dgm:t>
    </dgm:pt>
    <dgm:pt modelId="{3111F8FA-1C82-4F38-B173-7B72478B8433}" type="sibTrans" cxnId="{9B59BECD-C53C-445E-9C52-1123828E56C9}">
      <dgm:prSet/>
      <dgm:spPr/>
      <dgm:t>
        <a:bodyPr/>
        <a:lstStyle/>
        <a:p>
          <a:endParaRPr lang="en-US"/>
        </a:p>
      </dgm:t>
    </dgm:pt>
    <dgm:pt modelId="{5B6A7612-931E-4505-AFA2-8F49CF5320B9}">
      <dgm:prSet phldrT="[Text]"/>
      <dgm:spPr>
        <a:solidFill>
          <a:schemeClr val="accent2">
            <a:lumMod val="75000"/>
          </a:schemeClr>
        </a:solidFill>
      </dgm:spPr>
      <dgm:t>
        <a:bodyPr/>
        <a:lstStyle/>
        <a:p>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endParaRPr lang="en-US" b="1" dirty="0">
            <a:latin typeface="Times New Roman" panose="02020603050405020304" pitchFamily="18" charset="0"/>
            <a:cs typeface="Times New Roman" panose="02020603050405020304" pitchFamily="18" charset="0"/>
          </a:endParaRPr>
        </a:p>
      </dgm:t>
    </dgm:pt>
    <dgm:pt modelId="{49A954E9-50F2-489E-973E-285F23FF0C6E}" type="parTrans" cxnId="{1DA52992-EA61-4A86-B1AA-B28E4B0E7E9C}">
      <dgm:prSet/>
      <dgm:spPr/>
      <dgm:t>
        <a:bodyPr/>
        <a:lstStyle/>
        <a:p>
          <a:endParaRPr lang="en-US"/>
        </a:p>
      </dgm:t>
    </dgm:pt>
    <dgm:pt modelId="{FB5E8746-C2CB-4C27-82CF-24FE640BF637}" type="sibTrans" cxnId="{1DA52992-EA61-4A86-B1AA-B28E4B0E7E9C}">
      <dgm:prSet/>
      <dgm:spPr/>
      <dgm:t>
        <a:bodyPr/>
        <a:lstStyle/>
        <a:p>
          <a:endParaRPr lang="en-US"/>
        </a:p>
      </dgm:t>
    </dgm:pt>
    <dgm:pt modelId="{F482FAEA-B9B2-4C3A-B89A-974FB59CC44A}" type="pres">
      <dgm:prSet presAssocID="{78D07107-D167-4FC8-845D-7FC6468C458A}" presName="linear" presStyleCnt="0">
        <dgm:presLayoutVars>
          <dgm:dir/>
          <dgm:animLvl val="lvl"/>
          <dgm:resizeHandles val="exact"/>
        </dgm:presLayoutVars>
      </dgm:prSet>
      <dgm:spPr/>
      <dgm:t>
        <a:bodyPr/>
        <a:lstStyle/>
        <a:p>
          <a:endParaRPr lang="en-US"/>
        </a:p>
      </dgm:t>
    </dgm:pt>
    <dgm:pt modelId="{731B43B6-9D01-446F-8B30-F1511E54FE2D}" type="pres">
      <dgm:prSet presAssocID="{9DBFCAB0-82D0-4C0C-8660-2E7472ACEBE5}" presName="parentLin" presStyleCnt="0"/>
      <dgm:spPr/>
    </dgm:pt>
    <dgm:pt modelId="{2606C219-D23B-4506-BF44-66026FF85137}" type="pres">
      <dgm:prSet presAssocID="{9DBFCAB0-82D0-4C0C-8660-2E7472ACEBE5}" presName="parentLeftMargin" presStyleLbl="node1" presStyleIdx="0" presStyleCnt="3"/>
      <dgm:spPr/>
      <dgm:t>
        <a:bodyPr/>
        <a:lstStyle/>
        <a:p>
          <a:endParaRPr lang="en-US"/>
        </a:p>
      </dgm:t>
    </dgm:pt>
    <dgm:pt modelId="{2D54D968-2A7A-4AEC-86A2-079247DEAD6F}" type="pres">
      <dgm:prSet presAssocID="{9DBFCAB0-82D0-4C0C-8660-2E7472ACEBE5}" presName="parentText" presStyleLbl="node1" presStyleIdx="0" presStyleCnt="3" custLinFactNeighborX="-14450" custLinFactNeighborY="11783">
        <dgm:presLayoutVars>
          <dgm:chMax val="0"/>
          <dgm:bulletEnabled val="1"/>
        </dgm:presLayoutVars>
      </dgm:prSet>
      <dgm:spPr/>
      <dgm:t>
        <a:bodyPr/>
        <a:lstStyle/>
        <a:p>
          <a:endParaRPr lang="en-US"/>
        </a:p>
      </dgm:t>
    </dgm:pt>
    <dgm:pt modelId="{B85A03A7-C0B5-4C66-A53F-373F700FBC6F}" type="pres">
      <dgm:prSet presAssocID="{9DBFCAB0-82D0-4C0C-8660-2E7472ACEBE5}" presName="negativeSpace" presStyleCnt="0"/>
      <dgm:spPr/>
    </dgm:pt>
    <dgm:pt modelId="{C1B6C788-8123-4BAA-9732-09D82E9F4B07}" type="pres">
      <dgm:prSet presAssocID="{9DBFCAB0-82D0-4C0C-8660-2E7472ACEBE5}" presName="childText" presStyleLbl="conFgAcc1" presStyleIdx="0" presStyleCnt="3">
        <dgm:presLayoutVars>
          <dgm:bulletEnabled val="1"/>
        </dgm:presLayoutVars>
      </dgm:prSet>
      <dgm:spPr/>
    </dgm:pt>
    <dgm:pt modelId="{C871AB70-B9CB-42FB-A580-CF1567D05C8B}" type="pres">
      <dgm:prSet presAssocID="{53B2796F-8BD6-48A6-8DEF-91B20397318B}" presName="spaceBetweenRectangles" presStyleCnt="0"/>
      <dgm:spPr/>
    </dgm:pt>
    <dgm:pt modelId="{DD983A29-539D-4562-9C5E-DAE93CDA4A55}" type="pres">
      <dgm:prSet presAssocID="{9889717C-FB4D-4CC5-9358-79DB352BE0D0}" presName="parentLin" presStyleCnt="0"/>
      <dgm:spPr/>
    </dgm:pt>
    <dgm:pt modelId="{4B54947D-5ABC-4065-B57B-20E259376AC4}" type="pres">
      <dgm:prSet presAssocID="{9889717C-FB4D-4CC5-9358-79DB352BE0D0}" presName="parentLeftMargin" presStyleLbl="node1" presStyleIdx="0" presStyleCnt="3"/>
      <dgm:spPr/>
      <dgm:t>
        <a:bodyPr/>
        <a:lstStyle/>
        <a:p>
          <a:endParaRPr lang="en-US"/>
        </a:p>
      </dgm:t>
    </dgm:pt>
    <dgm:pt modelId="{689AE6CD-C587-4B7B-ABA3-F8A97EA36699}" type="pres">
      <dgm:prSet presAssocID="{9889717C-FB4D-4CC5-9358-79DB352BE0D0}" presName="parentText" presStyleLbl="node1" presStyleIdx="1" presStyleCnt="3">
        <dgm:presLayoutVars>
          <dgm:chMax val="0"/>
          <dgm:bulletEnabled val="1"/>
        </dgm:presLayoutVars>
      </dgm:prSet>
      <dgm:spPr/>
      <dgm:t>
        <a:bodyPr/>
        <a:lstStyle/>
        <a:p>
          <a:endParaRPr lang="en-US"/>
        </a:p>
      </dgm:t>
    </dgm:pt>
    <dgm:pt modelId="{1665F848-C74C-4C34-BD3C-62CEAD5BC23D}" type="pres">
      <dgm:prSet presAssocID="{9889717C-FB4D-4CC5-9358-79DB352BE0D0}" presName="negativeSpace" presStyleCnt="0"/>
      <dgm:spPr/>
    </dgm:pt>
    <dgm:pt modelId="{6BB1B3AF-B533-4E51-BF4A-C2D0EE7AB4F4}" type="pres">
      <dgm:prSet presAssocID="{9889717C-FB4D-4CC5-9358-79DB352BE0D0}" presName="childText" presStyleLbl="conFgAcc1" presStyleIdx="1" presStyleCnt="3">
        <dgm:presLayoutVars>
          <dgm:bulletEnabled val="1"/>
        </dgm:presLayoutVars>
      </dgm:prSet>
      <dgm:spPr/>
    </dgm:pt>
    <dgm:pt modelId="{038613E4-BFF1-43FF-9760-618A97DB4F41}" type="pres">
      <dgm:prSet presAssocID="{3111F8FA-1C82-4F38-B173-7B72478B8433}" presName="spaceBetweenRectangles" presStyleCnt="0"/>
      <dgm:spPr/>
    </dgm:pt>
    <dgm:pt modelId="{4675EAD4-6A16-4D95-B97D-01A7897FADFF}" type="pres">
      <dgm:prSet presAssocID="{5B6A7612-931E-4505-AFA2-8F49CF5320B9}" presName="parentLin" presStyleCnt="0"/>
      <dgm:spPr/>
    </dgm:pt>
    <dgm:pt modelId="{C8C8F707-8960-419D-9BEB-526B79A58459}" type="pres">
      <dgm:prSet presAssocID="{5B6A7612-931E-4505-AFA2-8F49CF5320B9}" presName="parentLeftMargin" presStyleLbl="node1" presStyleIdx="1" presStyleCnt="3"/>
      <dgm:spPr/>
      <dgm:t>
        <a:bodyPr/>
        <a:lstStyle/>
        <a:p>
          <a:endParaRPr lang="en-US"/>
        </a:p>
      </dgm:t>
    </dgm:pt>
    <dgm:pt modelId="{4947FB75-481A-487D-852F-8C6BA36B14B6}" type="pres">
      <dgm:prSet presAssocID="{5B6A7612-931E-4505-AFA2-8F49CF5320B9}" presName="parentText" presStyleLbl="node1" presStyleIdx="2" presStyleCnt="3">
        <dgm:presLayoutVars>
          <dgm:chMax val="0"/>
          <dgm:bulletEnabled val="1"/>
        </dgm:presLayoutVars>
      </dgm:prSet>
      <dgm:spPr/>
      <dgm:t>
        <a:bodyPr/>
        <a:lstStyle/>
        <a:p>
          <a:endParaRPr lang="en-US"/>
        </a:p>
      </dgm:t>
    </dgm:pt>
    <dgm:pt modelId="{46545A4E-8C72-4C25-BF04-40D8E14AC278}" type="pres">
      <dgm:prSet presAssocID="{5B6A7612-931E-4505-AFA2-8F49CF5320B9}" presName="negativeSpace" presStyleCnt="0"/>
      <dgm:spPr/>
    </dgm:pt>
    <dgm:pt modelId="{5669CD52-9951-4881-8282-2B1981F0D9C3}" type="pres">
      <dgm:prSet presAssocID="{5B6A7612-931E-4505-AFA2-8F49CF5320B9}" presName="childText" presStyleLbl="conFgAcc1" presStyleIdx="2" presStyleCnt="3">
        <dgm:presLayoutVars>
          <dgm:bulletEnabled val="1"/>
        </dgm:presLayoutVars>
      </dgm:prSet>
      <dgm:spPr/>
    </dgm:pt>
  </dgm:ptLst>
  <dgm:cxnLst>
    <dgm:cxn modelId="{1DA52992-EA61-4A86-B1AA-B28E4B0E7E9C}" srcId="{78D07107-D167-4FC8-845D-7FC6468C458A}" destId="{5B6A7612-931E-4505-AFA2-8F49CF5320B9}" srcOrd="2" destOrd="0" parTransId="{49A954E9-50F2-489E-973E-285F23FF0C6E}" sibTransId="{FB5E8746-C2CB-4C27-82CF-24FE640BF637}"/>
    <dgm:cxn modelId="{60F268E7-1F69-4693-A6C1-F9609CD5FA97}" type="presOf" srcId="{5B6A7612-931E-4505-AFA2-8F49CF5320B9}" destId="{C8C8F707-8960-419D-9BEB-526B79A58459}" srcOrd="0" destOrd="0" presId="urn:microsoft.com/office/officeart/2005/8/layout/list1"/>
    <dgm:cxn modelId="{B92D4AF4-81AA-43FA-BA9F-EE3C7B6F6A1A}" type="presOf" srcId="{5B6A7612-931E-4505-AFA2-8F49CF5320B9}" destId="{4947FB75-481A-487D-852F-8C6BA36B14B6}" srcOrd="1" destOrd="0" presId="urn:microsoft.com/office/officeart/2005/8/layout/list1"/>
    <dgm:cxn modelId="{A7F4FF34-10BC-4DC2-BAAC-3112981D658D}" type="presOf" srcId="{9889717C-FB4D-4CC5-9358-79DB352BE0D0}" destId="{689AE6CD-C587-4B7B-ABA3-F8A97EA36699}" srcOrd="1" destOrd="0" presId="urn:microsoft.com/office/officeart/2005/8/layout/list1"/>
    <dgm:cxn modelId="{60DC32AD-97BE-498B-ACD7-9923BA734474}" srcId="{78D07107-D167-4FC8-845D-7FC6468C458A}" destId="{9DBFCAB0-82D0-4C0C-8660-2E7472ACEBE5}" srcOrd="0" destOrd="0" parTransId="{18BB55B0-B5EB-4941-A3EC-76B7610E2541}" sibTransId="{53B2796F-8BD6-48A6-8DEF-91B20397318B}"/>
    <dgm:cxn modelId="{6D1A26BD-D572-4AF8-8366-07F0BF426F29}" type="presOf" srcId="{9DBFCAB0-82D0-4C0C-8660-2E7472ACEBE5}" destId="{2D54D968-2A7A-4AEC-86A2-079247DEAD6F}" srcOrd="1" destOrd="0" presId="urn:microsoft.com/office/officeart/2005/8/layout/list1"/>
    <dgm:cxn modelId="{6E81D662-0B27-4930-A878-3B41E289C70C}" type="presOf" srcId="{78D07107-D167-4FC8-845D-7FC6468C458A}" destId="{F482FAEA-B9B2-4C3A-B89A-974FB59CC44A}" srcOrd="0" destOrd="0" presId="urn:microsoft.com/office/officeart/2005/8/layout/list1"/>
    <dgm:cxn modelId="{9B59BECD-C53C-445E-9C52-1123828E56C9}" srcId="{78D07107-D167-4FC8-845D-7FC6468C458A}" destId="{9889717C-FB4D-4CC5-9358-79DB352BE0D0}" srcOrd="1" destOrd="0" parTransId="{4F6BD985-51AE-419A-AF51-4F5F54BD67D0}" sibTransId="{3111F8FA-1C82-4F38-B173-7B72478B8433}"/>
    <dgm:cxn modelId="{06D6FCA4-6500-47D2-A976-839F332BA7ED}" type="presOf" srcId="{9DBFCAB0-82D0-4C0C-8660-2E7472ACEBE5}" destId="{2606C219-D23B-4506-BF44-66026FF85137}" srcOrd="0" destOrd="0" presId="urn:microsoft.com/office/officeart/2005/8/layout/list1"/>
    <dgm:cxn modelId="{B94CD805-0543-4295-8657-9FC276EA4620}" type="presOf" srcId="{9889717C-FB4D-4CC5-9358-79DB352BE0D0}" destId="{4B54947D-5ABC-4065-B57B-20E259376AC4}" srcOrd="0" destOrd="0" presId="urn:microsoft.com/office/officeart/2005/8/layout/list1"/>
    <dgm:cxn modelId="{ED19C8A1-1DA2-4837-9093-622625157285}" type="presParOf" srcId="{F482FAEA-B9B2-4C3A-B89A-974FB59CC44A}" destId="{731B43B6-9D01-446F-8B30-F1511E54FE2D}" srcOrd="0" destOrd="0" presId="urn:microsoft.com/office/officeart/2005/8/layout/list1"/>
    <dgm:cxn modelId="{B7F600C0-A261-44BF-84CA-406AC7E6597B}" type="presParOf" srcId="{731B43B6-9D01-446F-8B30-F1511E54FE2D}" destId="{2606C219-D23B-4506-BF44-66026FF85137}" srcOrd="0" destOrd="0" presId="urn:microsoft.com/office/officeart/2005/8/layout/list1"/>
    <dgm:cxn modelId="{5FCD52BE-6655-4FEE-8675-98BB85E6F29F}" type="presParOf" srcId="{731B43B6-9D01-446F-8B30-F1511E54FE2D}" destId="{2D54D968-2A7A-4AEC-86A2-079247DEAD6F}" srcOrd="1" destOrd="0" presId="urn:microsoft.com/office/officeart/2005/8/layout/list1"/>
    <dgm:cxn modelId="{D7C3FC65-8D3F-4EC1-9A2A-15634AD6CC43}" type="presParOf" srcId="{F482FAEA-B9B2-4C3A-B89A-974FB59CC44A}" destId="{B85A03A7-C0B5-4C66-A53F-373F700FBC6F}" srcOrd="1" destOrd="0" presId="urn:microsoft.com/office/officeart/2005/8/layout/list1"/>
    <dgm:cxn modelId="{CD2D4F30-1E5F-4436-BDCB-1F1C5AB38BA7}" type="presParOf" srcId="{F482FAEA-B9B2-4C3A-B89A-974FB59CC44A}" destId="{C1B6C788-8123-4BAA-9732-09D82E9F4B07}" srcOrd="2" destOrd="0" presId="urn:microsoft.com/office/officeart/2005/8/layout/list1"/>
    <dgm:cxn modelId="{58125A2F-B83B-4EB5-BB0E-E2BC7D6C3601}" type="presParOf" srcId="{F482FAEA-B9B2-4C3A-B89A-974FB59CC44A}" destId="{C871AB70-B9CB-42FB-A580-CF1567D05C8B}" srcOrd="3" destOrd="0" presId="urn:microsoft.com/office/officeart/2005/8/layout/list1"/>
    <dgm:cxn modelId="{6B1CE2CB-72E6-4C1A-A835-F0B3A4060CEF}" type="presParOf" srcId="{F482FAEA-B9B2-4C3A-B89A-974FB59CC44A}" destId="{DD983A29-539D-4562-9C5E-DAE93CDA4A55}" srcOrd="4" destOrd="0" presId="urn:microsoft.com/office/officeart/2005/8/layout/list1"/>
    <dgm:cxn modelId="{D21C6FA1-F991-4DE6-A732-9AA2DBDBF0FE}" type="presParOf" srcId="{DD983A29-539D-4562-9C5E-DAE93CDA4A55}" destId="{4B54947D-5ABC-4065-B57B-20E259376AC4}" srcOrd="0" destOrd="0" presId="urn:microsoft.com/office/officeart/2005/8/layout/list1"/>
    <dgm:cxn modelId="{AC1C00A4-926B-4B25-AF1D-51DA746DF6E1}" type="presParOf" srcId="{DD983A29-539D-4562-9C5E-DAE93CDA4A55}" destId="{689AE6CD-C587-4B7B-ABA3-F8A97EA36699}" srcOrd="1" destOrd="0" presId="urn:microsoft.com/office/officeart/2005/8/layout/list1"/>
    <dgm:cxn modelId="{78841BA7-400C-4FD0-9708-057FDBF7FFD2}" type="presParOf" srcId="{F482FAEA-B9B2-4C3A-B89A-974FB59CC44A}" destId="{1665F848-C74C-4C34-BD3C-62CEAD5BC23D}" srcOrd="5" destOrd="0" presId="urn:microsoft.com/office/officeart/2005/8/layout/list1"/>
    <dgm:cxn modelId="{DFA26738-0028-4986-AF3B-8B1940B484F6}" type="presParOf" srcId="{F482FAEA-B9B2-4C3A-B89A-974FB59CC44A}" destId="{6BB1B3AF-B533-4E51-BF4A-C2D0EE7AB4F4}" srcOrd="6" destOrd="0" presId="urn:microsoft.com/office/officeart/2005/8/layout/list1"/>
    <dgm:cxn modelId="{BE518D12-00FE-48C3-AB6E-C2FDC81FE1AE}" type="presParOf" srcId="{F482FAEA-B9B2-4C3A-B89A-974FB59CC44A}" destId="{038613E4-BFF1-43FF-9760-618A97DB4F41}" srcOrd="7" destOrd="0" presId="urn:microsoft.com/office/officeart/2005/8/layout/list1"/>
    <dgm:cxn modelId="{9E65D1BA-203A-4E7C-8C56-3E3446E20653}" type="presParOf" srcId="{F482FAEA-B9B2-4C3A-B89A-974FB59CC44A}" destId="{4675EAD4-6A16-4D95-B97D-01A7897FADFF}" srcOrd="8" destOrd="0" presId="urn:microsoft.com/office/officeart/2005/8/layout/list1"/>
    <dgm:cxn modelId="{59DBB010-4DBE-45A3-893A-1D6D420AD843}" type="presParOf" srcId="{4675EAD4-6A16-4D95-B97D-01A7897FADFF}" destId="{C8C8F707-8960-419D-9BEB-526B79A58459}" srcOrd="0" destOrd="0" presId="urn:microsoft.com/office/officeart/2005/8/layout/list1"/>
    <dgm:cxn modelId="{0672DED3-7EDA-4C5E-9B80-DB4ED0E3644E}" type="presParOf" srcId="{4675EAD4-6A16-4D95-B97D-01A7897FADFF}" destId="{4947FB75-481A-487D-852F-8C6BA36B14B6}" srcOrd="1" destOrd="0" presId="urn:microsoft.com/office/officeart/2005/8/layout/list1"/>
    <dgm:cxn modelId="{4841CFA0-E222-4664-9102-A82DE8E0B182}" type="presParOf" srcId="{F482FAEA-B9B2-4C3A-B89A-974FB59CC44A}" destId="{46545A4E-8C72-4C25-BF04-40D8E14AC278}" srcOrd="9" destOrd="0" presId="urn:microsoft.com/office/officeart/2005/8/layout/list1"/>
    <dgm:cxn modelId="{0814036B-AD11-44F9-AF0E-781A26493FAC}" type="presParOf" srcId="{F482FAEA-B9B2-4C3A-B89A-974FB59CC44A}" destId="{5669CD52-9951-4881-8282-2B1981F0D9C3}"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4BD149-1480-4052-9F2A-85A68EE0BC10}"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BF8CAB41-983B-482F-8A49-F71289A117C5}">
      <dgm:prSet phldrT="[Text]"/>
      <dgm:spPr>
        <a:solidFill>
          <a:schemeClr val="accent6">
            <a:lumMod val="75000"/>
          </a:schemeClr>
        </a:solidFill>
      </dgm:spPr>
      <dgm:t>
        <a:bodyPr/>
        <a:lstStyle/>
        <a:p>
          <a:r>
            <a:rPr lang="en-US" dirty="0"/>
            <a:t>.</a:t>
          </a:r>
        </a:p>
      </dgm:t>
    </dgm:pt>
    <dgm:pt modelId="{3A328725-BD14-491C-8038-6F0ACC0E1672}" type="parTrans" cxnId="{58728FF4-E6CF-4027-94E8-A0F690522342}">
      <dgm:prSet/>
      <dgm:spPr/>
      <dgm:t>
        <a:bodyPr/>
        <a:lstStyle/>
        <a:p>
          <a:endParaRPr lang="en-US"/>
        </a:p>
      </dgm:t>
    </dgm:pt>
    <dgm:pt modelId="{0E37F81C-139F-48FB-B6D4-6892E76347A0}" type="sibTrans" cxnId="{58728FF4-E6CF-4027-94E8-A0F690522342}">
      <dgm:prSet/>
      <dgm:spPr/>
      <dgm:t>
        <a:bodyPr/>
        <a:lstStyle/>
        <a:p>
          <a:endParaRPr lang="en-US"/>
        </a:p>
      </dgm:t>
    </dgm:pt>
    <dgm:pt modelId="{24177C05-D15B-4FA5-9EE9-A17091411771}">
      <dgm:prSet phldrT="[Text]"/>
      <dgm:spPr>
        <a:solidFill>
          <a:schemeClr val="accent2"/>
        </a:solidFill>
      </dgm:spPr>
      <dgm:t>
        <a:bodyPr/>
        <a:lstStyle/>
        <a:p>
          <a:r>
            <a:rPr lang="en-US" dirty="0"/>
            <a:t>.</a:t>
          </a:r>
        </a:p>
      </dgm:t>
    </dgm:pt>
    <dgm:pt modelId="{121EE32F-05DA-4D25-82D1-D6455E4E0240}" type="parTrans" cxnId="{2149255F-51C0-4EC0-BC57-6723E4F47C61}">
      <dgm:prSet/>
      <dgm:spPr/>
      <dgm:t>
        <a:bodyPr/>
        <a:lstStyle/>
        <a:p>
          <a:endParaRPr lang="en-US"/>
        </a:p>
      </dgm:t>
    </dgm:pt>
    <dgm:pt modelId="{81FF5F65-EBA0-4957-A1B3-0411034EA566}" type="sibTrans" cxnId="{2149255F-51C0-4EC0-BC57-6723E4F47C61}">
      <dgm:prSet/>
      <dgm:spPr/>
      <dgm:t>
        <a:bodyPr/>
        <a:lstStyle/>
        <a:p>
          <a:endParaRPr lang="en-US"/>
        </a:p>
      </dgm:t>
    </dgm:pt>
    <dgm:pt modelId="{5724AF9A-641D-42F6-95A3-DA0A812DAD70}">
      <dgm:prSet custT="1"/>
      <dgm:spPr>
        <a:solidFill>
          <a:schemeClr val="accent4">
            <a:lumMod val="75000"/>
          </a:schemeClr>
        </a:solidFill>
      </dgm:spPr>
      <dgm:t>
        <a:bodyPr/>
        <a:lstStyle/>
        <a:p>
          <a:pPr algn="just"/>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Mùa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p>
      </dgm:t>
    </dgm:pt>
    <dgm:pt modelId="{51BC230A-1A01-42C3-B879-B47471D65219}" type="parTrans" cxnId="{659C074D-217C-4CAF-AF11-21C99901DC1F}">
      <dgm:prSet/>
      <dgm:spPr/>
      <dgm:t>
        <a:bodyPr/>
        <a:lstStyle/>
        <a:p>
          <a:endParaRPr lang="en-US"/>
        </a:p>
      </dgm:t>
    </dgm:pt>
    <dgm:pt modelId="{12D179EE-B576-420B-9E3B-AFFB396A474A}" type="sibTrans" cxnId="{659C074D-217C-4CAF-AF11-21C99901DC1F}">
      <dgm:prSet/>
      <dgm:spPr/>
      <dgm:t>
        <a:bodyPr/>
        <a:lstStyle/>
        <a:p>
          <a:endParaRPr lang="en-US"/>
        </a:p>
      </dgm:t>
    </dgm:pt>
    <dgm:pt modelId="{624C5A0A-D228-4684-971E-3CAED6653A0A}">
      <dgm:prSet custT="1"/>
      <dgm:spPr>
        <a:solidFill>
          <a:schemeClr val="accent6">
            <a:lumMod val="60000"/>
            <a:lumOff val="40000"/>
          </a:schemeClr>
        </a:solidFill>
      </dgm:spPr>
      <dgm:t>
        <a:bodyPr/>
        <a:lstStyle/>
        <a:p>
          <a:pPr algn="just"/>
          <a:r>
            <a:rPr lang="en-US" sz="2800" b="1" dirty="0">
              <a:latin typeface="Times New Roman" panose="02020603050405020304" pitchFamily="18" charset="0"/>
              <a:cs typeface="Times New Roman" panose="02020603050405020304" pitchFamily="18" charset="0"/>
            </a:rPr>
            <a:t>T</a:t>
          </a:r>
          <a:r>
            <a:rPr lang="vi-VN" sz="2800" b="1" dirty="0">
              <a:latin typeface="Times New Roman" panose="02020603050405020304" pitchFamily="18" charset="0"/>
              <a:cs typeface="Times New Roman" panose="02020603050405020304" pitchFamily="18" charset="0"/>
            </a:rPr>
            <a:t>ác giả gợi ra cảnh sắc mùa xuân đang ở độ tươi đẹp nhất, viên mãn nhất, tràn đầy sức sống nhất. </a:t>
          </a:r>
          <a:endParaRPr lang="en-US" sz="2800" b="1" dirty="0">
            <a:latin typeface="Times New Roman" panose="02020603050405020304" pitchFamily="18" charset="0"/>
            <a:cs typeface="Times New Roman" panose="02020603050405020304" pitchFamily="18" charset="0"/>
          </a:endParaRPr>
        </a:p>
      </dgm:t>
    </dgm:pt>
    <dgm:pt modelId="{258D174D-5D2E-46D8-A466-186D0575A9B2}" type="parTrans" cxnId="{3E0936B1-61A3-4847-AABA-7BD0001DCB7B}">
      <dgm:prSet/>
      <dgm:spPr/>
      <dgm:t>
        <a:bodyPr/>
        <a:lstStyle/>
        <a:p>
          <a:endParaRPr lang="en-US"/>
        </a:p>
      </dgm:t>
    </dgm:pt>
    <dgm:pt modelId="{F5490CF4-51F6-4102-AD99-82BB187B2D7B}" type="sibTrans" cxnId="{3E0936B1-61A3-4847-AABA-7BD0001DCB7B}">
      <dgm:prSet/>
      <dgm:spPr/>
      <dgm:t>
        <a:bodyPr/>
        <a:lstStyle/>
        <a:p>
          <a:endParaRPr lang="en-US"/>
        </a:p>
      </dgm:t>
    </dgm:pt>
    <dgm:pt modelId="{DEBE0268-2E34-423F-8378-3CAF179A9151}" type="pres">
      <dgm:prSet presAssocID="{534BD149-1480-4052-9F2A-85A68EE0BC10}" presName="list" presStyleCnt="0">
        <dgm:presLayoutVars>
          <dgm:dir/>
          <dgm:animLvl val="lvl"/>
        </dgm:presLayoutVars>
      </dgm:prSet>
      <dgm:spPr/>
      <dgm:t>
        <a:bodyPr/>
        <a:lstStyle/>
        <a:p>
          <a:endParaRPr lang="en-US"/>
        </a:p>
      </dgm:t>
    </dgm:pt>
    <dgm:pt modelId="{2AED1FDE-6594-4359-95C2-36DE5B2CCD72}" type="pres">
      <dgm:prSet presAssocID="{BF8CAB41-983B-482F-8A49-F71289A117C5}" presName="posSpace" presStyleCnt="0"/>
      <dgm:spPr/>
    </dgm:pt>
    <dgm:pt modelId="{592CB916-BC13-4DC4-9A5F-6E14BF3AEB61}" type="pres">
      <dgm:prSet presAssocID="{BF8CAB41-983B-482F-8A49-F71289A117C5}" presName="vertFlow" presStyleCnt="0"/>
      <dgm:spPr/>
    </dgm:pt>
    <dgm:pt modelId="{0DAD8436-CF56-42AA-83F9-8565854D944B}" type="pres">
      <dgm:prSet presAssocID="{BF8CAB41-983B-482F-8A49-F71289A117C5}" presName="topSpace" presStyleCnt="0"/>
      <dgm:spPr/>
    </dgm:pt>
    <dgm:pt modelId="{16C9AAE3-6CCA-4B54-9A36-2398BC041BA0}" type="pres">
      <dgm:prSet presAssocID="{BF8CAB41-983B-482F-8A49-F71289A117C5}" presName="firstComp" presStyleCnt="0"/>
      <dgm:spPr/>
    </dgm:pt>
    <dgm:pt modelId="{0E338AF8-B890-419D-B7B1-35278638C67C}" type="pres">
      <dgm:prSet presAssocID="{BF8CAB41-983B-482F-8A49-F71289A117C5}" presName="firstChild" presStyleLbl="bgAccFollowNode1" presStyleIdx="0" presStyleCnt="2" custScaleX="147217" custLinFactY="-80065" custLinFactNeighborX="81816" custLinFactNeighborY="-100000"/>
      <dgm:spPr/>
      <dgm:t>
        <a:bodyPr/>
        <a:lstStyle/>
        <a:p>
          <a:endParaRPr lang="en-US"/>
        </a:p>
      </dgm:t>
    </dgm:pt>
    <dgm:pt modelId="{24727FEB-D144-45D5-A137-96338AFF562C}" type="pres">
      <dgm:prSet presAssocID="{BF8CAB41-983B-482F-8A49-F71289A117C5}" presName="firstChildTx" presStyleLbl="bgAccFollowNode1" presStyleIdx="0" presStyleCnt="2">
        <dgm:presLayoutVars>
          <dgm:bulletEnabled val="1"/>
        </dgm:presLayoutVars>
      </dgm:prSet>
      <dgm:spPr/>
      <dgm:t>
        <a:bodyPr/>
        <a:lstStyle/>
        <a:p>
          <a:endParaRPr lang="en-US"/>
        </a:p>
      </dgm:t>
    </dgm:pt>
    <dgm:pt modelId="{48E999F8-D4CB-41AD-A881-9EA3440BDDB1}" type="pres">
      <dgm:prSet presAssocID="{BF8CAB41-983B-482F-8A49-F71289A117C5}" presName="negSpace" presStyleCnt="0"/>
      <dgm:spPr/>
    </dgm:pt>
    <dgm:pt modelId="{10FEFA05-755B-4B57-AE51-A8848C88F5AE}" type="pres">
      <dgm:prSet presAssocID="{BF8CAB41-983B-482F-8A49-F71289A117C5}" presName="circle" presStyleLbl="node1" presStyleIdx="0" presStyleCnt="2" custLinFactY="-83317" custLinFactNeighborX="-4549" custLinFactNeighborY="-100000"/>
      <dgm:spPr/>
      <dgm:t>
        <a:bodyPr/>
        <a:lstStyle/>
        <a:p>
          <a:endParaRPr lang="en-US"/>
        </a:p>
      </dgm:t>
    </dgm:pt>
    <dgm:pt modelId="{87B9266A-4983-48F5-BADF-485F27A5D437}" type="pres">
      <dgm:prSet presAssocID="{0E37F81C-139F-48FB-B6D4-6892E76347A0}" presName="transSpace" presStyleCnt="0"/>
      <dgm:spPr/>
    </dgm:pt>
    <dgm:pt modelId="{B73BC67E-7C96-438A-B0B5-41C69EFF248B}" type="pres">
      <dgm:prSet presAssocID="{24177C05-D15B-4FA5-9EE9-A17091411771}" presName="posSpace" presStyleCnt="0"/>
      <dgm:spPr/>
    </dgm:pt>
    <dgm:pt modelId="{14200F15-396D-4F51-95C3-2BDD55D82052}" type="pres">
      <dgm:prSet presAssocID="{24177C05-D15B-4FA5-9EE9-A17091411771}" presName="vertFlow" presStyleCnt="0"/>
      <dgm:spPr/>
    </dgm:pt>
    <dgm:pt modelId="{DE83F7AB-999F-45F2-9DAB-BFA12B909969}" type="pres">
      <dgm:prSet presAssocID="{24177C05-D15B-4FA5-9EE9-A17091411771}" presName="topSpace" presStyleCnt="0"/>
      <dgm:spPr/>
    </dgm:pt>
    <dgm:pt modelId="{57B4A81E-160E-44A1-9FF9-EC5316D0E5B2}" type="pres">
      <dgm:prSet presAssocID="{24177C05-D15B-4FA5-9EE9-A17091411771}" presName="firstComp" presStyleCnt="0"/>
      <dgm:spPr/>
    </dgm:pt>
    <dgm:pt modelId="{355BEB61-A86E-4BE2-B1AE-6AEA40EBF308}" type="pres">
      <dgm:prSet presAssocID="{24177C05-D15B-4FA5-9EE9-A17091411771}" presName="firstChild" presStyleLbl="bgAccFollowNode1" presStyleIdx="1" presStyleCnt="2" custScaleX="193333" custLinFactNeighborX="-8301" custLinFactNeighborY="43003"/>
      <dgm:spPr/>
      <dgm:t>
        <a:bodyPr/>
        <a:lstStyle/>
        <a:p>
          <a:endParaRPr lang="en-US"/>
        </a:p>
      </dgm:t>
    </dgm:pt>
    <dgm:pt modelId="{FB6A55E6-6050-4CD7-80D7-66A83AA71BBB}" type="pres">
      <dgm:prSet presAssocID="{24177C05-D15B-4FA5-9EE9-A17091411771}" presName="firstChildTx" presStyleLbl="bgAccFollowNode1" presStyleIdx="1" presStyleCnt="2">
        <dgm:presLayoutVars>
          <dgm:bulletEnabled val="1"/>
        </dgm:presLayoutVars>
      </dgm:prSet>
      <dgm:spPr/>
      <dgm:t>
        <a:bodyPr/>
        <a:lstStyle/>
        <a:p>
          <a:endParaRPr lang="en-US"/>
        </a:p>
      </dgm:t>
    </dgm:pt>
    <dgm:pt modelId="{07FD92CA-5A85-4B5D-A57E-DC5F6DA88B53}" type="pres">
      <dgm:prSet presAssocID="{24177C05-D15B-4FA5-9EE9-A17091411771}" presName="negSpace" presStyleCnt="0"/>
      <dgm:spPr/>
    </dgm:pt>
    <dgm:pt modelId="{FE3A8D7E-4811-4D3D-B205-536C74A81AC3}" type="pres">
      <dgm:prSet presAssocID="{24177C05-D15B-4FA5-9EE9-A17091411771}" presName="circle" presStyleLbl="node1" presStyleIdx="1" presStyleCnt="2" custLinFactX="-100000" custLinFactNeighborX="-129418" custLinFactNeighborY="43471"/>
      <dgm:spPr/>
      <dgm:t>
        <a:bodyPr/>
        <a:lstStyle/>
        <a:p>
          <a:endParaRPr lang="en-US"/>
        </a:p>
      </dgm:t>
    </dgm:pt>
  </dgm:ptLst>
  <dgm:cxnLst>
    <dgm:cxn modelId="{7C13C0A7-F5D2-43F1-A0C1-76C3DB1178E3}" type="presOf" srcId="{5724AF9A-641D-42F6-95A3-DA0A812DAD70}" destId="{24727FEB-D144-45D5-A137-96338AFF562C}" srcOrd="1" destOrd="0" presId="urn:microsoft.com/office/officeart/2005/8/layout/hList9"/>
    <dgm:cxn modelId="{FEDA0DFD-D7C1-4606-88BE-F4C94A4A0D96}" type="presOf" srcId="{624C5A0A-D228-4684-971E-3CAED6653A0A}" destId="{FB6A55E6-6050-4CD7-80D7-66A83AA71BBB}" srcOrd="1" destOrd="0" presId="urn:microsoft.com/office/officeart/2005/8/layout/hList9"/>
    <dgm:cxn modelId="{69558958-D3C7-486E-AF5A-75D57C41F1A5}" type="presOf" srcId="{534BD149-1480-4052-9F2A-85A68EE0BC10}" destId="{DEBE0268-2E34-423F-8378-3CAF179A9151}" srcOrd="0" destOrd="0" presId="urn:microsoft.com/office/officeart/2005/8/layout/hList9"/>
    <dgm:cxn modelId="{425E06E2-D123-4DFE-ADBF-661D2F95859A}" type="presOf" srcId="{BF8CAB41-983B-482F-8A49-F71289A117C5}" destId="{10FEFA05-755B-4B57-AE51-A8848C88F5AE}" srcOrd="0" destOrd="0" presId="urn:microsoft.com/office/officeart/2005/8/layout/hList9"/>
    <dgm:cxn modelId="{3E0936B1-61A3-4847-AABA-7BD0001DCB7B}" srcId="{24177C05-D15B-4FA5-9EE9-A17091411771}" destId="{624C5A0A-D228-4684-971E-3CAED6653A0A}" srcOrd="0" destOrd="0" parTransId="{258D174D-5D2E-46D8-A466-186D0575A9B2}" sibTransId="{F5490CF4-51F6-4102-AD99-82BB187B2D7B}"/>
    <dgm:cxn modelId="{58728FF4-E6CF-4027-94E8-A0F690522342}" srcId="{534BD149-1480-4052-9F2A-85A68EE0BC10}" destId="{BF8CAB41-983B-482F-8A49-F71289A117C5}" srcOrd="0" destOrd="0" parTransId="{3A328725-BD14-491C-8038-6F0ACC0E1672}" sibTransId="{0E37F81C-139F-48FB-B6D4-6892E76347A0}"/>
    <dgm:cxn modelId="{2149255F-51C0-4EC0-BC57-6723E4F47C61}" srcId="{534BD149-1480-4052-9F2A-85A68EE0BC10}" destId="{24177C05-D15B-4FA5-9EE9-A17091411771}" srcOrd="1" destOrd="0" parTransId="{121EE32F-05DA-4D25-82D1-D6455E4E0240}" sibTransId="{81FF5F65-EBA0-4957-A1B3-0411034EA566}"/>
    <dgm:cxn modelId="{E0021C70-42A4-4FE1-BD28-319C0AAE1A35}" type="presOf" srcId="{624C5A0A-D228-4684-971E-3CAED6653A0A}" destId="{355BEB61-A86E-4BE2-B1AE-6AEA40EBF308}" srcOrd="0" destOrd="0" presId="urn:microsoft.com/office/officeart/2005/8/layout/hList9"/>
    <dgm:cxn modelId="{659C074D-217C-4CAF-AF11-21C99901DC1F}" srcId="{BF8CAB41-983B-482F-8A49-F71289A117C5}" destId="{5724AF9A-641D-42F6-95A3-DA0A812DAD70}" srcOrd="0" destOrd="0" parTransId="{51BC230A-1A01-42C3-B879-B47471D65219}" sibTransId="{12D179EE-B576-420B-9E3B-AFFB396A474A}"/>
    <dgm:cxn modelId="{6B2A10CC-33B5-4DF7-8F0E-9C982D49AC1C}" type="presOf" srcId="{24177C05-D15B-4FA5-9EE9-A17091411771}" destId="{FE3A8D7E-4811-4D3D-B205-536C74A81AC3}" srcOrd="0" destOrd="0" presId="urn:microsoft.com/office/officeart/2005/8/layout/hList9"/>
    <dgm:cxn modelId="{7D0A0139-2755-408C-BDBA-221C1C4C73D8}" type="presOf" srcId="{5724AF9A-641D-42F6-95A3-DA0A812DAD70}" destId="{0E338AF8-B890-419D-B7B1-35278638C67C}" srcOrd="0" destOrd="0" presId="urn:microsoft.com/office/officeart/2005/8/layout/hList9"/>
    <dgm:cxn modelId="{3C2FDFE3-9FB1-438D-B4C9-0BAAEFFA54C8}" type="presParOf" srcId="{DEBE0268-2E34-423F-8378-3CAF179A9151}" destId="{2AED1FDE-6594-4359-95C2-36DE5B2CCD72}" srcOrd="0" destOrd="0" presId="urn:microsoft.com/office/officeart/2005/8/layout/hList9"/>
    <dgm:cxn modelId="{EB71A567-E831-42AD-89D3-4BC52C060607}" type="presParOf" srcId="{DEBE0268-2E34-423F-8378-3CAF179A9151}" destId="{592CB916-BC13-4DC4-9A5F-6E14BF3AEB61}" srcOrd="1" destOrd="0" presId="urn:microsoft.com/office/officeart/2005/8/layout/hList9"/>
    <dgm:cxn modelId="{174659B9-DC3C-41D2-8C1C-D5A6495E9107}" type="presParOf" srcId="{592CB916-BC13-4DC4-9A5F-6E14BF3AEB61}" destId="{0DAD8436-CF56-42AA-83F9-8565854D944B}" srcOrd="0" destOrd="0" presId="urn:microsoft.com/office/officeart/2005/8/layout/hList9"/>
    <dgm:cxn modelId="{433D3418-2586-425C-97FE-E5C38114690D}" type="presParOf" srcId="{592CB916-BC13-4DC4-9A5F-6E14BF3AEB61}" destId="{16C9AAE3-6CCA-4B54-9A36-2398BC041BA0}" srcOrd="1" destOrd="0" presId="urn:microsoft.com/office/officeart/2005/8/layout/hList9"/>
    <dgm:cxn modelId="{6D5188D0-E618-44D7-B8C8-437A9E042747}" type="presParOf" srcId="{16C9AAE3-6CCA-4B54-9A36-2398BC041BA0}" destId="{0E338AF8-B890-419D-B7B1-35278638C67C}" srcOrd="0" destOrd="0" presId="urn:microsoft.com/office/officeart/2005/8/layout/hList9"/>
    <dgm:cxn modelId="{8730C23F-315A-4721-9049-B9F9C8566D62}" type="presParOf" srcId="{16C9AAE3-6CCA-4B54-9A36-2398BC041BA0}" destId="{24727FEB-D144-45D5-A137-96338AFF562C}" srcOrd="1" destOrd="0" presId="urn:microsoft.com/office/officeart/2005/8/layout/hList9"/>
    <dgm:cxn modelId="{159BC9A9-4B65-44C9-B532-3FA8A136DEE4}" type="presParOf" srcId="{DEBE0268-2E34-423F-8378-3CAF179A9151}" destId="{48E999F8-D4CB-41AD-A881-9EA3440BDDB1}" srcOrd="2" destOrd="0" presId="urn:microsoft.com/office/officeart/2005/8/layout/hList9"/>
    <dgm:cxn modelId="{D81554E8-E916-400A-9219-B1F1A1914EDB}" type="presParOf" srcId="{DEBE0268-2E34-423F-8378-3CAF179A9151}" destId="{10FEFA05-755B-4B57-AE51-A8848C88F5AE}" srcOrd="3" destOrd="0" presId="urn:microsoft.com/office/officeart/2005/8/layout/hList9"/>
    <dgm:cxn modelId="{CBEFA3C0-4554-450E-979B-7832C673707F}" type="presParOf" srcId="{DEBE0268-2E34-423F-8378-3CAF179A9151}" destId="{87B9266A-4983-48F5-BADF-485F27A5D437}" srcOrd="4" destOrd="0" presId="urn:microsoft.com/office/officeart/2005/8/layout/hList9"/>
    <dgm:cxn modelId="{5C71DD37-B4BE-4FB2-8FAC-08BF93C01724}" type="presParOf" srcId="{DEBE0268-2E34-423F-8378-3CAF179A9151}" destId="{B73BC67E-7C96-438A-B0B5-41C69EFF248B}" srcOrd="5" destOrd="0" presId="urn:microsoft.com/office/officeart/2005/8/layout/hList9"/>
    <dgm:cxn modelId="{D14B0603-11B7-4208-8618-DF7EF561F907}" type="presParOf" srcId="{DEBE0268-2E34-423F-8378-3CAF179A9151}" destId="{14200F15-396D-4F51-95C3-2BDD55D82052}" srcOrd="6" destOrd="0" presId="urn:microsoft.com/office/officeart/2005/8/layout/hList9"/>
    <dgm:cxn modelId="{00E80337-1E25-4FAB-B1F4-B06EDC62623A}" type="presParOf" srcId="{14200F15-396D-4F51-95C3-2BDD55D82052}" destId="{DE83F7AB-999F-45F2-9DAB-BFA12B909969}" srcOrd="0" destOrd="0" presId="urn:microsoft.com/office/officeart/2005/8/layout/hList9"/>
    <dgm:cxn modelId="{BB380AC5-C531-4100-8F6A-4811B7FAE0FC}" type="presParOf" srcId="{14200F15-396D-4F51-95C3-2BDD55D82052}" destId="{57B4A81E-160E-44A1-9FF9-EC5316D0E5B2}" srcOrd="1" destOrd="0" presId="urn:microsoft.com/office/officeart/2005/8/layout/hList9"/>
    <dgm:cxn modelId="{AF455B94-4A5C-4EF5-A933-765E2ACD594A}" type="presParOf" srcId="{57B4A81E-160E-44A1-9FF9-EC5316D0E5B2}" destId="{355BEB61-A86E-4BE2-B1AE-6AEA40EBF308}" srcOrd="0" destOrd="0" presId="urn:microsoft.com/office/officeart/2005/8/layout/hList9"/>
    <dgm:cxn modelId="{09BC5E4C-8DF6-4839-8409-C9DE69606E96}" type="presParOf" srcId="{57B4A81E-160E-44A1-9FF9-EC5316D0E5B2}" destId="{FB6A55E6-6050-4CD7-80D7-66A83AA71BBB}" srcOrd="1" destOrd="0" presId="urn:microsoft.com/office/officeart/2005/8/layout/hList9"/>
    <dgm:cxn modelId="{DBDA1114-C8BB-44EE-B05E-4D26139AE921}" type="presParOf" srcId="{DEBE0268-2E34-423F-8378-3CAF179A9151}" destId="{07FD92CA-5A85-4B5D-A57E-DC5F6DA88B53}" srcOrd="7" destOrd="0" presId="urn:microsoft.com/office/officeart/2005/8/layout/hList9"/>
    <dgm:cxn modelId="{F27FB4BE-3B08-4418-BE9F-B12B1B671D21}" type="presParOf" srcId="{DEBE0268-2E34-423F-8378-3CAF179A9151}" destId="{FE3A8D7E-4811-4D3D-B205-536C74A81AC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7E9D1C-45CD-4B12-81EC-AD50BA80789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39866D2-BD1C-4E72-82BF-B62AD1B8D591}">
      <dgm:prSet phldrT="[Text]" custT="1"/>
      <dgm:spPr/>
      <dgm:t>
        <a:bodyPr/>
        <a:lstStyle/>
        <a:p>
          <a:r>
            <a:rPr lang="en-US" sz="2800" b="1" dirty="0" err="1">
              <a:latin typeface="Times New Roman" panose="02020603050405020304" pitchFamily="18" charset="0"/>
              <a:cs typeface="Times New Roman" panose="02020603050405020304" pitchFamily="18" charset="0"/>
            </a:rPr>
            <a:t>Khói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mơ</a:t>
          </a:r>
          <a:r>
            <a:rPr lang="en-US" sz="2800" b="1" dirty="0">
              <a:latin typeface="Times New Roman" panose="02020603050405020304" pitchFamily="18" charset="0"/>
              <a:cs typeface="Times New Roman" panose="02020603050405020304" pitchFamily="18" charset="0"/>
            </a:rPr>
            <a:t> tan</a:t>
          </a:r>
        </a:p>
      </dgm:t>
    </dgm:pt>
    <dgm:pt modelId="{E7EBED21-D220-43D9-87C0-5A9E64C74A31}" type="parTrans" cxnId="{8A0988E2-3254-4504-B74C-9C048CB5F35A}">
      <dgm:prSet/>
      <dgm:spPr/>
      <dgm:t>
        <a:bodyPr/>
        <a:lstStyle/>
        <a:p>
          <a:endParaRPr lang="en-US"/>
        </a:p>
      </dgm:t>
    </dgm:pt>
    <dgm:pt modelId="{7447CF99-19B7-4AD5-9FB5-DAD05C7F84DD}" type="sibTrans" cxnId="{8A0988E2-3254-4504-B74C-9C048CB5F35A}">
      <dgm:prSet/>
      <dgm:spPr/>
      <dgm:t>
        <a:bodyPr/>
        <a:lstStyle/>
        <a:p>
          <a:endParaRPr lang="en-US"/>
        </a:p>
      </dgm:t>
    </dgm:pt>
    <dgm:pt modelId="{A31538AD-2537-4E22-A96E-88C285474928}">
      <dgm:prSet phldrT="[Text]" custT="1"/>
      <dgm:spPr>
        <a:solidFill>
          <a:schemeClr val="accent6">
            <a:lumMod val="60000"/>
            <a:lumOff val="40000"/>
            <a:alpha val="90000"/>
          </a:schemeClr>
        </a:solidFill>
      </dgm:spPr>
      <dgm:t>
        <a:bodyPr/>
        <a:lstStyle/>
        <a:p>
          <a:pPr algn="just">
            <a:buFontTx/>
            <a:buNone/>
          </a:pP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trạng thái lan toả của khói 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trạng thái mơ của con người được kết hợp với nhau</a:t>
          </a:r>
          <a:endParaRPr lang="en-US" sz="2800" b="1" dirty="0">
            <a:latin typeface="Times New Roman" panose="02020603050405020304" pitchFamily="18" charset="0"/>
            <a:cs typeface="Times New Roman" panose="02020603050405020304" pitchFamily="18" charset="0"/>
          </a:endParaRPr>
        </a:p>
      </dgm:t>
    </dgm:pt>
    <dgm:pt modelId="{60D11F0C-7C80-49F3-A2EF-CA41FE4A475C}" type="parTrans" cxnId="{7B4E9A7E-60C7-4E7C-B574-D2F6DD31684F}">
      <dgm:prSet/>
      <dgm:spPr/>
      <dgm:t>
        <a:bodyPr/>
        <a:lstStyle/>
        <a:p>
          <a:endParaRPr lang="en-US"/>
        </a:p>
      </dgm:t>
    </dgm:pt>
    <dgm:pt modelId="{12664C44-4D47-4C6E-B6EA-6FCF3C5B5EC8}" type="sibTrans" cxnId="{7B4E9A7E-60C7-4E7C-B574-D2F6DD31684F}">
      <dgm:prSet/>
      <dgm:spPr/>
      <dgm:t>
        <a:bodyPr/>
        <a:lstStyle/>
        <a:p>
          <a:endParaRPr lang="en-US"/>
        </a:p>
      </dgm:t>
    </dgm:pt>
    <dgm:pt modelId="{B0E906E0-0034-4A27-80FC-62BE092BB2AC}">
      <dgm:prSet phldrT="[Text]" custT="1"/>
      <dgm:spPr/>
      <dgm:t>
        <a:bodyPr/>
        <a:lstStyle/>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xuân</a:t>
          </a:r>
          <a:r>
            <a:rPr lang="en-US" sz="2800" b="1" dirty="0">
              <a:latin typeface="Times New Roman" panose="02020603050405020304" pitchFamily="18" charset="0"/>
              <a:cs typeface="Times New Roman" panose="02020603050405020304" pitchFamily="18" charset="0"/>
            </a:rPr>
            <a:t> sang</a:t>
          </a:r>
        </a:p>
      </dgm:t>
    </dgm:pt>
    <dgm:pt modelId="{93E5B65F-0EB3-4C4C-8530-EE3EA010A727}" type="parTrans" cxnId="{3FE3AB14-812A-4A4D-8EC3-EB14D4671E4E}">
      <dgm:prSet/>
      <dgm:spPr/>
      <dgm:t>
        <a:bodyPr/>
        <a:lstStyle/>
        <a:p>
          <a:endParaRPr lang="en-US"/>
        </a:p>
      </dgm:t>
    </dgm:pt>
    <dgm:pt modelId="{234A6412-CC05-4C78-B4DB-8A78438DFF98}" type="sibTrans" cxnId="{3FE3AB14-812A-4A4D-8EC3-EB14D4671E4E}">
      <dgm:prSet/>
      <dgm:spPr/>
      <dgm:t>
        <a:bodyPr/>
        <a:lstStyle/>
        <a:p>
          <a:endParaRPr lang="en-US"/>
        </a:p>
      </dgm:t>
    </dgm:pt>
    <dgm:pt modelId="{683EF7A3-4E4C-4608-95A6-ECDF42509938}">
      <dgm:prSet phldrT="[Text]"/>
      <dgm:spPr>
        <a:solidFill>
          <a:schemeClr val="accent6">
            <a:lumMod val="60000"/>
            <a:lumOff val="40000"/>
            <a:alpha val="90000"/>
          </a:schemeClr>
        </a:solidFill>
      </dgm:spPr>
      <dgm:t>
        <a:bodyPr/>
        <a:lstStyle/>
        <a:p>
          <a:pPr algn="just">
            <a:buFontTx/>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dĩ</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endParaRPr lang="en-US" b="1" dirty="0"/>
        </a:p>
      </dgm:t>
    </dgm:pt>
    <dgm:pt modelId="{F82D7C2F-AABC-47C2-BF33-81B9F31E1CCC}" type="parTrans" cxnId="{65FF0AAB-834A-4B42-B525-F49C7E894ABD}">
      <dgm:prSet/>
      <dgm:spPr/>
      <dgm:t>
        <a:bodyPr/>
        <a:lstStyle/>
        <a:p>
          <a:endParaRPr lang="en-US"/>
        </a:p>
      </dgm:t>
    </dgm:pt>
    <dgm:pt modelId="{04CD1D9A-F348-40ED-9285-D84C234BD953}" type="sibTrans" cxnId="{65FF0AAB-834A-4B42-B525-F49C7E894ABD}">
      <dgm:prSet/>
      <dgm:spPr/>
      <dgm:t>
        <a:bodyPr/>
        <a:lstStyle/>
        <a:p>
          <a:endParaRPr lang="en-US"/>
        </a:p>
      </dgm:t>
    </dgm:pt>
    <dgm:pt modelId="{746CAFCE-3386-4F09-A527-C9EA0D69B73C}">
      <dgm:prSet phldrT="[Text]" custT="1"/>
      <dgm:spPr/>
      <dgm:t>
        <a:bodyPr/>
        <a:lstStyle/>
        <a:p>
          <a:r>
            <a:rPr lang="en-US" sz="2800" b="1" dirty="0" err="1">
              <a:latin typeface="Times New Roman" panose="02020603050405020304" pitchFamily="18" charset="0"/>
              <a:cs typeface="Times New Roman" panose="02020603050405020304" pitchFamily="18" charset="0"/>
            </a:rPr>
            <a:t>Sóng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cỏ</a:t>
          </a:r>
          <a:endParaRPr lang="en-US" sz="2800" b="1" dirty="0">
            <a:latin typeface="Times New Roman" panose="02020603050405020304" pitchFamily="18" charset="0"/>
            <a:cs typeface="Times New Roman" panose="02020603050405020304" pitchFamily="18" charset="0"/>
          </a:endParaRPr>
        </a:p>
      </dgm:t>
    </dgm:pt>
    <dgm:pt modelId="{5528F9E3-6FEE-4003-94E5-B69D398A3F0D}" type="parTrans" cxnId="{1D89E3DC-B702-4BB1-B1DE-D94557262A7A}">
      <dgm:prSet/>
      <dgm:spPr/>
      <dgm:t>
        <a:bodyPr/>
        <a:lstStyle/>
        <a:p>
          <a:endParaRPr lang="en-US"/>
        </a:p>
      </dgm:t>
    </dgm:pt>
    <dgm:pt modelId="{394EE863-FFB6-4551-8FE2-22AF6F06EADA}" type="sibTrans" cxnId="{1D89E3DC-B702-4BB1-B1DE-D94557262A7A}">
      <dgm:prSet/>
      <dgm:spPr/>
      <dgm:t>
        <a:bodyPr/>
        <a:lstStyle/>
        <a:p>
          <a:endParaRPr lang="en-US"/>
        </a:p>
      </dgm:t>
    </dgm:pt>
    <dgm:pt modelId="{C2A74587-F69A-4FCC-9716-9FDC659BCA2A}">
      <dgm:prSet phldrT="[Text]" custT="1"/>
      <dgm:spPr>
        <a:solidFill>
          <a:schemeClr val="accent6">
            <a:lumMod val="60000"/>
            <a:lumOff val="40000"/>
            <a:alpha val="90000"/>
          </a:schemeClr>
        </a:solidFill>
      </dgm:spPr>
      <dgm:t>
        <a:bodyPr/>
        <a:lstStyle/>
        <a:p>
          <a:pPr>
            <a:buFontTx/>
            <a:buNone/>
          </a:pPr>
          <a:r>
            <a:rPr lang="en-US" sz="2400" dirty="0"/>
            <a:t>   </a:t>
          </a:r>
          <a:r>
            <a:rPr lang="vi-VN" sz="2800" b="1" dirty="0">
              <a:latin typeface="+mj-lt"/>
            </a:rPr>
            <a:t>sóng cỏ: sóng là từ để gợi tả những làn nước nhấp nhô kết hợp với hình ảnh “cỏ” đã gợi ra một thảm cỏ xanh tươi trải dài bất tận</a:t>
          </a:r>
          <a:endParaRPr lang="en-US" sz="2800" b="1" dirty="0">
            <a:latin typeface="+mj-lt"/>
          </a:endParaRPr>
        </a:p>
      </dgm:t>
    </dgm:pt>
    <dgm:pt modelId="{49A885F7-444F-43BE-AD7E-E576EC1E29FF}" type="parTrans" cxnId="{96B19DFE-E51A-4F2D-A669-29D16DE2FE35}">
      <dgm:prSet/>
      <dgm:spPr/>
      <dgm:t>
        <a:bodyPr/>
        <a:lstStyle/>
        <a:p>
          <a:endParaRPr lang="en-US"/>
        </a:p>
      </dgm:t>
    </dgm:pt>
    <dgm:pt modelId="{A647063E-D7AA-4D88-921E-93B38E258513}" type="sibTrans" cxnId="{96B19DFE-E51A-4F2D-A669-29D16DE2FE35}">
      <dgm:prSet/>
      <dgm:spPr/>
      <dgm:t>
        <a:bodyPr/>
        <a:lstStyle/>
        <a:p>
          <a:endParaRPr lang="en-US"/>
        </a:p>
      </dgm:t>
    </dgm:pt>
    <dgm:pt modelId="{FFE23800-0541-4ED5-ACFF-BDD87616E022}" type="pres">
      <dgm:prSet presAssocID="{1F7E9D1C-45CD-4B12-81EC-AD50BA807899}" presName="linearFlow" presStyleCnt="0">
        <dgm:presLayoutVars>
          <dgm:dir/>
          <dgm:animLvl val="lvl"/>
          <dgm:resizeHandles val="exact"/>
        </dgm:presLayoutVars>
      </dgm:prSet>
      <dgm:spPr/>
      <dgm:t>
        <a:bodyPr/>
        <a:lstStyle/>
        <a:p>
          <a:endParaRPr lang="en-US"/>
        </a:p>
      </dgm:t>
    </dgm:pt>
    <dgm:pt modelId="{EDCF2843-2B1D-4925-9246-A7F3CCA390F6}" type="pres">
      <dgm:prSet presAssocID="{739866D2-BD1C-4E72-82BF-B62AD1B8D591}" presName="composite" presStyleCnt="0"/>
      <dgm:spPr/>
    </dgm:pt>
    <dgm:pt modelId="{DAC375C7-6335-44A7-A4A7-175D9C5F1021}" type="pres">
      <dgm:prSet presAssocID="{739866D2-BD1C-4E72-82BF-B62AD1B8D591}" presName="parentText" presStyleLbl="alignNode1" presStyleIdx="0" presStyleCnt="3">
        <dgm:presLayoutVars>
          <dgm:chMax val="1"/>
          <dgm:bulletEnabled val="1"/>
        </dgm:presLayoutVars>
      </dgm:prSet>
      <dgm:spPr/>
      <dgm:t>
        <a:bodyPr/>
        <a:lstStyle/>
        <a:p>
          <a:endParaRPr lang="en-US"/>
        </a:p>
      </dgm:t>
    </dgm:pt>
    <dgm:pt modelId="{B65849E8-0A6E-4357-A0B5-540055BF4036}" type="pres">
      <dgm:prSet presAssocID="{739866D2-BD1C-4E72-82BF-B62AD1B8D591}" presName="descendantText" presStyleLbl="alignAcc1" presStyleIdx="0" presStyleCnt="3" custLinFactNeighborX="-352" custLinFactNeighborY="-176">
        <dgm:presLayoutVars>
          <dgm:bulletEnabled val="1"/>
        </dgm:presLayoutVars>
      </dgm:prSet>
      <dgm:spPr/>
      <dgm:t>
        <a:bodyPr/>
        <a:lstStyle/>
        <a:p>
          <a:endParaRPr lang="en-US"/>
        </a:p>
      </dgm:t>
    </dgm:pt>
    <dgm:pt modelId="{179AC979-017A-4014-BA2F-9597602C7FF9}" type="pres">
      <dgm:prSet presAssocID="{7447CF99-19B7-4AD5-9FB5-DAD05C7F84DD}" presName="sp" presStyleCnt="0"/>
      <dgm:spPr/>
    </dgm:pt>
    <dgm:pt modelId="{D7518A0D-AD66-49E2-BCA5-84676A027B2C}" type="pres">
      <dgm:prSet presAssocID="{B0E906E0-0034-4A27-80FC-62BE092BB2AC}" presName="composite" presStyleCnt="0"/>
      <dgm:spPr/>
    </dgm:pt>
    <dgm:pt modelId="{645C31E6-8F5C-4F0E-926C-0E8A8C39A55D}" type="pres">
      <dgm:prSet presAssocID="{B0E906E0-0034-4A27-80FC-62BE092BB2AC}" presName="parentText" presStyleLbl="alignNode1" presStyleIdx="1" presStyleCnt="3">
        <dgm:presLayoutVars>
          <dgm:chMax val="1"/>
          <dgm:bulletEnabled val="1"/>
        </dgm:presLayoutVars>
      </dgm:prSet>
      <dgm:spPr/>
      <dgm:t>
        <a:bodyPr/>
        <a:lstStyle/>
        <a:p>
          <a:endParaRPr lang="en-US"/>
        </a:p>
      </dgm:t>
    </dgm:pt>
    <dgm:pt modelId="{4D50E365-E589-43FE-90CD-E077329C0E66}" type="pres">
      <dgm:prSet presAssocID="{B0E906E0-0034-4A27-80FC-62BE092BB2AC}" presName="descendantText" presStyleLbl="alignAcc1" presStyleIdx="1" presStyleCnt="3">
        <dgm:presLayoutVars>
          <dgm:bulletEnabled val="1"/>
        </dgm:presLayoutVars>
      </dgm:prSet>
      <dgm:spPr/>
      <dgm:t>
        <a:bodyPr/>
        <a:lstStyle/>
        <a:p>
          <a:endParaRPr lang="en-US"/>
        </a:p>
      </dgm:t>
    </dgm:pt>
    <dgm:pt modelId="{65DB3FA7-C429-485A-BECB-6FEBD73DCFC3}" type="pres">
      <dgm:prSet presAssocID="{234A6412-CC05-4C78-B4DB-8A78438DFF98}" presName="sp" presStyleCnt="0"/>
      <dgm:spPr/>
    </dgm:pt>
    <dgm:pt modelId="{7A328D93-9DE1-4B65-9AFC-FBD2763BEA90}" type="pres">
      <dgm:prSet presAssocID="{746CAFCE-3386-4F09-A527-C9EA0D69B73C}" presName="composite" presStyleCnt="0"/>
      <dgm:spPr/>
    </dgm:pt>
    <dgm:pt modelId="{8CE7F288-613B-4EE9-8C00-A9A54F1D0044}" type="pres">
      <dgm:prSet presAssocID="{746CAFCE-3386-4F09-A527-C9EA0D69B73C}" presName="parentText" presStyleLbl="alignNode1" presStyleIdx="2" presStyleCnt="3">
        <dgm:presLayoutVars>
          <dgm:chMax val="1"/>
          <dgm:bulletEnabled val="1"/>
        </dgm:presLayoutVars>
      </dgm:prSet>
      <dgm:spPr/>
      <dgm:t>
        <a:bodyPr/>
        <a:lstStyle/>
        <a:p>
          <a:endParaRPr lang="en-US"/>
        </a:p>
      </dgm:t>
    </dgm:pt>
    <dgm:pt modelId="{4ACE3BA5-DD34-46CE-A471-C4F85782F928}" type="pres">
      <dgm:prSet presAssocID="{746CAFCE-3386-4F09-A527-C9EA0D69B73C}" presName="descendantText" presStyleLbl="alignAcc1" presStyleIdx="2" presStyleCnt="3">
        <dgm:presLayoutVars>
          <dgm:bulletEnabled val="1"/>
        </dgm:presLayoutVars>
      </dgm:prSet>
      <dgm:spPr/>
      <dgm:t>
        <a:bodyPr/>
        <a:lstStyle/>
        <a:p>
          <a:endParaRPr lang="en-US"/>
        </a:p>
      </dgm:t>
    </dgm:pt>
  </dgm:ptLst>
  <dgm:cxnLst>
    <dgm:cxn modelId="{2A429D80-1D1F-4094-B443-3EEA903A8F79}" type="presOf" srcId="{746CAFCE-3386-4F09-A527-C9EA0D69B73C}" destId="{8CE7F288-613B-4EE9-8C00-A9A54F1D0044}" srcOrd="0" destOrd="0" presId="urn:microsoft.com/office/officeart/2005/8/layout/chevron2"/>
    <dgm:cxn modelId="{8E7F8B32-6DE5-451D-8FFF-C346B76052C4}" type="presOf" srcId="{1F7E9D1C-45CD-4B12-81EC-AD50BA807899}" destId="{FFE23800-0541-4ED5-ACFF-BDD87616E022}" srcOrd="0" destOrd="0" presId="urn:microsoft.com/office/officeart/2005/8/layout/chevron2"/>
    <dgm:cxn modelId="{8A0988E2-3254-4504-B74C-9C048CB5F35A}" srcId="{1F7E9D1C-45CD-4B12-81EC-AD50BA807899}" destId="{739866D2-BD1C-4E72-82BF-B62AD1B8D591}" srcOrd="0" destOrd="0" parTransId="{E7EBED21-D220-43D9-87C0-5A9E64C74A31}" sibTransId="{7447CF99-19B7-4AD5-9FB5-DAD05C7F84DD}"/>
    <dgm:cxn modelId="{7B4E9A7E-60C7-4E7C-B574-D2F6DD31684F}" srcId="{739866D2-BD1C-4E72-82BF-B62AD1B8D591}" destId="{A31538AD-2537-4E22-A96E-88C285474928}" srcOrd="0" destOrd="0" parTransId="{60D11F0C-7C80-49F3-A2EF-CA41FE4A475C}" sibTransId="{12664C44-4D47-4C6E-B6EA-6FCF3C5B5EC8}"/>
    <dgm:cxn modelId="{96B19DFE-E51A-4F2D-A669-29D16DE2FE35}" srcId="{746CAFCE-3386-4F09-A527-C9EA0D69B73C}" destId="{C2A74587-F69A-4FCC-9716-9FDC659BCA2A}" srcOrd="0" destOrd="0" parTransId="{49A885F7-444F-43BE-AD7E-E576EC1E29FF}" sibTransId="{A647063E-D7AA-4D88-921E-93B38E258513}"/>
    <dgm:cxn modelId="{109B9A52-3134-4239-B886-7F506A02D858}" type="presOf" srcId="{739866D2-BD1C-4E72-82BF-B62AD1B8D591}" destId="{DAC375C7-6335-44A7-A4A7-175D9C5F1021}" srcOrd="0" destOrd="0" presId="urn:microsoft.com/office/officeart/2005/8/layout/chevron2"/>
    <dgm:cxn modelId="{ED928D13-623A-4A16-9AD7-DB037A2E5C9B}" type="presOf" srcId="{683EF7A3-4E4C-4608-95A6-ECDF42509938}" destId="{4D50E365-E589-43FE-90CD-E077329C0E66}" srcOrd="0" destOrd="0" presId="urn:microsoft.com/office/officeart/2005/8/layout/chevron2"/>
    <dgm:cxn modelId="{65FF0AAB-834A-4B42-B525-F49C7E894ABD}" srcId="{B0E906E0-0034-4A27-80FC-62BE092BB2AC}" destId="{683EF7A3-4E4C-4608-95A6-ECDF42509938}" srcOrd="0" destOrd="0" parTransId="{F82D7C2F-AABC-47C2-BF33-81B9F31E1CCC}" sibTransId="{04CD1D9A-F348-40ED-9285-D84C234BD953}"/>
    <dgm:cxn modelId="{366BB63A-020E-4178-B1AF-005735DD2038}" type="presOf" srcId="{B0E906E0-0034-4A27-80FC-62BE092BB2AC}" destId="{645C31E6-8F5C-4F0E-926C-0E8A8C39A55D}" srcOrd="0" destOrd="0" presId="urn:microsoft.com/office/officeart/2005/8/layout/chevron2"/>
    <dgm:cxn modelId="{8604F045-9A42-4073-9537-C6B08A3B7964}" type="presOf" srcId="{A31538AD-2537-4E22-A96E-88C285474928}" destId="{B65849E8-0A6E-4357-A0B5-540055BF4036}" srcOrd="0" destOrd="0" presId="urn:microsoft.com/office/officeart/2005/8/layout/chevron2"/>
    <dgm:cxn modelId="{3FE3AB14-812A-4A4D-8EC3-EB14D4671E4E}" srcId="{1F7E9D1C-45CD-4B12-81EC-AD50BA807899}" destId="{B0E906E0-0034-4A27-80FC-62BE092BB2AC}" srcOrd="1" destOrd="0" parTransId="{93E5B65F-0EB3-4C4C-8530-EE3EA010A727}" sibTransId="{234A6412-CC05-4C78-B4DB-8A78438DFF98}"/>
    <dgm:cxn modelId="{1D89E3DC-B702-4BB1-B1DE-D94557262A7A}" srcId="{1F7E9D1C-45CD-4B12-81EC-AD50BA807899}" destId="{746CAFCE-3386-4F09-A527-C9EA0D69B73C}" srcOrd="2" destOrd="0" parTransId="{5528F9E3-6FEE-4003-94E5-B69D398A3F0D}" sibTransId="{394EE863-FFB6-4551-8FE2-22AF6F06EADA}"/>
    <dgm:cxn modelId="{E625418F-059A-40C1-BEE8-350A35EE0F55}" type="presOf" srcId="{C2A74587-F69A-4FCC-9716-9FDC659BCA2A}" destId="{4ACE3BA5-DD34-46CE-A471-C4F85782F928}" srcOrd="0" destOrd="0" presId="urn:microsoft.com/office/officeart/2005/8/layout/chevron2"/>
    <dgm:cxn modelId="{4AF5CC84-DCD3-48EF-A388-476F22A3A552}" type="presParOf" srcId="{FFE23800-0541-4ED5-ACFF-BDD87616E022}" destId="{EDCF2843-2B1D-4925-9246-A7F3CCA390F6}" srcOrd="0" destOrd="0" presId="urn:microsoft.com/office/officeart/2005/8/layout/chevron2"/>
    <dgm:cxn modelId="{2141BE3F-7786-4A0B-81D7-0E9934395C36}" type="presParOf" srcId="{EDCF2843-2B1D-4925-9246-A7F3CCA390F6}" destId="{DAC375C7-6335-44A7-A4A7-175D9C5F1021}" srcOrd="0" destOrd="0" presId="urn:microsoft.com/office/officeart/2005/8/layout/chevron2"/>
    <dgm:cxn modelId="{8EE2CCBA-7535-402B-AF42-0A845AC76837}" type="presParOf" srcId="{EDCF2843-2B1D-4925-9246-A7F3CCA390F6}" destId="{B65849E8-0A6E-4357-A0B5-540055BF4036}" srcOrd="1" destOrd="0" presId="urn:microsoft.com/office/officeart/2005/8/layout/chevron2"/>
    <dgm:cxn modelId="{38199467-2F51-405F-BBDA-1B492732FB1E}" type="presParOf" srcId="{FFE23800-0541-4ED5-ACFF-BDD87616E022}" destId="{179AC979-017A-4014-BA2F-9597602C7FF9}" srcOrd="1" destOrd="0" presId="urn:microsoft.com/office/officeart/2005/8/layout/chevron2"/>
    <dgm:cxn modelId="{566CDD93-D4A7-4FC7-926D-6A80B5FA1131}" type="presParOf" srcId="{FFE23800-0541-4ED5-ACFF-BDD87616E022}" destId="{D7518A0D-AD66-49E2-BCA5-84676A027B2C}" srcOrd="2" destOrd="0" presId="urn:microsoft.com/office/officeart/2005/8/layout/chevron2"/>
    <dgm:cxn modelId="{173EB423-75FA-4FE0-B4B7-5D2353789A0A}" type="presParOf" srcId="{D7518A0D-AD66-49E2-BCA5-84676A027B2C}" destId="{645C31E6-8F5C-4F0E-926C-0E8A8C39A55D}" srcOrd="0" destOrd="0" presId="urn:microsoft.com/office/officeart/2005/8/layout/chevron2"/>
    <dgm:cxn modelId="{870C1EAC-0096-4B26-BCA3-6C097426627A}" type="presParOf" srcId="{D7518A0D-AD66-49E2-BCA5-84676A027B2C}" destId="{4D50E365-E589-43FE-90CD-E077329C0E66}" srcOrd="1" destOrd="0" presId="urn:microsoft.com/office/officeart/2005/8/layout/chevron2"/>
    <dgm:cxn modelId="{EB39196A-19F1-4029-88FB-D96F3BC2E867}" type="presParOf" srcId="{FFE23800-0541-4ED5-ACFF-BDD87616E022}" destId="{65DB3FA7-C429-485A-BECB-6FEBD73DCFC3}" srcOrd="3" destOrd="0" presId="urn:microsoft.com/office/officeart/2005/8/layout/chevron2"/>
    <dgm:cxn modelId="{1B264872-7367-49DD-98DC-0FA5A8DD89B9}" type="presParOf" srcId="{FFE23800-0541-4ED5-ACFF-BDD87616E022}" destId="{7A328D93-9DE1-4B65-9AFC-FBD2763BEA90}" srcOrd="4" destOrd="0" presId="urn:microsoft.com/office/officeart/2005/8/layout/chevron2"/>
    <dgm:cxn modelId="{F96A8642-A38F-4AA6-801F-D52CA08C2EC4}" type="presParOf" srcId="{7A328D93-9DE1-4B65-9AFC-FBD2763BEA90}" destId="{8CE7F288-613B-4EE9-8C00-A9A54F1D0044}" srcOrd="0" destOrd="0" presId="urn:microsoft.com/office/officeart/2005/8/layout/chevron2"/>
    <dgm:cxn modelId="{FF20ADCD-017B-4194-BF80-C58EC955DF12}" type="presParOf" srcId="{7A328D93-9DE1-4B65-9AFC-FBD2763BEA90}" destId="{4ACE3BA5-DD34-46CE-A471-C4F85782F92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7E9D1C-45CD-4B12-81EC-AD50BA80789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739866D2-BD1C-4E72-82BF-B62AD1B8D591}">
      <dgm:prSet phldrT="[Text]" custT="1"/>
      <dgm:spPr/>
      <dgm:t>
        <a:bodyPr/>
        <a:lstStyle/>
        <a:p>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ca </a:t>
          </a:r>
          <a:r>
            <a:rPr lang="en-US" sz="2800" b="1" dirty="0" err="1">
              <a:latin typeface="Times New Roman" panose="02020603050405020304" pitchFamily="18" charset="0"/>
              <a:cs typeface="Times New Roman" panose="02020603050405020304" pitchFamily="18" charset="0"/>
            </a:rPr>
            <a:t>vắt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vẻo</a:t>
          </a:r>
          <a:endParaRPr lang="en-US" sz="2800" b="1" dirty="0">
            <a:latin typeface="Times New Roman" panose="02020603050405020304" pitchFamily="18" charset="0"/>
            <a:cs typeface="Times New Roman" panose="02020603050405020304" pitchFamily="18" charset="0"/>
          </a:endParaRPr>
        </a:p>
      </dgm:t>
    </dgm:pt>
    <dgm:pt modelId="{E7EBED21-D220-43D9-87C0-5A9E64C74A31}" type="parTrans" cxnId="{8A0988E2-3254-4504-B74C-9C048CB5F35A}">
      <dgm:prSet/>
      <dgm:spPr/>
      <dgm:t>
        <a:bodyPr/>
        <a:lstStyle/>
        <a:p>
          <a:endParaRPr lang="en-US"/>
        </a:p>
      </dgm:t>
    </dgm:pt>
    <dgm:pt modelId="{7447CF99-19B7-4AD5-9FB5-DAD05C7F84DD}" type="sibTrans" cxnId="{8A0988E2-3254-4504-B74C-9C048CB5F35A}">
      <dgm:prSet/>
      <dgm:spPr/>
      <dgm:t>
        <a:bodyPr/>
        <a:lstStyle/>
        <a:p>
          <a:endParaRPr lang="en-US"/>
        </a:p>
      </dgm:t>
    </dgm:pt>
    <dgm:pt modelId="{A31538AD-2537-4E22-A96E-88C285474928}">
      <dgm:prSet phldrT="[Text]" custT="1"/>
      <dgm:spPr>
        <a:solidFill>
          <a:schemeClr val="accent6">
            <a:lumMod val="60000"/>
            <a:lumOff val="40000"/>
            <a:alpha val="90000"/>
          </a:schemeClr>
        </a:solidFill>
      </dgm:spPr>
      <dgm:t>
        <a:bodyPr/>
        <a:lstStyle/>
        <a:p>
          <a:pPr algn="just">
            <a:buFontTx/>
            <a:buNone/>
          </a:pP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“tiếng ca” vốn được cảm nhận bằng thính giác nhưng lại được tác giả hữu hình hoá cảm nhận bằng thị giác qua cách nói “vắt vẻo”</a:t>
          </a:r>
          <a:endParaRPr lang="en-US" sz="2800" b="1" dirty="0">
            <a:latin typeface="Times New Roman" panose="02020603050405020304" pitchFamily="18" charset="0"/>
            <a:cs typeface="Times New Roman" panose="02020603050405020304" pitchFamily="18" charset="0"/>
          </a:endParaRPr>
        </a:p>
      </dgm:t>
    </dgm:pt>
    <dgm:pt modelId="{60D11F0C-7C80-49F3-A2EF-CA41FE4A475C}" type="parTrans" cxnId="{7B4E9A7E-60C7-4E7C-B574-D2F6DD31684F}">
      <dgm:prSet/>
      <dgm:spPr/>
      <dgm:t>
        <a:bodyPr/>
        <a:lstStyle/>
        <a:p>
          <a:endParaRPr lang="en-US"/>
        </a:p>
      </dgm:t>
    </dgm:pt>
    <dgm:pt modelId="{12664C44-4D47-4C6E-B6EA-6FCF3C5B5EC8}" type="sibTrans" cxnId="{7B4E9A7E-60C7-4E7C-B574-D2F6DD31684F}">
      <dgm:prSet/>
      <dgm:spPr/>
      <dgm:t>
        <a:bodyPr/>
        <a:lstStyle/>
        <a:p>
          <a:endParaRPr lang="en-US"/>
        </a:p>
      </dgm:t>
    </dgm:pt>
    <dgm:pt modelId="{B0E906E0-0034-4A27-80FC-62BE092BB2AC}">
      <dgm:prSet phldrT="[Text]" custT="1"/>
      <dgm:spPr/>
      <dgm:t>
        <a:bodyPr/>
        <a:lstStyle/>
        <a:p>
          <a:endParaRPr lang="en-US" sz="2800" b="1" dirty="0">
            <a:latin typeface="Times New Roman" panose="02020603050405020304" pitchFamily="18" charset="0"/>
            <a:cs typeface="Times New Roman" panose="02020603050405020304" pitchFamily="18" charset="0"/>
          </a:endParaRPr>
        </a:p>
        <a:p>
          <a:r>
            <a:rPr lang="en-US" sz="2800" b="1" dirty="0" err="1">
              <a:latin typeface="Times New Roman" panose="02020603050405020304" pitchFamily="18" charset="0"/>
              <a:cs typeface="Times New Roman" panose="02020603050405020304" pitchFamily="18" charset="0"/>
            </a:rPr>
            <a:t>Mùa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a:t>
          </a:r>
          <a:endParaRPr lang="en-US" sz="2800" b="1" dirty="0">
            <a:latin typeface="Times New Roman" panose="02020603050405020304" pitchFamily="18" charset="0"/>
            <a:cs typeface="Times New Roman" panose="02020603050405020304" pitchFamily="18" charset="0"/>
          </a:endParaRPr>
        </a:p>
      </dgm:t>
    </dgm:pt>
    <dgm:pt modelId="{93E5B65F-0EB3-4C4C-8530-EE3EA010A727}" type="parTrans" cxnId="{3FE3AB14-812A-4A4D-8EC3-EB14D4671E4E}">
      <dgm:prSet/>
      <dgm:spPr/>
      <dgm:t>
        <a:bodyPr/>
        <a:lstStyle/>
        <a:p>
          <a:endParaRPr lang="en-US"/>
        </a:p>
      </dgm:t>
    </dgm:pt>
    <dgm:pt modelId="{234A6412-CC05-4C78-B4DB-8A78438DFF98}" type="sibTrans" cxnId="{3FE3AB14-812A-4A4D-8EC3-EB14D4671E4E}">
      <dgm:prSet/>
      <dgm:spPr/>
      <dgm:t>
        <a:bodyPr/>
        <a:lstStyle/>
        <a:p>
          <a:endParaRPr lang="en-US"/>
        </a:p>
      </dgm:t>
    </dgm:pt>
    <dgm:pt modelId="{683EF7A3-4E4C-4608-95A6-ECDF42509938}">
      <dgm:prSet phldrT="[Text]" custT="1"/>
      <dgm:spPr>
        <a:solidFill>
          <a:schemeClr val="accent6">
            <a:lumMod val="60000"/>
            <a:lumOff val="40000"/>
            <a:alpha val="90000"/>
          </a:schemeClr>
        </a:solidFill>
      </dgm:spPr>
      <dgm:t>
        <a:bodyPr/>
        <a:lstStyle/>
        <a:p>
          <a:pPr algn="just">
            <a:buFontTx/>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cs typeface="Times New Roman" panose="02020603050405020304" pitchFamily="18" charset="0"/>
            </a:rPr>
            <a:t>“chín” là từ để chỉ trạng của trái cây vào giai đoạn phát triển đầy đủ nhất, có màu đỏ hoặc vàng và có thể ăn, được tác giả kết hợp sử dụng để chỉ trạng thái mùa xuân vào lúc viên mãn nhất. </a:t>
          </a:r>
          <a:endParaRPr lang="en-US" sz="2800" b="1" dirty="0"/>
        </a:p>
      </dgm:t>
    </dgm:pt>
    <dgm:pt modelId="{F82D7C2F-AABC-47C2-BF33-81B9F31E1CCC}" type="parTrans" cxnId="{65FF0AAB-834A-4B42-B525-F49C7E894ABD}">
      <dgm:prSet/>
      <dgm:spPr/>
      <dgm:t>
        <a:bodyPr/>
        <a:lstStyle/>
        <a:p>
          <a:endParaRPr lang="en-US"/>
        </a:p>
      </dgm:t>
    </dgm:pt>
    <dgm:pt modelId="{04CD1D9A-F348-40ED-9285-D84C234BD953}" type="sibTrans" cxnId="{65FF0AAB-834A-4B42-B525-F49C7E894ABD}">
      <dgm:prSet/>
      <dgm:spPr/>
      <dgm:t>
        <a:bodyPr/>
        <a:lstStyle/>
        <a:p>
          <a:endParaRPr lang="en-US"/>
        </a:p>
      </dgm:t>
    </dgm:pt>
    <dgm:pt modelId="{FFE23800-0541-4ED5-ACFF-BDD87616E022}" type="pres">
      <dgm:prSet presAssocID="{1F7E9D1C-45CD-4B12-81EC-AD50BA807899}" presName="linearFlow" presStyleCnt="0">
        <dgm:presLayoutVars>
          <dgm:dir/>
          <dgm:animLvl val="lvl"/>
          <dgm:resizeHandles val="exact"/>
        </dgm:presLayoutVars>
      </dgm:prSet>
      <dgm:spPr/>
      <dgm:t>
        <a:bodyPr/>
        <a:lstStyle/>
        <a:p>
          <a:endParaRPr lang="en-US"/>
        </a:p>
      </dgm:t>
    </dgm:pt>
    <dgm:pt modelId="{EDCF2843-2B1D-4925-9246-A7F3CCA390F6}" type="pres">
      <dgm:prSet presAssocID="{739866D2-BD1C-4E72-82BF-B62AD1B8D591}" presName="composite" presStyleCnt="0"/>
      <dgm:spPr/>
    </dgm:pt>
    <dgm:pt modelId="{DAC375C7-6335-44A7-A4A7-175D9C5F1021}" type="pres">
      <dgm:prSet presAssocID="{739866D2-BD1C-4E72-82BF-B62AD1B8D591}" presName="parentText" presStyleLbl="alignNode1" presStyleIdx="0" presStyleCnt="2">
        <dgm:presLayoutVars>
          <dgm:chMax val="1"/>
          <dgm:bulletEnabled val="1"/>
        </dgm:presLayoutVars>
      </dgm:prSet>
      <dgm:spPr/>
      <dgm:t>
        <a:bodyPr/>
        <a:lstStyle/>
        <a:p>
          <a:endParaRPr lang="en-US"/>
        </a:p>
      </dgm:t>
    </dgm:pt>
    <dgm:pt modelId="{B65849E8-0A6E-4357-A0B5-540055BF4036}" type="pres">
      <dgm:prSet presAssocID="{739866D2-BD1C-4E72-82BF-B62AD1B8D591}" presName="descendantText" presStyleLbl="alignAcc1" presStyleIdx="0" presStyleCnt="2" custLinFactNeighborX="-352" custLinFactNeighborY="-176">
        <dgm:presLayoutVars>
          <dgm:bulletEnabled val="1"/>
        </dgm:presLayoutVars>
      </dgm:prSet>
      <dgm:spPr/>
      <dgm:t>
        <a:bodyPr/>
        <a:lstStyle/>
        <a:p>
          <a:endParaRPr lang="en-US"/>
        </a:p>
      </dgm:t>
    </dgm:pt>
    <dgm:pt modelId="{179AC979-017A-4014-BA2F-9597602C7FF9}" type="pres">
      <dgm:prSet presAssocID="{7447CF99-19B7-4AD5-9FB5-DAD05C7F84DD}" presName="sp" presStyleCnt="0"/>
      <dgm:spPr/>
    </dgm:pt>
    <dgm:pt modelId="{D7518A0D-AD66-49E2-BCA5-84676A027B2C}" type="pres">
      <dgm:prSet presAssocID="{B0E906E0-0034-4A27-80FC-62BE092BB2AC}" presName="composite" presStyleCnt="0"/>
      <dgm:spPr/>
    </dgm:pt>
    <dgm:pt modelId="{645C31E6-8F5C-4F0E-926C-0E8A8C39A55D}" type="pres">
      <dgm:prSet presAssocID="{B0E906E0-0034-4A27-80FC-62BE092BB2AC}" presName="parentText" presStyleLbl="alignNode1" presStyleIdx="1" presStyleCnt="2">
        <dgm:presLayoutVars>
          <dgm:chMax val="1"/>
          <dgm:bulletEnabled val="1"/>
        </dgm:presLayoutVars>
      </dgm:prSet>
      <dgm:spPr/>
      <dgm:t>
        <a:bodyPr/>
        <a:lstStyle/>
        <a:p>
          <a:endParaRPr lang="en-US"/>
        </a:p>
      </dgm:t>
    </dgm:pt>
    <dgm:pt modelId="{4D50E365-E589-43FE-90CD-E077329C0E66}" type="pres">
      <dgm:prSet presAssocID="{B0E906E0-0034-4A27-80FC-62BE092BB2AC}" presName="descendantText" presStyleLbl="alignAcc1" presStyleIdx="1" presStyleCnt="2">
        <dgm:presLayoutVars>
          <dgm:bulletEnabled val="1"/>
        </dgm:presLayoutVars>
      </dgm:prSet>
      <dgm:spPr/>
      <dgm:t>
        <a:bodyPr/>
        <a:lstStyle/>
        <a:p>
          <a:endParaRPr lang="en-US"/>
        </a:p>
      </dgm:t>
    </dgm:pt>
  </dgm:ptLst>
  <dgm:cxnLst>
    <dgm:cxn modelId="{8E7F8B32-6DE5-451D-8FFF-C346B76052C4}" type="presOf" srcId="{1F7E9D1C-45CD-4B12-81EC-AD50BA807899}" destId="{FFE23800-0541-4ED5-ACFF-BDD87616E022}" srcOrd="0" destOrd="0" presId="urn:microsoft.com/office/officeart/2005/8/layout/chevron2"/>
    <dgm:cxn modelId="{8A0988E2-3254-4504-B74C-9C048CB5F35A}" srcId="{1F7E9D1C-45CD-4B12-81EC-AD50BA807899}" destId="{739866D2-BD1C-4E72-82BF-B62AD1B8D591}" srcOrd="0" destOrd="0" parTransId="{E7EBED21-D220-43D9-87C0-5A9E64C74A31}" sibTransId="{7447CF99-19B7-4AD5-9FB5-DAD05C7F84DD}"/>
    <dgm:cxn modelId="{7B4E9A7E-60C7-4E7C-B574-D2F6DD31684F}" srcId="{739866D2-BD1C-4E72-82BF-B62AD1B8D591}" destId="{A31538AD-2537-4E22-A96E-88C285474928}" srcOrd="0" destOrd="0" parTransId="{60D11F0C-7C80-49F3-A2EF-CA41FE4A475C}" sibTransId="{12664C44-4D47-4C6E-B6EA-6FCF3C5B5EC8}"/>
    <dgm:cxn modelId="{109B9A52-3134-4239-B886-7F506A02D858}" type="presOf" srcId="{739866D2-BD1C-4E72-82BF-B62AD1B8D591}" destId="{DAC375C7-6335-44A7-A4A7-175D9C5F1021}" srcOrd="0" destOrd="0" presId="urn:microsoft.com/office/officeart/2005/8/layout/chevron2"/>
    <dgm:cxn modelId="{ED928D13-623A-4A16-9AD7-DB037A2E5C9B}" type="presOf" srcId="{683EF7A3-4E4C-4608-95A6-ECDF42509938}" destId="{4D50E365-E589-43FE-90CD-E077329C0E66}" srcOrd="0" destOrd="0" presId="urn:microsoft.com/office/officeart/2005/8/layout/chevron2"/>
    <dgm:cxn modelId="{65FF0AAB-834A-4B42-B525-F49C7E894ABD}" srcId="{B0E906E0-0034-4A27-80FC-62BE092BB2AC}" destId="{683EF7A3-4E4C-4608-95A6-ECDF42509938}" srcOrd="0" destOrd="0" parTransId="{F82D7C2F-AABC-47C2-BF33-81B9F31E1CCC}" sibTransId="{04CD1D9A-F348-40ED-9285-D84C234BD953}"/>
    <dgm:cxn modelId="{366BB63A-020E-4178-B1AF-005735DD2038}" type="presOf" srcId="{B0E906E0-0034-4A27-80FC-62BE092BB2AC}" destId="{645C31E6-8F5C-4F0E-926C-0E8A8C39A55D}" srcOrd="0" destOrd="0" presId="urn:microsoft.com/office/officeart/2005/8/layout/chevron2"/>
    <dgm:cxn modelId="{8604F045-9A42-4073-9537-C6B08A3B7964}" type="presOf" srcId="{A31538AD-2537-4E22-A96E-88C285474928}" destId="{B65849E8-0A6E-4357-A0B5-540055BF4036}" srcOrd="0" destOrd="0" presId="urn:microsoft.com/office/officeart/2005/8/layout/chevron2"/>
    <dgm:cxn modelId="{3FE3AB14-812A-4A4D-8EC3-EB14D4671E4E}" srcId="{1F7E9D1C-45CD-4B12-81EC-AD50BA807899}" destId="{B0E906E0-0034-4A27-80FC-62BE092BB2AC}" srcOrd="1" destOrd="0" parTransId="{93E5B65F-0EB3-4C4C-8530-EE3EA010A727}" sibTransId="{234A6412-CC05-4C78-B4DB-8A78438DFF98}"/>
    <dgm:cxn modelId="{4AF5CC84-DCD3-48EF-A388-476F22A3A552}" type="presParOf" srcId="{FFE23800-0541-4ED5-ACFF-BDD87616E022}" destId="{EDCF2843-2B1D-4925-9246-A7F3CCA390F6}" srcOrd="0" destOrd="0" presId="urn:microsoft.com/office/officeart/2005/8/layout/chevron2"/>
    <dgm:cxn modelId="{2141BE3F-7786-4A0B-81D7-0E9934395C36}" type="presParOf" srcId="{EDCF2843-2B1D-4925-9246-A7F3CCA390F6}" destId="{DAC375C7-6335-44A7-A4A7-175D9C5F1021}" srcOrd="0" destOrd="0" presId="urn:microsoft.com/office/officeart/2005/8/layout/chevron2"/>
    <dgm:cxn modelId="{8EE2CCBA-7535-402B-AF42-0A845AC76837}" type="presParOf" srcId="{EDCF2843-2B1D-4925-9246-A7F3CCA390F6}" destId="{B65849E8-0A6E-4357-A0B5-540055BF4036}" srcOrd="1" destOrd="0" presId="urn:microsoft.com/office/officeart/2005/8/layout/chevron2"/>
    <dgm:cxn modelId="{38199467-2F51-405F-BBDA-1B492732FB1E}" type="presParOf" srcId="{FFE23800-0541-4ED5-ACFF-BDD87616E022}" destId="{179AC979-017A-4014-BA2F-9597602C7FF9}" srcOrd="1" destOrd="0" presId="urn:microsoft.com/office/officeart/2005/8/layout/chevron2"/>
    <dgm:cxn modelId="{566CDD93-D4A7-4FC7-926D-6A80B5FA1131}" type="presParOf" srcId="{FFE23800-0541-4ED5-ACFF-BDD87616E022}" destId="{D7518A0D-AD66-49E2-BCA5-84676A027B2C}" srcOrd="2" destOrd="0" presId="urn:microsoft.com/office/officeart/2005/8/layout/chevron2"/>
    <dgm:cxn modelId="{173EB423-75FA-4FE0-B4B7-5D2353789A0A}" type="presParOf" srcId="{D7518A0D-AD66-49E2-BCA5-84676A027B2C}" destId="{645C31E6-8F5C-4F0E-926C-0E8A8C39A55D}" srcOrd="0" destOrd="0" presId="urn:microsoft.com/office/officeart/2005/8/layout/chevron2"/>
    <dgm:cxn modelId="{870C1EAC-0096-4B26-BCA3-6C097426627A}" type="presParOf" srcId="{D7518A0D-AD66-49E2-BCA5-84676A027B2C}" destId="{4D50E365-E589-43FE-90CD-E077329C0E6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FE86F6-DF53-41AF-8C3D-87138E60E21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0B3B43F3-0907-4FEA-B721-B62A425E27B7}">
      <dgm:prSet phldrT="[Text]"/>
      <dgm:spPr>
        <a:solidFill>
          <a:schemeClr val="accent2">
            <a:lumMod val="75000"/>
          </a:schemeClr>
        </a:solidFill>
      </dgm:spPr>
      <dgm:t>
        <a:bodyPr/>
        <a:lstStyle/>
        <a:p>
          <a:r>
            <a:rPr lang="en-US" b="1" dirty="0" err="1">
              <a:latin typeface="Times New Roman" panose="02020603050405020304" pitchFamily="18" charset="0"/>
              <a:cs typeface="Times New Roman" panose="02020603050405020304" pitchFamily="18" charset="0"/>
            </a:rPr>
            <a:t>Khói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mơ</a:t>
          </a:r>
          <a:r>
            <a:rPr lang="en-US" b="1" dirty="0">
              <a:latin typeface="Times New Roman" panose="02020603050405020304" pitchFamily="18" charset="0"/>
              <a:cs typeface="Times New Roman" panose="02020603050405020304" pitchFamily="18" charset="0"/>
            </a:rPr>
            <a:t> tan</a:t>
          </a:r>
        </a:p>
      </dgm:t>
    </dgm:pt>
    <dgm:pt modelId="{782FAA3B-5E49-4F78-ACE2-2090FF8C6562}" type="parTrans" cxnId="{1510A649-D3E2-4F75-8610-08E1D0B61C51}">
      <dgm:prSet/>
      <dgm:spPr/>
      <dgm:t>
        <a:bodyPr/>
        <a:lstStyle/>
        <a:p>
          <a:endParaRPr lang="en-US"/>
        </a:p>
      </dgm:t>
    </dgm:pt>
    <dgm:pt modelId="{B8FB9958-520F-49F3-AC41-6B57B7028861}" type="sibTrans" cxnId="{1510A649-D3E2-4F75-8610-08E1D0B61C51}">
      <dgm:prSet/>
      <dgm:spPr/>
      <dgm:t>
        <a:bodyPr/>
        <a:lstStyle/>
        <a:p>
          <a:endParaRPr lang="en-US"/>
        </a:p>
      </dgm:t>
    </dgm:pt>
    <dgm:pt modelId="{983F401D-E063-4664-B16D-867AA7DB042D}">
      <dgm:prSet phldrT="[Text]"/>
      <dgm:spPr>
        <a:solidFill>
          <a:schemeClr val="bg2">
            <a:lumMod val="10000"/>
          </a:schemeClr>
        </a:solidFill>
      </dgm:spPr>
      <dgm:t>
        <a:bodyPr/>
        <a:lstStyle/>
        <a:p>
          <a:r>
            <a:rPr lang="en-US" b="1" dirty="0" err="1">
              <a:latin typeface="Times New Roman" panose="02020603050405020304" pitchFamily="18" charset="0"/>
              <a:cs typeface="Times New Roman" panose="02020603050405020304" pitchFamily="18" charset="0"/>
            </a:rPr>
            <a:t>Bóng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xuân</a:t>
          </a:r>
          <a:r>
            <a:rPr lang="en-US" b="1" dirty="0">
              <a:latin typeface="Times New Roman" panose="02020603050405020304" pitchFamily="18" charset="0"/>
              <a:cs typeface="Times New Roman" panose="02020603050405020304" pitchFamily="18" charset="0"/>
            </a:rPr>
            <a:t> sang</a:t>
          </a:r>
        </a:p>
      </dgm:t>
    </dgm:pt>
    <dgm:pt modelId="{9FF3A43F-6B71-4FF8-B5D8-906059E0A327}" type="parTrans" cxnId="{98437A5A-9D85-46AE-B08B-9A6B13A08BB8}">
      <dgm:prSet/>
      <dgm:spPr/>
      <dgm:t>
        <a:bodyPr/>
        <a:lstStyle/>
        <a:p>
          <a:endParaRPr lang="en-US"/>
        </a:p>
      </dgm:t>
    </dgm:pt>
    <dgm:pt modelId="{023ED396-5F82-47D4-9A31-6E0E5D6B5D64}" type="sibTrans" cxnId="{98437A5A-9D85-46AE-B08B-9A6B13A08BB8}">
      <dgm:prSet/>
      <dgm:spPr/>
      <dgm:t>
        <a:bodyPr/>
        <a:lstStyle/>
        <a:p>
          <a:endParaRPr lang="en-US"/>
        </a:p>
      </dgm:t>
    </dgm:pt>
    <dgm:pt modelId="{07422302-DB1E-422F-B4ED-DF69927EFD5B}">
      <dgm:prSet phldrT="[Text]"/>
      <dgm:spPr>
        <a:solidFill>
          <a:schemeClr val="accent6">
            <a:lumMod val="75000"/>
          </a:schemeClr>
        </a:solidFill>
      </dgm:spPr>
      <dgm:t>
        <a:bodyPr/>
        <a:lstStyle/>
        <a:p>
          <a:r>
            <a:rPr lang="en-US" b="1" dirty="0" err="1">
              <a:latin typeface="Times New Roman" panose="02020603050405020304" pitchFamily="18" charset="0"/>
              <a:cs typeface="Times New Roman" panose="02020603050405020304" pitchFamily="18" charset="0"/>
            </a:rPr>
            <a:t>Sóng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cỏ</a:t>
          </a:r>
          <a:endParaRPr lang="en-US" b="1" dirty="0">
            <a:latin typeface="Times New Roman" panose="02020603050405020304" pitchFamily="18" charset="0"/>
            <a:cs typeface="Times New Roman" panose="02020603050405020304" pitchFamily="18" charset="0"/>
          </a:endParaRPr>
        </a:p>
      </dgm:t>
    </dgm:pt>
    <dgm:pt modelId="{4FDFE770-70F8-4ED2-A7D8-DECF0EE98BF3}" type="parTrans" cxnId="{C7490EA8-4965-4098-93DC-C009983BAB94}">
      <dgm:prSet/>
      <dgm:spPr/>
      <dgm:t>
        <a:bodyPr/>
        <a:lstStyle/>
        <a:p>
          <a:endParaRPr lang="en-US"/>
        </a:p>
      </dgm:t>
    </dgm:pt>
    <dgm:pt modelId="{9C9464A7-28B8-44A1-940F-2064A4CCA5F6}" type="sibTrans" cxnId="{C7490EA8-4965-4098-93DC-C009983BAB94}">
      <dgm:prSet/>
      <dgm:spPr/>
      <dgm:t>
        <a:bodyPr/>
        <a:lstStyle/>
        <a:p>
          <a:endParaRPr lang="en-US"/>
        </a:p>
      </dgm:t>
    </dgm:pt>
    <dgm:pt modelId="{D5262E03-94F8-4BB4-8D63-D58163A4BFE7}">
      <dgm:prSet phldrT="[Text]"/>
      <dgm:spPr>
        <a:solidFill>
          <a:schemeClr val="accent4">
            <a:lumMod val="50000"/>
          </a:schemeClr>
        </a:solidFill>
      </dgm:spPr>
      <dgm:t>
        <a:bodyPr/>
        <a:lstStyle/>
        <a:p>
          <a:r>
            <a:rPr lang="en-US" b="1" dirty="0" err="1">
              <a:latin typeface="Times New Roman" panose="02020603050405020304" pitchFamily="18" charset="0"/>
              <a:cs typeface="Times New Roman" panose="02020603050405020304" pitchFamily="18" charset="0"/>
            </a:rPr>
            <a:t>Tiếng</a:t>
          </a:r>
          <a:r>
            <a:rPr lang="en-US" b="1" dirty="0">
              <a:latin typeface="Times New Roman" panose="02020603050405020304" pitchFamily="18" charset="0"/>
              <a:cs typeface="Times New Roman" panose="02020603050405020304" pitchFamily="18" charset="0"/>
            </a:rPr>
            <a:t> ca </a:t>
          </a:r>
          <a:r>
            <a:rPr lang="en-US" b="1" dirty="0" err="1">
              <a:latin typeface="Times New Roman" panose="02020603050405020304" pitchFamily="18" charset="0"/>
              <a:cs typeface="Times New Roman" panose="02020603050405020304" pitchFamily="18" charset="0"/>
            </a:rPr>
            <a:t>vắt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vẻo</a:t>
          </a:r>
          <a:endParaRPr lang="en-US" b="1" dirty="0">
            <a:latin typeface="Times New Roman" panose="02020603050405020304" pitchFamily="18" charset="0"/>
            <a:cs typeface="Times New Roman" panose="02020603050405020304" pitchFamily="18" charset="0"/>
          </a:endParaRPr>
        </a:p>
      </dgm:t>
    </dgm:pt>
    <dgm:pt modelId="{975F48FB-7A2D-4AA5-B421-CE6286ECBF71}" type="parTrans" cxnId="{BB59E9CA-8A32-468F-B2FA-4C56051E8F74}">
      <dgm:prSet/>
      <dgm:spPr/>
      <dgm:t>
        <a:bodyPr/>
        <a:lstStyle/>
        <a:p>
          <a:endParaRPr lang="en-US"/>
        </a:p>
      </dgm:t>
    </dgm:pt>
    <dgm:pt modelId="{59E27901-1000-4FC5-A1B0-4E39C3AE8F02}" type="sibTrans" cxnId="{BB59E9CA-8A32-468F-B2FA-4C56051E8F74}">
      <dgm:prSet/>
      <dgm:spPr/>
      <dgm:t>
        <a:bodyPr/>
        <a:lstStyle/>
        <a:p>
          <a:endParaRPr lang="en-US"/>
        </a:p>
      </dgm:t>
    </dgm:pt>
    <dgm:pt modelId="{42941F72-5647-426A-9E4C-BDED2D9DA8D2}">
      <dgm:prSet phldrT="[Text]"/>
      <dgm:spPr/>
      <dgm:t>
        <a:bodyPr/>
        <a:lstStyle/>
        <a:p>
          <a:r>
            <a:rPr lang="en-US" b="1" dirty="0" err="1">
              <a:latin typeface="Times New Roman" panose="02020603050405020304" pitchFamily="18" charset="0"/>
              <a:cs typeface="Times New Roman" panose="02020603050405020304" pitchFamily="18" charset="0"/>
            </a:rPr>
            <a:t>Mùa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a:t>
          </a:r>
          <a:endParaRPr lang="en-US" b="1" dirty="0">
            <a:latin typeface="Times New Roman" panose="02020603050405020304" pitchFamily="18" charset="0"/>
            <a:cs typeface="Times New Roman" panose="02020603050405020304" pitchFamily="18" charset="0"/>
          </a:endParaRPr>
        </a:p>
      </dgm:t>
    </dgm:pt>
    <dgm:pt modelId="{43C34F74-EA96-489C-9520-764788F07DC2}" type="parTrans" cxnId="{C857BE7F-D0E7-456F-8555-F448C2AED2BB}">
      <dgm:prSet/>
      <dgm:spPr/>
      <dgm:t>
        <a:bodyPr/>
        <a:lstStyle/>
        <a:p>
          <a:endParaRPr lang="en-US"/>
        </a:p>
      </dgm:t>
    </dgm:pt>
    <dgm:pt modelId="{69D6AADF-57A2-4E3B-8DAD-DC80B3C4FBFC}" type="sibTrans" cxnId="{C857BE7F-D0E7-456F-8555-F448C2AED2BB}">
      <dgm:prSet/>
      <dgm:spPr/>
      <dgm:t>
        <a:bodyPr/>
        <a:lstStyle/>
        <a:p>
          <a:endParaRPr lang="en-US"/>
        </a:p>
      </dgm:t>
    </dgm:pt>
    <dgm:pt modelId="{D9A2A385-4BE4-4EE1-BB4E-C1E3F758CED7}" type="pres">
      <dgm:prSet presAssocID="{A2FE86F6-DF53-41AF-8C3D-87138E60E21E}" presName="cycle" presStyleCnt="0">
        <dgm:presLayoutVars>
          <dgm:dir/>
          <dgm:resizeHandles val="exact"/>
        </dgm:presLayoutVars>
      </dgm:prSet>
      <dgm:spPr/>
      <dgm:t>
        <a:bodyPr/>
        <a:lstStyle/>
        <a:p>
          <a:endParaRPr lang="en-US"/>
        </a:p>
      </dgm:t>
    </dgm:pt>
    <dgm:pt modelId="{1B138FEE-F65A-4FF2-B81E-89314A7F96DF}" type="pres">
      <dgm:prSet presAssocID="{0B3B43F3-0907-4FEA-B721-B62A425E27B7}" presName="node" presStyleLbl="node1" presStyleIdx="0" presStyleCnt="5">
        <dgm:presLayoutVars>
          <dgm:bulletEnabled val="1"/>
        </dgm:presLayoutVars>
      </dgm:prSet>
      <dgm:spPr/>
      <dgm:t>
        <a:bodyPr/>
        <a:lstStyle/>
        <a:p>
          <a:endParaRPr lang="en-US"/>
        </a:p>
      </dgm:t>
    </dgm:pt>
    <dgm:pt modelId="{3EE34BA6-38DD-4568-ABE3-D48E2A738441}" type="pres">
      <dgm:prSet presAssocID="{0B3B43F3-0907-4FEA-B721-B62A425E27B7}" presName="spNode" presStyleCnt="0"/>
      <dgm:spPr/>
    </dgm:pt>
    <dgm:pt modelId="{A6BBD599-FDBC-43A6-84A3-44905F205C33}" type="pres">
      <dgm:prSet presAssocID="{B8FB9958-520F-49F3-AC41-6B57B7028861}" presName="sibTrans" presStyleLbl="sibTrans1D1" presStyleIdx="0" presStyleCnt="5"/>
      <dgm:spPr/>
      <dgm:t>
        <a:bodyPr/>
        <a:lstStyle/>
        <a:p>
          <a:endParaRPr lang="en-US"/>
        </a:p>
      </dgm:t>
    </dgm:pt>
    <dgm:pt modelId="{1F389FCD-19D1-4DC3-B70A-559910299330}" type="pres">
      <dgm:prSet presAssocID="{983F401D-E063-4664-B16D-867AA7DB042D}" presName="node" presStyleLbl="node1" presStyleIdx="1" presStyleCnt="5">
        <dgm:presLayoutVars>
          <dgm:bulletEnabled val="1"/>
        </dgm:presLayoutVars>
      </dgm:prSet>
      <dgm:spPr/>
      <dgm:t>
        <a:bodyPr/>
        <a:lstStyle/>
        <a:p>
          <a:endParaRPr lang="en-US"/>
        </a:p>
      </dgm:t>
    </dgm:pt>
    <dgm:pt modelId="{00890A0A-9605-44DA-BDA7-DA2F29BCE92E}" type="pres">
      <dgm:prSet presAssocID="{983F401D-E063-4664-B16D-867AA7DB042D}" presName="spNode" presStyleCnt="0"/>
      <dgm:spPr/>
    </dgm:pt>
    <dgm:pt modelId="{BF79413E-FC9A-4ED6-B80B-951F53419AC2}" type="pres">
      <dgm:prSet presAssocID="{023ED396-5F82-47D4-9A31-6E0E5D6B5D64}" presName="sibTrans" presStyleLbl="sibTrans1D1" presStyleIdx="1" presStyleCnt="5"/>
      <dgm:spPr/>
      <dgm:t>
        <a:bodyPr/>
        <a:lstStyle/>
        <a:p>
          <a:endParaRPr lang="en-US"/>
        </a:p>
      </dgm:t>
    </dgm:pt>
    <dgm:pt modelId="{1CA95286-05C8-459E-ACAA-986BE1B8CBED}" type="pres">
      <dgm:prSet presAssocID="{07422302-DB1E-422F-B4ED-DF69927EFD5B}" presName="node" presStyleLbl="node1" presStyleIdx="2" presStyleCnt="5">
        <dgm:presLayoutVars>
          <dgm:bulletEnabled val="1"/>
        </dgm:presLayoutVars>
      </dgm:prSet>
      <dgm:spPr/>
      <dgm:t>
        <a:bodyPr/>
        <a:lstStyle/>
        <a:p>
          <a:endParaRPr lang="en-US"/>
        </a:p>
      </dgm:t>
    </dgm:pt>
    <dgm:pt modelId="{4BA19463-F6FB-49E3-AC70-34FE01323DC8}" type="pres">
      <dgm:prSet presAssocID="{07422302-DB1E-422F-B4ED-DF69927EFD5B}" presName="spNode" presStyleCnt="0"/>
      <dgm:spPr/>
    </dgm:pt>
    <dgm:pt modelId="{FFB69374-9C13-4019-84A6-17931781DCAE}" type="pres">
      <dgm:prSet presAssocID="{9C9464A7-28B8-44A1-940F-2064A4CCA5F6}" presName="sibTrans" presStyleLbl="sibTrans1D1" presStyleIdx="2" presStyleCnt="5"/>
      <dgm:spPr/>
      <dgm:t>
        <a:bodyPr/>
        <a:lstStyle/>
        <a:p>
          <a:endParaRPr lang="en-US"/>
        </a:p>
      </dgm:t>
    </dgm:pt>
    <dgm:pt modelId="{5CA5CABB-4BA4-43A2-9149-7445542926D1}" type="pres">
      <dgm:prSet presAssocID="{D5262E03-94F8-4BB4-8D63-D58163A4BFE7}" presName="node" presStyleLbl="node1" presStyleIdx="3" presStyleCnt="5">
        <dgm:presLayoutVars>
          <dgm:bulletEnabled val="1"/>
        </dgm:presLayoutVars>
      </dgm:prSet>
      <dgm:spPr/>
      <dgm:t>
        <a:bodyPr/>
        <a:lstStyle/>
        <a:p>
          <a:endParaRPr lang="en-US"/>
        </a:p>
      </dgm:t>
    </dgm:pt>
    <dgm:pt modelId="{EBF308E4-617C-465D-B22C-7E402EAB1FA2}" type="pres">
      <dgm:prSet presAssocID="{D5262E03-94F8-4BB4-8D63-D58163A4BFE7}" presName="spNode" presStyleCnt="0"/>
      <dgm:spPr/>
    </dgm:pt>
    <dgm:pt modelId="{20A04541-A8B5-4333-A56A-BB003E587A24}" type="pres">
      <dgm:prSet presAssocID="{59E27901-1000-4FC5-A1B0-4E39C3AE8F02}" presName="sibTrans" presStyleLbl="sibTrans1D1" presStyleIdx="3" presStyleCnt="5"/>
      <dgm:spPr/>
      <dgm:t>
        <a:bodyPr/>
        <a:lstStyle/>
        <a:p>
          <a:endParaRPr lang="en-US"/>
        </a:p>
      </dgm:t>
    </dgm:pt>
    <dgm:pt modelId="{A1BBBD52-00A6-4B48-82E8-8584BFE4B5AD}" type="pres">
      <dgm:prSet presAssocID="{42941F72-5647-426A-9E4C-BDED2D9DA8D2}" presName="node" presStyleLbl="node1" presStyleIdx="4" presStyleCnt="5">
        <dgm:presLayoutVars>
          <dgm:bulletEnabled val="1"/>
        </dgm:presLayoutVars>
      </dgm:prSet>
      <dgm:spPr/>
      <dgm:t>
        <a:bodyPr/>
        <a:lstStyle/>
        <a:p>
          <a:endParaRPr lang="en-US"/>
        </a:p>
      </dgm:t>
    </dgm:pt>
    <dgm:pt modelId="{C204259E-53BC-4B02-A0DD-19DA768E1BC3}" type="pres">
      <dgm:prSet presAssocID="{42941F72-5647-426A-9E4C-BDED2D9DA8D2}" presName="spNode" presStyleCnt="0"/>
      <dgm:spPr/>
    </dgm:pt>
    <dgm:pt modelId="{AC47F79B-E0C4-489C-BBDD-980C44171181}" type="pres">
      <dgm:prSet presAssocID="{69D6AADF-57A2-4E3B-8DAD-DC80B3C4FBFC}" presName="sibTrans" presStyleLbl="sibTrans1D1" presStyleIdx="4" presStyleCnt="5"/>
      <dgm:spPr/>
      <dgm:t>
        <a:bodyPr/>
        <a:lstStyle/>
        <a:p>
          <a:endParaRPr lang="en-US"/>
        </a:p>
      </dgm:t>
    </dgm:pt>
  </dgm:ptLst>
  <dgm:cxnLst>
    <dgm:cxn modelId="{563A0D1A-043D-42F5-BD94-46C0662BDB2C}" type="presOf" srcId="{42941F72-5647-426A-9E4C-BDED2D9DA8D2}" destId="{A1BBBD52-00A6-4B48-82E8-8584BFE4B5AD}" srcOrd="0" destOrd="0" presId="urn:microsoft.com/office/officeart/2005/8/layout/cycle5"/>
    <dgm:cxn modelId="{1242161A-B003-4B6E-BBA0-4000DF213C2B}" type="presOf" srcId="{023ED396-5F82-47D4-9A31-6E0E5D6B5D64}" destId="{BF79413E-FC9A-4ED6-B80B-951F53419AC2}" srcOrd="0" destOrd="0" presId="urn:microsoft.com/office/officeart/2005/8/layout/cycle5"/>
    <dgm:cxn modelId="{BB59E9CA-8A32-468F-B2FA-4C56051E8F74}" srcId="{A2FE86F6-DF53-41AF-8C3D-87138E60E21E}" destId="{D5262E03-94F8-4BB4-8D63-D58163A4BFE7}" srcOrd="3" destOrd="0" parTransId="{975F48FB-7A2D-4AA5-B421-CE6286ECBF71}" sibTransId="{59E27901-1000-4FC5-A1B0-4E39C3AE8F02}"/>
    <dgm:cxn modelId="{C857BE7F-D0E7-456F-8555-F448C2AED2BB}" srcId="{A2FE86F6-DF53-41AF-8C3D-87138E60E21E}" destId="{42941F72-5647-426A-9E4C-BDED2D9DA8D2}" srcOrd="4" destOrd="0" parTransId="{43C34F74-EA96-489C-9520-764788F07DC2}" sibTransId="{69D6AADF-57A2-4E3B-8DAD-DC80B3C4FBFC}"/>
    <dgm:cxn modelId="{C7490EA8-4965-4098-93DC-C009983BAB94}" srcId="{A2FE86F6-DF53-41AF-8C3D-87138E60E21E}" destId="{07422302-DB1E-422F-B4ED-DF69927EFD5B}" srcOrd="2" destOrd="0" parTransId="{4FDFE770-70F8-4ED2-A7D8-DECF0EE98BF3}" sibTransId="{9C9464A7-28B8-44A1-940F-2064A4CCA5F6}"/>
    <dgm:cxn modelId="{1B4216B5-F4EB-41D2-9ECF-C476343C28D5}" type="presOf" srcId="{B8FB9958-520F-49F3-AC41-6B57B7028861}" destId="{A6BBD599-FDBC-43A6-84A3-44905F205C33}" srcOrd="0" destOrd="0" presId="urn:microsoft.com/office/officeart/2005/8/layout/cycle5"/>
    <dgm:cxn modelId="{0A6878E4-2ADC-4066-A88A-34B54EF13750}" type="presOf" srcId="{07422302-DB1E-422F-B4ED-DF69927EFD5B}" destId="{1CA95286-05C8-459E-ACAA-986BE1B8CBED}" srcOrd="0" destOrd="0" presId="urn:microsoft.com/office/officeart/2005/8/layout/cycle5"/>
    <dgm:cxn modelId="{8C6B0D5A-36DB-4AC8-902B-0D69AB583910}" type="presOf" srcId="{D5262E03-94F8-4BB4-8D63-D58163A4BFE7}" destId="{5CA5CABB-4BA4-43A2-9149-7445542926D1}" srcOrd="0" destOrd="0" presId="urn:microsoft.com/office/officeart/2005/8/layout/cycle5"/>
    <dgm:cxn modelId="{F2AD14DD-06ED-4F25-A857-D031C847182C}" type="presOf" srcId="{69D6AADF-57A2-4E3B-8DAD-DC80B3C4FBFC}" destId="{AC47F79B-E0C4-489C-BBDD-980C44171181}" srcOrd="0" destOrd="0" presId="urn:microsoft.com/office/officeart/2005/8/layout/cycle5"/>
    <dgm:cxn modelId="{26F42B8B-B6FB-4AE4-B88D-1810C7B9D77F}" type="presOf" srcId="{A2FE86F6-DF53-41AF-8C3D-87138E60E21E}" destId="{D9A2A385-4BE4-4EE1-BB4E-C1E3F758CED7}" srcOrd="0" destOrd="0" presId="urn:microsoft.com/office/officeart/2005/8/layout/cycle5"/>
    <dgm:cxn modelId="{A9066857-F635-4714-9B69-2184FFC89081}" type="presOf" srcId="{0B3B43F3-0907-4FEA-B721-B62A425E27B7}" destId="{1B138FEE-F65A-4FF2-B81E-89314A7F96DF}" srcOrd="0" destOrd="0" presId="urn:microsoft.com/office/officeart/2005/8/layout/cycle5"/>
    <dgm:cxn modelId="{98437A5A-9D85-46AE-B08B-9A6B13A08BB8}" srcId="{A2FE86F6-DF53-41AF-8C3D-87138E60E21E}" destId="{983F401D-E063-4664-B16D-867AA7DB042D}" srcOrd="1" destOrd="0" parTransId="{9FF3A43F-6B71-4FF8-B5D8-906059E0A327}" sibTransId="{023ED396-5F82-47D4-9A31-6E0E5D6B5D64}"/>
    <dgm:cxn modelId="{1510A649-D3E2-4F75-8610-08E1D0B61C51}" srcId="{A2FE86F6-DF53-41AF-8C3D-87138E60E21E}" destId="{0B3B43F3-0907-4FEA-B721-B62A425E27B7}" srcOrd="0" destOrd="0" parTransId="{782FAA3B-5E49-4F78-ACE2-2090FF8C6562}" sibTransId="{B8FB9958-520F-49F3-AC41-6B57B7028861}"/>
    <dgm:cxn modelId="{AF99EEF0-53FF-456E-AC9B-467651CB1BCE}" type="presOf" srcId="{59E27901-1000-4FC5-A1B0-4E39C3AE8F02}" destId="{20A04541-A8B5-4333-A56A-BB003E587A24}" srcOrd="0" destOrd="0" presId="urn:microsoft.com/office/officeart/2005/8/layout/cycle5"/>
    <dgm:cxn modelId="{441A0337-8CCF-480F-85D3-31BE5496B96F}" type="presOf" srcId="{983F401D-E063-4664-B16D-867AA7DB042D}" destId="{1F389FCD-19D1-4DC3-B70A-559910299330}" srcOrd="0" destOrd="0" presId="urn:microsoft.com/office/officeart/2005/8/layout/cycle5"/>
    <dgm:cxn modelId="{3823571C-93B3-42E2-97A0-D004A5AC3C69}" type="presOf" srcId="{9C9464A7-28B8-44A1-940F-2064A4CCA5F6}" destId="{FFB69374-9C13-4019-84A6-17931781DCAE}" srcOrd="0" destOrd="0" presId="urn:microsoft.com/office/officeart/2005/8/layout/cycle5"/>
    <dgm:cxn modelId="{FE0269B3-DAA0-4B57-B740-D3D8C46C9E03}" type="presParOf" srcId="{D9A2A385-4BE4-4EE1-BB4E-C1E3F758CED7}" destId="{1B138FEE-F65A-4FF2-B81E-89314A7F96DF}" srcOrd="0" destOrd="0" presId="urn:microsoft.com/office/officeart/2005/8/layout/cycle5"/>
    <dgm:cxn modelId="{1F65B719-59A3-4814-9C63-EE31135D3F33}" type="presParOf" srcId="{D9A2A385-4BE4-4EE1-BB4E-C1E3F758CED7}" destId="{3EE34BA6-38DD-4568-ABE3-D48E2A738441}" srcOrd="1" destOrd="0" presId="urn:microsoft.com/office/officeart/2005/8/layout/cycle5"/>
    <dgm:cxn modelId="{4F54AEFA-CABA-4921-AC45-34867428A477}" type="presParOf" srcId="{D9A2A385-4BE4-4EE1-BB4E-C1E3F758CED7}" destId="{A6BBD599-FDBC-43A6-84A3-44905F205C33}" srcOrd="2" destOrd="0" presId="urn:microsoft.com/office/officeart/2005/8/layout/cycle5"/>
    <dgm:cxn modelId="{EED86820-D55C-4079-8001-E709933ABEE5}" type="presParOf" srcId="{D9A2A385-4BE4-4EE1-BB4E-C1E3F758CED7}" destId="{1F389FCD-19D1-4DC3-B70A-559910299330}" srcOrd="3" destOrd="0" presId="urn:microsoft.com/office/officeart/2005/8/layout/cycle5"/>
    <dgm:cxn modelId="{59B63F4B-5AD5-4747-90CB-E206801ABE62}" type="presParOf" srcId="{D9A2A385-4BE4-4EE1-BB4E-C1E3F758CED7}" destId="{00890A0A-9605-44DA-BDA7-DA2F29BCE92E}" srcOrd="4" destOrd="0" presId="urn:microsoft.com/office/officeart/2005/8/layout/cycle5"/>
    <dgm:cxn modelId="{AA294FE6-B838-4F6B-B866-093B5CD88121}" type="presParOf" srcId="{D9A2A385-4BE4-4EE1-BB4E-C1E3F758CED7}" destId="{BF79413E-FC9A-4ED6-B80B-951F53419AC2}" srcOrd="5" destOrd="0" presId="urn:microsoft.com/office/officeart/2005/8/layout/cycle5"/>
    <dgm:cxn modelId="{A584F0D9-E49A-4165-9D20-922D66107C38}" type="presParOf" srcId="{D9A2A385-4BE4-4EE1-BB4E-C1E3F758CED7}" destId="{1CA95286-05C8-459E-ACAA-986BE1B8CBED}" srcOrd="6" destOrd="0" presId="urn:microsoft.com/office/officeart/2005/8/layout/cycle5"/>
    <dgm:cxn modelId="{ED28D965-3132-4681-954A-E0297FE4CE81}" type="presParOf" srcId="{D9A2A385-4BE4-4EE1-BB4E-C1E3F758CED7}" destId="{4BA19463-F6FB-49E3-AC70-34FE01323DC8}" srcOrd="7" destOrd="0" presId="urn:microsoft.com/office/officeart/2005/8/layout/cycle5"/>
    <dgm:cxn modelId="{71085314-F5FF-4CCB-8D54-462ED51B17EE}" type="presParOf" srcId="{D9A2A385-4BE4-4EE1-BB4E-C1E3F758CED7}" destId="{FFB69374-9C13-4019-84A6-17931781DCAE}" srcOrd="8" destOrd="0" presId="urn:microsoft.com/office/officeart/2005/8/layout/cycle5"/>
    <dgm:cxn modelId="{FE223D84-FA8E-4A93-A5D6-CAE1009173E1}" type="presParOf" srcId="{D9A2A385-4BE4-4EE1-BB4E-C1E3F758CED7}" destId="{5CA5CABB-4BA4-43A2-9149-7445542926D1}" srcOrd="9" destOrd="0" presId="urn:microsoft.com/office/officeart/2005/8/layout/cycle5"/>
    <dgm:cxn modelId="{EB04F7EA-1A56-44D3-B272-EBE76B01973C}" type="presParOf" srcId="{D9A2A385-4BE4-4EE1-BB4E-C1E3F758CED7}" destId="{EBF308E4-617C-465D-B22C-7E402EAB1FA2}" srcOrd="10" destOrd="0" presId="urn:microsoft.com/office/officeart/2005/8/layout/cycle5"/>
    <dgm:cxn modelId="{9378414F-36F0-4913-8784-1DAFB7D0A19F}" type="presParOf" srcId="{D9A2A385-4BE4-4EE1-BB4E-C1E3F758CED7}" destId="{20A04541-A8B5-4333-A56A-BB003E587A24}" srcOrd="11" destOrd="0" presId="urn:microsoft.com/office/officeart/2005/8/layout/cycle5"/>
    <dgm:cxn modelId="{38DAD475-9738-4745-B2CD-1DAEDD69D811}" type="presParOf" srcId="{D9A2A385-4BE4-4EE1-BB4E-C1E3F758CED7}" destId="{A1BBBD52-00A6-4B48-82E8-8584BFE4B5AD}" srcOrd="12" destOrd="0" presId="urn:microsoft.com/office/officeart/2005/8/layout/cycle5"/>
    <dgm:cxn modelId="{0E94E1E3-DF87-4BBF-85FB-64DCDE79D1B3}" type="presParOf" srcId="{D9A2A385-4BE4-4EE1-BB4E-C1E3F758CED7}" destId="{C204259E-53BC-4B02-A0DD-19DA768E1BC3}" srcOrd="13" destOrd="0" presId="urn:microsoft.com/office/officeart/2005/8/layout/cycle5"/>
    <dgm:cxn modelId="{AE956528-4669-4176-99E6-846CC278AC31}" type="presParOf" srcId="{D9A2A385-4BE4-4EE1-BB4E-C1E3F758CED7}" destId="{AC47F79B-E0C4-489C-BBDD-980C4417118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A7DE99-1420-4747-82CD-5368D809AAE3}" type="doc">
      <dgm:prSet loTypeId="urn:microsoft.com/office/officeart/2005/8/layout/pList2" loCatId="list" qsTypeId="urn:microsoft.com/office/officeart/2005/8/quickstyle/simple1" qsCatId="simple" csTypeId="urn:microsoft.com/office/officeart/2005/8/colors/accent1_2" csCatId="accent1" phldr="1"/>
      <dgm:spPr/>
    </dgm:pt>
    <dgm:pt modelId="{2C60624D-D6E8-4746-906A-D996923CAA59}">
      <dgm:prSet custT="1"/>
      <dgm:spPr>
        <a:solidFill>
          <a:schemeClr val="accent2">
            <a:lumMod val="75000"/>
          </a:schemeClr>
        </a:solidFill>
      </dgm:spPr>
      <dgm:t>
        <a:bodyPr/>
        <a:lstStyle/>
        <a:p>
          <a:r>
            <a:rPr lang="vi-VN" sz="2800" b="1" dirty="0">
              <a:latin typeface="+mj-lt"/>
            </a:rPr>
            <a:t>được miêu tả trực tiếp (“bao cô thôn nữ hát lên trên đồi”)</a:t>
          </a:r>
          <a:endParaRPr lang="en-US" sz="2800" b="1" dirty="0">
            <a:latin typeface="+mj-lt"/>
          </a:endParaRPr>
        </a:p>
      </dgm:t>
    </dgm:pt>
    <dgm:pt modelId="{EF5EFD4E-1090-4F63-A54F-CD0B2DA9F7FB}" type="parTrans" cxnId="{92C3D372-3276-4806-8928-427E2FAEF9ED}">
      <dgm:prSet/>
      <dgm:spPr/>
      <dgm:t>
        <a:bodyPr/>
        <a:lstStyle/>
        <a:p>
          <a:endParaRPr lang="en-US"/>
        </a:p>
      </dgm:t>
    </dgm:pt>
    <dgm:pt modelId="{B93A6A4C-595A-4041-9D65-E767664349B7}" type="sibTrans" cxnId="{92C3D372-3276-4806-8928-427E2FAEF9ED}">
      <dgm:prSet/>
      <dgm:spPr/>
      <dgm:t>
        <a:bodyPr/>
        <a:lstStyle/>
        <a:p>
          <a:endParaRPr lang="en-US"/>
        </a:p>
      </dgm:t>
    </dgm:pt>
    <dgm:pt modelId="{A0DC2E66-0A90-4863-B3A7-753A701183EA}">
      <dgm:prSet custT="1"/>
      <dgm:spPr>
        <a:solidFill>
          <a:schemeClr val="accent4">
            <a:lumMod val="75000"/>
          </a:schemeClr>
        </a:solidFill>
      </dgm:spPr>
      <dgm:t>
        <a:bodyPr/>
        <a:lstStyle/>
        <a:p>
          <a:pPr algn="ctr"/>
          <a:r>
            <a:rPr lang="vi-VN" sz="2800" b="1" dirty="0">
              <a:latin typeface="Times New Roman" panose="02020603050405020304" pitchFamily="18" charset="0"/>
              <a:cs typeface="Times New Roman" panose="02020603050405020304" pitchFamily="18" charset="0"/>
            </a:rPr>
            <a:t>hiện lên qua một nét chấm phá hoán dụ (“tà áo biếc”)</a:t>
          </a:r>
          <a:endParaRPr lang="en-US" sz="2800" b="1" dirty="0">
            <a:latin typeface="Times New Roman" panose="02020603050405020304" pitchFamily="18" charset="0"/>
            <a:cs typeface="Times New Roman" panose="02020603050405020304" pitchFamily="18" charset="0"/>
          </a:endParaRPr>
        </a:p>
      </dgm:t>
    </dgm:pt>
    <dgm:pt modelId="{7052C2BD-4513-40EA-9142-53BEA468FA6E}" type="parTrans" cxnId="{744331B0-4910-4025-BC8E-03EF98C783B3}">
      <dgm:prSet/>
      <dgm:spPr/>
      <dgm:t>
        <a:bodyPr/>
        <a:lstStyle/>
        <a:p>
          <a:endParaRPr lang="en-US"/>
        </a:p>
      </dgm:t>
    </dgm:pt>
    <dgm:pt modelId="{611F4AB6-B0F3-4359-A256-0F19C8D4812D}" type="sibTrans" cxnId="{744331B0-4910-4025-BC8E-03EF98C783B3}">
      <dgm:prSet/>
      <dgm:spPr/>
      <dgm:t>
        <a:bodyPr/>
        <a:lstStyle/>
        <a:p>
          <a:endParaRPr lang="en-US"/>
        </a:p>
      </dgm:t>
    </dgm:pt>
    <dgm:pt modelId="{BEE2B326-5889-4BC8-B158-D481F0E5415E}">
      <dgm:prSet custT="1"/>
      <dgm:spPr>
        <a:solidFill>
          <a:srgbClr val="00B050"/>
        </a:solidFill>
      </dgm:spPr>
      <dgm:t>
        <a:bodyPr/>
        <a:lstStyle/>
        <a:p>
          <a:r>
            <a:rPr lang="vi-VN" sz="2800" b="1" dirty="0">
              <a:latin typeface="+mj-lt"/>
            </a:rPr>
            <a:t>hiện lên gián tiếp (“tiếng ca</a:t>
          </a:r>
          <a:r>
            <a:rPr lang="en-US" sz="2800" b="1" dirty="0">
              <a:latin typeface="+mj-lt"/>
            </a:rPr>
            <a:t>)</a:t>
          </a:r>
        </a:p>
      </dgm:t>
    </dgm:pt>
    <dgm:pt modelId="{BA3E458B-4F0D-496B-93F6-DD5D2A223890}" type="parTrans" cxnId="{4527DB2B-FB9A-4684-835D-2D4F09F774E1}">
      <dgm:prSet/>
      <dgm:spPr/>
      <dgm:t>
        <a:bodyPr/>
        <a:lstStyle/>
        <a:p>
          <a:endParaRPr lang="en-US"/>
        </a:p>
      </dgm:t>
    </dgm:pt>
    <dgm:pt modelId="{94060D5C-B154-4158-A408-CA734E56F9AA}" type="sibTrans" cxnId="{4527DB2B-FB9A-4684-835D-2D4F09F774E1}">
      <dgm:prSet/>
      <dgm:spPr/>
      <dgm:t>
        <a:bodyPr/>
        <a:lstStyle/>
        <a:p>
          <a:endParaRPr lang="en-US"/>
        </a:p>
      </dgm:t>
    </dgm:pt>
    <dgm:pt modelId="{15F3E2F7-840E-404A-B940-245EA2253A28}">
      <dgm:prSet custT="1"/>
      <dgm:spPr/>
      <dgm:t>
        <a:bodyPr/>
        <a:lstStyle/>
        <a:p>
          <a:r>
            <a:rPr lang="vi-VN" sz="2800" b="1" dirty="0">
              <a:latin typeface="+mj-lt"/>
            </a:rPr>
            <a:t>hiện lên trong kí ức của nhân vật trữ tình (người chị “gánh thóc”)</a:t>
          </a:r>
          <a:endParaRPr lang="en-US" sz="2800" b="1" dirty="0">
            <a:latin typeface="+mj-lt"/>
          </a:endParaRPr>
        </a:p>
      </dgm:t>
    </dgm:pt>
    <dgm:pt modelId="{EABEE7C2-D008-45DF-B281-792B8A93D698}" type="parTrans" cxnId="{1D5F1CEE-4CB1-433E-ADB4-01AE8E1419AC}">
      <dgm:prSet/>
      <dgm:spPr/>
      <dgm:t>
        <a:bodyPr/>
        <a:lstStyle/>
        <a:p>
          <a:endParaRPr lang="en-US"/>
        </a:p>
      </dgm:t>
    </dgm:pt>
    <dgm:pt modelId="{8A56F866-4CA3-49AE-BC2D-78172C50A9A1}" type="sibTrans" cxnId="{1D5F1CEE-4CB1-433E-ADB4-01AE8E1419AC}">
      <dgm:prSet/>
      <dgm:spPr/>
      <dgm:t>
        <a:bodyPr/>
        <a:lstStyle/>
        <a:p>
          <a:endParaRPr lang="en-US"/>
        </a:p>
      </dgm:t>
    </dgm:pt>
    <dgm:pt modelId="{D791174F-24F4-40AA-9554-4B623BFF3A51}" type="pres">
      <dgm:prSet presAssocID="{A1A7DE99-1420-4747-82CD-5368D809AAE3}" presName="Name0" presStyleCnt="0">
        <dgm:presLayoutVars>
          <dgm:dir/>
          <dgm:resizeHandles val="exact"/>
        </dgm:presLayoutVars>
      </dgm:prSet>
      <dgm:spPr/>
    </dgm:pt>
    <dgm:pt modelId="{0DA4C4E0-2CB2-40D6-827D-B8FEF557A12C}" type="pres">
      <dgm:prSet presAssocID="{A1A7DE99-1420-4747-82CD-5368D809AAE3}" presName="bkgdShp" presStyleLbl="alignAccFollowNode1" presStyleIdx="0" presStyleCnt="1"/>
      <dgm:spPr/>
    </dgm:pt>
    <dgm:pt modelId="{5EA5DAE2-07E4-4489-B74C-12B64680F978}" type="pres">
      <dgm:prSet presAssocID="{A1A7DE99-1420-4747-82CD-5368D809AAE3}" presName="linComp" presStyleCnt="0"/>
      <dgm:spPr/>
    </dgm:pt>
    <dgm:pt modelId="{0EA41F8A-498E-4467-A86C-98D6E0321D02}" type="pres">
      <dgm:prSet presAssocID="{A0DC2E66-0A90-4863-B3A7-753A701183EA}" presName="compNode" presStyleCnt="0"/>
      <dgm:spPr/>
    </dgm:pt>
    <dgm:pt modelId="{B35666CF-C5D2-4B8E-8098-56899A961D5E}" type="pres">
      <dgm:prSet presAssocID="{A0DC2E66-0A90-4863-B3A7-753A701183EA}" presName="node" presStyleLbl="node1" presStyleIdx="0" presStyleCnt="4" custScaleX="153341">
        <dgm:presLayoutVars>
          <dgm:bulletEnabled val="1"/>
        </dgm:presLayoutVars>
      </dgm:prSet>
      <dgm:spPr/>
      <dgm:t>
        <a:bodyPr/>
        <a:lstStyle/>
        <a:p>
          <a:endParaRPr lang="en-US"/>
        </a:p>
      </dgm:t>
    </dgm:pt>
    <dgm:pt modelId="{B2FD01CF-2524-4F7F-9002-53C2E0557C84}" type="pres">
      <dgm:prSet presAssocID="{A0DC2E66-0A90-4863-B3A7-753A701183EA}" presName="invisiNode" presStyleLbl="node1" presStyleIdx="0" presStyleCnt="4"/>
      <dgm:spPr/>
    </dgm:pt>
    <dgm:pt modelId="{043D70F4-608F-43AA-A74D-E75F4026B3EC}" type="pres">
      <dgm:prSet presAssocID="{A0DC2E66-0A90-4863-B3A7-753A701183EA}"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545C725-41EA-4BF3-821E-68F7AE03F66A}" type="pres">
      <dgm:prSet presAssocID="{611F4AB6-B0F3-4359-A256-0F19C8D4812D}" presName="sibTrans" presStyleLbl="sibTrans2D1" presStyleIdx="0" presStyleCnt="0"/>
      <dgm:spPr/>
      <dgm:t>
        <a:bodyPr/>
        <a:lstStyle/>
        <a:p>
          <a:endParaRPr lang="en-US"/>
        </a:p>
      </dgm:t>
    </dgm:pt>
    <dgm:pt modelId="{5BD80A42-D131-498C-8A73-89232DC38C5B}" type="pres">
      <dgm:prSet presAssocID="{2C60624D-D6E8-4746-906A-D996923CAA59}" presName="compNode" presStyleCnt="0"/>
      <dgm:spPr/>
    </dgm:pt>
    <dgm:pt modelId="{9EB539E8-BE0C-42EE-8AF3-D68EB09EFCCC}" type="pres">
      <dgm:prSet presAssocID="{2C60624D-D6E8-4746-906A-D996923CAA59}" presName="node" presStyleLbl="node1" presStyleIdx="1" presStyleCnt="4" custScaleX="171497">
        <dgm:presLayoutVars>
          <dgm:bulletEnabled val="1"/>
        </dgm:presLayoutVars>
      </dgm:prSet>
      <dgm:spPr/>
      <dgm:t>
        <a:bodyPr/>
        <a:lstStyle/>
        <a:p>
          <a:endParaRPr lang="en-US"/>
        </a:p>
      </dgm:t>
    </dgm:pt>
    <dgm:pt modelId="{8D088585-26B3-44F0-B8E3-3D7110FB2FB3}" type="pres">
      <dgm:prSet presAssocID="{2C60624D-D6E8-4746-906A-D996923CAA59}" presName="invisiNode" presStyleLbl="node1" presStyleIdx="1" presStyleCnt="4"/>
      <dgm:spPr/>
    </dgm:pt>
    <dgm:pt modelId="{DD6E4F90-811C-4410-934D-D16CF794117B}" type="pres">
      <dgm:prSet presAssocID="{2C60624D-D6E8-4746-906A-D996923CAA59}" presName="imagNode" presStyleLbl="f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B7128FCA-4D3D-4665-AA37-5221859591EB}" type="pres">
      <dgm:prSet presAssocID="{B93A6A4C-595A-4041-9D65-E767664349B7}" presName="sibTrans" presStyleLbl="sibTrans2D1" presStyleIdx="0" presStyleCnt="0"/>
      <dgm:spPr/>
      <dgm:t>
        <a:bodyPr/>
        <a:lstStyle/>
        <a:p>
          <a:endParaRPr lang="en-US"/>
        </a:p>
      </dgm:t>
    </dgm:pt>
    <dgm:pt modelId="{C3A74444-8B23-4633-A32A-85B46635160E}" type="pres">
      <dgm:prSet presAssocID="{BEE2B326-5889-4BC8-B158-D481F0E5415E}" presName="compNode" presStyleCnt="0"/>
      <dgm:spPr/>
    </dgm:pt>
    <dgm:pt modelId="{3B8F50BA-2DA1-430A-A1CA-8BC811300DA9}" type="pres">
      <dgm:prSet presAssocID="{BEE2B326-5889-4BC8-B158-D481F0E5415E}" presName="node" presStyleLbl="node1" presStyleIdx="2" presStyleCnt="4" custScaleX="150849">
        <dgm:presLayoutVars>
          <dgm:bulletEnabled val="1"/>
        </dgm:presLayoutVars>
      </dgm:prSet>
      <dgm:spPr/>
      <dgm:t>
        <a:bodyPr/>
        <a:lstStyle/>
        <a:p>
          <a:endParaRPr lang="en-US"/>
        </a:p>
      </dgm:t>
    </dgm:pt>
    <dgm:pt modelId="{CB417B48-EF3B-4FF6-8C07-16CAD362FB61}" type="pres">
      <dgm:prSet presAssocID="{BEE2B326-5889-4BC8-B158-D481F0E5415E}" presName="invisiNode" presStyleLbl="node1" presStyleIdx="2" presStyleCnt="4"/>
      <dgm:spPr/>
    </dgm:pt>
    <dgm:pt modelId="{E9526640-FE1B-4E2F-A970-A26C27495E67}" type="pres">
      <dgm:prSet presAssocID="{BEE2B326-5889-4BC8-B158-D481F0E5415E}" presName="imagNode" presStyleLbl="fgImgPlace1" presStyleIdx="2"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34000" r="-34000"/>
          </a:stretch>
        </a:blipFill>
      </dgm:spPr>
    </dgm:pt>
    <dgm:pt modelId="{4E52E12B-8250-4BFF-AF98-203674A14EEC}" type="pres">
      <dgm:prSet presAssocID="{94060D5C-B154-4158-A408-CA734E56F9AA}" presName="sibTrans" presStyleLbl="sibTrans2D1" presStyleIdx="0" presStyleCnt="0"/>
      <dgm:spPr/>
      <dgm:t>
        <a:bodyPr/>
        <a:lstStyle/>
        <a:p>
          <a:endParaRPr lang="en-US"/>
        </a:p>
      </dgm:t>
    </dgm:pt>
    <dgm:pt modelId="{27C64504-E30F-4003-A9B7-232D217E0B8D}" type="pres">
      <dgm:prSet presAssocID="{15F3E2F7-840E-404A-B940-245EA2253A28}" presName="compNode" presStyleCnt="0"/>
      <dgm:spPr/>
    </dgm:pt>
    <dgm:pt modelId="{05FB4C50-861B-4726-B68F-8C3524985F74}" type="pres">
      <dgm:prSet presAssocID="{15F3E2F7-840E-404A-B940-245EA2253A28}" presName="node" presStyleLbl="node1" presStyleIdx="3" presStyleCnt="4" custScaleX="194829">
        <dgm:presLayoutVars>
          <dgm:bulletEnabled val="1"/>
        </dgm:presLayoutVars>
      </dgm:prSet>
      <dgm:spPr/>
      <dgm:t>
        <a:bodyPr/>
        <a:lstStyle/>
        <a:p>
          <a:endParaRPr lang="en-US"/>
        </a:p>
      </dgm:t>
    </dgm:pt>
    <dgm:pt modelId="{685A82CA-A3E3-4F4E-80A0-CD180F8970AF}" type="pres">
      <dgm:prSet presAssocID="{15F3E2F7-840E-404A-B940-245EA2253A28}" presName="invisiNode" presStyleLbl="node1" presStyleIdx="3" presStyleCnt="4"/>
      <dgm:spPr/>
    </dgm:pt>
    <dgm:pt modelId="{944C27F2-31C7-419E-B892-9330EF7F37D2}" type="pres">
      <dgm:prSet presAssocID="{15F3E2F7-840E-404A-B940-245EA2253A28}" presName="imagNode" presStyleLbl="fgImgPlace1" presStyleIdx="3" presStyleCnt="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DD8E2218-C8B9-4086-9B96-82D1C1270B3B}" type="presOf" srcId="{611F4AB6-B0F3-4359-A256-0F19C8D4812D}" destId="{0545C725-41EA-4BF3-821E-68F7AE03F66A}" srcOrd="0" destOrd="0" presId="urn:microsoft.com/office/officeart/2005/8/layout/pList2"/>
    <dgm:cxn modelId="{32EF0BF7-A3BB-4155-ACE3-9241CAEB0E76}" type="presOf" srcId="{B93A6A4C-595A-4041-9D65-E767664349B7}" destId="{B7128FCA-4D3D-4665-AA37-5221859591EB}" srcOrd="0" destOrd="0" presId="urn:microsoft.com/office/officeart/2005/8/layout/pList2"/>
    <dgm:cxn modelId="{E7E8817B-2A5E-45BB-8BE9-D05E8770CE83}" type="presOf" srcId="{BEE2B326-5889-4BC8-B158-D481F0E5415E}" destId="{3B8F50BA-2DA1-430A-A1CA-8BC811300DA9}" srcOrd="0" destOrd="0" presId="urn:microsoft.com/office/officeart/2005/8/layout/pList2"/>
    <dgm:cxn modelId="{744331B0-4910-4025-BC8E-03EF98C783B3}" srcId="{A1A7DE99-1420-4747-82CD-5368D809AAE3}" destId="{A0DC2E66-0A90-4863-B3A7-753A701183EA}" srcOrd="0" destOrd="0" parTransId="{7052C2BD-4513-40EA-9142-53BEA468FA6E}" sibTransId="{611F4AB6-B0F3-4359-A256-0F19C8D4812D}"/>
    <dgm:cxn modelId="{1D6501C4-2A72-4284-85F8-4779D3E86EE3}" type="presOf" srcId="{A1A7DE99-1420-4747-82CD-5368D809AAE3}" destId="{D791174F-24F4-40AA-9554-4B623BFF3A51}" srcOrd="0" destOrd="0" presId="urn:microsoft.com/office/officeart/2005/8/layout/pList2"/>
    <dgm:cxn modelId="{4527DB2B-FB9A-4684-835D-2D4F09F774E1}" srcId="{A1A7DE99-1420-4747-82CD-5368D809AAE3}" destId="{BEE2B326-5889-4BC8-B158-D481F0E5415E}" srcOrd="2" destOrd="0" parTransId="{BA3E458B-4F0D-496B-93F6-DD5D2A223890}" sibTransId="{94060D5C-B154-4158-A408-CA734E56F9AA}"/>
    <dgm:cxn modelId="{1D5F1CEE-4CB1-433E-ADB4-01AE8E1419AC}" srcId="{A1A7DE99-1420-4747-82CD-5368D809AAE3}" destId="{15F3E2F7-840E-404A-B940-245EA2253A28}" srcOrd="3" destOrd="0" parTransId="{EABEE7C2-D008-45DF-B281-792B8A93D698}" sibTransId="{8A56F866-4CA3-49AE-BC2D-78172C50A9A1}"/>
    <dgm:cxn modelId="{5ADD12F5-A869-4E19-A2A9-1BCA7D09263B}" type="presOf" srcId="{94060D5C-B154-4158-A408-CA734E56F9AA}" destId="{4E52E12B-8250-4BFF-AF98-203674A14EEC}" srcOrd="0" destOrd="0" presId="urn:microsoft.com/office/officeart/2005/8/layout/pList2"/>
    <dgm:cxn modelId="{61451435-ED5F-46AD-99E3-6ACF555F80D4}" type="presOf" srcId="{2C60624D-D6E8-4746-906A-D996923CAA59}" destId="{9EB539E8-BE0C-42EE-8AF3-D68EB09EFCCC}" srcOrd="0" destOrd="0" presId="urn:microsoft.com/office/officeart/2005/8/layout/pList2"/>
    <dgm:cxn modelId="{F4F022BC-7E90-4BAD-9FAE-6B317487E62E}" type="presOf" srcId="{A0DC2E66-0A90-4863-B3A7-753A701183EA}" destId="{B35666CF-C5D2-4B8E-8098-56899A961D5E}" srcOrd="0" destOrd="0" presId="urn:microsoft.com/office/officeart/2005/8/layout/pList2"/>
    <dgm:cxn modelId="{92C3D372-3276-4806-8928-427E2FAEF9ED}" srcId="{A1A7DE99-1420-4747-82CD-5368D809AAE3}" destId="{2C60624D-D6E8-4746-906A-D996923CAA59}" srcOrd="1" destOrd="0" parTransId="{EF5EFD4E-1090-4F63-A54F-CD0B2DA9F7FB}" sibTransId="{B93A6A4C-595A-4041-9D65-E767664349B7}"/>
    <dgm:cxn modelId="{ADE20F4C-5D87-450B-828B-10476F84F7C0}" type="presOf" srcId="{15F3E2F7-840E-404A-B940-245EA2253A28}" destId="{05FB4C50-861B-4726-B68F-8C3524985F74}" srcOrd="0" destOrd="0" presId="urn:microsoft.com/office/officeart/2005/8/layout/pList2"/>
    <dgm:cxn modelId="{455E7A04-B004-4EAE-BAD6-0036D577C2E9}" type="presParOf" srcId="{D791174F-24F4-40AA-9554-4B623BFF3A51}" destId="{0DA4C4E0-2CB2-40D6-827D-B8FEF557A12C}" srcOrd="0" destOrd="0" presId="urn:microsoft.com/office/officeart/2005/8/layout/pList2"/>
    <dgm:cxn modelId="{4780C04C-DB9D-471C-897B-92294F088CCB}" type="presParOf" srcId="{D791174F-24F4-40AA-9554-4B623BFF3A51}" destId="{5EA5DAE2-07E4-4489-B74C-12B64680F978}" srcOrd="1" destOrd="0" presId="urn:microsoft.com/office/officeart/2005/8/layout/pList2"/>
    <dgm:cxn modelId="{F06F8E66-A225-4D5A-8056-64000182BD11}" type="presParOf" srcId="{5EA5DAE2-07E4-4489-B74C-12B64680F978}" destId="{0EA41F8A-498E-4467-A86C-98D6E0321D02}" srcOrd="0" destOrd="0" presId="urn:microsoft.com/office/officeart/2005/8/layout/pList2"/>
    <dgm:cxn modelId="{F48080DA-6866-4978-AE9A-9A6A2363EB82}" type="presParOf" srcId="{0EA41F8A-498E-4467-A86C-98D6E0321D02}" destId="{B35666CF-C5D2-4B8E-8098-56899A961D5E}" srcOrd="0" destOrd="0" presId="urn:microsoft.com/office/officeart/2005/8/layout/pList2"/>
    <dgm:cxn modelId="{727433FB-0823-4DB6-BCDA-4E5252F6626B}" type="presParOf" srcId="{0EA41F8A-498E-4467-A86C-98D6E0321D02}" destId="{B2FD01CF-2524-4F7F-9002-53C2E0557C84}" srcOrd="1" destOrd="0" presId="urn:microsoft.com/office/officeart/2005/8/layout/pList2"/>
    <dgm:cxn modelId="{0C212AFB-DC7E-4712-BB77-030905B69274}" type="presParOf" srcId="{0EA41F8A-498E-4467-A86C-98D6E0321D02}" destId="{043D70F4-608F-43AA-A74D-E75F4026B3EC}" srcOrd="2" destOrd="0" presId="urn:microsoft.com/office/officeart/2005/8/layout/pList2"/>
    <dgm:cxn modelId="{F1BCBC08-1A2B-4A90-965C-2E574E762ACA}" type="presParOf" srcId="{5EA5DAE2-07E4-4489-B74C-12B64680F978}" destId="{0545C725-41EA-4BF3-821E-68F7AE03F66A}" srcOrd="1" destOrd="0" presId="urn:microsoft.com/office/officeart/2005/8/layout/pList2"/>
    <dgm:cxn modelId="{FA5AC838-AD2C-4535-82EF-845F212D57F1}" type="presParOf" srcId="{5EA5DAE2-07E4-4489-B74C-12B64680F978}" destId="{5BD80A42-D131-498C-8A73-89232DC38C5B}" srcOrd="2" destOrd="0" presId="urn:microsoft.com/office/officeart/2005/8/layout/pList2"/>
    <dgm:cxn modelId="{27C7CA3C-9E2E-4128-A47D-1DB0919C3D39}" type="presParOf" srcId="{5BD80A42-D131-498C-8A73-89232DC38C5B}" destId="{9EB539E8-BE0C-42EE-8AF3-D68EB09EFCCC}" srcOrd="0" destOrd="0" presId="urn:microsoft.com/office/officeart/2005/8/layout/pList2"/>
    <dgm:cxn modelId="{6C8F15EE-7650-459C-B107-469AEE9C75D7}" type="presParOf" srcId="{5BD80A42-D131-498C-8A73-89232DC38C5B}" destId="{8D088585-26B3-44F0-B8E3-3D7110FB2FB3}" srcOrd="1" destOrd="0" presId="urn:microsoft.com/office/officeart/2005/8/layout/pList2"/>
    <dgm:cxn modelId="{8D8E2AD2-F641-49C5-B6A5-131871D91601}" type="presParOf" srcId="{5BD80A42-D131-498C-8A73-89232DC38C5B}" destId="{DD6E4F90-811C-4410-934D-D16CF794117B}" srcOrd="2" destOrd="0" presId="urn:microsoft.com/office/officeart/2005/8/layout/pList2"/>
    <dgm:cxn modelId="{051F3E63-C4B8-4564-8FDF-E76FE7B6B10E}" type="presParOf" srcId="{5EA5DAE2-07E4-4489-B74C-12B64680F978}" destId="{B7128FCA-4D3D-4665-AA37-5221859591EB}" srcOrd="3" destOrd="0" presId="urn:microsoft.com/office/officeart/2005/8/layout/pList2"/>
    <dgm:cxn modelId="{DF8F2493-4E3E-404D-832A-D70493E5F7E1}" type="presParOf" srcId="{5EA5DAE2-07E4-4489-B74C-12B64680F978}" destId="{C3A74444-8B23-4633-A32A-85B46635160E}" srcOrd="4" destOrd="0" presId="urn:microsoft.com/office/officeart/2005/8/layout/pList2"/>
    <dgm:cxn modelId="{7D2B8865-CDA6-4938-A853-205890282A62}" type="presParOf" srcId="{C3A74444-8B23-4633-A32A-85B46635160E}" destId="{3B8F50BA-2DA1-430A-A1CA-8BC811300DA9}" srcOrd="0" destOrd="0" presId="urn:microsoft.com/office/officeart/2005/8/layout/pList2"/>
    <dgm:cxn modelId="{AB5E96B7-3DF1-41C9-87F5-42F072E505BB}" type="presParOf" srcId="{C3A74444-8B23-4633-A32A-85B46635160E}" destId="{CB417B48-EF3B-4FF6-8C07-16CAD362FB61}" srcOrd="1" destOrd="0" presId="urn:microsoft.com/office/officeart/2005/8/layout/pList2"/>
    <dgm:cxn modelId="{0C5BE3BE-4986-430B-B493-35756849EC3F}" type="presParOf" srcId="{C3A74444-8B23-4633-A32A-85B46635160E}" destId="{E9526640-FE1B-4E2F-A970-A26C27495E67}" srcOrd="2" destOrd="0" presId="urn:microsoft.com/office/officeart/2005/8/layout/pList2"/>
    <dgm:cxn modelId="{542392AB-DEB0-492F-9D3A-75DB5DA98BCB}" type="presParOf" srcId="{5EA5DAE2-07E4-4489-B74C-12B64680F978}" destId="{4E52E12B-8250-4BFF-AF98-203674A14EEC}" srcOrd="5" destOrd="0" presId="urn:microsoft.com/office/officeart/2005/8/layout/pList2"/>
    <dgm:cxn modelId="{7D5A7379-BBF9-4045-ADE5-F3D82B9D9E8D}" type="presParOf" srcId="{5EA5DAE2-07E4-4489-B74C-12B64680F978}" destId="{27C64504-E30F-4003-A9B7-232D217E0B8D}" srcOrd="6" destOrd="0" presId="urn:microsoft.com/office/officeart/2005/8/layout/pList2"/>
    <dgm:cxn modelId="{1F4565A6-6AEB-491A-B061-43E41B9BF59E}" type="presParOf" srcId="{27C64504-E30F-4003-A9B7-232D217E0B8D}" destId="{05FB4C50-861B-4726-B68F-8C3524985F74}" srcOrd="0" destOrd="0" presId="urn:microsoft.com/office/officeart/2005/8/layout/pList2"/>
    <dgm:cxn modelId="{E3927658-C577-4A39-A362-AF38BA754D2C}" type="presParOf" srcId="{27C64504-E30F-4003-A9B7-232D217E0B8D}" destId="{685A82CA-A3E3-4F4E-80A0-CD180F8970AF}" srcOrd="1" destOrd="0" presId="urn:microsoft.com/office/officeart/2005/8/layout/pList2"/>
    <dgm:cxn modelId="{1F71B301-68A4-4716-84D4-21A5281E573B}" type="presParOf" srcId="{27C64504-E30F-4003-A9B7-232D217E0B8D}" destId="{944C27F2-31C7-419E-B892-9330EF7F37D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A7DE99-1420-4747-82CD-5368D809AAE3}" type="doc">
      <dgm:prSet loTypeId="urn:microsoft.com/office/officeart/2005/8/layout/pList2" loCatId="list" qsTypeId="urn:microsoft.com/office/officeart/2005/8/quickstyle/simple1" qsCatId="simple" csTypeId="urn:microsoft.com/office/officeart/2005/8/colors/accent1_2" csCatId="accent1" phldr="1"/>
      <dgm:spPr/>
    </dgm:pt>
    <dgm:pt modelId="{2C60624D-D6E8-4746-906A-D996923CAA59}">
      <dgm:prSet custT="1"/>
      <dgm:spPr>
        <a:solidFill>
          <a:schemeClr val="accent2">
            <a:lumMod val="75000"/>
          </a:schemeClr>
        </a:solidFill>
      </dgm:spPr>
      <dgm:t>
        <a:bodyPr/>
        <a:lstStyle/>
        <a:p>
          <a:r>
            <a:rPr lang="vi-VN" sz="2800" b="1" dirty="0">
              <a:latin typeface="+mj-lt"/>
            </a:rPr>
            <a:t>con người trong khung cảnh mùa xuân.</a:t>
          </a:r>
          <a:endParaRPr lang="en-US" sz="2800" b="1" dirty="0">
            <a:latin typeface="+mj-lt"/>
          </a:endParaRPr>
        </a:p>
      </dgm:t>
    </dgm:pt>
    <dgm:pt modelId="{EF5EFD4E-1090-4F63-A54F-CD0B2DA9F7FB}" type="parTrans" cxnId="{92C3D372-3276-4806-8928-427E2FAEF9ED}">
      <dgm:prSet/>
      <dgm:spPr/>
      <dgm:t>
        <a:bodyPr/>
        <a:lstStyle/>
        <a:p>
          <a:endParaRPr lang="en-US"/>
        </a:p>
      </dgm:t>
    </dgm:pt>
    <dgm:pt modelId="{B93A6A4C-595A-4041-9D65-E767664349B7}" type="sibTrans" cxnId="{92C3D372-3276-4806-8928-427E2FAEF9ED}">
      <dgm:prSet/>
      <dgm:spPr/>
      <dgm:t>
        <a:bodyPr/>
        <a:lstStyle/>
        <a:p>
          <a:endParaRPr lang="en-US"/>
        </a:p>
      </dgm:t>
    </dgm:pt>
    <dgm:pt modelId="{A0DC2E66-0A90-4863-B3A7-753A701183EA}">
      <dgm:prSet custT="1"/>
      <dgm:spPr>
        <a:solidFill>
          <a:schemeClr val="accent4">
            <a:lumMod val="75000"/>
          </a:schemeClr>
        </a:solidFill>
      </dgm:spPr>
      <dgm:t>
        <a:bodyPr/>
        <a:lstStyle/>
        <a:p>
          <a:pPr algn="ctr"/>
          <a:r>
            <a:rPr lang="vi-VN" sz="2800" b="1" dirty="0">
              <a:latin typeface="Times New Roman" panose="02020603050405020304" pitchFamily="18" charset="0"/>
              <a:cs typeface="Times New Roman" panose="02020603050405020304" pitchFamily="18" charset="0"/>
            </a:rPr>
            <a:t>con người xúc động trước thiên nhiên </a:t>
          </a:r>
          <a:endParaRPr lang="en-US" sz="2800" b="1" dirty="0">
            <a:latin typeface="Times New Roman" panose="02020603050405020304" pitchFamily="18" charset="0"/>
            <a:cs typeface="Times New Roman" panose="02020603050405020304" pitchFamily="18" charset="0"/>
          </a:endParaRPr>
        </a:p>
      </dgm:t>
    </dgm:pt>
    <dgm:pt modelId="{7052C2BD-4513-40EA-9142-53BEA468FA6E}" type="parTrans" cxnId="{744331B0-4910-4025-BC8E-03EF98C783B3}">
      <dgm:prSet/>
      <dgm:spPr/>
      <dgm:t>
        <a:bodyPr/>
        <a:lstStyle/>
        <a:p>
          <a:endParaRPr lang="en-US"/>
        </a:p>
      </dgm:t>
    </dgm:pt>
    <dgm:pt modelId="{611F4AB6-B0F3-4359-A256-0F19C8D4812D}" type="sibTrans" cxnId="{744331B0-4910-4025-BC8E-03EF98C783B3}">
      <dgm:prSet/>
      <dgm:spPr/>
      <dgm:t>
        <a:bodyPr/>
        <a:lstStyle/>
        <a:p>
          <a:endParaRPr lang="en-US"/>
        </a:p>
      </dgm:t>
    </dgm:pt>
    <dgm:pt modelId="{BEE2B326-5889-4BC8-B158-D481F0E5415E}">
      <dgm:prSet custT="1"/>
      <dgm:spPr>
        <a:solidFill>
          <a:srgbClr val="00B050"/>
        </a:solidFill>
      </dgm:spPr>
      <dgm:t>
        <a:bodyPr/>
        <a:lstStyle/>
        <a:p>
          <a:r>
            <a:rPr lang="vi-VN" sz="2800" b="1" dirty="0">
              <a:latin typeface="+mj-lt"/>
            </a:rPr>
            <a:t>hiện diện qua cái nhìn, qua tình cảm trước tạo vật, trong con người. </a:t>
          </a:r>
          <a:endParaRPr lang="en-US" sz="2800" b="1" dirty="0">
            <a:latin typeface="+mj-lt"/>
          </a:endParaRPr>
        </a:p>
      </dgm:t>
    </dgm:pt>
    <dgm:pt modelId="{BA3E458B-4F0D-496B-93F6-DD5D2A223890}" type="parTrans" cxnId="{4527DB2B-FB9A-4684-835D-2D4F09F774E1}">
      <dgm:prSet/>
      <dgm:spPr/>
      <dgm:t>
        <a:bodyPr/>
        <a:lstStyle/>
        <a:p>
          <a:endParaRPr lang="en-US"/>
        </a:p>
      </dgm:t>
    </dgm:pt>
    <dgm:pt modelId="{94060D5C-B154-4158-A408-CA734E56F9AA}" type="sibTrans" cxnId="{4527DB2B-FB9A-4684-835D-2D4F09F774E1}">
      <dgm:prSet/>
      <dgm:spPr/>
      <dgm:t>
        <a:bodyPr/>
        <a:lstStyle/>
        <a:p>
          <a:endParaRPr lang="en-US"/>
        </a:p>
      </dgm:t>
    </dgm:pt>
    <dgm:pt modelId="{15F3E2F7-840E-404A-B940-245EA2253A28}">
      <dgm:prSet custT="1"/>
      <dgm:spPr/>
      <dgm:t>
        <a:bodyPr/>
        <a:lstStyle/>
        <a:p>
          <a:r>
            <a:rPr lang="vi-VN" sz="2800" b="1" dirty="0">
              <a:latin typeface="+mj-lt"/>
            </a:rPr>
            <a:t>được khách thể hóa thành hình ảnh “khách xa”</a:t>
          </a:r>
          <a:endParaRPr lang="en-US" sz="2800" b="1" dirty="0">
            <a:latin typeface="+mj-lt"/>
          </a:endParaRPr>
        </a:p>
      </dgm:t>
    </dgm:pt>
    <dgm:pt modelId="{EABEE7C2-D008-45DF-B281-792B8A93D698}" type="parTrans" cxnId="{1D5F1CEE-4CB1-433E-ADB4-01AE8E1419AC}">
      <dgm:prSet/>
      <dgm:spPr/>
      <dgm:t>
        <a:bodyPr/>
        <a:lstStyle/>
        <a:p>
          <a:endParaRPr lang="en-US"/>
        </a:p>
      </dgm:t>
    </dgm:pt>
    <dgm:pt modelId="{8A56F866-4CA3-49AE-BC2D-78172C50A9A1}" type="sibTrans" cxnId="{1D5F1CEE-4CB1-433E-ADB4-01AE8E1419AC}">
      <dgm:prSet/>
      <dgm:spPr/>
      <dgm:t>
        <a:bodyPr/>
        <a:lstStyle/>
        <a:p>
          <a:endParaRPr lang="en-US"/>
        </a:p>
      </dgm:t>
    </dgm:pt>
    <dgm:pt modelId="{D791174F-24F4-40AA-9554-4B623BFF3A51}" type="pres">
      <dgm:prSet presAssocID="{A1A7DE99-1420-4747-82CD-5368D809AAE3}" presName="Name0" presStyleCnt="0">
        <dgm:presLayoutVars>
          <dgm:dir/>
          <dgm:resizeHandles val="exact"/>
        </dgm:presLayoutVars>
      </dgm:prSet>
      <dgm:spPr/>
    </dgm:pt>
    <dgm:pt modelId="{0DA4C4E0-2CB2-40D6-827D-B8FEF557A12C}" type="pres">
      <dgm:prSet presAssocID="{A1A7DE99-1420-4747-82CD-5368D809AAE3}" presName="bkgdShp" presStyleLbl="alignAccFollowNode1" presStyleIdx="0" presStyleCnt="1"/>
      <dgm:spPr/>
    </dgm:pt>
    <dgm:pt modelId="{5EA5DAE2-07E4-4489-B74C-12B64680F978}" type="pres">
      <dgm:prSet presAssocID="{A1A7DE99-1420-4747-82CD-5368D809AAE3}" presName="linComp" presStyleCnt="0"/>
      <dgm:spPr/>
    </dgm:pt>
    <dgm:pt modelId="{0EA41F8A-498E-4467-A86C-98D6E0321D02}" type="pres">
      <dgm:prSet presAssocID="{A0DC2E66-0A90-4863-B3A7-753A701183EA}" presName="compNode" presStyleCnt="0"/>
      <dgm:spPr/>
    </dgm:pt>
    <dgm:pt modelId="{B35666CF-C5D2-4B8E-8098-56899A961D5E}" type="pres">
      <dgm:prSet presAssocID="{A0DC2E66-0A90-4863-B3A7-753A701183EA}" presName="node" presStyleLbl="node1" presStyleIdx="0" presStyleCnt="4" custScaleX="153341">
        <dgm:presLayoutVars>
          <dgm:bulletEnabled val="1"/>
        </dgm:presLayoutVars>
      </dgm:prSet>
      <dgm:spPr/>
      <dgm:t>
        <a:bodyPr/>
        <a:lstStyle/>
        <a:p>
          <a:endParaRPr lang="en-US"/>
        </a:p>
      </dgm:t>
    </dgm:pt>
    <dgm:pt modelId="{B2FD01CF-2524-4F7F-9002-53C2E0557C84}" type="pres">
      <dgm:prSet presAssocID="{A0DC2E66-0A90-4863-B3A7-753A701183EA}" presName="invisiNode" presStyleLbl="node1" presStyleIdx="0" presStyleCnt="4"/>
      <dgm:spPr/>
    </dgm:pt>
    <dgm:pt modelId="{043D70F4-608F-43AA-A74D-E75F4026B3EC}" type="pres">
      <dgm:prSet presAssocID="{A0DC2E66-0A90-4863-B3A7-753A701183EA}"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0545C725-41EA-4BF3-821E-68F7AE03F66A}" type="pres">
      <dgm:prSet presAssocID="{611F4AB6-B0F3-4359-A256-0F19C8D4812D}" presName="sibTrans" presStyleLbl="sibTrans2D1" presStyleIdx="0" presStyleCnt="0"/>
      <dgm:spPr/>
      <dgm:t>
        <a:bodyPr/>
        <a:lstStyle/>
        <a:p>
          <a:endParaRPr lang="en-US"/>
        </a:p>
      </dgm:t>
    </dgm:pt>
    <dgm:pt modelId="{5BD80A42-D131-498C-8A73-89232DC38C5B}" type="pres">
      <dgm:prSet presAssocID="{2C60624D-D6E8-4746-906A-D996923CAA59}" presName="compNode" presStyleCnt="0"/>
      <dgm:spPr/>
    </dgm:pt>
    <dgm:pt modelId="{9EB539E8-BE0C-42EE-8AF3-D68EB09EFCCC}" type="pres">
      <dgm:prSet presAssocID="{2C60624D-D6E8-4746-906A-D996923CAA59}" presName="node" presStyleLbl="node1" presStyleIdx="1" presStyleCnt="4" custScaleX="171497">
        <dgm:presLayoutVars>
          <dgm:bulletEnabled val="1"/>
        </dgm:presLayoutVars>
      </dgm:prSet>
      <dgm:spPr/>
      <dgm:t>
        <a:bodyPr/>
        <a:lstStyle/>
        <a:p>
          <a:endParaRPr lang="en-US"/>
        </a:p>
      </dgm:t>
    </dgm:pt>
    <dgm:pt modelId="{8D088585-26B3-44F0-B8E3-3D7110FB2FB3}" type="pres">
      <dgm:prSet presAssocID="{2C60624D-D6E8-4746-906A-D996923CAA59}" presName="invisiNode" presStyleLbl="node1" presStyleIdx="1" presStyleCnt="4"/>
      <dgm:spPr/>
    </dgm:pt>
    <dgm:pt modelId="{DD6E4F90-811C-4410-934D-D16CF794117B}" type="pres">
      <dgm:prSet presAssocID="{2C60624D-D6E8-4746-906A-D996923CAA59}" presName="imagNode" presStyleLbl="f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B7128FCA-4D3D-4665-AA37-5221859591EB}" type="pres">
      <dgm:prSet presAssocID="{B93A6A4C-595A-4041-9D65-E767664349B7}" presName="sibTrans" presStyleLbl="sibTrans2D1" presStyleIdx="0" presStyleCnt="0"/>
      <dgm:spPr/>
      <dgm:t>
        <a:bodyPr/>
        <a:lstStyle/>
        <a:p>
          <a:endParaRPr lang="en-US"/>
        </a:p>
      </dgm:t>
    </dgm:pt>
    <dgm:pt modelId="{C3A74444-8B23-4633-A32A-85B46635160E}" type="pres">
      <dgm:prSet presAssocID="{BEE2B326-5889-4BC8-B158-D481F0E5415E}" presName="compNode" presStyleCnt="0"/>
      <dgm:spPr/>
    </dgm:pt>
    <dgm:pt modelId="{3B8F50BA-2DA1-430A-A1CA-8BC811300DA9}" type="pres">
      <dgm:prSet presAssocID="{BEE2B326-5889-4BC8-B158-D481F0E5415E}" presName="node" presStyleLbl="node1" presStyleIdx="2" presStyleCnt="4" custScaleX="190147">
        <dgm:presLayoutVars>
          <dgm:bulletEnabled val="1"/>
        </dgm:presLayoutVars>
      </dgm:prSet>
      <dgm:spPr/>
      <dgm:t>
        <a:bodyPr/>
        <a:lstStyle/>
        <a:p>
          <a:endParaRPr lang="en-US"/>
        </a:p>
      </dgm:t>
    </dgm:pt>
    <dgm:pt modelId="{CB417B48-EF3B-4FF6-8C07-16CAD362FB61}" type="pres">
      <dgm:prSet presAssocID="{BEE2B326-5889-4BC8-B158-D481F0E5415E}" presName="invisiNode" presStyleLbl="node1" presStyleIdx="2" presStyleCnt="4"/>
      <dgm:spPr/>
    </dgm:pt>
    <dgm:pt modelId="{E9526640-FE1B-4E2F-A970-A26C27495E67}" type="pres">
      <dgm:prSet presAssocID="{BEE2B326-5889-4BC8-B158-D481F0E5415E}" presName="imagNode" presStyleLbl="fgImgPlace1" presStyleIdx="2"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E52E12B-8250-4BFF-AF98-203674A14EEC}" type="pres">
      <dgm:prSet presAssocID="{94060D5C-B154-4158-A408-CA734E56F9AA}" presName="sibTrans" presStyleLbl="sibTrans2D1" presStyleIdx="0" presStyleCnt="0"/>
      <dgm:spPr/>
      <dgm:t>
        <a:bodyPr/>
        <a:lstStyle/>
        <a:p>
          <a:endParaRPr lang="en-US"/>
        </a:p>
      </dgm:t>
    </dgm:pt>
    <dgm:pt modelId="{27C64504-E30F-4003-A9B7-232D217E0B8D}" type="pres">
      <dgm:prSet presAssocID="{15F3E2F7-840E-404A-B940-245EA2253A28}" presName="compNode" presStyleCnt="0"/>
      <dgm:spPr/>
    </dgm:pt>
    <dgm:pt modelId="{05FB4C50-861B-4726-B68F-8C3524985F74}" type="pres">
      <dgm:prSet presAssocID="{15F3E2F7-840E-404A-B940-245EA2253A28}" presName="node" presStyleLbl="node1" presStyleIdx="3" presStyleCnt="4" custScaleX="194829">
        <dgm:presLayoutVars>
          <dgm:bulletEnabled val="1"/>
        </dgm:presLayoutVars>
      </dgm:prSet>
      <dgm:spPr/>
      <dgm:t>
        <a:bodyPr/>
        <a:lstStyle/>
        <a:p>
          <a:endParaRPr lang="en-US"/>
        </a:p>
      </dgm:t>
    </dgm:pt>
    <dgm:pt modelId="{685A82CA-A3E3-4F4E-80A0-CD180F8970AF}" type="pres">
      <dgm:prSet presAssocID="{15F3E2F7-840E-404A-B940-245EA2253A28}" presName="invisiNode" presStyleLbl="node1" presStyleIdx="3" presStyleCnt="4"/>
      <dgm:spPr/>
    </dgm:pt>
    <dgm:pt modelId="{944C27F2-31C7-419E-B892-9330EF7F37D2}" type="pres">
      <dgm:prSet presAssocID="{15F3E2F7-840E-404A-B940-245EA2253A28}" presName="imagNode" presStyleLbl="fgImgPlace1" presStyleIdx="3" presStyleCnt="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DD8E2218-C8B9-4086-9B96-82D1C1270B3B}" type="presOf" srcId="{611F4AB6-B0F3-4359-A256-0F19C8D4812D}" destId="{0545C725-41EA-4BF3-821E-68F7AE03F66A}" srcOrd="0" destOrd="0" presId="urn:microsoft.com/office/officeart/2005/8/layout/pList2"/>
    <dgm:cxn modelId="{32EF0BF7-A3BB-4155-ACE3-9241CAEB0E76}" type="presOf" srcId="{B93A6A4C-595A-4041-9D65-E767664349B7}" destId="{B7128FCA-4D3D-4665-AA37-5221859591EB}" srcOrd="0" destOrd="0" presId="urn:microsoft.com/office/officeart/2005/8/layout/pList2"/>
    <dgm:cxn modelId="{E7E8817B-2A5E-45BB-8BE9-D05E8770CE83}" type="presOf" srcId="{BEE2B326-5889-4BC8-B158-D481F0E5415E}" destId="{3B8F50BA-2DA1-430A-A1CA-8BC811300DA9}" srcOrd="0" destOrd="0" presId="urn:microsoft.com/office/officeart/2005/8/layout/pList2"/>
    <dgm:cxn modelId="{744331B0-4910-4025-BC8E-03EF98C783B3}" srcId="{A1A7DE99-1420-4747-82CD-5368D809AAE3}" destId="{A0DC2E66-0A90-4863-B3A7-753A701183EA}" srcOrd="0" destOrd="0" parTransId="{7052C2BD-4513-40EA-9142-53BEA468FA6E}" sibTransId="{611F4AB6-B0F3-4359-A256-0F19C8D4812D}"/>
    <dgm:cxn modelId="{1D6501C4-2A72-4284-85F8-4779D3E86EE3}" type="presOf" srcId="{A1A7DE99-1420-4747-82CD-5368D809AAE3}" destId="{D791174F-24F4-40AA-9554-4B623BFF3A51}" srcOrd="0" destOrd="0" presId="urn:microsoft.com/office/officeart/2005/8/layout/pList2"/>
    <dgm:cxn modelId="{4527DB2B-FB9A-4684-835D-2D4F09F774E1}" srcId="{A1A7DE99-1420-4747-82CD-5368D809AAE3}" destId="{BEE2B326-5889-4BC8-B158-D481F0E5415E}" srcOrd="2" destOrd="0" parTransId="{BA3E458B-4F0D-496B-93F6-DD5D2A223890}" sibTransId="{94060D5C-B154-4158-A408-CA734E56F9AA}"/>
    <dgm:cxn modelId="{1D5F1CEE-4CB1-433E-ADB4-01AE8E1419AC}" srcId="{A1A7DE99-1420-4747-82CD-5368D809AAE3}" destId="{15F3E2F7-840E-404A-B940-245EA2253A28}" srcOrd="3" destOrd="0" parTransId="{EABEE7C2-D008-45DF-B281-792B8A93D698}" sibTransId="{8A56F866-4CA3-49AE-BC2D-78172C50A9A1}"/>
    <dgm:cxn modelId="{5ADD12F5-A869-4E19-A2A9-1BCA7D09263B}" type="presOf" srcId="{94060D5C-B154-4158-A408-CA734E56F9AA}" destId="{4E52E12B-8250-4BFF-AF98-203674A14EEC}" srcOrd="0" destOrd="0" presId="urn:microsoft.com/office/officeart/2005/8/layout/pList2"/>
    <dgm:cxn modelId="{61451435-ED5F-46AD-99E3-6ACF555F80D4}" type="presOf" srcId="{2C60624D-D6E8-4746-906A-D996923CAA59}" destId="{9EB539E8-BE0C-42EE-8AF3-D68EB09EFCCC}" srcOrd="0" destOrd="0" presId="urn:microsoft.com/office/officeart/2005/8/layout/pList2"/>
    <dgm:cxn modelId="{F4F022BC-7E90-4BAD-9FAE-6B317487E62E}" type="presOf" srcId="{A0DC2E66-0A90-4863-B3A7-753A701183EA}" destId="{B35666CF-C5D2-4B8E-8098-56899A961D5E}" srcOrd="0" destOrd="0" presId="urn:microsoft.com/office/officeart/2005/8/layout/pList2"/>
    <dgm:cxn modelId="{92C3D372-3276-4806-8928-427E2FAEF9ED}" srcId="{A1A7DE99-1420-4747-82CD-5368D809AAE3}" destId="{2C60624D-D6E8-4746-906A-D996923CAA59}" srcOrd="1" destOrd="0" parTransId="{EF5EFD4E-1090-4F63-A54F-CD0B2DA9F7FB}" sibTransId="{B93A6A4C-595A-4041-9D65-E767664349B7}"/>
    <dgm:cxn modelId="{ADE20F4C-5D87-450B-828B-10476F84F7C0}" type="presOf" srcId="{15F3E2F7-840E-404A-B940-245EA2253A28}" destId="{05FB4C50-861B-4726-B68F-8C3524985F74}" srcOrd="0" destOrd="0" presId="urn:microsoft.com/office/officeart/2005/8/layout/pList2"/>
    <dgm:cxn modelId="{455E7A04-B004-4EAE-BAD6-0036D577C2E9}" type="presParOf" srcId="{D791174F-24F4-40AA-9554-4B623BFF3A51}" destId="{0DA4C4E0-2CB2-40D6-827D-B8FEF557A12C}" srcOrd="0" destOrd="0" presId="urn:microsoft.com/office/officeart/2005/8/layout/pList2"/>
    <dgm:cxn modelId="{4780C04C-DB9D-471C-897B-92294F088CCB}" type="presParOf" srcId="{D791174F-24F4-40AA-9554-4B623BFF3A51}" destId="{5EA5DAE2-07E4-4489-B74C-12B64680F978}" srcOrd="1" destOrd="0" presId="urn:microsoft.com/office/officeart/2005/8/layout/pList2"/>
    <dgm:cxn modelId="{F06F8E66-A225-4D5A-8056-64000182BD11}" type="presParOf" srcId="{5EA5DAE2-07E4-4489-B74C-12B64680F978}" destId="{0EA41F8A-498E-4467-A86C-98D6E0321D02}" srcOrd="0" destOrd="0" presId="urn:microsoft.com/office/officeart/2005/8/layout/pList2"/>
    <dgm:cxn modelId="{F48080DA-6866-4978-AE9A-9A6A2363EB82}" type="presParOf" srcId="{0EA41F8A-498E-4467-A86C-98D6E0321D02}" destId="{B35666CF-C5D2-4B8E-8098-56899A961D5E}" srcOrd="0" destOrd="0" presId="urn:microsoft.com/office/officeart/2005/8/layout/pList2"/>
    <dgm:cxn modelId="{727433FB-0823-4DB6-BCDA-4E5252F6626B}" type="presParOf" srcId="{0EA41F8A-498E-4467-A86C-98D6E0321D02}" destId="{B2FD01CF-2524-4F7F-9002-53C2E0557C84}" srcOrd="1" destOrd="0" presId="urn:microsoft.com/office/officeart/2005/8/layout/pList2"/>
    <dgm:cxn modelId="{0C212AFB-DC7E-4712-BB77-030905B69274}" type="presParOf" srcId="{0EA41F8A-498E-4467-A86C-98D6E0321D02}" destId="{043D70F4-608F-43AA-A74D-E75F4026B3EC}" srcOrd="2" destOrd="0" presId="urn:microsoft.com/office/officeart/2005/8/layout/pList2"/>
    <dgm:cxn modelId="{F1BCBC08-1A2B-4A90-965C-2E574E762ACA}" type="presParOf" srcId="{5EA5DAE2-07E4-4489-B74C-12B64680F978}" destId="{0545C725-41EA-4BF3-821E-68F7AE03F66A}" srcOrd="1" destOrd="0" presId="urn:microsoft.com/office/officeart/2005/8/layout/pList2"/>
    <dgm:cxn modelId="{FA5AC838-AD2C-4535-82EF-845F212D57F1}" type="presParOf" srcId="{5EA5DAE2-07E4-4489-B74C-12B64680F978}" destId="{5BD80A42-D131-498C-8A73-89232DC38C5B}" srcOrd="2" destOrd="0" presId="urn:microsoft.com/office/officeart/2005/8/layout/pList2"/>
    <dgm:cxn modelId="{27C7CA3C-9E2E-4128-A47D-1DB0919C3D39}" type="presParOf" srcId="{5BD80A42-D131-498C-8A73-89232DC38C5B}" destId="{9EB539E8-BE0C-42EE-8AF3-D68EB09EFCCC}" srcOrd="0" destOrd="0" presId="urn:microsoft.com/office/officeart/2005/8/layout/pList2"/>
    <dgm:cxn modelId="{6C8F15EE-7650-459C-B107-469AEE9C75D7}" type="presParOf" srcId="{5BD80A42-D131-498C-8A73-89232DC38C5B}" destId="{8D088585-26B3-44F0-B8E3-3D7110FB2FB3}" srcOrd="1" destOrd="0" presId="urn:microsoft.com/office/officeart/2005/8/layout/pList2"/>
    <dgm:cxn modelId="{8D8E2AD2-F641-49C5-B6A5-131871D91601}" type="presParOf" srcId="{5BD80A42-D131-498C-8A73-89232DC38C5B}" destId="{DD6E4F90-811C-4410-934D-D16CF794117B}" srcOrd="2" destOrd="0" presId="urn:microsoft.com/office/officeart/2005/8/layout/pList2"/>
    <dgm:cxn modelId="{051F3E63-C4B8-4564-8FDF-E76FE7B6B10E}" type="presParOf" srcId="{5EA5DAE2-07E4-4489-B74C-12B64680F978}" destId="{B7128FCA-4D3D-4665-AA37-5221859591EB}" srcOrd="3" destOrd="0" presId="urn:microsoft.com/office/officeart/2005/8/layout/pList2"/>
    <dgm:cxn modelId="{DF8F2493-4E3E-404D-832A-D70493E5F7E1}" type="presParOf" srcId="{5EA5DAE2-07E4-4489-B74C-12B64680F978}" destId="{C3A74444-8B23-4633-A32A-85B46635160E}" srcOrd="4" destOrd="0" presId="urn:microsoft.com/office/officeart/2005/8/layout/pList2"/>
    <dgm:cxn modelId="{7D2B8865-CDA6-4938-A853-205890282A62}" type="presParOf" srcId="{C3A74444-8B23-4633-A32A-85B46635160E}" destId="{3B8F50BA-2DA1-430A-A1CA-8BC811300DA9}" srcOrd="0" destOrd="0" presId="urn:microsoft.com/office/officeart/2005/8/layout/pList2"/>
    <dgm:cxn modelId="{AB5E96B7-3DF1-41C9-87F5-42F072E505BB}" type="presParOf" srcId="{C3A74444-8B23-4633-A32A-85B46635160E}" destId="{CB417B48-EF3B-4FF6-8C07-16CAD362FB61}" srcOrd="1" destOrd="0" presId="urn:microsoft.com/office/officeart/2005/8/layout/pList2"/>
    <dgm:cxn modelId="{0C5BE3BE-4986-430B-B493-35756849EC3F}" type="presParOf" srcId="{C3A74444-8B23-4633-A32A-85B46635160E}" destId="{E9526640-FE1B-4E2F-A970-A26C27495E67}" srcOrd="2" destOrd="0" presId="urn:microsoft.com/office/officeart/2005/8/layout/pList2"/>
    <dgm:cxn modelId="{542392AB-DEB0-492F-9D3A-75DB5DA98BCB}" type="presParOf" srcId="{5EA5DAE2-07E4-4489-B74C-12B64680F978}" destId="{4E52E12B-8250-4BFF-AF98-203674A14EEC}" srcOrd="5" destOrd="0" presId="urn:microsoft.com/office/officeart/2005/8/layout/pList2"/>
    <dgm:cxn modelId="{7D5A7379-BBF9-4045-ADE5-F3D82B9D9E8D}" type="presParOf" srcId="{5EA5DAE2-07E4-4489-B74C-12B64680F978}" destId="{27C64504-E30F-4003-A9B7-232D217E0B8D}" srcOrd="6" destOrd="0" presId="urn:microsoft.com/office/officeart/2005/8/layout/pList2"/>
    <dgm:cxn modelId="{1F4565A6-6AEB-491A-B061-43E41B9BF59E}" type="presParOf" srcId="{27C64504-E30F-4003-A9B7-232D217E0B8D}" destId="{05FB4C50-861B-4726-B68F-8C3524985F74}" srcOrd="0" destOrd="0" presId="urn:microsoft.com/office/officeart/2005/8/layout/pList2"/>
    <dgm:cxn modelId="{E3927658-C577-4A39-A362-AF38BA754D2C}" type="presParOf" srcId="{27C64504-E30F-4003-A9B7-232D217E0B8D}" destId="{685A82CA-A3E3-4F4E-80A0-CD180F8970AF}" srcOrd="1" destOrd="0" presId="urn:microsoft.com/office/officeart/2005/8/layout/pList2"/>
    <dgm:cxn modelId="{1F71B301-68A4-4716-84D4-21A5281E573B}" type="presParOf" srcId="{27C64504-E30F-4003-A9B7-232D217E0B8D}" destId="{944C27F2-31C7-419E-B892-9330EF7F37D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78B5EF-E370-4468-9574-3D2E365214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788BEAD-4E55-4126-B72A-0593927F163C}">
      <dgm:prSet custT="1"/>
      <dgm:spPr>
        <a:solidFill>
          <a:schemeClr val="accent6">
            <a:lumMod val="75000"/>
          </a:schemeClr>
        </a:solidFill>
      </dgm:spPr>
      <dgm:t>
        <a:bodyPr/>
        <a:lstStyle/>
        <a:p>
          <a:pPr algn="just"/>
          <a:r>
            <a:rPr lang="vi-VN" sz="2800" b="1" dirty="0">
              <a:latin typeface="Times New Roman" panose="02020603050405020304" pitchFamily="18" charset="0"/>
              <a:cs typeface="Times New Roman" panose="02020603050405020304" pitchFamily="18" charset="0"/>
            </a:rPr>
            <a:t>tương ứng với sự vận động trong mạch cảm xúc của nhân vật trữ tình</a:t>
          </a:r>
          <a:endParaRPr lang="en-US" sz="2800" b="1" dirty="0">
            <a:latin typeface="Times New Roman" panose="02020603050405020304" pitchFamily="18" charset="0"/>
            <a:cs typeface="Times New Roman" panose="02020603050405020304" pitchFamily="18" charset="0"/>
          </a:endParaRPr>
        </a:p>
      </dgm:t>
    </dgm:pt>
    <dgm:pt modelId="{49F6312F-DA9D-4F0E-B870-479FDC82E950}" type="parTrans" cxnId="{2D0C2991-A139-4379-A11E-BB5191A3C56F}">
      <dgm:prSet/>
      <dgm:spPr/>
      <dgm:t>
        <a:bodyPr/>
        <a:lstStyle/>
        <a:p>
          <a:endParaRPr lang="en-US"/>
        </a:p>
      </dgm:t>
    </dgm:pt>
    <dgm:pt modelId="{427D92F0-072F-422F-878C-3843F0A2938F}" type="sibTrans" cxnId="{2D0C2991-A139-4379-A11E-BB5191A3C56F}">
      <dgm:prSet/>
      <dgm:spPr/>
      <dgm:t>
        <a:bodyPr/>
        <a:lstStyle/>
        <a:p>
          <a:endParaRPr lang="en-US"/>
        </a:p>
      </dgm:t>
    </dgm:pt>
    <dgm:pt modelId="{CED08D59-FB5E-44CF-9E55-A3776CCCD8EC}">
      <dgm:prSet custT="1"/>
      <dgm:spPr>
        <a:solidFill>
          <a:schemeClr val="accent2">
            <a:lumMod val="75000"/>
          </a:schemeClr>
        </a:solidFill>
      </dgm:spPr>
      <dgm:t>
        <a:bodyPr/>
        <a:lstStyle/>
        <a:p>
          <a:pPr algn="just"/>
          <a:r>
            <a:rPr lang="vi-VN" sz="2800" b="1" dirty="0">
              <a:latin typeface="Times New Roman" panose="02020603050405020304" pitchFamily="18" charset="0"/>
              <a:cs typeface="Times New Roman" panose="02020603050405020304" pitchFamily="18" charset="0"/>
            </a:rPr>
            <a:t>vừa hòa mình vào thiên nhiên, nâng niu, trân trọng vẻ đẹp bình dị mà tràn đầy sức sống của tạo vật, của con người</a:t>
          </a:r>
          <a:endParaRPr lang="en-US" sz="2800" b="1" dirty="0">
            <a:latin typeface="Times New Roman" panose="02020603050405020304" pitchFamily="18" charset="0"/>
            <a:cs typeface="Times New Roman" panose="02020603050405020304" pitchFamily="18" charset="0"/>
          </a:endParaRPr>
        </a:p>
      </dgm:t>
    </dgm:pt>
    <dgm:pt modelId="{A06948C1-0120-42C3-89AB-B4BC220D52E1}" type="parTrans" cxnId="{40B46015-F0D7-4A02-886A-14C3BC66B892}">
      <dgm:prSet/>
      <dgm:spPr/>
      <dgm:t>
        <a:bodyPr/>
        <a:lstStyle/>
        <a:p>
          <a:endParaRPr lang="en-US"/>
        </a:p>
      </dgm:t>
    </dgm:pt>
    <dgm:pt modelId="{3AD3A891-F13A-48EB-BE30-3DE69F69D352}" type="sibTrans" cxnId="{40B46015-F0D7-4A02-886A-14C3BC66B892}">
      <dgm:prSet/>
      <dgm:spPr/>
      <dgm:t>
        <a:bodyPr/>
        <a:lstStyle/>
        <a:p>
          <a:endParaRPr lang="en-US"/>
        </a:p>
      </dgm:t>
    </dgm:pt>
    <dgm:pt modelId="{03A85EFC-7013-4C0B-AFE4-35B368059575}">
      <dgm:prSet custT="1"/>
      <dgm:spPr/>
      <dgm:t>
        <a:bodyPr/>
        <a:lstStyle/>
        <a:p>
          <a:r>
            <a:rPr lang="vi-VN" sz="2800" b="1" dirty="0">
              <a:latin typeface="Times New Roman" panose="02020603050405020304" pitchFamily="18" charset="0"/>
              <a:cs typeface="Times New Roman" panose="02020603050405020304" pitchFamily="18" charset="0"/>
            </a:rPr>
            <a:t>vừa có những khoảnh khắc tách khỏi đối tượng quan sát của mình để ưu tư, trắc ẩn</a:t>
          </a:r>
          <a:endParaRPr lang="en-US" sz="2800" b="1" dirty="0">
            <a:latin typeface="Times New Roman" panose="02020603050405020304" pitchFamily="18" charset="0"/>
            <a:cs typeface="Times New Roman" panose="02020603050405020304" pitchFamily="18" charset="0"/>
          </a:endParaRPr>
        </a:p>
      </dgm:t>
    </dgm:pt>
    <dgm:pt modelId="{BDF39D08-44FB-48A3-920C-724CF3B4C34A}" type="parTrans" cxnId="{3754728D-1850-4EFC-9CBA-50ED79A52273}">
      <dgm:prSet/>
      <dgm:spPr/>
      <dgm:t>
        <a:bodyPr/>
        <a:lstStyle/>
        <a:p>
          <a:endParaRPr lang="en-US"/>
        </a:p>
      </dgm:t>
    </dgm:pt>
    <dgm:pt modelId="{927030BD-4002-4097-8853-0CDCB4AD8E4E}" type="sibTrans" cxnId="{3754728D-1850-4EFC-9CBA-50ED79A52273}">
      <dgm:prSet/>
      <dgm:spPr/>
      <dgm:t>
        <a:bodyPr/>
        <a:lstStyle/>
        <a:p>
          <a:endParaRPr lang="en-US"/>
        </a:p>
      </dgm:t>
    </dgm:pt>
    <dgm:pt modelId="{7D2D1D55-CE37-40AA-8036-EAC7424AECF6}" type="pres">
      <dgm:prSet presAssocID="{8178B5EF-E370-4468-9574-3D2E3652145F}" presName="linear" presStyleCnt="0">
        <dgm:presLayoutVars>
          <dgm:dir/>
          <dgm:animLvl val="lvl"/>
          <dgm:resizeHandles val="exact"/>
        </dgm:presLayoutVars>
      </dgm:prSet>
      <dgm:spPr/>
      <dgm:t>
        <a:bodyPr/>
        <a:lstStyle/>
        <a:p>
          <a:endParaRPr lang="en-US"/>
        </a:p>
      </dgm:t>
    </dgm:pt>
    <dgm:pt modelId="{4D62C63A-0B78-44AC-B924-F31A20C4DFF4}" type="pres">
      <dgm:prSet presAssocID="{2788BEAD-4E55-4126-B72A-0593927F163C}" presName="parentLin" presStyleCnt="0"/>
      <dgm:spPr/>
    </dgm:pt>
    <dgm:pt modelId="{84F4D009-99EE-4A8C-BC85-D059843B7B89}" type="pres">
      <dgm:prSet presAssocID="{2788BEAD-4E55-4126-B72A-0593927F163C}" presName="parentLeftMargin" presStyleLbl="node1" presStyleIdx="0" presStyleCnt="3"/>
      <dgm:spPr/>
      <dgm:t>
        <a:bodyPr/>
        <a:lstStyle/>
        <a:p>
          <a:endParaRPr lang="en-US"/>
        </a:p>
      </dgm:t>
    </dgm:pt>
    <dgm:pt modelId="{A76A1569-197B-480A-8B64-9A5A8E2DDE44}" type="pres">
      <dgm:prSet presAssocID="{2788BEAD-4E55-4126-B72A-0593927F163C}" presName="parentText" presStyleLbl="node1" presStyleIdx="0" presStyleCnt="3" custScaleX="136271">
        <dgm:presLayoutVars>
          <dgm:chMax val="0"/>
          <dgm:bulletEnabled val="1"/>
        </dgm:presLayoutVars>
      </dgm:prSet>
      <dgm:spPr/>
      <dgm:t>
        <a:bodyPr/>
        <a:lstStyle/>
        <a:p>
          <a:endParaRPr lang="en-US"/>
        </a:p>
      </dgm:t>
    </dgm:pt>
    <dgm:pt modelId="{743225B7-2EFD-4AA1-B31A-ECA6CB5EEA93}" type="pres">
      <dgm:prSet presAssocID="{2788BEAD-4E55-4126-B72A-0593927F163C}" presName="negativeSpace" presStyleCnt="0"/>
      <dgm:spPr/>
    </dgm:pt>
    <dgm:pt modelId="{9AD58F28-CB86-4F10-A4DD-A56F263A6AB5}" type="pres">
      <dgm:prSet presAssocID="{2788BEAD-4E55-4126-B72A-0593927F163C}" presName="childText" presStyleLbl="conFgAcc1" presStyleIdx="0" presStyleCnt="3">
        <dgm:presLayoutVars>
          <dgm:bulletEnabled val="1"/>
        </dgm:presLayoutVars>
      </dgm:prSet>
      <dgm:spPr/>
    </dgm:pt>
    <dgm:pt modelId="{1EF83260-6042-4BA4-85C4-47D48D9D5730}" type="pres">
      <dgm:prSet presAssocID="{427D92F0-072F-422F-878C-3843F0A2938F}" presName="spaceBetweenRectangles" presStyleCnt="0"/>
      <dgm:spPr/>
    </dgm:pt>
    <dgm:pt modelId="{9863ABAF-6514-4F53-9628-458BF889B7EF}" type="pres">
      <dgm:prSet presAssocID="{CED08D59-FB5E-44CF-9E55-A3776CCCD8EC}" presName="parentLin" presStyleCnt="0"/>
      <dgm:spPr/>
    </dgm:pt>
    <dgm:pt modelId="{B21B2F7E-050E-4432-8685-0AA7C28CDE88}" type="pres">
      <dgm:prSet presAssocID="{CED08D59-FB5E-44CF-9E55-A3776CCCD8EC}" presName="parentLeftMargin" presStyleLbl="node1" presStyleIdx="0" presStyleCnt="3"/>
      <dgm:spPr/>
      <dgm:t>
        <a:bodyPr/>
        <a:lstStyle/>
        <a:p>
          <a:endParaRPr lang="en-US"/>
        </a:p>
      </dgm:t>
    </dgm:pt>
    <dgm:pt modelId="{9816CD5E-D76F-4177-B81D-D57C83DC8ACA}" type="pres">
      <dgm:prSet presAssocID="{CED08D59-FB5E-44CF-9E55-A3776CCCD8EC}" presName="parentText" presStyleLbl="node1" presStyleIdx="1" presStyleCnt="3" custScaleX="128637">
        <dgm:presLayoutVars>
          <dgm:chMax val="0"/>
          <dgm:bulletEnabled val="1"/>
        </dgm:presLayoutVars>
      </dgm:prSet>
      <dgm:spPr/>
      <dgm:t>
        <a:bodyPr/>
        <a:lstStyle/>
        <a:p>
          <a:endParaRPr lang="en-US"/>
        </a:p>
      </dgm:t>
    </dgm:pt>
    <dgm:pt modelId="{E031EAA9-5E71-4E6A-8B7C-1CB041A859A9}" type="pres">
      <dgm:prSet presAssocID="{CED08D59-FB5E-44CF-9E55-A3776CCCD8EC}" presName="negativeSpace" presStyleCnt="0"/>
      <dgm:spPr/>
    </dgm:pt>
    <dgm:pt modelId="{C2F80EC9-A84C-4D34-9A8A-BFB8EA787199}" type="pres">
      <dgm:prSet presAssocID="{CED08D59-FB5E-44CF-9E55-A3776CCCD8EC}" presName="childText" presStyleLbl="conFgAcc1" presStyleIdx="1" presStyleCnt="3">
        <dgm:presLayoutVars>
          <dgm:bulletEnabled val="1"/>
        </dgm:presLayoutVars>
      </dgm:prSet>
      <dgm:spPr/>
    </dgm:pt>
    <dgm:pt modelId="{CE92CAD9-CAB7-46A7-9016-E04A89349F31}" type="pres">
      <dgm:prSet presAssocID="{3AD3A891-F13A-48EB-BE30-3DE69F69D352}" presName="spaceBetweenRectangles" presStyleCnt="0"/>
      <dgm:spPr/>
    </dgm:pt>
    <dgm:pt modelId="{D5B77725-BEC9-4A39-A07B-AD7AA002E9CB}" type="pres">
      <dgm:prSet presAssocID="{03A85EFC-7013-4C0B-AFE4-35B368059575}" presName="parentLin" presStyleCnt="0"/>
      <dgm:spPr/>
    </dgm:pt>
    <dgm:pt modelId="{EA2EA684-0812-489B-A2C7-BA529EA048BA}" type="pres">
      <dgm:prSet presAssocID="{03A85EFC-7013-4C0B-AFE4-35B368059575}" presName="parentLeftMargin" presStyleLbl="node1" presStyleIdx="1" presStyleCnt="3"/>
      <dgm:spPr/>
      <dgm:t>
        <a:bodyPr/>
        <a:lstStyle/>
        <a:p>
          <a:endParaRPr lang="en-US"/>
        </a:p>
      </dgm:t>
    </dgm:pt>
    <dgm:pt modelId="{0C58C0FA-5416-4FBD-9E9D-8807C4DBD194}" type="pres">
      <dgm:prSet presAssocID="{03A85EFC-7013-4C0B-AFE4-35B368059575}" presName="parentText" presStyleLbl="node1" presStyleIdx="2" presStyleCnt="3" custScaleX="139810">
        <dgm:presLayoutVars>
          <dgm:chMax val="0"/>
          <dgm:bulletEnabled val="1"/>
        </dgm:presLayoutVars>
      </dgm:prSet>
      <dgm:spPr/>
      <dgm:t>
        <a:bodyPr/>
        <a:lstStyle/>
        <a:p>
          <a:endParaRPr lang="en-US"/>
        </a:p>
      </dgm:t>
    </dgm:pt>
    <dgm:pt modelId="{E567C54F-B0B3-4CC5-9DA2-6298E8C331F6}" type="pres">
      <dgm:prSet presAssocID="{03A85EFC-7013-4C0B-AFE4-35B368059575}" presName="negativeSpace" presStyleCnt="0"/>
      <dgm:spPr/>
    </dgm:pt>
    <dgm:pt modelId="{16A71956-3E11-4438-88F9-E4B4AF52CA25}" type="pres">
      <dgm:prSet presAssocID="{03A85EFC-7013-4C0B-AFE4-35B368059575}" presName="childText" presStyleLbl="conFgAcc1" presStyleIdx="2" presStyleCnt="3">
        <dgm:presLayoutVars>
          <dgm:bulletEnabled val="1"/>
        </dgm:presLayoutVars>
      </dgm:prSet>
      <dgm:spPr/>
    </dgm:pt>
  </dgm:ptLst>
  <dgm:cxnLst>
    <dgm:cxn modelId="{BB45C340-4B4D-42BF-B44C-1B552003D7FA}" type="presOf" srcId="{2788BEAD-4E55-4126-B72A-0593927F163C}" destId="{A76A1569-197B-480A-8B64-9A5A8E2DDE44}" srcOrd="1" destOrd="0" presId="urn:microsoft.com/office/officeart/2005/8/layout/list1"/>
    <dgm:cxn modelId="{2F37B384-B2DB-4649-B255-7EDDF32A21DF}" type="presOf" srcId="{03A85EFC-7013-4C0B-AFE4-35B368059575}" destId="{EA2EA684-0812-489B-A2C7-BA529EA048BA}" srcOrd="0" destOrd="0" presId="urn:microsoft.com/office/officeart/2005/8/layout/list1"/>
    <dgm:cxn modelId="{0E4FD1B3-A6B0-4D12-871D-3FD95A06ECD5}" type="presOf" srcId="{2788BEAD-4E55-4126-B72A-0593927F163C}" destId="{84F4D009-99EE-4A8C-BC85-D059843B7B89}" srcOrd="0" destOrd="0" presId="urn:microsoft.com/office/officeart/2005/8/layout/list1"/>
    <dgm:cxn modelId="{2D0C2991-A139-4379-A11E-BB5191A3C56F}" srcId="{8178B5EF-E370-4468-9574-3D2E3652145F}" destId="{2788BEAD-4E55-4126-B72A-0593927F163C}" srcOrd="0" destOrd="0" parTransId="{49F6312F-DA9D-4F0E-B870-479FDC82E950}" sibTransId="{427D92F0-072F-422F-878C-3843F0A2938F}"/>
    <dgm:cxn modelId="{765CA7BD-1432-43C1-B49F-1A2440E9F726}" type="presOf" srcId="{CED08D59-FB5E-44CF-9E55-A3776CCCD8EC}" destId="{B21B2F7E-050E-4432-8685-0AA7C28CDE88}" srcOrd="0" destOrd="0" presId="urn:microsoft.com/office/officeart/2005/8/layout/list1"/>
    <dgm:cxn modelId="{D76D491E-49C8-4BC4-9381-21B71B54E1F0}" type="presOf" srcId="{CED08D59-FB5E-44CF-9E55-A3776CCCD8EC}" destId="{9816CD5E-D76F-4177-B81D-D57C83DC8ACA}" srcOrd="1" destOrd="0" presId="urn:microsoft.com/office/officeart/2005/8/layout/list1"/>
    <dgm:cxn modelId="{2B400FE1-72F0-4589-9C3D-C7C6091AB5F1}" type="presOf" srcId="{03A85EFC-7013-4C0B-AFE4-35B368059575}" destId="{0C58C0FA-5416-4FBD-9E9D-8807C4DBD194}" srcOrd="1" destOrd="0" presId="urn:microsoft.com/office/officeart/2005/8/layout/list1"/>
    <dgm:cxn modelId="{3754728D-1850-4EFC-9CBA-50ED79A52273}" srcId="{8178B5EF-E370-4468-9574-3D2E3652145F}" destId="{03A85EFC-7013-4C0B-AFE4-35B368059575}" srcOrd="2" destOrd="0" parTransId="{BDF39D08-44FB-48A3-920C-724CF3B4C34A}" sibTransId="{927030BD-4002-4097-8853-0CDCB4AD8E4E}"/>
    <dgm:cxn modelId="{551F4F90-87AA-4CF8-ABB4-59950E420794}" type="presOf" srcId="{8178B5EF-E370-4468-9574-3D2E3652145F}" destId="{7D2D1D55-CE37-40AA-8036-EAC7424AECF6}" srcOrd="0" destOrd="0" presId="urn:microsoft.com/office/officeart/2005/8/layout/list1"/>
    <dgm:cxn modelId="{40B46015-F0D7-4A02-886A-14C3BC66B892}" srcId="{8178B5EF-E370-4468-9574-3D2E3652145F}" destId="{CED08D59-FB5E-44CF-9E55-A3776CCCD8EC}" srcOrd="1" destOrd="0" parTransId="{A06948C1-0120-42C3-89AB-B4BC220D52E1}" sibTransId="{3AD3A891-F13A-48EB-BE30-3DE69F69D352}"/>
    <dgm:cxn modelId="{B2FB1F81-A70C-4252-8A74-B185AB371EE9}" type="presParOf" srcId="{7D2D1D55-CE37-40AA-8036-EAC7424AECF6}" destId="{4D62C63A-0B78-44AC-B924-F31A20C4DFF4}" srcOrd="0" destOrd="0" presId="urn:microsoft.com/office/officeart/2005/8/layout/list1"/>
    <dgm:cxn modelId="{9C4AE304-FB5D-4434-9B3B-1799BAC8FE50}" type="presParOf" srcId="{4D62C63A-0B78-44AC-B924-F31A20C4DFF4}" destId="{84F4D009-99EE-4A8C-BC85-D059843B7B89}" srcOrd="0" destOrd="0" presId="urn:microsoft.com/office/officeart/2005/8/layout/list1"/>
    <dgm:cxn modelId="{64EC2D8C-B13A-41CF-82E3-B799BD7F3365}" type="presParOf" srcId="{4D62C63A-0B78-44AC-B924-F31A20C4DFF4}" destId="{A76A1569-197B-480A-8B64-9A5A8E2DDE44}" srcOrd="1" destOrd="0" presId="urn:microsoft.com/office/officeart/2005/8/layout/list1"/>
    <dgm:cxn modelId="{C50AFE5B-DE33-4614-8BC5-B872D6C63901}" type="presParOf" srcId="{7D2D1D55-CE37-40AA-8036-EAC7424AECF6}" destId="{743225B7-2EFD-4AA1-B31A-ECA6CB5EEA93}" srcOrd="1" destOrd="0" presId="urn:microsoft.com/office/officeart/2005/8/layout/list1"/>
    <dgm:cxn modelId="{546A45E7-8AE2-4AA2-9649-70BE23FFEB7C}" type="presParOf" srcId="{7D2D1D55-CE37-40AA-8036-EAC7424AECF6}" destId="{9AD58F28-CB86-4F10-A4DD-A56F263A6AB5}" srcOrd="2" destOrd="0" presId="urn:microsoft.com/office/officeart/2005/8/layout/list1"/>
    <dgm:cxn modelId="{786DDC03-E472-4CAB-BFCA-8F98ABEBB462}" type="presParOf" srcId="{7D2D1D55-CE37-40AA-8036-EAC7424AECF6}" destId="{1EF83260-6042-4BA4-85C4-47D48D9D5730}" srcOrd="3" destOrd="0" presId="urn:microsoft.com/office/officeart/2005/8/layout/list1"/>
    <dgm:cxn modelId="{617B90F2-3F48-43DB-9E6C-3A969C386BDA}" type="presParOf" srcId="{7D2D1D55-CE37-40AA-8036-EAC7424AECF6}" destId="{9863ABAF-6514-4F53-9628-458BF889B7EF}" srcOrd="4" destOrd="0" presId="urn:microsoft.com/office/officeart/2005/8/layout/list1"/>
    <dgm:cxn modelId="{0AB3B8AC-FE8E-49EB-8A90-61BEFB44AB7A}" type="presParOf" srcId="{9863ABAF-6514-4F53-9628-458BF889B7EF}" destId="{B21B2F7E-050E-4432-8685-0AA7C28CDE88}" srcOrd="0" destOrd="0" presId="urn:microsoft.com/office/officeart/2005/8/layout/list1"/>
    <dgm:cxn modelId="{3BED51CE-8B02-4573-AC8F-C13E4C0FA8E5}" type="presParOf" srcId="{9863ABAF-6514-4F53-9628-458BF889B7EF}" destId="{9816CD5E-D76F-4177-B81D-D57C83DC8ACA}" srcOrd="1" destOrd="0" presId="urn:microsoft.com/office/officeart/2005/8/layout/list1"/>
    <dgm:cxn modelId="{6CF7D0DB-7087-4E13-A4E4-E43912CFD447}" type="presParOf" srcId="{7D2D1D55-CE37-40AA-8036-EAC7424AECF6}" destId="{E031EAA9-5E71-4E6A-8B7C-1CB041A859A9}" srcOrd="5" destOrd="0" presId="urn:microsoft.com/office/officeart/2005/8/layout/list1"/>
    <dgm:cxn modelId="{C03E4202-DD3C-4E4F-95B2-1E68A058019F}" type="presParOf" srcId="{7D2D1D55-CE37-40AA-8036-EAC7424AECF6}" destId="{C2F80EC9-A84C-4D34-9A8A-BFB8EA787199}" srcOrd="6" destOrd="0" presId="urn:microsoft.com/office/officeart/2005/8/layout/list1"/>
    <dgm:cxn modelId="{48D7853C-F08E-4F8F-BD1E-CB73F727A73E}" type="presParOf" srcId="{7D2D1D55-CE37-40AA-8036-EAC7424AECF6}" destId="{CE92CAD9-CAB7-46A7-9016-E04A89349F31}" srcOrd="7" destOrd="0" presId="urn:microsoft.com/office/officeart/2005/8/layout/list1"/>
    <dgm:cxn modelId="{8E55651F-728E-4FDA-90BE-358061270B1B}" type="presParOf" srcId="{7D2D1D55-CE37-40AA-8036-EAC7424AECF6}" destId="{D5B77725-BEC9-4A39-A07B-AD7AA002E9CB}" srcOrd="8" destOrd="0" presId="urn:microsoft.com/office/officeart/2005/8/layout/list1"/>
    <dgm:cxn modelId="{3589A2D4-01CB-452D-970F-1292B1984DD9}" type="presParOf" srcId="{D5B77725-BEC9-4A39-A07B-AD7AA002E9CB}" destId="{EA2EA684-0812-489B-A2C7-BA529EA048BA}" srcOrd="0" destOrd="0" presId="urn:microsoft.com/office/officeart/2005/8/layout/list1"/>
    <dgm:cxn modelId="{DF3F6399-94AE-4FD2-B5D5-F27285E8026B}" type="presParOf" srcId="{D5B77725-BEC9-4A39-A07B-AD7AA002E9CB}" destId="{0C58C0FA-5416-4FBD-9E9D-8807C4DBD194}" srcOrd="1" destOrd="0" presId="urn:microsoft.com/office/officeart/2005/8/layout/list1"/>
    <dgm:cxn modelId="{8F034978-5127-45CC-AEA9-B1C233CE5ABD}" type="presParOf" srcId="{7D2D1D55-CE37-40AA-8036-EAC7424AECF6}" destId="{E567C54F-B0B3-4CC5-9DA2-6298E8C331F6}" srcOrd="9" destOrd="0" presId="urn:microsoft.com/office/officeart/2005/8/layout/list1"/>
    <dgm:cxn modelId="{F5A60B40-E7F3-4345-8B0B-1FCDFC59B36F}" type="presParOf" srcId="{7D2D1D55-CE37-40AA-8036-EAC7424AECF6}" destId="{16A71956-3E11-4438-88F9-E4B4AF52CA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78B5EF-E370-4468-9574-3D2E365214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788BEAD-4E55-4126-B72A-0593927F163C}">
      <dgm:prSet custT="1"/>
      <dgm:spPr>
        <a:solidFill>
          <a:schemeClr val="accent6">
            <a:lumMod val="75000"/>
          </a:schemeClr>
        </a:solidFill>
      </dgm:spPr>
      <dgm:t>
        <a:bodyPr/>
        <a:lstStyle/>
        <a:p>
          <a:pPr algn="just"/>
          <a:r>
            <a:rPr lang="vi-VN" sz="2800" b="1" dirty="0">
              <a:latin typeface="Times New Roman" panose="02020603050405020304" pitchFamily="18" charset="0"/>
              <a:cs typeface="Times New Roman" panose="02020603050405020304" pitchFamily="18" charset="0"/>
            </a:rPr>
            <a:t>một người nhạy cảm với sự sống, giao cảm với cuộc đời </a:t>
          </a:r>
          <a:endParaRPr lang="en-US" sz="2800" b="1" dirty="0">
            <a:latin typeface="Times New Roman" panose="02020603050405020304" pitchFamily="18" charset="0"/>
            <a:cs typeface="Times New Roman" panose="02020603050405020304" pitchFamily="18" charset="0"/>
          </a:endParaRPr>
        </a:p>
      </dgm:t>
    </dgm:pt>
    <dgm:pt modelId="{49F6312F-DA9D-4F0E-B870-479FDC82E950}" type="parTrans" cxnId="{2D0C2991-A139-4379-A11E-BB5191A3C56F}">
      <dgm:prSet/>
      <dgm:spPr/>
      <dgm:t>
        <a:bodyPr/>
        <a:lstStyle/>
        <a:p>
          <a:endParaRPr lang="en-US"/>
        </a:p>
      </dgm:t>
    </dgm:pt>
    <dgm:pt modelId="{427D92F0-072F-422F-878C-3843F0A2938F}" type="sibTrans" cxnId="{2D0C2991-A139-4379-A11E-BB5191A3C56F}">
      <dgm:prSet/>
      <dgm:spPr/>
      <dgm:t>
        <a:bodyPr/>
        <a:lstStyle/>
        <a:p>
          <a:endParaRPr lang="en-US"/>
        </a:p>
      </dgm:t>
    </dgm:pt>
    <dgm:pt modelId="{CED08D59-FB5E-44CF-9E55-A3776CCCD8EC}">
      <dgm:prSet custT="1"/>
      <dgm:spPr>
        <a:solidFill>
          <a:schemeClr val="accent2">
            <a:lumMod val="75000"/>
          </a:schemeClr>
        </a:solidFill>
      </dgm:spPr>
      <dgm:t>
        <a:bodyPr/>
        <a:lstStyle/>
        <a:p>
          <a:pPr algn="just"/>
          <a:r>
            <a:rPr lang="vi-VN" sz="2800" b="1" dirty="0">
              <a:latin typeface="Times New Roman" panose="02020603050405020304" pitchFamily="18" charset="0"/>
              <a:cs typeface="Times New Roman" panose="02020603050405020304" pitchFamily="18" charset="0"/>
            </a:rPr>
            <a:t>còn là một chủ thể biết suy tư, biết lo âu</a:t>
          </a:r>
          <a:endParaRPr lang="en-US" sz="2800" b="1" dirty="0">
            <a:latin typeface="Times New Roman" panose="02020603050405020304" pitchFamily="18" charset="0"/>
            <a:cs typeface="Times New Roman" panose="02020603050405020304" pitchFamily="18" charset="0"/>
          </a:endParaRPr>
        </a:p>
      </dgm:t>
    </dgm:pt>
    <dgm:pt modelId="{A06948C1-0120-42C3-89AB-B4BC220D52E1}" type="parTrans" cxnId="{40B46015-F0D7-4A02-886A-14C3BC66B892}">
      <dgm:prSet/>
      <dgm:spPr/>
      <dgm:t>
        <a:bodyPr/>
        <a:lstStyle/>
        <a:p>
          <a:endParaRPr lang="en-US"/>
        </a:p>
      </dgm:t>
    </dgm:pt>
    <dgm:pt modelId="{3AD3A891-F13A-48EB-BE30-3DE69F69D352}" type="sibTrans" cxnId="{40B46015-F0D7-4A02-886A-14C3BC66B892}">
      <dgm:prSet/>
      <dgm:spPr/>
      <dgm:t>
        <a:bodyPr/>
        <a:lstStyle/>
        <a:p>
          <a:endParaRPr lang="en-US"/>
        </a:p>
      </dgm:t>
    </dgm:pt>
    <dgm:pt modelId="{03A85EFC-7013-4C0B-AFE4-35B368059575}">
      <dgm:prSet custT="1"/>
      <dgm:spPr/>
      <dgm:t>
        <a:bodyPr/>
        <a:lstStyle/>
        <a:p>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khốn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endParaRPr lang="en-US" sz="2800" b="1" dirty="0">
            <a:latin typeface="Times New Roman" panose="02020603050405020304" pitchFamily="18" charset="0"/>
            <a:cs typeface="Times New Roman" panose="02020603050405020304" pitchFamily="18" charset="0"/>
          </a:endParaRPr>
        </a:p>
      </dgm:t>
    </dgm:pt>
    <dgm:pt modelId="{BDF39D08-44FB-48A3-920C-724CF3B4C34A}" type="parTrans" cxnId="{3754728D-1850-4EFC-9CBA-50ED79A52273}">
      <dgm:prSet/>
      <dgm:spPr/>
      <dgm:t>
        <a:bodyPr/>
        <a:lstStyle/>
        <a:p>
          <a:endParaRPr lang="en-US"/>
        </a:p>
      </dgm:t>
    </dgm:pt>
    <dgm:pt modelId="{927030BD-4002-4097-8853-0CDCB4AD8E4E}" type="sibTrans" cxnId="{3754728D-1850-4EFC-9CBA-50ED79A52273}">
      <dgm:prSet/>
      <dgm:spPr/>
      <dgm:t>
        <a:bodyPr/>
        <a:lstStyle/>
        <a:p>
          <a:endParaRPr lang="en-US"/>
        </a:p>
      </dgm:t>
    </dgm:pt>
    <dgm:pt modelId="{7D2D1D55-CE37-40AA-8036-EAC7424AECF6}" type="pres">
      <dgm:prSet presAssocID="{8178B5EF-E370-4468-9574-3D2E3652145F}" presName="linear" presStyleCnt="0">
        <dgm:presLayoutVars>
          <dgm:dir/>
          <dgm:animLvl val="lvl"/>
          <dgm:resizeHandles val="exact"/>
        </dgm:presLayoutVars>
      </dgm:prSet>
      <dgm:spPr/>
      <dgm:t>
        <a:bodyPr/>
        <a:lstStyle/>
        <a:p>
          <a:endParaRPr lang="en-US"/>
        </a:p>
      </dgm:t>
    </dgm:pt>
    <dgm:pt modelId="{4D62C63A-0B78-44AC-B924-F31A20C4DFF4}" type="pres">
      <dgm:prSet presAssocID="{2788BEAD-4E55-4126-B72A-0593927F163C}" presName="parentLin" presStyleCnt="0"/>
      <dgm:spPr/>
    </dgm:pt>
    <dgm:pt modelId="{84F4D009-99EE-4A8C-BC85-D059843B7B89}" type="pres">
      <dgm:prSet presAssocID="{2788BEAD-4E55-4126-B72A-0593927F163C}" presName="parentLeftMargin" presStyleLbl="node1" presStyleIdx="0" presStyleCnt="3"/>
      <dgm:spPr/>
      <dgm:t>
        <a:bodyPr/>
        <a:lstStyle/>
        <a:p>
          <a:endParaRPr lang="en-US"/>
        </a:p>
      </dgm:t>
    </dgm:pt>
    <dgm:pt modelId="{A76A1569-197B-480A-8B64-9A5A8E2DDE44}" type="pres">
      <dgm:prSet presAssocID="{2788BEAD-4E55-4126-B72A-0593927F163C}" presName="parentText" presStyleLbl="node1" presStyleIdx="0" presStyleCnt="3" custScaleX="96239" custLinFactNeighborX="-49686" custLinFactNeighborY="-379">
        <dgm:presLayoutVars>
          <dgm:chMax val="0"/>
          <dgm:bulletEnabled val="1"/>
        </dgm:presLayoutVars>
      </dgm:prSet>
      <dgm:spPr/>
      <dgm:t>
        <a:bodyPr/>
        <a:lstStyle/>
        <a:p>
          <a:endParaRPr lang="en-US"/>
        </a:p>
      </dgm:t>
    </dgm:pt>
    <dgm:pt modelId="{743225B7-2EFD-4AA1-B31A-ECA6CB5EEA93}" type="pres">
      <dgm:prSet presAssocID="{2788BEAD-4E55-4126-B72A-0593927F163C}" presName="negativeSpace" presStyleCnt="0"/>
      <dgm:spPr/>
    </dgm:pt>
    <dgm:pt modelId="{9AD58F28-CB86-4F10-A4DD-A56F263A6AB5}" type="pres">
      <dgm:prSet presAssocID="{2788BEAD-4E55-4126-B72A-0593927F163C}" presName="childText" presStyleLbl="conFgAcc1" presStyleIdx="0" presStyleCnt="3">
        <dgm:presLayoutVars>
          <dgm:bulletEnabled val="1"/>
        </dgm:presLayoutVars>
      </dgm:prSet>
      <dgm:spPr/>
    </dgm:pt>
    <dgm:pt modelId="{1EF83260-6042-4BA4-85C4-47D48D9D5730}" type="pres">
      <dgm:prSet presAssocID="{427D92F0-072F-422F-878C-3843F0A2938F}" presName="spaceBetweenRectangles" presStyleCnt="0"/>
      <dgm:spPr/>
    </dgm:pt>
    <dgm:pt modelId="{9863ABAF-6514-4F53-9628-458BF889B7EF}" type="pres">
      <dgm:prSet presAssocID="{CED08D59-FB5E-44CF-9E55-A3776CCCD8EC}" presName="parentLin" presStyleCnt="0"/>
      <dgm:spPr/>
    </dgm:pt>
    <dgm:pt modelId="{B21B2F7E-050E-4432-8685-0AA7C28CDE88}" type="pres">
      <dgm:prSet presAssocID="{CED08D59-FB5E-44CF-9E55-A3776CCCD8EC}" presName="parentLeftMargin" presStyleLbl="node1" presStyleIdx="0" presStyleCnt="3"/>
      <dgm:spPr/>
      <dgm:t>
        <a:bodyPr/>
        <a:lstStyle/>
        <a:p>
          <a:endParaRPr lang="en-US"/>
        </a:p>
      </dgm:t>
    </dgm:pt>
    <dgm:pt modelId="{9816CD5E-D76F-4177-B81D-D57C83DC8ACA}" type="pres">
      <dgm:prSet presAssocID="{CED08D59-FB5E-44CF-9E55-A3776CCCD8EC}" presName="parentText" presStyleLbl="node1" presStyleIdx="1" presStyleCnt="3" custScaleX="92628">
        <dgm:presLayoutVars>
          <dgm:chMax val="0"/>
          <dgm:bulletEnabled val="1"/>
        </dgm:presLayoutVars>
      </dgm:prSet>
      <dgm:spPr/>
      <dgm:t>
        <a:bodyPr/>
        <a:lstStyle/>
        <a:p>
          <a:endParaRPr lang="en-US"/>
        </a:p>
      </dgm:t>
    </dgm:pt>
    <dgm:pt modelId="{E031EAA9-5E71-4E6A-8B7C-1CB041A859A9}" type="pres">
      <dgm:prSet presAssocID="{CED08D59-FB5E-44CF-9E55-A3776CCCD8EC}" presName="negativeSpace" presStyleCnt="0"/>
      <dgm:spPr/>
    </dgm:pt>
    <dgm:pt modelId="{C2F80EC9-A84C-4D34-9A8A-BFB8EA787199}" type="pres">
      <dgm:prSet presAssocID="{CED08D59-FB5E-44CF-9E55-A3776CCCD8EC}" presName="childText" presStyleLbl="conFgAcc1" presStyleIdx="1" presStyleCnt="3">
        <dgm:presLayoutVars>
          <dgm:bulletEnabled val="1"/>
        </dgm:presLayoutVars>
      </dgm:prSet>
      <dgm:spPr/>
    </dgm:pt>
    <dgm:pt modelId="{CE92CAD9-CAB7-46A7-9016-E04A89349F31}" type="pres">
      <dgm:prSet presAssocID="{3AD3A891-F13A-48EB-BE30-3DE69F69D352}" presName="spaceBetweenRectangles" presStyleCnt="0"/>
      <dgm:spPr/>
    </dgm:pt>
    <dgm:pt modelId="{D5B77725-BEC9-4A39-A07B-AD7AA002E9CB}" type="pres">
      <dgm:prSet presAssocID="{03A85EFC-7013-4C0B-AFE4-35B368059575}" presName="parentLin" presStyleCnt="0"/>
      <dgm:spPr/>
    </dgm:pt>
    <dgm:pt modelId="{EA2EA684-0812-489B-A2C7-BA529EA048BA}" type="pres">
      <dgm:prSet presAssocID="{03A85EFC-7013-4C0B-AFE4-35B368059575}" presName="parentLeftMargin" presStyleLbl="node1" presStyleIdx="1" presStyleCnt="3"/>
      <dgm:spPr/>
      <dgm:t>
        <a:bodyPr/>
        <a:lstStyle/>
        <a:p>
          <a:endParaRPr lang="en-US"/>
        </a:p>
      </dgm:t>
    </dgm:pt>
    <dgm:pt modelId="{0C58C0FA-5416-4FBD-9E9D-8807C4DBD194}" type="pres">
      <dgm:prSet presAssocID="{03A85EFC-7013-4C0B-AFE4-35B368059575}" presName="parentText" presStyleLbl="node1" presStyleIdx="2" presStyleCnt="3" custScaleX="97728">
        <dgm:presLayoutVars>
          <dgm:chMax val="0"/>
          <dgm:bulletEnabled val="1"/>
        </dgm:presLayoutVars>
      </dgm:prSet>
      <dgm:spPr/>
      <dgm:t>
        <a:bodyPr/>
        <a:lstStyle/>
        <a:p>
          <a:endParaRPr lang="en-US"/>
        </a:p>
      </dgm:t>
    </dgm:pt>
    <dgm:pt modelId="{E567C54F-B0B3-4CC5-9DA2-6298E8C331F6}" type="pres">
      <dgm:prSet presAssocID="{03A85EFC-7013-4C0B-AFE4-35B368059575}" presName="negativeSpace" presStyleCnt="0"/>
      <dgm:spPr/>
    </dgm:pt>
    <dgm:pt modelId="{16A71956-3E11-4438-88F9-E4B4AF52CA25}" type="pres">
      <dgm:prSet presAssocID="{03A85EFC-7013-4C0B-AFE4-35B368059575}" presName="childText" presStyleLbl="conFgAcc1" presStyleIdx="2" presStyleCnt="3">
        <dgm:presLayoutVars>
          <dgm:bulletEnabled val="1"/>
        </dgm:presLayoutVars>
      </dgm:prSet>
      <dgm:spPr/>
    </dgm:pt>
  </dgm:ptLst>
  <dgm:cxnLst>
    <dgm:cxn modelId="{BB45C340-4B4D-42BF-B44C-1B552003D7FA}" type="presOf" srcId="{2788BEAD-4E55-4126-B72A-0593927F163C}" destId="{A76A1569-197B-480A-8B64-9A5A8E2DDE44}" srcOrd="1" destOrd="0" presId="urn:microsoft.com/office/officeart/2005/8/layout/list1"/>
    <dgm:cxn modelId="{2F37B384-B2DB-4649-B255-7EDDF32A21DF}" type="presOf" srcId="{03A85EFC-7013-4C0B-AFE4-35B368059575}" destId="{EA2EA684-0812-489B-A2C7-BA529EA048BA}" srcOrd="0" destOrd="0" presId="urn:microsoft.com/office/officeart/2005/8/layout/list1"/>
    <dgm:cxn modelId="{0E4FD1B3-A6B0-4D12-871D-3FD95A06ECD5}" type="presOf" srcId="{2788BEAD-4E55-4126-B72A-0593927F163C}" destId="{84F4D009-99EE-4A8C-BC85-D059843B7B89}" srcOrd="0" destOrd="0" presId="urn:microsoft.com/office/officeart/2005/8/layout/list1"/>
    <dgm:cxn modelId="{2D0C2991-A139-4379-A11E-BB5191A3C56F}" srcId="{8178B5EF-E370-4468-9574-3D2E3652145F}" destId="{2788BEAD-4E55-4126-B72A-0593927F163C}" srcOrd="0" destOrd="0" parTransId="{49F6312F-DA9D-4F0E-B870-479FDC82E950}" sibTransId="{427D92F0-072F-422F-878C-3843F0A2938F}"/>
    <dgm:cxn modelId="{765CA7BD-1432-43C1-B49F-1A2440E9F726}" type="presOf" srcId="{CED08D59-FB5E-44CF-9E55-A3776CCCD8EC}" destId="{B21B2F7E-050E-4432-8685-0AA7C28CDE88}" srcOrd="0" destOrd="0" presId="urn:microsoft.com/office/officeart/2005/8/layout/list1"/>
    <dgm:cxn modelId="{D76D491E-49C8-4BC4-9381-21B71B54E1F0}" type="presOf" srcId="{CED08D59-FB5E-44CF-9E55-A3776CCCD8EC}" destId="{9816CD5E-D76F-4177-B81D-D57C83DC8ACA}" srcOrd="1" destOrd="0" presId="urn:microsoft.com/office/officeart/2005/8/layout/list1"/>
    <dgm:cxn modelId="{2B400FE1-72F0-4589-9C3D-C7C6091AB5F1}" type="presOf" srcId="{03A85EFC-7013-4C0B-AFE4-35B368059575}" destId="{0C58C0FA-5416-4FBD-9E9D-8807C4DBD194}" srcOrd="1" destOrd="0" presId="urn:microsoft.com/office/officeart/2005/8/layout/list1"/>
    <dgm:cxn modelId="{3754728D-1850-4EFC-9CBA-50ED79A52273}" srcId="{8178B5EF-E370-4468-9574-3D2E3652145F}" destId="{03A85EFC-7013-4C0B-AFE4-35B368059575}" srcOrd="2" destOrd="0" parTransId="{BDF39D08-44FB-48A3-920C-724CF3B4C34A}" sibTransId="{927030BD-4002-4097-8853-0CDCB4AD8E4E}"/>
    <dgm:cxn modelId="{551F4F90-87AA-4CF8-ABB4-59950E420794}" type="presOf" srcId="{8178B5EF-E370-4468-9574-3D2E3652145F}" destId="{7D2D1D55-CE37-40AA-8036-EAC7424AECF6}" srcOrd="0" destOrd="0" presId="urn:microsoft.com/office/officeart/2005/8/layout/list1"/>
    <dgm:cxn modelId="{40B46015-F0D7-4A02-886A-14C3BC66B892}" srcId="{8178B5EF-E370-4468-9574-3D2E3652145F}" destId="{CED08D59-FB5E-44CF-9E55-A3776CCCD8EC}" srcOrd="1" destOrd="0" parTransId="{A06948C1-0120-42C3-89AB-B4BC220D52E1}" sibTransId="{3AD3A891-F13A-48EB-BE30-3DE69F69D352}"/>
    <dgm:cxn modelId="{B2FB1F81-A70C-4252-8A74-B185AB371EE9}" type="presParOf" srcId="{7D2D1D55-CE37-40AA-8036-EAC7424AECF6}" destId="{4D62C63A-0B78-44AC-B924-F31A20C4DFF4}" srcOrd="0" destOrd="0" presId="urn:microsoft.com/office/officeart/2005/8/layout/list1"/>
    <dgm:cxn modelId="{9C4AE304-FB5D-4434-9B3B-1799BAC8FE50}" type="presParOf" srcId="{4D62C63A-0B78-44AC-B924-F31A20C4DFF4}" destId="{84F4D009-99EE-4A8C-BC85-D059843B7B89}" srcOrd="0" destOrd="0" presId="urn:microsoft.com/office/officeart/2005/8/layout/list1"/>
    <dgm:cxn modelId="{64EC2D8C-B13A-41CF-82E3-B799BD7F3365}" type="presParOf" srcId="{4D62C63A-0B78-44AC-B924-F31A20C4DFF4}" destId="{A76A1569-197B-480A-8B64-9A5A8E2DDE44}" srcOrd="1" destOrd="0" presId="urn:microsoft.com/office/officeart/2005/8/layout/list1"/>
    <dgm:cxn modelId="{C50AFE5B-DE33-4614-8BC5-B872D6C63901}" type="presParOf" srcId="{7D2D1D55-CE37-40AA-8036-EAC7424AECF6}" destId="{743225B7-2EFD-4AA1-B31A-ECA6CB5EEA93}" srcOrd="1" destOrd="0" presId="urn:microsoft.com/office/officeart/2005/8/layout/list1"/>
    <dgm:cxn modelId="{546A45E7-8AE2-4AA2-9649-70BE23FFEB7C}" type="presParOf" srcId="{7D2D1D55-CE37-40AA-8036-EAC7424AECF6}" destId="{9AD58F28-CB86-4F10-A4DD-A56F263A6AB5}" srcOrd="2" destOrd="0" presId="urn:microsoft.com/office/officeart/2005/8/layout/list1"/>
    <dgm:cxn modelId="{786DDC03-E472-4CAB-BFCA-8F98ABEBB462}" type="presParOf" srcId="{7D2D1D55-CE37-40AA-8036-EAC7424AECF6}" destId="{1EF83260-6042-4BA4-85C4-47D48D9D5730}" srcOrd="3" destOrd="0" presId="urn:microsoft.com/office/officeart/2005/8/layout/list1"/>
    <dgm:cxn modelId="{617B90F2-3F48-43DB-9E6C-3A969C386BDA}" type="presParOf" srcId="{7D2D1D55-CE37-40AA-8036-EAC7424AECF6}" destId="{9863ABAF-6514-4F53-9628-458BF889B7EF}" srcOrd="4" destOrd="0" presId="urn:microsoft.com/office/officeart/2005/8/layout/list1"/>
    <dgm:cxn modelId="{0AB3B8AC-FE8E-49EB-8A90-61BEFB44AB7A}" type="presParOf" srcId="{9863ABAF-6514-4F53-9628-458BF889B7EF}" destId="{B21B2F7E-050E-4432-8685-0AA7C28CDE88}" srcOrd="0" destOrd="0" presId="urn:microsoft.com/office/officeart/2005/8/layout/list1"/>
    <dgm:cxn modelId="{3BED51CE-8B02-4573-AC8F-C13E4C0FA8E5}" type="presParOf" srcId="{9863ABAF-6514-4F53-9628-458BF889B7EF}" destId="{9816CD5E-D76F-4177-B81D-D57C83DC8ACA}" srcOrd="1" destOrd="0" presId="urn:microsoft.com/office/officeart/2005/8/layout/list1"/>
    <dgm:cxn modelId="{6CF7D0DB-7087-4E13-A4E4-E43912CFD447}" type="presParOf" srcId="{7D2D1D55-CE37-40AA-8036-EAC7424AECF6}" destId="{E031EAA9-5E71-4E6A-8B7C-1CB041A859A9}" srcOrd="5" destOrd="0" presId="urn:microsoft.com/office/officeart/2005/8/layout/list1"/>
    <dgm:cxn modelId="{C03E4202-DD3C-4E4F-95B2-1E68A058019F}" type="presParOf" srcId="{7D2D1D55-CE37-40AA-8036-EAC7424AECF6}" destId="{C2F80EC9-A84C-4D34-9A8A-BFB8EA787199}" srcOrd="6" destOrd="0" presId="urn:microsoft.com/office/officeart/2005/8/layout/list1"/>
    <dgm:cxn modelId="{48D7853C-F08E-4F8F-BD1E-CB73F727A73E}" type="presParOf" srcId="{7D2D1D55-CE37-40AA-8036-EAC7424AECF6}" destId="{CE92CAD9-CAB7-46A7-9016-E04A89349F31}" srcOrd="7" destOrd="0" presId="urn:microsoft.com/office/officeart/2005/8/layout/list1"/>
    <dgm:cxn modelId="{8E55651F-728E-4FDA-90BE-358061270B1B}" type="presParOf" srcId="{7D2D1D55-CE37-40AA-8036-EAC7424AECF6}" destId="{D5B77725-BEC9-4A39-A07B-AD7AA002E9CB}" srcOrd="8" destOrd="0" presId="urn:microsoft.com/office/officeart/2005/8/layout/list1"/>
    <dgm:cxn modelId="{3589A2D4-01CB-452D-970F-1292B1984DD9}" type="presParOf" srcId="{D5B77725-BEC9-4A39-A07B-AD7AA002E9CB}" destId="{EA2EA684-0812-489B-A2C7-BA529EA048BA}" srcOrd="0" destOrd="0" presId="urn:microsoft.com/office/officeart/2005/8/layout/list1"/>
    <dgm:cxn modelId="{DF3F6399-94AE-4FD2-B5D5-F27285E8026B}" type="presParOf" srcId="{D5B77725-BEC9-4A39-A07B-AD7AA002E9CB}" destId="{0C58C0FA-5416-4FBD-9E9D-8807C4DBD194}" srcOrd="1" destOrd="0" presId="urn:microsoft.com/office/officeart/2005/8/layout/list1"/>
    <dgm:cxn modelId="{8F034978-5127-45CC-AEA9-B1C233CE5ABD}" type="presParOf" srcId="{7D2D1D55-CE37-40AA-8036-EAC7424AECF6}" destId="{E567C54F-B0B3-4CC5-9DA2-6298E8C331F6}" srcOrd="9" destOrd="0" presId="urn:microsoft.com/office/officeart/2005/8/layout/list1"/>
    <dgm:cxn modelId="{F5A60B40-E7F3-4345-8B0B-1FCDFC59B36F}" type="presParOf" srcId="{7D2D1D55-CE37-40AA-8036-EAC7424AECF6}" destId="{16A71956-3E11-4438-88F9-E4B4AF52CA2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6C788-8123-4BAA-9732-09D82E9F4B07}">
      <dsp:nvSpPr>
        <dsp:cNvPr id="0" name=""/>
        <dsp:cNvSpPr/>
      </dsp:nvSpPr>
      <dsp:spPr>
        <a:xfrm>
          <a:off x="0" y="63555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54D968-2A7A-4AEC-86A2-079247DEAD6F}">
      <dsp:nvSpPr>
        <dsp:cNvPr id="0" name=""/>
        <dsp:cNvSpPr/>
      </dsp:nvSpPr>
      <dsp:spPr>
        <a:xfrm>
          <a:off x="347675" y="173005"/>
          <a:ext cx="5689600" cy="1210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822450">
            <a:lnSpc>
              <a:spcPct val="90000"/>
            </a:lnSpc>
            <a:spcBef>
              <a:spcPct val="0"/>
            </a:spcBef>
            <a:spcAft>
              <a:spcPct val="35000"/>
            </a:spcAft>
          </a:pPr>
          <a:r>
            <a:rPr lang="en-US" sz="4100" b="1" kern="1200" dirty="0" err="1">
              <a:latin typeface="Times New Roman" panose="02020603050405020304" pitchFamily="18" charset="0"/>
              <a:cs typeface="Times New Roman" panose="02020603050405020304" pitchFamily="18" charset="0"/>
            </a:rPr>
            <a:t>Phong</a:t>
          </a:r>
          <a:r>
            <a:rPr lang="en-US" sz="4100" b="1" kern="1200" dirty="0">
              <a:latin typeface="Times New Roman" panose="02020603050405020304" pitchFamily="18" charset="0"/>
              <a:cs typeface="Times New Roman" panose="02020603050405020304" pitchFamily="18" charset="0"/>
            </a:rPr>
            <a:t> </a:t>
          </a:r>
          <a:r>
            <a:rPr lang="en-US" sz="4100" b="1" kern="1200" dirty="0" err="1">
              <a:latin typeface="Times New Roman" panose="02020603050405020304" pitchFamily="18" charset="0"/>
              <a:cs typeface="Times New Roman" panose="02020603050405020304" pitchFamily="18" charset="0"/>
            </a:rPr>
            <a:t>trào</a:t>
          </a:r>
          <a:r>
            <a:rPr lang="en-US" sz="4100" b="1" kern="1200" dirty="0">
              <a:latin typeface="Times New Roman" panose="02020603050405020304" pitchFamily="18" charset="0"/>
              <a:cs typeface="Times New Roman" panose="02020603050405020304" pitchFamily="18" charset="0"/>
            </a:rPr>
            <a:t> </a:t>
          </a:r>
          <a:r>
            <a:rPr lang="en-US" sz="4100" b="1" kern="1200" dirty="0" err="1">
              <a:latin typeface="Times New Roman" panose="02020603050405020304" pitchFamily="18" charset="0"/>
              <a:cs typeface="Times New Roman" panose="02020603050405020304" pitchFamily="18" charset="0"/>
            </a:rPr>
            <a:t>thơ</a:t>
          </a:r>
          <a:r>
            <a:rPr lang="en-US" sz="4100" b="1" kern="1200" dirty="0">
              <a:latin typeface="Times New Roman" panose="02020603050405020304" pitchFamily="18" charset="0"/>
              <a:cs typeface="Times New Roman" panose="02020603050405020304" pitchFamily="18" charset="0"/>
            </a:rPr>
            <a:t> </a:t>
          </a:r>
          <a:r>
            <a:rPr lang="en-US" sz="4100" b="1" kern="1200" dirty="0" err="1">
              <a:latin typeface="Times New Roman" panose="02020603050405020304" pitchFamily="18" charset="0"/>
              <a:cs typeface="Times New Roman" panose="02020603050405020304" pitchFamily="18" charset="0"/>
            </a:rPr>
            <a:t>mới</a:t>
          </a:r>
          <a:endParaRPr lang="en-US" sz="4100" b="1" kern="1200" dirty="0">
            <a:latin typeface="Times New Roman" panose="02020603050405020304" pitchFamily="18" charset="0"/>
            <a:cs typeface="Times New Roman" panose="02020603050405020304" pitchFamily="18" charset="0"/>
          </a:endParaRPr>
        </a:p>
      </dsp:txBody>
      <dsp:txXfrm>
        <a:off x="406758" y="232088"/>
        <a:ext cx="5571434" cy="1092154"/>
      </dsp:txXfrm>
    </dsp:sp>
    <dsp:sp modelId="{6BB1B3AF-B533-4E51-BF4A-C2D0EE7AB4F4}">
      <dsp:nvSpPr>
        <dsp:cNvPr id="0" name=""/>
        <dsp:cNvSpPr/>
      </dsp:nvSpPr>
      <dsp:spPr>
        <a:xfrm>
          <a:off x="0" y="249531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9AE6CD-C587-4B7B-ABA3-F8A97EA36699}">
      <dsp:nvSpPr>
        <dsp:cNvPr id="0" name=""/>
        <dsp:cNvSpPr/>
      </dsp:nvSpPr>
      <dsp:spPr>
        <a:xfrm>
          <a:off x="406400" y="1890153"/>
          <a:ext cx="5689600" cy="1210320"/>
        </a:xfrm>
        <a:prstGeom prst="roundRect">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822450">
            <a:lnSpc>
              <a:spcPct val="90000"/>
            </a:lnSpc>
            <a:spcBef>
              <a:spcPct val="0"/>
            </a:spcBef>
            <a:spcAft>
              <a:spcPct val="35000"/>
            </a:spcAft>
          </a:pPr>
          <a:r>
            <a:rPr lang="en-US" sz="4100" b="1" kern="1200" dirty="0" err="1">
              <a:latin typeface="Times New Roman" panose="02020603050405020304" pitchFamily="18" charset="0"/>
              <a:cs typeface="Times New Roman" panose="02020603050405020304" pitchFamily="18" charset="0"/>
            </a:rPr>
            <a:t>Hàn</a:t>
          </a:r>
          <a:r>
            <a:rPr lang="en-US" sz="4100" b="1" kern="1200" dirty="0">
              <a:latin typeface="Times New Roman" panose="02020603050405020304" pitchFamily="18" charset="0"/>
              <a:cs typeface="Times New Roman" panose="02020603050405020304" pitchFamily="18" charset="0"/>
            </a:rPr>
            <a:t> </a:t>
          </a:r>
          <a:r>
            <a:rPr lang="en-US" sz="4100" b="1" kern="1200" dirty="0" err="1">
              <a:latin typeface="Times New Roman" panose="02020603050405020304" pitchFamily="18" charset="0"/>
              <a:cs typeface="Times New Roman" panose="02020603050405020304" pitchFamily="18" charset="0"/>
            </a:rPr>
            <a:t>Mặc</a:t>
          </a:r>
          <a:r>
            <a:rPr lang="en-US" sz="4100" b="1" kern="1200" dirty="0">
              <a:latin typeface="Times New Roman" panose="02020603050405020304" pitchFamily="18" charset="0"/>
              <a:cs typeface="Times New Roman" panose="02020603050405020304" pitchFamily="18" charset="0"/>
            </a:rPr>
            <a:t> </a:t>
          </a:r>
          <a:r>
            <a:rPr lang="en-US" sz="4100" b="1" kern="1200" dirty="0" err="1">
              <a:latin typeface="Times New Roman" panose="02020603050405020304" pitchFamily="18" charset="0"/>
              <a:cs typeface="Times New Roman" panose="02020603050405020304" pitchFamily="18" charset="0"/>
            </a:rPr>
            <a:t>Tử</a:t>
          </a:r>
          <a:endParaRPr lang="en-US" sz="4100" b="1" kern="1200" dirty="0">
            <a:latin typeface="Times New Roman" panose="02020603050405020304" pitchFamily="18" charset="0"/>
            <a:cs typeface="Times New Roman" panose="02020603050405020304" pitchFamily="18" charset="0"/>
          </a:endParaRPr>
        </a:p>
      </dsp:txBody>
      <dsp:txXfrm>
        <a:off x="465483" y="1949236"/>
        <a:ext cx="5571434" cy="1092154"/>
      </dsp:txXfrm>
    </dsp:sp>
    <dsp:sp modelId="{5669CD52-9951-4881-8282-2B1981F0D9C3}">
      <dsp:nvSpPr>
        <dsp:cNvPr id="0" name=""/>
        <dsp:cNvSpPr/>
      </dsp:nvSpPr>
      <dsp:spPr>
        <a:xfrm>
          <a:off x="0" y="435507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47FB75-481A-487D-852F-8C6BA36B14B6}">
      <dsp:nvSpPr>
        <dsp:cNvPr id="0" name=""/>
        <dsp:cNvSpPr/>
      </dsp:nvSpPr>
      <dsp:spPr>
        <a:xfrm>
          <a:off x="406400" y="3749913"/>
          <a:ext cx="5689600" cy="121032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822450">
            <a:lnSpc>
              <a:spcPct val="90000"/>
            </a:lnSpc>
            <a:spcBef>
              <a:spcPct val="0"/>
            </a:spcBef>
            <a:spcAft>
              <a:spcPct val="35000"/>
            </a:spcAft>
          </a:pPr>
          <a:r>
            <a:rPr lang="en-US" sz="4100" b="1" kern="1200" dirty="0" err="1">
              <a:latin typeface="Times New Roman" panose="02020603050405020304" pitchFamily="18" charset="0"/>
              <a:cs typeface="Times New Roman" panose="02020603050405020304" pitchFamily="18" charset="0"/>
            </a:rPr>
            <a:t>Tác</a:t>
          </a:r>
          <a:r>
            <a:rPr lang="en-US" sz="4100" b="1" kern="1200" dirty="0">
              <a:latin typeface="Times New Roman" panose="02020603050405020304" pitchFamily="18" charset="0"/>
              <a:cs typeface="Times New Roman" panose="02020603050405020304" pitchFamily="18" charset="0"/>
            </a:rPr>
            <a:t> </a:t>
          </a:r>
          <a:r>
            <a:rPr lang="en-US" sz="4100" b="1" kern="1200" dirty="0" err="1">
              <a:latin typeface="Times New Roman" panose="02020603050405020304" pitchFamily="18" charset="0"/>
              <a:cs typeface="Times New Roman" panose="02020603050405020304" pitchFamily="18" charset="0"/>
            </a:rPr>
            <a:t>phẩm</a:t>
          </a:r>
          <a:endParaRPr lang="en-US" sz="4100" b="1" kern="1200" dirty="0">
            <a:latin typeface="Times New Roman" panose="02020603050405020304" pitchFamily="18" charset="0"/>
            <a:cs typeface="Times New Roman" panose="02020603050405020304" pitchFamily="18" charset="0"/>
          </a:endParaRPr>
        </a:p>
      </dsp:txBody>
      <dsp:txXfrm>
        <a:off x="465483" y="3808996"/>
        <a:ext cx="5571434"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38AF8-B890-419D-B7B1-35278638C67C}">
      <dsp:nvSpPr>
        <dsp:cNvPr id="0" name=""/>
        <dsp:cNvSpPr/>
      </dsp:nvSpPr>
      <dsp:spPr>
        <a:xfrm>
          <a:off x="866235" y="0"/>
          <a:ext cx="3819026" cy="1175337"/>
        </a:xfrm>
        <a:prstGeom prst="rect">
          <a:avLst/>
        </a:prstGeom>
        <a:solidFill>
          <a:schemeClr val="accent4">
            <a:lumMod val="75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just"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a:t>
          </a:r>
          <a:r>
            <a:rPr lang="en-US" sz="2800" b="1" kern="1200" dirty="0" err="1">
              <a:latin typeface="Times New Roman" panose="02020603050405020304" pitchFamily="18" charset="0"/>
              <a:cs typeface="Times New Roman" panose="02020603050405020304" pitchFamily="18" charset="0"/>
            </a:rPr>
            <a:t>Mùa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xuân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danh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từ</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kết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hợp</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với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chín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là</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tính</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từ</a:t>
          </a:r>
          <a:r>
            <a:rPr lang="en-US" sz="2800" b="1" kern="1200" dirty="0">
              <a:latin typeface="Times New Roman" panose="02020603050405020304" pitchFamily="18" charset="0"/>
              <a:cs typeface="Times New Roman" panose="02020603050405020304" pitchFamily="18" charset="0"/>
            </a:rPr>
            <a:t>. </a:t>
          </a:r>
        </a:p>
      </dsp:txBody>
      <dsp:txXfrm>
        <a:off x="1477279" y="0"/>
        <a:ext cx="3207982" cy="1175337"/>
      </dsp:txXfrm>
    </dsp:sp>
    <dsp:sp modelId="{10FEFA05-755B-4B57-AE51-A8848C88F5AE}">
      <dsp:nvSpPr>
        <dsp:cNvPr id="0" name=""/>
        <dsp:cNvSpPr/>
      </dsp:nvSpPr>
      <dsp:spPr>
        <a:xfrm>
          <a:off x="-139091" y="0"/>
          <a:ext cx="1174750" cy="1174750"/>
        </a:xfrm>
        <a:prstGeom prst="ellipse">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55900">
            <a:lnSpc>
              <a:spcPct val="90000"/>
            </a:lnSpc>
            <a:spcBef>
              <a:spcPct val="0"/>
            </a:spcBef>
            <a:spcAft>
              <a:spcPct val="35000"/>
            </a:spcAft>
          </a:pPr>
          <a:r>
            <a:rPr lang="en-US" sz="6200" kern="1200" dirty="0"/>
            <a:t>.</a:t>
          </a:r>
        </a:p>
      </dsp:txBody>
      <dsp:txXfrm>
        <a:off x="32947" y="172038"/>
        <a:ext cx="830674" cy="830674"/>
      </dsp:txXfrm>
    </dsp:sp>
    <dsp:sp modelId="{355BEB61-A86E-4BE2-B1AE-6AEA40EBF308}">
      <dsp:nvSpPr>
        <dsp:cNvPr id="0" name=""/>
        <dsp:cNvSpPr/>
      </dsp:nvSpPr>
      <dsp:spPr>
        <a:xfrm>
          <a:off x="3454787" y="1742424"/>
          <a:ext cx="6586408" cy="1175337"/>
        </a:xfrm>
        <a:prstGeom prst="rect">
          <a:avLst/>
        </a:prstGeom>
        <a:solidFill>
          <a:schemeClr val="accent6">
            <a:lumMod val="60000"/>
            <a:lumOff val="4000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lvl="0" algn="just" defTabSz="12446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T</a:t>
          </a:r>
          <a:r>
            <a:rPr lang="vi-VN" sz="2800" b="1" kern="1200" dirty="0">
              <a:latin typeface="Times New Roman" panose="02020603050405020304" pitchFamily="18" charset="0"/>
              <a:cs typeface="Times New Roman" panose="02020603050405020304" pitchFamily="18" charset="0"/>
            </a:rPr>
            <a:t>ác giả gợi ra cảnh sắc mùa xuân đang ở độ tươi đẹp nhất, viên mãn nhất, tràn đầy sức sống nhất. </a:t>
          </a:r>
          <a:endParaRPr lang="en-US" sz="2800" b="1" kern="1200" dirty="0">
            <a:latin typeface="Times New Roman" panose="02020603050405020304" pitchFamily="18" charset="0"/>
            <a:cs typeface="Times New Roman" panose="02020603050405020304" pitchFamily="18" charset="0"/>
          </a:endParaRPr>
        </a:p>
      </dsp:txBody>
      <dsp:txXfrm>
        <a:off x="4508613" y="1742424"/>
        <a:ext cx="5532583" cy="1175337"/>
      </dsp:txXfrm>
    </dsp:sp>
    <dsp:sp modelId="{FE3A8D7E-4811-4D3D-B205-536C74A81AC3}">
      <dsp:nvSpPr>
        <dsp:cNvPr id="0" name=""/>
        <dsp:cNvSpPr/>
      </dsp:nvSpPr>
      <dsp:spPr>
        <a:xfrm>
          <a:off x="2950540" y="1277769"/>
          <a:ext cx="1174750" cy="1174750"/>
        </a:xfrm>
        <a:prstGeom prst="ellipse">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55900">
            <a:lnSpc>
              <a:spcPct val="90000"/>
            </a:lnSpc>
            <a:spcBef>
              <a:spcPct val="0"/>
            </a:spcBef>
            <a:spcAft>
              <a:spcPct val="35000"/>
            </a:spcAft>
          </a:pPr>
          <a:r>
            <a:rPr lang="en-US" sz="6200" kern="1200" dirty="0"/>
            <a:t>.</a:t>
          </a:r>
        </a:p>
      </dsp:txBody>
      <dsp:txXfrm>
        <a:off x="3122578" y="1449807"/>
        <a:ext cx="830674" cy="830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75C7-6335-44A7-A4A7-175D9C5F1021}">
      <dsp:nvSpPr>
        <dsp:cNvPr id="0" name=""/>
        <dsp:cNvSpPr/>
      </dsp:nvSpPr>
      <dsp:spPr>
        <a:xfrm rot="5400000">
          <a:off x="-289435" y="295165"/>
          <a:ext cx="1929572" cy="135070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Khói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mơ</a:t>
          </a:r>
          <a:r>
            <a:rPr lang="en-US" sz="2800" b="1" kern="1200" dirty="0">
              <a:latin typeface="Times New Roman" panose="02020603050405020304" pitchFamily="18" charset="0"/>
              <a:cs typeface="Times New Roman" panose="02020603050405020304" pitchFamily="18" charset="0"/>
            </a:rPr>
            <a:t> tan</a:t>
          </a:r>
        </a:p>
      </dsp:txBody>
      <dsp:txXfrm rot="-5400000">
        <a:off x="1" y="681079"/>
        <a:ext cx="1350700" cy="578872"/>
      </dsp:txXfrm>
    </dsp:sp>
    <dsp:sp modelId="{B65849E8-0A6E-4357-A0B5-540055BF4036}">
      <dsp:nvSpPr>
        <dsp:cNvPr id="0" name=""/>
        <dsp:cNvSpPr/>
      </dsp:nvSpPr>
      <dsp:spPr>
        <a:xfrm rot="5400000">
          <a:off x="4268822" y="-2939738"/>
          <a:ext cx="1254881" cy="7141400"/>
        </a:xfrm>
        <a:prstGeom prst="round2SameRect">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FontTx/>
            <a:buChar char="••"/>
          </a:pPr>
          <a:r>
            <a:rPr lang="en-US" sz="2800" b="1" kern="1200" dirty="0">
              <a:latin typeface="Times New Roman" panose="02020603050405020304" pitchFamily="18" charset="0"/>
              <a:cs typeface="Times New Roman" panose="02020603050405020304" pitchFamily="18" charset="0"/>
            </a:rPr>
            <a:t>   </a:t>
          </a:r>
          <a:r>
            <a:rPr lang="vi-VN" sz="2800" b="1" kern="1200" dirty="0">
              <a:latin typeface="Times New Roman" panose="02020603050405020304" pitchFamily="18" charset="0"/>
              <a:cs typeface="Times New Roman" panose="02020603050405020304" pitchFamily="18" charset="0"/>
            </a:rPr>
            <a:t>trạng thái lan toả của khói và</a:t>
          </a:r>
          <a:r>
            <a:rPr lang="en-US" sz="2800" b="1" kern="1200" dirty="0">
              <a:latin typeface="Times New Roman" panose="02020603050405020304" pitchFamily="18" charset="0"/>
              <a:cs typeface="Times New Roman" panose="02020603050405020304" pitchFamily="18" charset="0"/>
            </a:rPr>
            <a:t> </a:t>
          </a:r>
          <a:r>
            <a:rPr lang="vi-VN" sz="2800" b="1" kern="1200" dirty="0">
              <a:latin typeface="Times New Roman" panose="02020603050405020304" pitchFamily="18" charset="0"/>
              <a:cs typeface="Times New Roman" panose="02020603050405020304" pitchFamily="18" charset="0"/>
            </a:rPr>
            <a:t>trạng thái mơ của con người được kết hợp với nhau</a:t>
          </a:r>
          <a:endParaRPr lang="en-US" sz="2800" b="1" kern="1200" dirty="0">
            <a:latin typeface="Times New Roman" panose="02020603050405020304" pitchFamily="18" charset="0"/>
            <a:cs typeface="Times New Roman" panose="02020603050405020304" pitchFamily="18" charset="0"/>
          </a:endParaRPr>
        </a:p>
      </dsp:txBody>
      <dsp:txXfrm rot="-5400000">
        <a:off x="1325563" y="64779"/>
        <a:ext cx="7080142" cy="1132365"/>
      </dsp:txXfrm>
    </dsp:sp>
    <dsp:sp modelId="{645C31E6-8F5C-4F0E-926C-0E8A8C39A55D}">
      <dsp:nvSpPr>
        <dsp:cNvPr id="0" name=""/>
        <dsp:cNvSpPr/>
      </dsp:nvSpPr>
      <dsp:spPr>
        <a:xfrm rot="5400000">
          <a:off x="-289435" y="2033983"/>
          <a:ext cx="1929572" cy="135070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b="1" kern="1200" dirty="0">
            <a:latin typeface="Times New Roman" panose="02020603050405020304" pitchFamily="18" charset="0"/>
            <a:cs typeface="Times New Roman" panose="02020603050405020304" pitchFamily="18" charset="0"/>
          </a:endParaRPr>
        </a:p>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Bóng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xuân</a:t>
          </a:r>
          <a:r>
            <a:rPr lang="en-US" sz="2800" b="1" kern="1200" dirty="0">
              <a:latin typeface="Times New Roman" panose="02020603050405020304" pitchFamily="18" charset="0"/>
              <a:cs typeface="Times New Roman" panose="02020603050405020304" pitchFamily="18" charset="0"/>
            </a:rPr>
            <a:t> sang</a:t>
          </a:r>
        </a:p>
      </dsp:txBody>
      <dsp:txXfrm rot="-5400000">
        <a:off x="1" y="2419897"/>
        <a:ext cx="1350700" cy="578872"/>
      </dsp:txXfrm>
    </dsp:sp>
    <dsp:sp modelId="{4D50E365-E589-43FE-90CD-E077329C0E66}">
      <dsp:nvSpPr>
        <dsp:cNvPr id="0" name=""/>
        <dsp:cNvSpPr/>
      </dsp:nvSpPr>
      <dsp:spPr>
        <a:xfrm rot="5400000">
          <a:off x="4294289" y="-1199041"/>
          <a:ext cx="1254221" cy="7141400"/>
        </a:xfrm>
        <a:prstGeom prst="round2SameRect">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FontTx/>
            <a:buChar char="••"/>
          </a:pPr>
          <a:r>
            <a:rPr lang="en-US"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vốn</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dĩ</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4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endParaRPr lang="en-US" sz="2400" b="1" kern="1200" dirty="0"/>
        </a:p>
      </dsp:txBody>
      <dsp:txXfrm rot="-5400000">
        <a:off x="1350700" y="1805774"/>
        <a:ext cx="7080174" cy="1131769"/>
      </dsp:txXfrm>
    </dsp:sp>
    <dsp:sp modelId="{8CE7F288-613B-4EE9-8C00-A9A54F1D0044}">
      <dsp:nvSpPr>
        <dsp:cNvPr id="0" name=""/>
        <dsp:cNvSpPr/>
      </dsp:nvSpPr>
      <dsp:spPr>
        <a:xfrm rot="5400000">
          <a:off x="-289435" y="3772801"/>
          <a:ext cx="1929572" cy="135070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Sóng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cỏ</a:t>
          </a:r>
          <a:endParaRPr lang="en-US" sz="2800" b="1" kern="1200" dirty="0">
            <a:latin typeface="Times New Roman" panose="02020603050405020304" pitchFamily="18" charset="0"/>
            <a:cs typeface="Times New Roman" panose="02020603050405020304" pitchFamily="18" charset="0"/>
          </a:endParaRPr>
        </a:p>
      </dsp:txBody>
      <dsp:txXfrm rot="-5400000">
        <a:off x="1" y="4158715"/>
        <a:ext cx="1350700" cy="578872"/>
      </dsp:txXfrm>
    </dsp:sp>
    <dsp:sp modelId="{4ACE3BA5-DD34-46CE-A471-C4F85782F928}">
      <dsp:nvSpPr>
        <dsp:cNvPr id="0" name=""/>
        <dsp:cNvSpPr/>
      </dsp:nvSpPr>
      <dsp:spPr>
        <a:xfrm rot="5400000">
          <a:off x="4294289" y="539776"/>
          <a:ext cx="1254221" cy="7141400"/>
        </a:xfrm>
        <a:prstGeom prst="round2SameRect">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FontTx/>
            <a:buChar char="••"/>
          </a:pPr>
          <a:r>
            <a:rPr lang="en-US" sz="2400" kern="1200" dirty="0"/>
            <a:t>   </a:t>
          </a:r>
          <a:r>
            <a:rPr lang="vi-VN" sz="2800" b="1" kern="1200" dirty="0">
              <a:latin typeface="+mj-lt"/>
            </a:rPr>
            <a:t>sóng cỏ: sóng là từ để gợi tả những làn nước nhấp nhô kết hợp với hình ảnh “cỏ” đã gợi ra một thảm cỏ xanh tươi trải dài bất tận</a:t>
          </a:r>
          <a:endParaRPr lang="en-US" sz="2800" b="1" kern="1200" dirty="0">
            <a:latin typeface="+mj-lt"/>
          </a:endParaRPr>
        </a:p>
      </dsp:txBody>
      <dsp:txXfrm rot="-5400000">
        <a:off x="1350700" y="3544591"/>
        <a:ext cx="7080174" cy="1131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375C7-6335-44A7-A4A7-175D9C5F1021}">
      <dsp:nvSpPr>
        <dsp:cNvPr id="0" name=""/>
        <dsp:cNvSpPr/>
      </dsp:nvSpPr>
      <dsp:spPr>
        <a:xfrm rot="5400000">
          <a:off x="-426620" y="432400"/>
          <a:ext cx="2844136" cy="199089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Tiếng</a:t>
          </a:r>
          <a:r>
            <a:rPr lang="en-US" sz="2800" b="1" kern="1200" dirty="0">
              <a:latin typeface="Times New Roman" panose="02020603050405020304" pitchFamily="18" charset="0"/>
              <a:cs typeface="Times New Roman" panose="02020603050405020304" pitchFamily="18" charset="0"/>
            </a:rPr>
            <a:t> ca </a:t>
          </a:r>
          <a:r>
            <a:rPr lang="en-US" sz="2800" b="1" kern="1200" dirty="0" err="1">
              <a:latin typeface="Times New Roman" panose="02020603050405020304" pitchFamily="18" charset="0"/>
              <a:cs typeface="Times New Roman" panose="02020603050405020304" pitchFamily="18" charset="0"/>
            </a:rPr>
            <a:t>vắt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vẻo</a:t>
          </a:r>
          <a:endParaRPr lang="en-US" sz="2800" b="1" kern="1200" dirty="0">
            <a:latin typeface="Times New Roman" panose="02020603050405020304" pitchFamily="18" charset="0"/>
            <a:cs typeface="Times New Roman" panose="02020603050405020304" pitchFamily="18" charset="0"/>
          </a:endParaRPr>
        </a:p>
      </dsp:txBody>
      <dsp:txXfrm rot="-5400000">
        <a:off x="1" y="1001228"/>
        <a:ext cx="1990895" cy="853241"/>
      </dsp:txXfrm>
    </dsp:sp>
    <dsp:sp modelId="{B65849E8-0A6E-4357-A0B5-540055BF4036}">
      <dsp:nvSpPr>
        <dsp:cNvPr id="0" name=""/>
        <dsp:cNvSpPr/>
      </dsp:nvSpPr>
      <dsp:spPr>
        <a:xfrm rot="5400000">
          <a:off x="4294269" y="-2323731"/>
          <a:ext cx="1848688" cy="6501205"/>
        </a:xfrm>
        <a:prstGeom prst="round2SameRect">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FontTx/>
            <a:buChar char="••"/>
          </a:pPr>
          <a:r>
            <a:rPr lang="en-US" sz="2800" b="1" kern="1200" dirty="0">
              <a:latin typeface="Times New Roman" panose="02020603050405020304" pitchFamily="18" charset="0"/>
              <a:cs typeface="Times New Roman" panose="02020603050405020304" pitchFamily="18" charset="0"/>
            </a:rPr>
            <a:t>  </a:t>
          </a:r>
          <a:r>
            <a:rPr lang="vi-VN" sz="2800" b="1" kern="1200" dirty="0">
              <a:latin typeface="Times New Roman" panose="02020603050405020304" pitchFamily="18" charset="0"/>
              <a:cs typeface="Times New Roman" panose="02020603050405020304" pitchFamily="18" charset="0"/>
            </a:rPr>
            <a:t>“tiếng ca” vốn được cảm nhận bằng thính giác nhưng lại được tác giả hữu hình hoá cảm nhận bằng thị giác qua cách nói “vắt vẻo”</a:t>
          </a:r>
          <a:endParaRPr lang="en-US" sz="2800" b="1" kern="1200" dirty="0">
            <a:latin typeface="Times New Roman" panose="02020603050405020304" pitchFamily="18" charset="0"/>
            <a:cs typeface="Times New Roman" panose="02020603050405020304" pitchFamily="18" charset="0"/>
          </a:endParaRPr>
        </a:p>
      </dsp:txBody>
      <dsp:txXfrm rot="-5400000">
        <a:off x="1968011" y="92773"/>
        <a:ext cx="6410959" cy="1668196"/>
      </dsp:txXfrm>
    </dsp:sp>
    <dsp:sp modelId="{645C31E6-8F5C-4F0E-926C-0E8A8C39A55D}">
      <dsp:nvSpPr>
        <dsp:cNvPr id="0" name=""/>
        <dsp:cNvSpPr/>
      </dsp:nvSpPr>
      <dsp:spPr>
        <a:xfrm rot="5400000">
          <a:off x="-426620" y="2995370"/>
          <a:ext cx="2844136" cy="199089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b="1" kern="1200" dirty="0">
            <a:latin typeface="Times New Roman" panose="02020603050405020304" pitchFamily="18" charset="0"/>
            <a:cs typeface="Times New Roman" panose="02020603050405020304" pitchFamily="18" charset="0"/>
          </a:endParaRPr>
        </a:p>
        <a:p>
          <a:pPr lvl="0" algn="ctr"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Mùa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xuân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chín</a:t>
          </a:r>
          <a:endParaRPr lang="en-US" sz="2800" b="1" kern="1200" dirty="0">
            <a:latin typeface="Times New Roman" panose="02020603050405020304" pitchFamily="18" charset="0"/>
            <a:cs typeface="Times New Roman" panose="02020603050405020304" pitchFamily="18" charset="0"/>
          </a:endParaRPr>
        </a:p>
      </dsp:txBody>
      <dsp:txXfrm rot="-5400000">
        <a:off x="1" y="3564198"/>
        <a:ext cx="1990895" cy="853241"/>
      </dsp:txXfrm>
    </dsp:sp>
    <dsp:sp modelId="{4D50E365-E589-43FE-90CD-E077329C0E66}">
      <dsp:nvSpPr>
        <dsp:cNvPr id="0" name=""/>
        <dsp:cNvSpPr/>
      </dsp:nvSpPr>
      <dsp:spPr>
        <a:xfrm rot="5400000">
          <a:off x="4316667" y="242978"/>
          <a:ext cx="1849660" cy="6501205"/>
        </a:xfrm>
        <a:prstGeom prst="round2SameRect">
          <a:avLst/>
        </a:prstGeom>
        <a:solidFill>
          <a:schemeClr val="accent6">
            <a:lumMod val="60000"/>
            <a:lumOff val="40000"/>
            <a:alpha val="9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a:lnSpc>
              <a:spcPct val="90000"/>
            </a:lnSpc>
            <a:spcBef>
              <a:spcPct val="0"/>
            </a:spcBef>
            <a:spcAft>
              <a:spcPct val="15000"/>
            </a:spcAft>
            <a:buFontTx/>
            <a:buChar char="••"/>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kern="1200" dirty="0">
              <a:effectLst/>
              <a:latin typeface="Times New Roman" panose="02020603050405020304" pitchFamily="18" charset="0"/>
              <a:cs typeface="Times New Roman" panose="02020603050405020304" pitchFamily="18" charset="0"/>
            </a:rPr>
            <a:t>“chín” là từ để chỉ trạng của trái cây vào giai đoạn phát triển đầy đủ nhất, có màu đỏ hoặc vàng và có thể ăn, được tác giả kết hợp sử dụng để chỉ trạng thái mùa xuân vào lúc viên mãn nhất. </a:t>
          </a:r>
          <a:endParaRPr lang="en-US" sz="2800" b="1" kern="1200" dirty="0"/>
        </a:p>
      </dsp:txBody>
      <dsp:txXfrm rot="-5400000">
        <a:off x="1990895" y="2659044"/>
        <a:ext cx="6410912" cy="16690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38FEE-F65A-4FF2-B81E-89314A7F96DF}">
      <dsp:nvSpPr>
        <dsp:cNvPr id="0" name=""/>
        <dsp:cNvSpPr/>
      </dsp:nvSpPr>
      <dsp:spPr>
        <a:xfrm>
          <a:off x="2964307" y="1654"/>
          <a:ext cx="1370335" cy="890717"/>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Khói</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mơ</a:t>
          </a:r>
          <a:r>
            <a:rPr lang="en-US" sz="2000" b="1" kern="1200" dirty="0">
              <a:latin typeface="Times New Roman" panose="02020603050405020304" pitchFamily="18" charset="0"/>
              <a:cs typeface="Times New Roman" panose="02020603050405020304" pitchFamily="18" charset="0"/>
            </a:rPr>
            <a:t> tan</a:t>
          </a:r>
        </a:p>
      </dsp:txBody>
      <dsp:txXfrm>
        <a:off x="3007788" y="45135"/>
        <a:ext cx="1283373" cy="803755"/>
      </dsp:txXfrm>
    </dsp:sp>
    <dsp:sp modelId="{A6BBD599-FDBC-43A6-84A3-44905F205C33}">
      <dsp:nvSpPr>
        <dsp:cNvPr id="0" name=""/>
        <dsp:cNvSpPr/>
      </dsp:nvSpPr>
      <dsp:spPr>
        <a:xfrm>
          <a:off x="1869999" y="447013"/>
          <a:ext cx="3558951" cy="3558951"/>
        </a:xfrm>
        <a:custGeom>
          <a:avLst/>
          <a:gdLst/>
          <a:ahLst/>
          <a:cxnLst/>
          <a:rect l="0" t="0" r="0" b="0"/>
          <a:pathLst>
            <a:path>
              <a:moveTo>
                <a:pt x="2648201" y="226462"/>
              </a:moveTo>
              <a:arcTo wR="1779475" hR="1779475" stAng="17953309" swAng="121173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389FCD-19D1-4DC3-B70A-559910299330}">
      <dsp:nvSpPr>
        <dsp:cNvPr id="0" name=""/>
        <dsp:cNvSpPr/>
      </dsp:nvSpPr>
      <dsp:spPr>
        <a:xfrm>
          <a:off x="4656689" y="1231242"/>
          <a:ext cx="1370335" cy="890717"/>
        </a:xfrm>
        <a:prstGeom prst="roundRect">
          <a:avLst/>
        </a:prstGeom>
        <a:solidFill>
          <a:schemeClr val="bg2">
            <a:lumMod val="1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Bóng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xuân</a:t>
          </a:r>
          <a:r>
            <a:rPr lang="en-US" sz="2000" b="1" kern="1200" dirty="0">
              <a:latin typeface="Times New Roman" panose="02020603050405020304" pitchFamily="18" charset="0"/>
              <a:cs typeface="Times New Roman" panose="02020603050405020304" pitchFamily="18" charset="0"/>
            </a:rPr>
            <a:t> sang</a:t>
          </a:r>
        </a:p>
      </dsp:txBody>
      <dsp:txXfrm>
        <a:off x="4700170" y="1274723"/>
        <a:ext cx="1283373" cy="803755"/>
      </dsp:txXfrm>
    </dsp:sp>
    <dsp:sp modelId="{BF79413E-FC9A-4ED6-B80B-951F53419AC2}">
      <dsp:nvSpPr>
        <dsp:cNvPr id="0" name=""/>
        <dsp:cNvSpPr/>
      </dsp:nvSpPr>
      <dsp:spPr>
        <a:xfrm>
          <a:off x="1869999" y="447013"/>
          <a:ext cx="3558951" cy="3558951"/>
        </a:xfrm>
        <a:custGeom>
          <a:avLst/>
          <a:gdLst/>
          <a:ahLst/>
          <a:cxnLst/>
          <a:rect l="0" t="0" r="0" b="0"/>
          <a:pathLst>
            <a:path>
              <a:moveTo>
                <a:pt x="3554685" y="1902622"/>
              </a:moveTo>
              <a:arcTo wR="1779475" hR="1779475" stAng="21838096" swAng="135988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CA95286-05C8-459E-ACAA-986BE1B8CBED}">
      <dsp:nvSpPr>
        <dsp:cNvPr id="0" name=""/>
        <dsp:cNvSpPr/>
      </dsp:nvSpPr>
      <dsp:spPr>
        <a:xfrm>
          <a:off x="4010257" y="3220756"/>
          <a:ext cx="1370335" cy="890717"/>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Sóng</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cỏ</a:t>
          </a:r>
          <a:endParaRPr lang="en-US" sz="2000" b="1" kern="1200" dirty="0">
            <a:latin typeface="Times New Roman" panose="02020603050405020304" pitchFamily="18" charset="0"/>
            <a:cs typeface="Times New Roman" panose="02020603050405020304" pitchFamily="18" charset="0"/>
          </a:endParaRPr>
        </a:p>
      </dsp:txBody>
      <dsp:txXfrm>
        <a:off x="4053738" y="3264237"/>
        <a:ext cx="1283373" cy="803755"/>
      </dsp:txXfrm>
    </dsp:sp>
    <dsp:sp modelId="{FFB69374-9C13-4019-84A6-17931781DCAE}">
      <dsp:nvSpPr>
        <dsp:cNvPr id="0" name=""/>
        <dsp:cNvSpPr/>
      </dsp:nvSpPr>
      <dsp:spPr>
        <a:xfrm>
          <a:off x="1869999" y="447013"/>
          <a:ext cx="3558951" cy="3558951"/>
        </a:xfrm>
        <a:custGeom>
          <a:avLst/>
          <a:gdLst/>
          <a:ahLst/>
          <a:cxnLst/>
          <a:rect l="0" t="0" r="0" b="0"/>
          <a:pathLst>
            <a:path>
              <a:moveTo>
                <a:pt x="1997911" y="3545493"/>
              </a:moveTo>
              <a:arcTo wR="1779475" hR="1779475" stAng="4976940" swAng="846120"/>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CA5CABB-4BA4-43A2-9149-7445542926D1}">
      <dsp:nvSpPr>
        <dsp:cNvPr id="0" name=""/>
        <dsp:cNvSpPr/>
      </dsp:nvSpPr>
      <dsp:spPr>
        <a:xfrm>
          <a:off x="1918357" y="3220756"/>
          <a:ext cx="1370335" cy="890717"/>
        </a:xfrm>
        <a:prstGeom prst="roundRect">
          <a:avLst/>
        </a:prstGeom>
        <a:solidFill>
          <a:schemeClr val="accent4">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Tiếng</a:t>
          </a:r>
          <a:r>
            <a:rPr lang="en-US" sz="2000" b="1" kern="1200" dirty="0">
              <a:latin typeface="Times New Roman" panose="02020603050405020304" pitchFamily="18" charset="0"/>
              <a:cs typeface="Times New Roman" panose="02020603050405020304" pitchFamily="18" charset="0"/>
            </a:rPr>
            <a:t> ca </a:t>
          </a:r>
          <a:r>
            <a:rPr lang="en-US" sz="2000" b="1" kern="1200" dirty="0" err="1">
              <a:latin typeface="Times New Roman" panose="02020603050405020304" pitchFamily="18" charset="0"/>
              <a:cs typeface="Times New Roman" panose="02020603050405020304" pitchFamily="18" charset="0"/>
            </a:rPr>
            <a:t>vắt</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vẻo</a:t>
          </a:r>
          <a:endParaRPr lang="en-US" sz="2000" b="1" kern="1200" dirty="0">
            <a:latin typeface="Times New Roman" panose="02020603050405020304" pitchFamily="18" charset="0"/>
            <a:cs typeface="Times New Roman" panose="02020603050405020304" pitchFamily="18" charset="0"/>
          </a:endParaRPr>
        </a:p>
      </dsp:txBody>
      <dsp:txXfrm>
        <a:off x="1961838" y="3264237"/>
        <a:ext cx="1283373" cy="803755"/>
      </dsp:txXfrm>
    </dsp:sp>
    <dsp:sp modelId="{20A04541-A8B5-4333-A56A-BB003E587A24}">
      <dsp:nvSpPr>
        <dsp:cNvPr id="0" name=""/>
        <dsp:cNvSpPr/>
      </dsp:nvSpPr>
      <dsp:spPr>
        <a:xfrm>
          <a:off x="1869999" y="447013"/>
          <a:ext cx="3558951" cy="3558951"/>
        </a:xfrm>
        <a:custGeom>
          <a:avLst/>
          <a:gdLst/>
          <a:ahLst/>
          <a:cxnLst/>
          <a:rect l="0" t="0" r="0" b="0"/>
          <a:pathLst>
            <a:path>
              <a:moveTo>
                <a:pt x="188808" y="2577167"/>
              </a:moveTo>
              <a:arcTo wR="1779475" hR="1779475" stAng="9202022" swAng="1359881"/>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1BBBD52-00A6-4B48-82E8-8584BFE4B5AD}">
      <dsp:nvSpPr>
        <dsp:cNvPr id="0" name=""/>
        <dsp:cNvSpPr/>
      </dsp:nvSpPr>
      <dsp:spPr>
        <a:xfrm>
          <a:off x="1271925" y="1231242"/>
          <a:ext cx="1370335" cy="8907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a:latin typeface="Times New Roman" panose="02020603050405020304" pitchFamily="18" charset="0"/>
              <a:cs typeface="Times New Roman" panose="02020603050405020304" pitchFamily="18" charset="0"/>
            </a:rPr>
            <a:t>Mùa</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xuân</a:t>
          </a:r>
          <a:r>
            <a:rPr lang="en-US" sz="2000" b="1" kern="1200" dirty="0">
              <a:latin typeface="Times New Roman" panose="02020603050405020304" pitchFamily="18" charset="0"/>
              <a:cs typeface="Times New Roman" panose="02020603050405020304" pitchFamily="18" charset="0"/>
            </a:rPr>
            <a:t> </a:t>
          </a:r>
          <a:r>
            <a:rPr lang="en-US" sz="2000" b="1" kern="1200" dirty="0" err="1">
              <a:latin typeface="Times New Roman" panose="02020603050405020304" pitchFamily="18" charset="0"/>
              <a:cs typeface="Times New Roman" panose="02020603050405020304" pitchFamily="18" charset="0"/>
            </a:rPr>
            <a:t>chín</a:t>
          </a:r>
          <a:endParaRPr lang="en-US" sz="2000" b="1" kern="1200" dirty="0">
            <a:latin typeface="Times New Roman" panose="02020603050405020304" pitchFamily="18" charset="0"/>
            <a:cs typeface="Times New Roman" panose="02020603050405020304" pitchFamily="18" charset="0"/>
          </a:endParaRPr>
        </a:p>
      </dsp:txBody>
      <dsp:txXfrm>
        <a:off x="1315406" y="1274723"/>
        <a:ext cx="1283373" cy="803755"/>
      </dsp:txXfrm>
    </dsp:sp>
    <dsp:sp modelId="{AC47F79B-E0C4-489C-BBDD-980C44171181}">
      <dsp:nvSpPr>
        <dsp:cNvPr id="0" name=""/>
        <dsp:cNvSpPr/>
      </dsp:nvSpPr>
      <dsp:spPr>
        <a:xfrm>
          <a:off x="1869999" y="447013"/>
          <a:ext cx="3558951" cy="3558951"/>
        </a:xfrm>
        <a:custGeom>
          <a:avLst/>
          <a:gdLst/>
          <a:ahLst/>
          <a:cxnLst/>
          <a:rect l="0" t="0" r="0" b="0"/>
          <a:pathLst>
            <a:path>
              <a:moveTo>
                <a:pt x="428017" y="621850"/>
              </a:moveTo>
              <a:arcTo wR="1779475" hR="1779475" stAng="13234952" swAng="1211739"/>
            </a:path>
          </a:pathLst>
        </a:custGeom>
        <a:noFill/>
        <a:ln w="1270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4C4E0-2CB2-40D6-827D-B8FEF557A12C}">
      <dsp:nvSpPr>
        <dsp:cNvPr id="0" name=""/>
        <dsp:cNvSpPr/>
      </dsp:nvSpPr>
      <dsp:spPr>
        <a:xfrm>
          <a:off x="0" y="0"/>
          <a:ext cx="9637086" cy="2692452"/>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D70F4-608F-43AA-A74D-E75F4026B3EC}">
      <dsp:nvSpPr>
        <dsp:cNvPr id="0" name=""/>
        <dsp:cNvSpPr/>
      </dsp:nvSpPr>
      <dsp:spPr>
        <a:xfrm>
          <a:off x="639101" y="358993"/>
          <a:ext cx="1291595" cy="1974465"/>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666CF-C5D2-4B8E-8098-56899A961D5E}">
      <dsp:nvSpPr>
        <dsp:cNvPr id="0" name=""/>
        <dsp:cNvSpPr/>
      </dsp:nvSpPr>
      <dsp:spPr>
        <a:xfrm rot="10800000">
          <a:off x="294626" y="2692452"/>
          <a:ext cx="1980545" cy="3290775"/>
        </a:xfrm>
        <a:prstGeom prst="round2SameRect">
          <a:avLst>
            <a:gd name="adj1" fmla="val 10500"/>
            <a:gd name="adj2" fmla="val 0"/>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hiện lên qua một nét chấm phá hoán dụ (“tà áo biếc”)</a:t>
          </a:r>
          <a:endParaRPr lang="en-US" sz="2800" b="1" kern="1200" dirty="0">
            <a:latin typeface="Times New Roman" panose="02020603050405020304" pitchFamily="18" charset="0"/>
            <a:cs typeface="Times New Roman" panose="02020603050405020304" pitchFamily="18" charset="0"/>
          </a:endParaRPr>
        </a:p>
      </dsp:txBody>
      <dsp:txXfrm rot="10800000">
        <a:off x="355535" y="2692452"/>
        <a:ext cx="1858727" cy="3229866"/>
      </dsp:txXfrm>
    </dsp:sp>
    <dsp:sp modelId="{DD6E4F90-811C-4410-934D-D16CF794117B}">
      <dsp:nvSpPr>
        <dsp:cNvPr id="0" name=""/>
        <dsp:cNvSpPr/>
      </dsp:nvSpPr>
      <dsp:spPr>
        <a:xfrm>
          <a:off x="2866057" y="358993"/>
          <a:ext cx="1291595" cy="1974465"/>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539E8-BE0C-42EE-8AF3-D68EB09EFCCC}">
      <dsp:nvSpPr>
        <dsp:cNvPr id="0" name=""/>
        <dsp:cNvSpPr/>
      </dsp:nvSpPr>
      <dsp:spPr>
        <a:xfrm rot="10800000">
          <a:off x="2404331" y="2692452"/>
          <a:ext cx="2215047" cy="3290775"/>
        </a:xfrm>
        <a:prstGeom prst="round2SameRect">
          <a:avLst>
            <a:gd name="adj1" fmla="val 10500"/>
            <a:gd name="adj2" fmla="val 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b="1" kern="1200" dirty="0">
              <a:latin typeface="+mj-lt"/>
            </a:rPr>
            <a:t>được miêu tả trực tiếp (“bao cô thôn nữ hát lên trên đồi”)</a:t>
          </a:r>
          <a:endParaRPr lang="en-US" sz="2800" b="1" kern="1200" dirty="0">
            <a:latin typeface="+mj-lt"/>
          </a:endParaRPr>
        </a:p>
      </dsp:txBody>
      <dsp:txXfrm rot="10800000">
        <a:off x="2472451" y="2692452"/>
        <a:ext cx="2078807" cy="3222655"/>
      </dsp:txXfrm>
    </dsp:sp>
    <dsp:sp modelId="{E9526640-FE1B-4E2F-A970-A26C27495E67}">
      <dsp:nvSpPr>
        <dsp:cNvPr id="0" name=""/>
        <dsp:cNvSpPr/>
      </dsp:nvSpPr>
      <dsp:spPr>
        <a:xfrm>
          <a:off x="5076920" y="358993"/>
          <a:ext cx="1291595" cy="1974465"/>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34000" r="-3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F50BA-2DA1-430A-A1CA-8BC811300DA9}">
      <dsp:nvSpPr>
        <dsp:cNvPr id="0" name=""/>
        <dsp:cNvSpPr/>
      </dsp:nvSpPr>
      <dsp:spPr>
        <a:xfrm rot="10800000">
          <a:off x="4748538" y="2692452"/>
          <a:ext cx="1948358" cy="3290775"/>
        </a:xfrm>
        <a:prstGeom prst="round2SameRect">
          <a:avLst>
            <a:gd name="adj1" fmla="val 10500"/>
            <a:gd name="adj2" fmla="val 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b="1" kern="1200" dirty="0">
              <a:latin typeface="+mj-lt"/>
            </a:rPr>
            <a:t>hiện lên gián tiếp (“tiếng ca</a:t>
          </a:r>
          <a:r>
            <a:rPr lang="en-US" sz="2800" b="1" kern="1200" dirty="0">
              <a:latin typeface="+mj-lt"/>
            </a:rPr>
            <a:t>)</a:t>
          </a:r>
        </a:p>
      </dsp:txBody>
      <dsp:txXfrm rot="10800000">
        <a:off x="4808457" y="2692452"/>
        <a:ext cx="1828520" cy="3230856"/>
      </dsp:txXfrm>
    </dsp:sp>
    <dsp:sp modelId="{944C27F2-31C7-419E-B892-9330EF7F37D2}">
      <dsp:nvSpPr>
        <dsp:cNvPr id="0" name=""/>
        <dsp:cNvSpPr/>
      </dsp:nvSpPr>
      <dsp:spPr>
        <a:xfrm>
          <a:off x="7438460" y="358993"/>
          <a:ext cx="1291595" cy="1974465"/>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B4C50-861B-4726-B68F-8C3524985F74}">
      <dsp:nvSpPr>
        <dsp:cNvPr id="0" name=""/>
        <dsp:cNvSpPr/>
      </dsp:nvSpPr>
      <dsp:spPr>
        <a:xfrm rot="10800000">
          <a:off x="6826056" y="2692452"/>
          <a:ext cx="2516402" cy="3290775"/>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b="1" kern="1200" dirty="0">
              <a:latin typeface="+mj-lt"/>
            </a:rPr>
            <a:t>hiện lên trong kí ức của nhân vật trữ tình (người chị “gánh thóc”)</a:t>
          </a:r>
          <a:endParaRPr lang="en-US" sz="2800" b="1" kern="1200" dirty="0">
            <a:latin typeface="+mj-lt"/>
          </a:endParaRPr>
        </a:p>
      </dsp:txBody>
      <dsp:txXfrm rot="10800000">
        <a:off x="6903444" y="2692452"/>
        <a:ext cx="2361626" cy="32133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4C4E0-2CB2-40D6-827D-B8FEF557A12C}">
      <dsp:nvSpPr>
        <dsp:cNvPr id="0" name=""/>
        <dsp:cNvSpPr/>
      </dsp:nvSpPr>
      <dsp:spPr>
        <a:xfrm>
          <a:off x="0" y="0"/>
          <a:ext cx="9637086" cy="2438400"/>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3D70F4-608F-43AA-A74D-E75F4026B3EC}">
      <dsp:nvSpPr>
        <dsp:cNvPr id="0" name=""/>
        <dsp:cNvSpPr/>
      </dsp:nvSpPr>
      <dsp:spPr>
        <a:xfrm>
          <a:off x="620641" y="325120"/>
          <a:ext cx="1223034" cy="1788160"/>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5666CF-C5D2-4B8E-8098-56899A961D5E}">
      <dsp:nvSpPr>
        <dsp:cNvPr id="0" name=""/>
        <dsp:cNvSpPr/>
      </dsp:nvSpPr>
      <dsp:spPr>
        <a:xfrm rot="10800000">
          <a:off x="294452" y="2438400"/>
          <a:ext cx="1875413" cy="2980266"/>
        </a:xfrm>
        <a:prstGeom prst="round2SameRect">
          <a:avLst>
            <a:gd name="adj1" fmla="val 10500"/>
            <a:gd name="adj2" fmla="val 0"/>
          </a:avLst>
        </a:prstGeom>
        <a:solidFill>
          <a:schemeClr val="accent4">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con người xúc động trước thiên nhiên </a:t>
          </a:r>
          <a:endParaRPr lang="en-US" sz="2800" b="1" kern="1200" dirty="0">
            <a:latin typeface="Times New Roman" panose="02020603050405020304" pitchFamily="18" charset="0"/>
            <a:cs typeface="Times New Roman" panose="02020603050405020304" pitchFamily="18" charset="0"/>
          </a:endParaRPr>
        </a:p>
      </dsp:txBody>
      <dsp:txXfrm rot="10800000">
        <a:off x="352127" y="2438400"/>
        <a:ext cx="1760063" cy="2922591"/>
      </dsp:txXfrm>
    </dsp:sp>
    <dsp:sp modelId="{DD6E4F90-811C-4410-934D-D16CF794117B}">
      <dsp:nvSpPr>
        <dsp:cNvPr id="0" name=""/>
        <dsp:cNvSpPr/>
      </dsp:nvSpPr>
      <dsp:spPr>
        <a:xfrm>
          <a:off x="2729385" y="325120"/>
          <a:ext cx="1223034" cy="1788160"/>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539E8-BE0C-42EE-8AF3-D68EB09EFCCC}">
      <dsp:nvSpPr>
        <dsp:cNvPr id="0" name=""/>
        <dsp:cNvSpPr/>
      </dsp:nvSpPr>
      <dsp:spPr>
        <a:xfrm rot="10800000">
          <a:off x="2292169" y="2438400"/>
          <a:ext cx="2097467" cy="2980266"/>
        </a:xfrm>
        <a:prstGeom prst="round2SameRect">
          <a:avLst>
            <a:gd name="adj1" fmla="val 10500"/>
            <a:gd name="adj2" fmla="val 0"/>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b="1" kern="1200" dirty="0">
              <a:latin typeface="+mj-lt"/>
            </a:rPr>
            <a:t>con người trong khung cảnh mùa xuân.</a:t>
          </a:r>
          <a:endParaRPr lang="en-US" sz="2800" b="1" kern="1200" dirty="0">
            <a:latin typeface="+mj-lt"/>
          </a:endParaRPr>
        </a:p>
      </dsp:txBody>
      <dsp:txXfrm rot="10800000">
        <a:off x="2356673" y="2438400"/>
        <a:ext cx="1968459" cy="2915762"/>
      </dsp:txXfrm>
    </dsp:sp>
    <dsp:sp modelId="{E9526640-FE1B-4E2F-A970-A26C27495E67}">
      <dsp:nvSpPr>
        <dsp:cNvPr id="0" name=""/>
        <dsp:cNvSpPr/>
      </dsp:nvSpPr>
      <dsp:spPr>
        <a:xfrm>
          <a:off x="5063204" y="325120"/>
          <a:ext cx="1223034" cy="1788160"/>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8F50BA-2DA1-430A-A1CA-8BC811300DA9}">
      <dsp:nvSpPr>
        <dsp:cNvPr id="0" name=""/>
        <dsp:cNvSpPr/>
      </dsp:nvSpPr>
      <dsp:spPr>
        <a:xfrm rot="10800000">
          <a:off x="4511940" y="2438400"/>
          <a:ext cx="2325563" cy="2980266"/>
        </a:xfrm>
        <a:prstGeom prst="round2SameRect">
          <a:avLst>
            <a:gd name="adj1" fmla="val 10500"/>
            <a:gd name="adj2" fmla="val 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b="1" kern="1200" dirty="0">
              <a:latin typeface="+mj-lt"/>
            </a:rPr>
            <a:t>hiện diện qua cái nhìn, qua tình cảm trước tạo vật, trong con người. </a:t>
          </a:r>
          <a:endParaRPr lang="en-US" sz="2800" b="1" kern="1200" dirty="0">
            <a:latin typeface="+mj-lt"/>
          </a:endParaRPr>
        </a:p>
      </dsp:txBody>
      <dsp:txXfrm rot="10800000">
        <a:off x="4583459" y="2438400"/>
        <a:ext cx="2182525" cy="2908747"/>
      </dsp:txXfrm>
    </dsp:sp>
    <dsp:sp modelId="{944C27F2-31C7-419E-B892-9330EF7F37D2}">
      <dsp:nvSpPr>
        <dsp:cNvPr id="0" name=""/>
        <dsp:cNvSpPr/>
      </dsp:nvSpPr>
      <dsp:spPr>
        <a:xfrm>
          <a:off x="7539703" y="325120"/>
          <a:ext cx="1223034" cy="1788160"/>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B4C50-861B-4726-B68F-8C3524985F74}">
      <dsp:nvSpPr>
        <dsp:cNvPr id="0" name=""/>
        <dsp:cNvSpPr/>
      </dsp:nvSpPr>
      <dsp:spPr>
        <a:xfrm rot="10800000">
          <a:off x="6959807" y="2438400"/>
          <a:ext cx="2382826" cy="2980266"/>
        </a:xfrm>
        <a:prstGeom prst="round2SameRect">
          <a:avLst>
            <a:gd name="adj1" fmla="val 10500"/>
            <a:gd name="adj2" fmla="val 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vi-VN" sz="2800" b="1" kern="1200" dirty="0">
              <a:latin typeface="+mj-lt"/>
            </a:rPr>
            <a:t>được khách thể hóa thành hình ảnh “khách xa”</a:t>
          </a:r>
          <a:endParaRPr lang="en-US" sz="2800" b="1" kern="1200" dirty="0">
            <a:latin typeface="+mj-lt"/>
          </a:endParaRPr>
        </a:p>
      </dsp:txBody>
      <dsp:txXfrm rot="10800000">
        <a:off x="7033087" y="2438400"/>
        <a:ext cx="2236266" cy="29069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8F28-CB86-4F10-A4DD-A56F263A6AB5}">
      <dsp:nvSpPr>
        <dsp:cNvPr id="0" name=""/>
        <dsp:cNvSpPr/>
      </dsp:nvSpPr>
      <dsp:spPr>
        <a:xfrm>
          <a:off x="0" y="63555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A1569-197B-480A-8B64-9A5A8E2DDE44}">
      <dsp:nvSpPr>
        <dsp:cNvPr id="0" name=""/>
        <dsp:cNvSpPr/>
      </dsp:nvSpPr>
      <dsp:spPr>
        <a:xfrm>
          <a:off x="404812" y="30393"/>
          <a:ext cx="7722988" cy="1210320"/>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just"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tương ứng với sự vận động trong mạch cảm xúc của nhân vật trữ tình</a:t>
          </a:r>
          <a:endParaRPr lang="en-US" sz="2800" b="1" kern="1200" dirty="0">
            <a:latin typeface="Times New Roman" panose="02020603050405020304" pitchFamily="18" charset="0"/>
            <a:cs typeface="Times New Roman" panose="02020603050405020304" pitchFamily="18" charset="0"/>
          </a:endParaRPr>
        </a:p>
      </dsp:txBody>
      <dsp:txXfrm>
        <a:off x="463895" y="89476"/>
        <a:ext cx="7604822" cy="1092154"/>
      </dsp:txXfrm>
    </dsp:sp>
    <dsp:sp modelId="{C2F80EC9-A84C-4D34-9A8A-BFB8EA787199}">
      <dsp:nvSpPr>
        <dsp:cNvPr id="0" name=""/>
        <dsp:cNvSpPr/>
      </dsp:nvSpPr>
      <dsp:spPr>
        <a:xfrm>
          <a:off x="0" y="249531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6CD5E-D76F-4177-B81D-D57C83DC8ACA}">
      <dsp:nvSpPr>
        <dsp:cNvPr id="0" name=""/>
        <dsp:cNvSpPr/>
      </dsp:nvSpPr>
      <dsp:spPr>
        <a:xfrm>
          <a:off x="406400" y="1890153"/>
          <a:ext cx="7318930" cy="121032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just"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vừa hòa mình vào thiên nhiên, nâng niu, trân trọng vẻ đẹp bình dị mà tràn đầy sức sống của tạo vật, của con người</a:t>
          </a:r>
          <a:endParaRPr lang="en-US" sz="2800" b="1" kern="1200" dirty="0">
            <a:latin typeface="Times New Roman" panose="02020603050405020304" pitchFamily="18" charset="0"/>
            <a:cs typeface="Times New Roman" panose="02020603050405020304" pitchFamily="18" charset="0"/>
          </a:endParaRPr>
        </a:p>
      </dsp:txBody>
      <dsp:txXfrm>
        <a:off x="465483" y="1949236"/>
        <a:ext cx="7200764" cy="1092154"/>
      </dsp:txXfrm>
    </dsp:sp>
    <dsp:sp modelId="{16A71956-3E11-4438-88F9-E4B4AF52CA25}">
      <dsp:nvSpPr>
        <dsp:cNvPr id="0" name=""/>
        <dsp:cNvSpPr/>
      </dsp:nvSpPr>
      <dsp:spPr>
        <a:xfrm>
          <a:off x="0" y="435507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8C0FA-5416-4FBD-9E9D-8807C4DBD194}">
      <dsp:nvSpPr>
        <dsp:cNvPr id="0" name=""/>
        <dsp:cNvSpPr/>
      </dsp:nvSpPr>
      <dsp:spPr>
        <a:xfrm>
          <a:off x="394890" y="3749913"/>
          <a:ext cx="7729352" cy="1210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vừa có những khoảnh khắc tách khỏi đối tượng quan sát của mình để ưu tư, trắc ẩn</a:t>
          </a:r>
          <a:endParaRPr lang="en-US" sz="2800" b="1" kern="1200" dirty="0">
            <a:latin typeface="Times New Roman" panose="02020603050405020304" pitchFamily="18" charset="0"/>
            <a:cs typeface="Times New Roman" panose="02020603050405020304" pitchFamily="18" charset="0"/>
          </a:endParaRPr>
        </a:p>
      </dsp:txBody>
      <dsp:txXfrm>
        <a:off x="453973" y="3808996"/>
        <a:ext cx="7611186" cy="10921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D58F28-CB86-4F10-A4DD-A56F263A6AB5}">
      <dsp:nvSpPr>
        <dsp:cNvPr id="0" name=""/>
        <dsp:cNvSpPr/>
      </dsp:nvSpPr>
      <dsp:spPr>
        <a:xfrm>
          <a:off x="0" y="63555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A1569-197B-480A-8B64-9A5A8E2DDE44}">
      <dsp:nvSpPr>
        <dsp:cNvPr id="0" name=""/>
        <dsp:cNvSpPr/>
      </dsp:nvSpPr>
      <dsp:spPr>
        <a:xfrm>
          <a:off x="204476" y="25806"/>
          <a:ext cx="5475614" cy="1210320"/>
        </a:xfrm>
        <a:prstGeom prst="roundRect">
          <a:avLst/>
        </a:prstGeom>
        <a:solidFill>
          <a:schemeClr val="accent6">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just"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một người nhạy cảm với sự sống, giao cảm với cuộc đời </a:t>
          </a:r>
          <a:endParaRPr lang="en-US" sz="2800" b="1" kern="1200" dirty="0">
            <a:latin typeface="Times New Roman" panose="02020603050405020304" pitchFamily="18" charset="0"/>
            <a:cs typeface="Times New Roman" panose="02020603050405020304" pitchFamily="18" charset="0"/>
          </a:endParaRPr>
        </a:p>
      </dsp:txBody>
      <dsp:txXfrm>
        <a:off x="263559" y="84889"/>
        <a:ext cx="5357448" cy="1092154"/>
      </dsp:txXfrm>
    </dsp:sp>
    <dsp:sp modelId="{C2F80EC9-A84C-4D34-9A8A-BFB8EA787199}">
      <dsp:nvSpPr>
        <dsp:cNvPr id="0" name=""/>
        <dsp:cNvSpPr/>
      </dsp:nvSpPr>
      <dsp:spPr>
        <a:xfrm>
          <a:off x="0" y="249531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6CD5E-D76F-4177-B81D-D57C83DC8ACA}">
      <dsp:nvSpPr>
        <dsp:cNvPr id="0" name=""/>
        <dsp:cNvSpPr/>
      </dsp:nvSpPr>
      <dsp:spPr>
        <a:xfrm>
          <a:off x="406400" y="1890153"/>
          <a:ext cx="5270162" cy="1210320"/>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just" defTabSz="1244600">
            <a:lnSpc>
              <a:spcPct val="90000"/>
            </a:lnSpc>
            <a:spcBef>
              <a:spcPct val="0"/>
            </a:spcBef>
            <a:spcAft>
              <a:spcPct val="35000"/>
            </a:spcAft>
          </a:pPr>
          <a:r>
            <a:rPr lang="vi-VN" sz="2800" b="1" kern="1200" dirty="0">
              <a:latin typeface="Times New Roman" panose="02020603050405020304" pitchFamily="18" charset="0"/>
              <a:cs typeface="Times New Roman" panose="02020603050405020304" pitchFamily="18" charset="0"/>
            </a:rPr>
            <a:t>còn là một chủ thể biết suy tư, biết lo âu</a:t>
          </a:r>
          <a:endParaRPr lang="en-US" sz="2800" b="1" kern="1200" dirty="0">
            <a:latin typeface="Times New Roman" panose="02020603050405020304" pitchFamily="18" charset="0"/>
            <a:cs typeface="Times New Roman" panose="02020603050405020304" pitchFamily="18" charset="0"/>
          </a:endParaRPr>
        </a:p>
      </dsp:txBody>
      <dsp:txXfrm>
        <a:off x="465483" y="1949236"/>
        <a:ext cx="5151996" cy="1092154"/>
      </dsp:txXfrm>
    </dsp:sp>
    <dsp:sp modelId="{16A71956-3E11-4438-88F9-E4B4AF52CA25}">
      <dsp:nvSpPr>
        <dsp:cNvPr id="0" name=""/>
        <dsp:cNvSpPr/>
      </dsp:nvSpPr>
      <dsp:spPr>
        <a:xfrm>
          <a:off x="0" y="4355073"/>
          <a:ext cx="8128000" cy="103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8C0FA-5416-4FBD-9E9D-8807C4DBD194}">
      <dsp:nvSpPr>
        <dsp:cNvPr id="0" name=""/>
        <dsp:cNvSpPr/>
      </dsp:nvSpPr>
      <dsp:spPr>
        <a:xfrm>
          <a:off x="406400" y="3749913"/>
          <a:ext cx="5560332" cy="1210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1244600">
            <a:lnSpc>
              <a:spcPct val="90000"/>
            </a:lnSpc>
            <a:spcBef>
              <a:spcPct val="0"/>
            </a:spcBef>
            <a:spcAft>
              <a:spcPct val="35000"/>
            </a:spcAft>
          </a:pPr>
          <a:r>
            <a:rPr lang="en-US" sz="2800" b="1" kern="1200" dirty="0" err="1">
              <a:latin typeface="Times New Roman" panose="02020603050405020304" pitchFamily="18" charset="0"/>
              <a:cs typeface="Times New Roman" panose="02020603050405020304" pitchFamily="18" charset="0"/>
            </a:rPr>
            <a:t>đặc</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biệt</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càng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không</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quên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cái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khốn</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khó</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của</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đời</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sống</a:t>
          </a:r>
          <a:endParaRPr lang="en-US" sz="2800" b="1" kern="1200" dirty="0">
            <a:latin typeface="Times New Roman" panose="02020603050405020304" pitchFamily="18" charset="0"/>
            <a:cs typeface="Times New Roman" panose="02020603050405020304" pitchFamily="18" charset="0"/>
          </a:endParaRPr>
        </a:p>
      </dsp:txBody>
      <dsp:txXfrm>
        <a:off x="465483" y="3808996"/>
        <a:ext cx="5442166"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B81C1-BAAE-4BBB-8976-43E724CFE52F}" type="datetimeFigureOut">
              <a:rPr lang="en-US" smtClean="0"/>
              <a:t>9/4/2022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4322E-36E5-4367-B3A7-C0D5A4111825}" type="slidenum">
              <a:rPr lang="en-US" smtClean="0"/>
              <a:t>‹#›</a:t>
            </a:fld>
            <a:endParaRPr lang="en-US"/>
          </a:p>
        </p:txBody>
      </p:sp>
    </p:spTree>
    <p:extLst>
      <p:ext uri="{BB962C8B-B14F-4D97-AF65-F5344CB8AC3E}">
        <p14:creationId xmlns:p14="http://schemas.microsoft.com/office/powerpoint/2010/main" val="68463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515295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1639684243"/>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799180811"/>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3639625235"/>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841400"/>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103147395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256788970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36306353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5652C-A51C-4DFC-AF94-C96952ECA604}"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74920569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5652C-A51C-4DFC-AF94-C96952ECA604}" type="datetimeFigureOut">
              <a:rPr lang="en-US" smtClean="0"/>
              <a:t>9/4/2022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68405162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5652C-A51C-4DFC-AF94-C96952ECA604}" type="datetimeFigureOut">
              <a:rPr lang="en-US" smtClean="0"/>
              <a:t>9/4/2022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268942293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652C-A51C-4DFC-AF94-C96952ECA604}" type="datetimeFigureOut">
              <a:rPr lang="en-US" smtClean="0"/>
              <a:t>9/4/2022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14911901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3922062066"/>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E5652C-A51C-4DFC-AF94-C96952ECA604}" type="datetimeFigureOut">
              <a:rPr lang="en-US" smtClean="0"/>
              <a:t>9/4/2022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392102143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7F10AD-C261-41A3-A12C-4454C83D7BD4}" type="slidenum">
              <a:rPr lang="en-US" smtClean="0"/>
              <a:t>‹#›</a:t>
            </a:fld>
            <a:endParaRPr lang="en-US"/>
          </a:p>
        </p:txBody>
      </p:sp>
      <p:sp>
        <p:nvSpPr>
          <p:cNvPr id="5" name="Date Placeholder 4"/>
          <p:cNvSpPr>
            <a:spLocks noGrp="1"/>
          </p:cNvSpPr>
          <p:nvPr>
            <p:ph type="dt" sz="half" idx="10"/>
          </p:nvPr>
        </p:nvSpPr>
        <p:spPr/>
        <p:txBody>
          <a:bodyPr/>
          <a:lstStyle/>
          <a:p>
            <a:fld id="{F9E5652C-A51C-4DFC-AF94-C96952ECA604}" type="datetimeFigureOut">
              <a:rPr lang="en-US" smtClean="0"/>
              <a:t>9/4/2022</a:t>
            </a:fld>
            <a:endParaRPr lang="en-US"/>
          </a:p>
        </p:txBody>
      </p:sp>
    </p:spTree>
    <p:extLst>
      <p:ext uri="{BB962C8B-B14F-4D97-AF65-F5344CB8AC3E}">
        <p14:creationId xmlns:p14="http://schemas.microsoft.com/office/powerpoint/2010/main" val="2710431375"/>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2535816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6330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3385687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2546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4135579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148105000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5652C-A51C-4DFC-AF94-C96952ECA604}" type="datetimeFigureOut">
              <a:rPr lang="en-US" smtClean="0"/>
              <a:t>9/4/2022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7F10AD-C261-41A3-A12C-4454C83D7BD4}" type="slidenum">
              <a:rPr lang="en-US" smtClean="0"/>
              <a:t>‹#›</a:t>
            </a:fld>
            <a:endParaRPr lang="en-US"/>
          </a:p>
        </p:txBody>
      </p:sp>
    </p:spTree>
    <p:extLst>
      <p:ext uri="{BB962C8B-B14F-4D97-AF65-F5344CB8AC3E}">
        <p14:creationId xmlns:p14="http://schemas.microsoft.com/office/powerpoint/2010/main" val="3101401004"/>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B1532B7-A42F-49E0-A2B3-1B5C94D10C8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xmlns="" id="{126BE9CD-B0AA-48BA-9588-4A19E096719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362199"/>
            <a:ext cx="12192000" cy="4495801"/>
          </a:xfrm>
          <a:prstGeom prst="rect">
            <a:avLst/>
          </a:prstGeom>
        </p:spPr>
      </p:pic>
      <p:pic>
        <p:nvPicPr>
          <p:cNvPr id="10" name="图片 9">
            <a:extLst>
              <a:ext uri="{FF2B5EF4-FFF2-40B4-BE49-F238E27FC236}">
                <a16:creationId xmlns:a16="http://schemas.microsoft.com/office/drawing/2014/main" xmlns="" id="{4713F8FC-DE0B-4DE5-9DCC-7A555D04008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185400" y="0"/>
            <a:ext cx="2006600" cy="1346197"/>
          </a:xfrm>
          <a:prstGeom prst="rect">
            <a:avLst/>
          </a:prstGeom>
        </p:spPr>
      </p:pic>
      <p:pic>
        <p:nvPicPr>
          <p:cNvPr id="11" name="图片 10">
            <a:extLst>
              <a:ext uri="{FF2B5EF4-FFF2-40B4-BE49-F238E27FC236}">
                <a16:creationId xmlns:a16="http://schemas.microsoft.com/office/drawing/2014/main" xmlns="" id="{20AF7D38-DFCE-414F-BAA3-BF54BA12ECC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4606973"/>
            <a:ext cx="2362522" cy="2251027"/>
          </a:xfrm>
          <a:prstGeom prst="rect">
            <a:avLst/>
          </a:prstGeom>
        </p:spPr>
      </p:pic>
      <p:pic>
        <p:nvPicPr>
          <p:cNvPr id="12" name="图片 11">
            <a:extLst>
              <a:ext uri="{FF2B5EF4-FFF2-40B4-BE49-F238E27FC236}">
                <a16:creationId xmlns:a16="http://schemas.microsoft.com/office/drawing/2014/main" xmlns="" id="{730EA230-28D6-43DC-A4CB-F3A42E496D45}"/>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0496441" y="4595072"/>
            <a:ext cx="1695559" cy="2262928"/>
          </a:xfrm>
          <a:prstGeom prst="rect">
            <a:avLst/>
          </a:prstGeom>
        </p:spPr>
      </p:pic>
      <p:sp>
        <p:nvSpPr>
          <p:cNvPr id="15" name="矩形: 圆角 14">
            <a:extLst>
              <a:ext uri="{FF2B5EF4-FFF2-40B4-BE49-F238E27FC236}">
                <a16:creationId xmlns:a16="http://schemas.microsoft.com/office/drawing/2014/main" xmlns="" id="{E8B9102E-C215-42C6-9C09-113EDA01FE2E}"/>
              </a:ext>
            </a:extLst>
          </p:cNvPr>
          <p:cNvSpPr/>
          <p:nvPr userDrawn="1"/>
        </p:nvSpPr>
        <p:spPr>
          <a:xfrm>
            <a:off x="401083" y="252070"/>
            <a:ext cx="11389834" cy="6353861"/>
          </a:xfrm>
          <a:prstGeom prst="roundRect">
            <a:avLst>
              <a:gd name="adj" fmla="val 136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5248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2660264330"/>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98077789"/>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1990641937"/>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3225851915"/>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1035504382"/>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3658212736"/>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990045343"/>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2470889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267283"/>
      </p:ext>
    </p:extLst>
  </p:cSld>
  <p:clrMap bg1="lt1" tx1="dk1" bg2="lt2" tx2="dk2" accent1="accent1" accent2="accent2" accent3="accent3" accent4="accent4" accent5="accent5" accent6="accent6" hlink="hlink" folHlink="folHlink"/>
  <p:sldLayoutIdLst>
    <p:sldLayoutId id="2147483673" r:id="rId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8ED132D-452A-49E5-B8CD-EA0C46A12A5F}" type="datetimeFigureOut">
              <a:rPr lang="vi-VN" smtClean="0">
                <a:solidFill>
                  <a:prstClr val="black">
                    <a:tint val="75000"/>
                  </a:prstClr>
                </a:solidFill>
              </a:rPr>
              <a:t>04/09/2022</a:t>
            </a:fld>
            <a:endParaRPr lang="vi-VN">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CB03046-9975-4CD1-8163-35C299AA0868}" type="slidenum">
              <a:rPr lang="vi-VN" smtClean="0">
                <a:solidFill>
                  <a:prstClr val="black">
                    <a:tint val="75000"/>
                  </a:prstClr>
                </a:solidFill>
              </a:rPr>
              <a:t>‹#›</a:t>
            </a:fld>
            <a:endParaRPr lang="vi-VN">
              <a:solidFill>
                <a:prstClr val="black">
                  <a:tint val="75000"/>
                </a:prstClr>
              </a:solidFill>
            </a:endParaRPr>
          </a:p>
        </p:txBody>
      </p:sp>
    </p:spTree>
    <p:extLst>
      <p:ext uri="{BB962C8B-B14F-4D97-AF65-F5344CB8AC3E}">
        <p14:creationId xmlns:p14="http://schemas.microsoft.com/office/powerpoint/2010/main" val="355329430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 Id="rId6" Type="http://schemas.microsoft.com/office/2007/relationships/hdphoto" Target="../media/hdphoto6.wdp"/><Relationship Id="rId5" Type="http://schemas.openxmlformats.org/officeDocument/2006/relationships/image" Target="../media/image23.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6.png"/><Relationship Id="rId10" Type="http://schemas.microsoft.com/office/2007/relationships/hdphoto" Target="../media/hdphoto1.wdp"/><Relationship Id="rId4" Type="http://schemas.microsoft.com/office/2007/relationships/hdphoto" Target="../media/hdphoto3.wdp"/><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audio" Target="../media/audio3.wav"/></Relationships>
</file>

<file path=ppt/slides/_rels/slide4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audio" Target="../media/audio3.wav"/></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46.png"/><Relationship Id="rId4" Type="http://schemas.openxmlformats.org/officeDocument/2006/relationships/audio" Target="../media/audio3.wav"/></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46.png"/><Relationship Id="rId4" Type="http://schemas.openxmlformats.org/officeDocument/2006/relationships/audio" Target="../media/audio3.wav"/></Relationships>
</file>

<file path=ppt/slides/_rels/slide4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9.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13.xml"/><Relationship Id="rId6" Type="http://schemas.microsoft.com/office/2007/relationships/hdphoto" Target="../media/hdphoto4.wdp"/><Relationship Id="rId11" Type="http://schemas.openxmlformats.org/officeDocument/2006/relationships/diagramQuickStyle" Target="../diagrams/quickStyle1.xml"/><Relationship Id="rId5" Type="http://schemas.openxmlformats.org/officeDocument/2006/relationships/image" Target="../media/image16.png"/><Relationship Id="rId10" Type="http://schemas.openxmlformats.org/officeDocument/2006/relationships/diagramLayout" Target="../diagrams/layout1.xml"/><Relationship Id="rId4" Type="http://schemas.microsoft.com/office/2007/relationships/hdphoto" Target="../media/hdphoto3.wdp"/><Relationship Id="rId9"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17.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A296CE-D346-C9B6-7C87-E1CF0E77FC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Layer>
                </a14:imgProps>
              </a:ext>
            </a:extLst>
          </a:blip>
          <a:stretch>
            <a:fillRect/>
          </a:stretch>
        </p:blipFill>
        <p:spPr>
          <a:xfrm>
            <a:off x="2522552" y="712969"/>
            <a:ext cx="7146896" cy="4947851"/>
          </a:xfrm>
          <a:prstGeom prst="rect">
            <a:avLst/>
          </a:prstGeom>
        </p:spPr>
      </p:pic>
      <p:sp>
        <p:nvSpPr>
          <p:cNvPr id="8" name="TextBox 7">
            <a:extLst>
              <a:ext uri="{FF2B5EF4-FFF2-40B4-BE49-F238E27FC236}">
                <a16:creationId xmlns:a16="http://schemas.microsoft.com/office/drawing/2014/main" xmlns="" id="{2579F846-67C4-535A-A42F-76378184F42F}"/>
              </a:ext>
            </a:extLst>
          </p:cNvPr>
          <p:cNvSpPr txBox="1"/>
          <p:nvPr/>
        </p:nvSpPr>
        <p:spPr>
          <a:xfrm>
            <a:off x="3881307" y="1655856"/>
            <a:ext cx="4664278" cy="2554545"/>
          </a:xfrm>
          <a:prstGeom prst="rect">
            <a:avLst/>
          </a:prstGeom>
          <a:noFill/>
        </p:spPr>
        <p:txBody>
          <a:bodyPr wrap="square">
            <a:spAutoFit/>
          </a:bodyPr>
          <a:lstStyle/>
          <a:p>
            <a:pPr algn="just"/>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645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79CF0CF-D8A4-1CD3-38AD-C460FF81BA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pic>
        <p:nvPicPr>
          <p:cNvPr id="7" name="Picture 6">
            <a:extLst>
              <a:ext uri="{FF2B5EF4-FFF2-40B4-BE49-F238E27FC236}">
                <a16:creationId xmlns:a16="http://schemas.microsoft.com/office/drawing/2014/main" xmlns="" id="{DC692D5E-9643-569E-56D8-6D29CF8B27B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 uri="{28A0092B-C50C-407E-A947-70E740481C1C}">
                <a14:useLocalDpi xmlns:a14="http://schemas.microsoft.com/office/drawing/2010/main"/>
              </a:ext>
            </a:extLst>
          </a:blip>
          <a:stretch>
            <a:fillRect/>
          </a:stretch>
        </p:blipFill>
        <p:spPr>
          <a:xfrm>
            <a:off x="254716" y="62685"/>
            <a:ext cx="1560223" cy="1560223"/>
          </a:xfrm>
          <a:prstGeom prst="rect">
            <a:avLst/>
          </a:prstGeom>
        </p:spPr>
      </p:pic>
      <p:sp>
        <p:nvSpPr>
          <p:cNvPr id="8" name="TextBox 7">
            <a:extLst>
              <a:ext uri="{FF2B5EF4-FFF2-40B4-BE49-F238E27FC236}">
                <a16:creationId xmlns:a16="http://schemas.microsoft.com/office/drawing/2014/main" xmlns="" id="{4329D025-F0AD-E312-2572-18EA73CE27D8}"/>
              </a:ext>
            </a:extLst>
          </p:cNvPr>
          <p:cNvSpPr txBox="1"/>
          <p:nvPr/>
        </p:nvSpPr>
        <p:spPr>
          <a:xfrm>
            <a:off x="3383586" y="62685"/>
            <a:ext cx="47034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FEDA3DDC-83B2-284F-8EB9-47AA3070137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1430081" y="1202949"/>
            <a:ext cx="8413161" cy="1802433"/>
          </a:xfrm>
          <a:prstGeom prst="rect">
            <a:avLst/>
          </a:prstGeom>
        </p:spPr>
      </p:pic>
      <p:sp>
        <p:nvSpPr>
          <p:cNvPr id="11" name="TextBox 10">
            <a:extLst>
              <a:ext uri="{FF2B5EF4-FFF2-40B4-BE49-F238E27FC236}">
                <a16:creationId xmlns:a16="http://schemas.microsoft.com/office/drawing/2014/main" xmlns="" id="{493B6D9C-0A11-BC58-C861-5D0861D9CDFA}"/>
              </a:ext>
            </a:extLst>
          </p:cNvPr>
          <p:cNvSpPr txBox="1"/>
          <p:nvPr/>
        </p:nvSpPr>
        <p:spPr>
          <a:xfrm>
            <a:off x="2216277" y="1686725"/>
            <a:ext cx="7378359" cy="584775"/>
          </a:xfrm>
          <a:prstGeom prst="rect">
            <a:avLst/>
          </a:prstGeom>
          <a:noFill/>
        </p:spPr>
        <p:txBody>
          <a:bodyPr wrap="square">
            <a:spAutoFit/>
          </a:bodyPr>
          <a:lstStyle/>
          <a:p>
            <a:pPr lvl="0"/>
            <a:r>
              <a:rPr lang="en-US" sz="3200" b="1" dirty="0">
                <a:solidFill>
                  <a:prstClr val="black"/>
                </a:solidFill>
                <a:latin typeface="Times New Roman" panose="02020603050405020304" pitchFamily="18" charset="0"/>
                <a:cs typeface="Times New Roman" panose="02020603050405020304" pitchFamily="18" charset="0"/>
              </a:rPr>
              <a:t>B</a:t>
            </a:r>
            <a:r>
              <a:rPr lang="vi-VN" sz="3200" b="1" dirty="0">
                <a:solidFill>
                  <a:prstClr val="black"/>
                </a:solidFill>
                <a:latin typeface="Times New Roman" panose="02020603050405020304" pitchFamily="18" charset="0"/>
                <a:cs typeface="Times New Roman" panose="02020603050405020304" pitchFamily="18" charset="0"/>
              </a:rPr>
              <a:t>ộc lộ những tình cảm, cảm xúc cá nhân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xmlns="" id="{6E0843FA-488F-0D60-4B18-FD184FB018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1186186" y="3072905"/>
            <a:ext cx="9940541" cy="2206244"/>
          </a:xfrm>
          <a:prstGeom prst="rect">
            <a:avLst/>
          </a:prstGeom>
        </p:spPr>
      </p:pic>
      <p:sp>
        <p:nvSpPr>
          <p:cNvPr id="13" name="TextBox 12">
            <a:extLst>
              <a:ext uri="{FF2B5EF4-FFF2-40B4-BE49-F238E27FC236}">
                <a16:creationId xmlns:a16="http://schemas.microsoft.com/office/drawing/2014/main" xmlns="" id="{B8FD4B27-0464-1B76-9E01-D989C6150BF2}"/>
              </a:ext>
            </a:extLst>
          </p:cNvPr>
          <p:cNvSpPr txBox="1"/>
          <p:nvPr/>
        </p:nvSpPr>
        <p:spPr>
          <a:xfrm rot="169363">
            <a:off x="2304496" y="3683502"/>
            <a:ext cx="8413160" cy="1077218"/>
          </a:xfrm>
          <a:prstGeom prst="rect">
            <a:avLst/>
          </a:prstGeom>
          <a:noFill/>
        </p:spPr>
        <p:txBody>
          <a:bodyPr wrap="square">
            <a:spAutoFit/>
          </a:bodyPr>
          <a:lstStyle/>
          <a:p>
            <a:pPr lvl="0"/>
            <a:r>
              <a:rPr lang="en-US" sz="3200" b="1" dirty="0" err="1">
                <a:solidFill>
                  <a:prstClr val="black"/>
                </a:solidFill>
                <a:latin typeface="Times New Roman" panose="02020603050405020304" pitchFamily="18" charset="0"/>
                <a:cs typeface="Times New Roman" panose="02020603050405020304" pitchFamily="18" charset="0"/>
              </a:rPr>
              <a:t>Bộc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lộ</a:t>
            </a:r>
            <a:r>
              <a:rPr lang="en-US" sz="3200" b="1" dirty="0">
                <a:solidFill>
                  <a:prstClr val="black"/>
                </a:solidFill>
                <a:latin typeface="Times New Roman" panose="02020603050405020304" pitchFamily="18" charset="0"/>
                <a:cs typeface="Times New Roman" panose="02020603050405020304" pitchFamily="18" charset="0"/>
              </a:rPr>
              <a:t> </a:t>
            </a:r>
            <a:r>
              <a:rPr lang="vi-VN" sz="3200" b="1" dirty="0">
                <a:solidFill>
                  <a:prstClr val="black"/>
                </a:solidFill>
                <a:latin typeface="Times New Roman" panose="02020603050405020304" pitchFamily="18" charset="0"/>
                <a:cs typeface="Times New Roman" panose="02020603050405020304" pitchFamily="18" charset="0"/>
              </a:rPr>
              <a:t>ý thức cá tính của con người với nhiều biểu hiện đa dạng, độc đáo.</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72566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EF188B3-B7D9-AF4B-12DB-480A1A864B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pic>
        <p:nvPicPr>
          <p:cNvPr id="7" name="Picture 6">
            <a:extLst>
              <a:ext uri="{FF2B5EF4-FFF2-40B4-BE49-F238E27FC236}">
                <a16:creationId xmlns:a16="http://schemas.microsoft.com/office/drawing/2014/main" xmlns="" id="{DC692D5E-9643-569E-56D8-6D29CF8B27B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 uri="{28A0092B-C50C-407E-A947-70E740481C1C}">
                <a14:useLocalDpi xmlns:a14="http://schemas.microsoft.com/office/drawing/2010/main"/>
              </a:ext>
            </a:extLst>
          </a:blip>
          <a:stretch>
            <a:fillRect/>
          </a:stretch>
        </p:blipFill>
        <p:spPr>
          <a:xfrm>
            <a:off x="0" y="-159905"/>
            <a:ext cx="1560223" cy="1560223"/>
          </a:xfrm>
          <a:prstGeom prst="rect">
            <a:avLst/>
          </a:prstGeom>
        </p:spPr>
      </p:pic>
      <p:sp>
        <p:nvSpPr>
          <p:cNvPr id="8" name="TextBox 7">
            <a:extLst>
              <a:ext uri="{FF2B5EF4-FFF2-40B4-BE49-F238E27FC236}">
                <a16:creationId xmlns:a16="http://schemas.microsoft.com/office/drawing/2014/main" xmlns="" id="{4329D025-F0AD-E312-2572-18EA73CE27D8}"/>
              </a:ext>
            </a:extLst>
          </p:cNvPr>
          <p:cNvSpPr txBox="1"/>
          <p:nvPr/>
        </p:nvSpPr>
        <p:spPr>
          <a:xfrm>
            <a:off x="3383586" y="62685"/>
            <a:ext cx="47034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FEDA3DDC-83B2-284F-8EB9-47AA3070137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853596" y="639479"/>
            <a:ext cx="9201696" cy="2206244"/>
          </a:xfrm>
          <a:prstGeom prst="rect">
            <a:avLst/>
          </a:prstGeom>
        </p:spPr>
      </p:pic>
      <p:sp>
        <p:nvSpPr>
          <p:cNvPr id="11" name="TextBox 10">
            <a:extLst>
              <a:ext uri="{FF2B5EF4-FFF2-40B4-BE49-F238E27FC236}">
                <a16:creationId xmlns:a16="http://schemas.microsoft.com/office/drawing/2014/main" xmlns="" id="{493B6D9C-0A11-BC58-C861-5D0861D9CDFA}"/>
              </a:ext>
            </a:extLst>
          </p:cNvPr>
          <p:cNvSpPr txBox="1"/>
          <p:nvPr/>
        </p:nvSpPr>
        <p:spPr>
          <a:xfrm>
            <a:off x="2005384" y="1139459"/>
            <a:ext cx="6898119" cy="1077218"/>
          </a:xfrm>
          <a:prstGeom prst="rect">
            <a:avLst/>
          </a:prstGeom>
          <a:noFill/>
        </p:spPr>
        <p:txBody>
          <a:bodyPr wrap="square">
            <a:spAutoFit/>
          </a:bodyPr>
          <a:lstStyle/>
          <a:p>
            <a:pPr lvl="0"/>
            <a:r>
              <a:rPr lang="en-US" sz="3200" b="1" dirty="0" err="1">
                <a:solidFill>
                  <a:prstClr val="black"/>
                </a:solidFill>
                <a:latin typeface="Times New Roman" panose="02020603050405020304" pitchFamily="18" charset="0"/>
                <a:cs typeface="Times New Roman" panose="02020603050405020304" pitchFamily="18" charset="0"/>
              </a:rPr>
              <a:t>Đột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phá</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mạnh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mẽ</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khỏi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những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nguyên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tắc</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thi</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pháp</a:t>
            </a:r>
            <a:r>
              <a:rPr lang="en-US" sz="3200" b="1" dirty="0">
                <a:solidFill>
                  <a:prstClr val="black"/>
                </a:solidFill>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xmlns="" id="{6E0843FA-488F-0D60-4B18-FD184FB018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815030" y="2069696"/>
            <a:ext cx="9940541" cy="2206244"/>
          </a:xfrm>
          <a:prstGeom prst="rect">
            <a:avLst/>
          </a:prstGeom>
        </p:spPr>
      </p:pic>
      <p:sp>
        <p:nvSpPr>
          <p:cNvPr id="13" name="TextBox 12">
            <a:extLst>
              <a:ext uri="{FF2B5EF4-FFF2-40B4-BE49-F238E27FC236}">
                <a16:creationId xmlns:a16="http://schemas.microsoft.com/office/drawing/2014/main" xmlns="" id="{B8FD4B27-0464-1B76-9E01-D989C6150BF2}"/>
              </a:ext>
            </a:extLst>
          </p:cNvPr>
          <p:cNvSpPr txBox="1"/>
          <p:nvPr/>
        </p:nvSpPr>
        <p:spPr>
          <a:xfrm rot="169363">
            <a:off x="1933340" y="2680293"/>
            <a:ext cx="8413160" cy="1077218"/>
          </a:xfrm>
          <a:prstGeom prst="rect">
            <a:avLst/>
          </a:prstGeom>
          <a:noFill/>
        </p:spPr>
        <p:txBody>
          <a:bodyPr wrap="square">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Bài thơ được tổ chức theo dòng chảy tự nhiên của cảm xúc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xmlns="" id="{3CE863C2-5445-531A-9FCA-80AE5A4D98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1095341" y="3645107"/>
            <a:ext cx="9940541" cy="2206244"/>
          </a:xfrm>
          <a:prstGeom prst="rect">
            <a:avLst/>
          </a:prstGeom>
        </p:spPr>
      </p:pic>
      <p:sp>
        <p:nvSpPr>
          <p:cNvPr id="15" name="TextBox 14">
            <a:extLst>
              <a:ext uri="{FF2B5EF4-FFF2-40B4-BE49-F238E27FC236}">
                <a16:creationId xmlns:a16="http://schemas.microsoft.com/office/drawing/2014/main" xmlns="" id="{0C7348BB-F39C-228E-2563-F97628B4DC7E}"/>
              </a:ext>
            </a:extLst>
          </p:cNvPr>
          <p:cNvSpPr txBox="1"/>
          <p:nvPr/>
        </p:nvSpPr>
        <p:spPr>
          <a:xfrm rot="169363">
            <a:off x="2123165" y="4141528"/>
            <a:ext cx="8592474" cy="1077218"/>
          </a:xfrm>
          <a:prstGeom prst="rect">
            <a:avLst/>
          </a:prstGeom>
          <a:noFill/>
        </p:spPr>
        <p:txBody>
          <a:bodyPr wrap="square">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Câu thơ và các phương thức gieo vần, ngắt nhịp, tạo nhạc điện trở nên linh hoạt, tự do hơn.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a:extLst>
              <a:ext uri="{FF2B5EF4-FFF2-40B4-BE49-F238E27FC236}">
                <a16:creationId xmlns:a16="http://schemas.microsoft.com/office/drawing/2014/main" xmlns="" id="{562D1A41-1272-DBCD-3160-2A2E952A0B3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903642" y="5059417"/>
            <a:ext cx="8961811" cy="2206244"/>
          </a:xfrm>
          <a:prstGeom prst="rect">
            <a:avLst/>
          </a:prstGeom>
        </p:spPr>
      </p:pic>
      <p:sp>
        <p:nvSpPr>
          <p:cNvPr id="17" name="TextBox 16">
            <a:extLst>
              <a:ext uri="{FF2B5EF4-FFF2-40B4-BE49-F238E27FC236}">
                <a16:creationId xmlns:a16="http://schemas.microsoft.com/office/drawing/2014/main" xmlns="" id="{6378B472-8B07-13E4-9967-9A7BDB791F8A}"/>
              </a:ext>
            </a:extLst>
          </p:cNvPr>
          <p:cNvSpPr txBox="1"/>
          <p:nvPr/>
        </p:nvSpPr>
        <p:spPr>
          <a:xfrm rot="169363">
            <a:off x="2006364" y="5588473"/>
            <a:ext cx="7528938" cy="1077218"/>
          </a:xfrm>
          <a:prstGeom prst="rect">
            <a:avLst/>
          </a:prstGeom>
          <a:noFill/>
        </p:spPr>
        <p:txBody>
          <a:bodyPr wrap="square">
            <a:spAutoFit/>
          </a:bodyPr>
          <a:lstStyle/>
          <a:p>
            <a:pPr lvl="0"/>
            <a:r>
              <a:rPr lang="vi-VN" sz="3200" b="1">
                <a:solidFill>
                  <a:prstClr val="black"/>
                </a:solidFill>
                <a:latin typeface="Times New Roman" panose="02020603050405020304" pitchFamily="18" charset="0"/>
                <a:cs typeface="Times New Roman" panose="02020603050405020304" pitchFamily="18" charset="0"/>
              </a:rPr>
              <a:t>Hình ảnh thơ thể hiện rõ nét dấu ấn chủ quan trong cách nhà thơ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0352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E63F0BC5-12A8-4456-8729-FB18B4EAFD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xmlns="" id="{AA5F65C6-B3A2-142F-D0C4-10647E2D1168}"/>
              </a:ext>
            </a:extLst>
          </p:cNvPr>
          <p:cNvSpPr txBox="1"/>
          <p:nvPr/>
        </p:nvSpPr>
        <p:spPr>
          <a:xfrm>
            <a:off x="1847172" y="1043718"/>
            <a:ext cx="2835110" cy="496931"/>
          </a:xfrm>
          <a:prstGeom prst="rect">
            <a:avLst/>
          </a:prstGeom>
          <a:noFill/>
        </p:spPr>
        <p:txBody>
          <a:bodyPr wrap="square">
            <a:spAutoFit/>
          </a:bodyPr>
          <a:lstStyle/>
          <a:p>
            <a:pPr algn="just">
              <a:lnSpc>
                <a:spcPct val="150000"/>
              </a:lnSpc>
              <a:spcAft>
                <a:spcPts val="800"/>
              </a:spcAft>
            </a:pPr>
            <a:r>
              <a:rPr lang="en-US" sz="2000" b="1"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2. Tác giả</a:t>
            </a:r>
            <a:endParaRPr lang="en-US" sz="1600"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xmlns="" id="{5A5F1180-986D-2702-0669-420E6E07BBFB}"/>
              </a:ext>
            </a:extLst>
          </p:cNvPr>
          <p:cNvGrpSpPr/>
          <p:nvPr/>
        </p:nvGrpSpPr>
        <p:grpSpPr>
          <a:xfrm>
            <a:off x="1673637" y="459467"/>
            <a:ext cx="4111966" cy="584252"/>
            <a:chOff x="2071451" y="2630867"/>
            <a:chExt cx="4298088" cy="584252"/>
          </a:xfrm>
        </p:grpSpPr>
        <p:sp>
          <p:nvSpPr>
            <p:cNvPr id="15" name="矩形: 圆角 19">
              <a:extLst>
                <a:ext uri="{FF2B5EF4-FFF2-40B4-BE49-F238E27FC236}">
                  <a16:creationId xmlns:a16="http://schemas.microsoft.com/office/drawing/2014/main" xmlns="" id="{46421E16-4FA7-FABB-85A2-84B374A2A001}"/>
                </a:ext>
              </a:extLst>
            </p:cNvPr>
            <p:cNvSpPr/>
            <p:nvPr/>
          </p:nvSpPr>
          <p:spPr>
            <a:xfrm>
              <a:off x="2071451" y="263086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4">
              <a:extLst>
                <a:ext uri="{FF2B5EF4-FFF2-40B4-BE49-F238E27FC236}">
                  <a16:creationId xmlns:a16="http://schemas.microsoft.com/office/drawing/2014/main" xmlns="" id="{C0B09656-6C6C-DD8D-9BEE-54C442E0D91E}"/>
                </a:ext>
              </a:extLst>
            </p:cNvPr>
            <p:cNvSpPr txBox="1"/>
            <p:nvPr/>
          </p:nvSpPr>
          <p:spPr>
            <a:xfrm>
              <a:off x="2252841" y="2692160"/>
              <a:ext cx="2746177"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 Tìm hiểu chung</a:t>
              </a:r>
              <a:endParaRPr lang="zh-CN" altLang="en-US" sz="2400" b="1" dirty="0">
                <a:solidFill>
                  <a:schemeClr val="bg1"/>
                </a:solidFill>
                <a:latin typeface="Cambria" panose="02040503050406030204" pitchFamily="18" charset="0"/>
                <a:cs typeface="+mn-ea"/>
                <a:sym typeface="+mn-lt"/>
              </a:endParaRPr>
            </a:p>
          </p:txBody>
        </p:sp>
      </p:grpSp>
      <p:grpSp>
        <p:nvGrpSpPr>
          <p:cNvPr id="6" name="Nhóm 5">
            <a:extLst>
              <a:ext uri="{FF2B5EF4-FFF2-40B4-BE49-F238E27FC236}">
                <a16:creationId xmlns:a16="http://schemas.microsoft.com/office/drawing/2014/main" xmlns="" id="{0EE17284-1A60-8715-46AA-20C1278F4BF4}"/>
              </a:ext>
            </a:extLst>
          </p:cNvPr>
          <p:cNvGrpSpPr/>
          <p:nvPr/>
        </p:nvGrpSpPr>
        <p:grpSpPr>
          <a:xfrm>
            <a:off x="4261130" y="1292183"/>
            <a:ext cx="7303324" cy="2825245"/>
            <a:chOff x="4296756" y="1346639"/>
            <a:chExt cx="7303324" cy="2825245"/>
          </a:xfrm>
        </p:grpSpPr>
        <p:sp>
          <p:nvSpPr>
            <p:cNvPr id="18" name="Hộp Văn bản 17">
              <a:extLst>
                <a:ext uri="{FF2B5EF4-FFF2-40B4-BE49-F238E27FC236}">
                  <a16:creationId xmlns:a16="http://schemas.microsoft.com/office/drawing/2014/main" xmlns="" id="{6D873037-526C-ECEE-CE74-50DBE5D203C8}"/>
                </a:ext>
              </a:extLst>
            </p:cNvPr>
            <p:cNvSpPr txBox="1"/>
            <p:nvPr/>
          </p:nvSpPr>
          <p:spPr>
            <a:xfrm>
              <a:off x="4308631" y="1925115"/>
              <a:ext cx="7291449" cy="2246769"/>
            </a:xfrm>
            <a:prstGeom prst="rect">
              <a:avLst/>
            </a:prstGeom>
            <a:noFill/>
            <a:ln w="28575">
              <a:solidFill>
                <a:srgbClr val="46C115"/>
              </a:solidFill>
            </a:ln>
          </p:spPr>
          <p:txBody>
            <a:bodyPr wrap="square">
              <a:spAutoFit/>
            </a:bodyPr>
            <a:lstStyle/>
            <a:p>
              <a:pPr algn="just">
                <a:spcAft>
                  <a:spcPts val="800"/>
                </a:spcAft>
              </a:pP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Quê quán: Đồng </a:t>
              </a:r>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Hới</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Quảng Bình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Gia đình: Trong một gia đình công giáo nghèo, có 5 anh chị em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Học vấn: Học hết trung học tại trường Pellerin (bậc thành trung)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Đường đời: Nhiều chông gai, khó </a:t>
              </a:r>
              <a:r>
                <a:rPr lang="en-US" sz="20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khăn,đầy</a:t>
              </a:r>
              <a:r>
                <a:rPr lang="en-US" sz="20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bi thương, nhất là trong chuyện tình cảm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xmlns="" id="{D27F6472-A32A-C0CE-58E0-6ECB0D86795A}"/>
                </a:ext>
              </a:extLst>
            </p:cNvPr>
            <p:cNvSpPr txBox="1"/>
            <p:nvPr/>
          </p:nvSpPr>
          <p:spPr>
            <a:xfrm>
              <a:off x="4296756" y="1346639"/>
              <a:ext cx="1501456" cy="577787"/>
            </a:xfrm>
            <a:prstGeom prst="rect">
              <a:avLst/>
            </a:prstGeom>
            <a:solidFill>
              <a:srgbClr val="338C0F"/>
            </a:solidFill>
          </p:spPr>
          <p:txBody>
            <a:bodyPr wrap="square">
              <a:spAutoFit/>
            </a:bodyPr>
            <a:lstStyle/>
            <a:p>
              <a:pPr algn="ctr">
                <a:lnSpc>
                  <a:spcPct val="150000"/>
                </a:lnSpc>
                <a:spcAft>
                  <a:spcPts val="800"/>
                </a:spcAft>
              </a:pPr>
              <a:r>
                <a:rPr lang="en-US" sz="2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TIỂU SỬ</a:t>
              </a:r>
              <a:endParaRPr lang="en-US"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22" name="Nhóm 21">
            <a:extLst>
              <a:ext uri="{FF2B5EF4-FFF2-40B4-BE49-F238E27FC236}">
                <a16:creationId xmlns:a16="http://schemas.microsoft.com/office/drawing/2014/main" xmlns="" id="{4CB4D59A-92AF-FAFF-4AD0-97E8650C1E9D}"/>
              </a:ext>
            </a:extLst>
          </p:cNvPr>
          <p:cNvGrpSpPr/>
          <p:nvPr/>
        </p:nvGrpSpPr>
        <p:grpSpPr>
          <a:xfrm>
            <a:off x="4261130" y="4371574"/>
            <a:ext cx="7303325" cy="1696731"/>
            <a:chOff x="4296755" y="1346639"/>
            <a:chExt cx="7303325" cy="1696731"/>
          </a:xfrm>
        </p:grpSpPr>
        <p:sp>
          <p:nvSpPr>
            <p:cNvPr id="23" name="Hộp Văn bản 22">
              <a:extLst>
                <a:ext uri="{FF2B5EF4-FFF2-40B4-BE49-F238E27FC236}">
                  <a16:creationId xmlns:a16="http://schemas.microsoft.com/office/drawing/2014/main" xmlns="" id="{0D9E58CF-3FB5-5210-A5BA-6374753F83D0}"/>
                </a:ext>
              </a:extLst>
            </p:cNvPr>
            <p:cNvSpPr txBox="1"/>
            <p:nvPr/>
          </p:nvSpPr>
          <p:spPr>
            <a:xfrm>
              <a:off x="4308631" y="1925115"/>
              <a:ext cx="7291449" cy="1118255"/>
            </a:xfrm>
            <a:prstGeom prst="rect">
              <a:avLst/>
            </a:prstGeom>
            <a:noFill/>
            <a:ln w="28575">
              <a:solidFill>
                <a:srgbClr val="46C115"/>
              </a:solidFill>
            </a:ln>
          </p:spPr>
          <p:txBody>
            <a:bodyPr wrap="square">
              <a:spAutoFit/>
            </a:bodyPr>
            <a:lstStyle/>
            <a:p>
              <a:pPr algn="just">
                <a:spcAft>
                  <a:spcPts val="800"/>
                </a:spcAft>
              </a:pPr>
              <a:r>
                <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Gốc công giáo nên thiên hướng tâm linh </a:t>
              </a:r>
            </a:p>
            <a:p>
              <a:pPr algn="just">
                <a:spcAft>
                  <a:spcPts val="800"/>
                </a:spcAft>
              </a:pPr>
              <a:r>
                <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Con người trực giác nhạy bén, nhạy cảm🡪 Gặp bi kịch trong chuyện tình cảm </a:t>
              </a:r>
            </a:p>
          </p:txBody>
        </p:sp>
        <p:sp>
          <p:nvSpPr>
            <p:cNvPr id="28" name="Hộp Văn bản 27">
              <a:extLst>
                <a:ext uri="{FF2B5EF4-FFF2-40B4-BE49-F238E27FC236}">
                  <a16:creationId xmlns:a16="http://schemas.microsoft.com/office/drawing/2014/main" xmlns="" id="{404CDD74-9CEA-72B6-11B6-5DB00CD64137}"/>
                </a:ext>
              </a:extLst>
            </p:cNvPr>
            <p:cNvSpPr txBox="1"/>
            <p:nvPr/>
          </p:nvSpPr>
          <p:spPr>
            <a:xfrm>
              <a:off x="4296755" y="1346639"/>
              <a:ext cx="1937789" cy="577787"/>
            </a:xfrm>
            <a:prstGeom prst="rect">
              <a:avLst/>
            </a:prstGeom>
            <a:solidFill>
              <a:srgbClr val="338C0F"/>
            </a:solidFill>
          </p:spPr>
          <p:txBody>
            <a:bodyPr wrap="square">
              <a:spAutoFit/>
            </a:bodyPr>
            <a:lstStyle/>
            <a:p>
              <a:pPr algn="ctr">
                <a:lnSpc>
                  <a:spcPct val="150000"/>
                </a:lnSpc>
                <a:spcAft>
                  <a:spcPts val="800"/>
                </a:spcAft>
              </a:pPr>
              <a:r>
                <a:rPr lang="en-US" sz="2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CON NGƯỜI</a:t>
              </a:r>
              <a:endParaRPr lang="en-US"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29" name="Hình ảnh 28">
            <a:extLst>
              <a:ext uri="{FF2B5EF4-FFF2-40B4-BE49-F238E27FC236}">
                <a16:creationId xmlns:a16="http://schemas.microsoft.com/office/drawing/2014/main" xmlns="" id="{3A019854-C304-B425-8DD1-50639C419C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035" y="1869970"/>
            <a:ext cx="3130942" cy="3807352"/>
          </a:xfrm>
          <a:prstGeom prst="rect">
            <a:avLst/>
          </a:prstGeom>
          <a:effectLst>
            <a:outerShdw blurRad="50800" dist="38100" dir="2700000" algn="tl" rotWithShape="0">
              <a:prstClr val="black">
                <a:alpha val="40000"/>
              </a:prstClr>
            </a:outerShdw>
            <a:softEdge rad="127000"/>
          </a:effectLst>
        </p:spPr>
      </p:pic>
    </p:spTree>
    <p:extLst>
      <p:ext uri="{BB962C8B-B14F-4D97-AF65-F5344CB8AC3E}">
        <p14:creationId xmlns:p14="http://schemas.microsoft.com/office/powerpoint/2010/main" val="804622808"/>
      </p:ext>
    </p:extLst>
  </p:cSld>
  <p:clrMapOvr>
    <a:masterClrMapping/>
  </p:clrMapOvr>
  <mc:AlternateContent xmlns:mc="http://schemas.openxmlformats.org/markup-compatibility/2006" xmlns:p14="http://schemas.microsoft.com/office/powerpoint/2010/main">
    <mc:Choice Requires="p14">
      <p:transition spd="slow" p14:dur="1500" advTm="6000">
        <p14:window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75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7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Scale>
                                      <p:cBhvr>
                                        <p:cTn id="2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
                                        </p:tgtEl>
                                        <p:attrNameLst>
                                          <p:attrName>ppt_x</p:attrName>
                                          <p:attrName>ppt_y</p:attrName>
                                        </p:attrNameLst>
                                      </p:cBhvr>
                                    </p:animMotion>
                                    <p:animEffect transition="in" filter="fade">
                                      <p:cBhvr>
                                        <p:cTn id="30" dur="1000"/>
                                        <p:tgtEl>
                                          <p:spTgt spid="6"/>
                                        </p:tgtEl>
                                      </p:cBhvr>
                                    </p:animEffect>
                                  </p:childTnLst>
                                </p:cTn>
                              </p:par>
                            </p:childTnLst>
                          </p:cTn>
                        </p:par>
                        <p:par>
                          <p:cTn id="31" fill="hold">
                            <p:stCondLst>
                              <p:cond delay="1000"/>
                            </p:stCondLst>
                            <p:childTnLst>
                              <p:par>
                                <p:cTn id="32" presetID="52"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Scale>
                                      <p:cBhvr>
                                        <p:cTn id="3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22"/>
                                        </p:tgtEl>
                                        <p:attrNameLst>
                                          <p:attrName>ppt_x</p:attrName>
                                          <p:attrName>ppt_y</p:attrName>
                                        </p:attrNameLst>
                                      </p:cBhvr>
                                    </p:animMotion>
                                    <p:animEffect transition="in" filter="fade">
                                      <p:cBhvr>
                                        <p:cTn id="3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E63F0BC5-12A8-4456-8729-FB18B4EAFD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xmlns="" id="{AA5F65C6-B3A2-142F-D0C4-10647E2D1168}"/>
              </a:ext>
            </a:extLst>
          </p:cNvPr>
          <p:cNvSpPr txBox="1"/>
          <p:nvPr/>
        </p:nvSpPr>
        <p:spPr>
          <a:xfrm>
            <a:off x="1847172" y="1043718"/>
            <a:ext cx="2835110" cy="496931"/>
          </a:xfrm>
          <a:prstGeom prst="rect">
            <a:avLst/>
          </a:prstGeom>
          <a:noFill/>
        </p:spPr>
        <p:txBody>
          <a:bodyPr wrap="square">
            <a:spAutoFit/>
          </a:bodyPr>
          <a:lstStyle/>
          <a:p>
            <a:pPr algn="just">
              <a:lnSpc>
                <a:spcPct val="150000"/>
              </a:lnSpc>
              <a:spcAft>
                <a:spcPts val="800"/>
              </a:spcAft>
            </a:pPr>
            <a:r>
              <a:rPr lang="en-US" sz="2000" b="1"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2. Tác giả</a:t>
            </a:r>
            <a:endParaRPr lang="en-US" sz="1600"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xmlns="" id="{5A5F1180-986D-2702-0669-420E6E07BBFB}"/>
              </a:ext>
            </a:extLst>
          </p:cNvPr>
          <p:cNvGrpSpPr/>
          <p:nvPr/>
        </p:nvGrpSpPr>
        <p:grpSpPr>
          <a:xfrm>
            <a:off x="1673637" y="459467"/>
            <a:ext cx="4111966" cy="584252"/>
            <a:chOff x="2071451" y="2630867"/>
            <a:chExt cx="4298088" cy="584252"/>
          </a:xfrm>
        </p:grpSpPr>
        <p:sp>
          <p:nvSpPr>
            <p:cNvPr id="15" name="矩形: 圆角 19">
              <a:extLst>
                <a:ext uri="{FF2B5EF4-FFF2-40B4-BE49-F238E27FC236}">
                  <a16:creationId xmlns:a16="http://schemas.microsoft.com/office/drawing/2014/main" xmlns="" id="{46421E16-4FA7-FABB-85A2-84B374A2A001}"/>
                </a:ext>
              </a:extLst>
            </p:cNvPr>
            <p:cNvSpPr/>
            <p:nvPr/>
          </p:nvSpPr>
          <p:spPr>
            <a:xfrm>
              <a:off x="2071451" y="263086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4">
              <a:extLst>
                <a:ext uri="{FF2B5EF4-FFF2-40B4-BE49-F238E27FC236}">
                  <a16:creationId xmlns:a16="http://schemas.microsoft.com/office/drawing/2014/main" xmlns="" id="{C0B09656-6C6C-DD8D-9BEE-54C442E0D91E}"/>
                </a:ext>
              </a:extLst>
            </p:cNvPr>
            <p:cNvSpPr txBox="1"/>
            <p:nvPr/>
          </p:nvSpPr>
          <p:spPr>
            <a:xfrm>
              <a:off x="2252841" y="2692160"/>
              <a:ext cx="2746177"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Tìm</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chung</a:t>
              </a:r>
              <a:endParaRPr lang="zh-CN" altLang="en-US" sz="2400" b="1" dirty="0">
                <a:solidFill>
                  <a:schemeClr val="bg1"/>
                </a:solidFill>
                <a:latin typeface="Cambria" panose="02040503050406030204" pitchFamily="18" charset="0"/>
                <a:cs typeface="+mn-ea"/>
                <a:sym typeface="+mn-lt"/>
              </a:endParaRPr>
            </a:p>
          </p:txBody>
        </p:sp>
      </p:grpSp>
      <p:grpSp>
        <p:nvGrpSpPr>
          <p:cNvPr id="6" name="Nhóm 5">
            <a:extLst>
              <a:ext uri="{FF2B5EF4-FFF2-40B4-BE49-F238E27FC236}">
                <a16:creationId xmlns:a16="http://schemas.microsoft.com/office/drawing/2014/main" xmlns="" id="{0EE17284-1A60-8715-46AA-20C1278F4BF4}"/>
              </a:ext>
            </a:extLst>
          </p:cNvPr>
          <p:cNvGrpSpPr/>
          <p:nvPr/>
        </p:nvGrpSpPr>
        <p:grpSpPr>
          <a:xfrm>
            <a:off x="4141640" y="1415786"/>
            <a:ext cx="7303325" cy="4261536"/>
            <a:chOff x="4296755" y="1346639"/>
            <a:chExt cx="7303325" cy="4261536"/>
          </a:xfrm>
        </p:grpSpPr>
        <p:sp>
          <p:nvSpPr>
            <p:cNvPr id="18" name="Hộp Văn bản 17">
              <a:extLst>
                <a:ext uri="{FF2B5EF4-FFF2-40B4-BE49-F238E27FC236}">
                  <a16:creationId xmlns:a16="http://schemas.microsoft.com/office/drawing/2014/main" xmlns="" id="{6D873037-526C-ECEE-CE74-50DBE5D203C8}"/>
                </a:ext>
              </a:extLst>
            </p:cNvPr>
            <p:cNvSpPr txBox="1"/>
            <p:nvPr/>
          </p:nvSpPr>
          <p:spPr>
            <a:xfrm>
              <a:off x="4308631" y="1925115"/>
              <a:ext cx="7291449" cy="3683060"/>
            </a:xfrm>
            <a:prstGeom prst="rect">
              <a:avLst/>
            </a:prstGeom>
            <a:noFill/>
            <a:ln w="28575">
              <a:solidFill>
                <a:srgbClr val="46C115"/>
              </a:solidFill>
            </a:ln>
          </p:spPr>
          <p:txBody>
            <a:bodyPr wrap="square">
              <a:spAutoFit/>
            </a:bodyPr>
            <a:lstStyle/>
            <a:p>
              <a:pPr marL="342900" indent="-342900" algn="just">
                <a:spcAft>
                  <a:spcPts val="800"/>
                </a:spcAft>
                <a:buFontTx/>
                <a:buChar char="-"/>
              </a:pPr>
              <a:r>
                <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Nhà thơ nổi tiếng, khởi đầu cho dòng thơ lãng mạn hiện đại Việt Nam, là người khởi xướng ra “Trường thơ Loạn”.</a:t>
              </a:r>
            </a:p>
            <a:p>
              <a:pPr marL="342900" indent="-342900" algn="just">
                <a:spcAft>
                  <a:spcPts val="800"/>
                </a:spcAft>
                <a:buFontTx/>
                <a:buChar char="-"/>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Đặc điểm thơ Hàn Mặc Tử:</a:t>
              </a:r>
            </a:p>
            <a:p>
              <a:pPr marL="342900" indent="-342900" algn="just">
                <a:spcAft>
                  <a:spcPts val="800"/>
                </a:spcAft>
                <a:buFont typeface="Arial" panose="020B0604020202020204" pitchFamily="34" charset="0"/>
                <a:buChar char="•"/>
              </a:pPr>
              <a:r>
                <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Những vần thơ điên loạn, ma quái</a:t>
              </a:r>
            </a:p>
            <a:p>
              <a:pPr marL="342900" indent="-342900" algn="just">
                <a:spcAft>
                  <a:spcPts val="800"/>
                </a:spcAft>
                <a:buFont typeface="Arial" panose="020B0604020202020204" pitchFamily="34" charset="0"/>
                <a:buChar char="•"/>
              </a:pPr>
              <a:r>
                <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Bên cạnh đó là những vần thơ trong trẻo, tươi tắn vô ngần</a:t>
              </a:r>
            </a:p>
            <a:p>
              <a:pPr marL="342900" indent="-342900" algn="just">
                <a:spcAft>
                  <a:spcPts val="800"/>
                </a:spcAft>
                <a:buFont typeface="Arial" panose="020B0604020202020204" pitchFamily="34" charset="0"/>
                <a:buChar char="•"/>
              </a:pPr>
              <a:r>
                <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Thơ ông ảnh hưởng trường phái thơ siêu thực </a:t>
              </a:r>
            </a:p>
            <a:p>
              <a:pPr marL="342900" indent="-342900" algn="just">
                <a:spcAft>
                  <a:spcPts val="800"/>
                </a:spcAft>
                <a:buFontTx/>
                <a:buChar char="-"/>
              </a:pPr>
              <a:r>
                <a:rPr lang="en-US" sz="2000" b="1" dirty="0">
                  <a:solidFill>
                    <a:srgbClr val="DC7176"/>
                  </a:solidFill>
                  <a:latin typeface="Cambria" panose="02040503050406030204" pitchFamily="18" charset="0"/>
                  <a:ea typeface="Cambria" panose="02040503050406030204" pitchFamily="18" charset="0"/>
                  <a:cs typeface="Times New Roman" panose="02020603050405020304" pitchFamily="18" charset="0"/>
                </a:rPr>
                <a:t>Những tác phẩm chính: </a:t>
              </a:r>
              <a:r>
                <a:rPr lang="en-US" sz="2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Gái quê (1936) , Thơ Điên gồm 3 tập: Hương thơm, Mật đắng, Máu cuồng và Đau thương, Xuân Như Ý, Thượng Thanh kí. Và tác phẩm kịch: Duyên kì ngộ, Quần tiên hội,…</a:t>
              </a:r>
            </a:p>
          </p:txBody>
        </p:sp>
        <p:sp>
          <p:nvSpPr>
            <p:cNvPr id="19" name="Hộp Văn bản 18">
              <a:extLst>
                <a:ext uri="{FF2B5EF4-FFF2-40B4-BE49-F238E27FC236}">
                  <a16:creationId xmlns:a16="http://schemas.microsoft.com/office/drawing/2014/main" xmlns="" id="{D27F6472-A32A-C0CE-58E0-6ECB0D86795A}"/>
                </a:ext>
              </a:extLst>
            </p:cNvPr>
            <p:cNvSpPr txBox="1"/>
            <p:nvPr/>
          </p:nvSpPr>
          <p:spPr>
            <a:xfrm>
              <a:off x="4296755" y="1346639"/>
              <a:ext cx="3493457" cy="577787"/>
            </a:xfrm>
            <a:prstGeom prst="rect">
              <a:avLst/>
            </a:prstGeom>
            <a:solidFill>
              <a:srgbClr val="338C0F"/>
            </a:solidFill>
          </p:spPr>
          <p:txBody>
            <a:bodyPr wrap="square">
              <a:spAutoFit/>
            </a:bodyPr>
            <a:lstStyle/>
            <a:p>
              <a:pPr algn="ctr">
                <a:lnSpc>
                  <a:spcPct val="150000"/>
                </a:lnSpc>
                <a:spcAft>
                  <a:spcPts val="800"/>
                </a:spcAft>
              </a:pPr>
              <a:r>
                <a:rPr lang="en-US" sz="2400" b="1"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SỰ NGHIỆP SÁNG TÁC</a:t>
              </a:r>
              <a:endParaRPr lang="en-US"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7" name="Hình ảnh 16">
            <a:extLst>
              <a:ext uri="{FF2B5EF4-FFF2-40B4-BE49-F238E27FC236}">
                <a16:creationId xmlns:a16="http://schemas.microsoft.com/office/drawing/2014/main" xmlns="" id="{1E0BC613-AD19-4C3C-3325-5A2CC16472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035" y="1869970"/>
            <a:ext cx="3130942" cy="3807352"/>
          </a:xfrm>
          <a:prstGeom prst="rect">
            <a:avLst/>
          </a:prstGeom>
          <a:effectLst>
            <a:outerShdw blurRad="50800" dist="38100" dir="2700000" algn="tl" rotWithShape="0">
              <a:prstClr val="black">
                <a:alpha val="40000"/>
              </a:prstClr>
            </a:outerShdw>
            <a:softEdge rad="127000"/>
          </a:effectLst>
        </p:spPr>
      </p:pic>
    </p:spTree>
    <p:extLst>
      <p:ext uri="{BB962C8B-B14F-4D97-AF65-F5344CB8AC3E}">
        <p14:creationId xmlns:p14="http://schemas.microsoft.com/office/powerpoint/2010/main" val="1560262428"/>
      </p:ext>
    </p:extLst>
  </p:cSld>
  <p:clrMapOvr>
    <a:masterClrMapping/>
  </p:clrMapOvr>
  <mc:AlternateContent xmlns:mc="http://schemas.openxmlformats.org/markup-compatibility/2006" xmlns:p14="http://schemas.microsoft.com/office/powerpoint/2010/main">
    <mc:Choice Requires="p14">
      <p:transition spd="slow" p14:dur="2000" advTm="6000">
        <p14:prism isContent="1"/>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 id="{E63F0BC5-12A8-4456-8729-FB18B4EAFD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7181" y="346492"/>
            <a:ext cx="1246456" cy="810202"/>
          </a:xfrm>
          <a:prstGeom prst="rect">
            <a:avLst/>
          </a:prstGeom>
        </p:spPr>
      </p:pic>
      <p:sp>
        <p:nvSpPr>
          <p:cNvPr id="13" name="Hộp Văn bản 12">
            <a:extLst>
              <a:ext uri="{FF2B5EF4-FFF2-40B4-BE49-F238E27FC236}">
                <a16:creationId xmlns:a16="http://schemas.microsoft.com/office/drawing/2014/main" xmlns="" id="{AA5F65C6-B3A2-142F-D0C4-10647E2D1168}"/>
              </a:ext>
            </a:extLst>
          </p:cNvPr>
          <p:cNvSpPr txBox="1"/>
          <p:nvPr/>
        </p:nvSpPr>
        <p:spPr>
          <a:xfrm>
            <a:off x="1847172" y="1043718"/>
            <a:ext cx="2835110" cy="496931"/>
          </a:xfrm>
          <a:prstGeom prst="rect">
            <a:avLst/>
          </a:prstGeom>
          <a:noFill/>
        </p:spPr>
        <p:txBody>
          <a:bodyPr wrap="square">
            <a:spAutoFit/>
          </a:bodyPr>
          <a:lstStyle/>
          <a:p>
            <a:pPr algn="just">
              <a:lnSpc>
                <a:spcPct val="150000"/>
              </a:lnSpc>
              <a:spcAft>
                <a:spcPts val="800"/>
              </a:spcAft>
            </a:pPr>
            <a:r>
              <a:rPr lang="en-US" sz="2000" b="1"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rPr>
              <a:t>2. Tác giả</a:t>
            </a:r>
            <a:endParaRPr lang="en-US" sz="1600" dirty="0">
              <a:solidFill>
                <a:srgbClr val="DC7176"/>
              </a:solidFill>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组合 20">
            <a:extLst>
              <a:ext uri="{FF2B5EF4-FFF2-40B4-BE49-F238E27FC236}">
                <a16:creationId xmlns:a16="http://schemas.microsoft.com/office/drawing/2014/main" xmlns="" id="{5A5F1180-986D-2702-0669-420E6E07BBFB}"/>
              </a:ext>
            </a:extLst>
          </p:cNvPr>
          <p:cNvGrpSpPr/>
          <p:nvPr/>
        </p:nvGrpSpPr>
        <p:grpSpPr>
          <a:xfrm>
            <a:off x="1673637" y="459467"/>
            <a:ext cx="4111966" cy="584252"/>
            <a:chOff x="2071451" y="2630867"/>
            <a:chExt cx="4298088" cy="584252"/>
          </a:xfrm>
        </p:grpSpPr>
        <p:sp>
          <p:nvSpPr>
            <p:cNvPr id="15" name="矩形: 圆角 19">
              <a:extLst>
                <a:ext uri="{FF2B5EF4-FFF2-40B4-BE49-F238E27FC236}">
                  <a16:creationId xmlns:a16="http://schemas.microsoft.com/office/drawing/2014/main" xmlns="" id="{46421E16-4FA7-FABB-85A2-84B374A2A001}"/>
                </a:ext>
              </a:extLst>
            </p:cNvPr>
            <p:cNvSpPr/>
            <p:nvPr/>
          </p:nvSpPr>
          <p:spPr>
            <a:xfrm>
              <a:off x="2071451" y="2630867"/>
              <a:ext cx="4298088"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4">
              <a:extLst>
                <a:ext uri="{FF2B5EF4-FFF2-40B4-BE49-F238E27FC236}">
                  <a16:creationId xmlns:a16="http://schemas.microsoft.com/office/drawing/2014/main" xmlns="" id="{C0B09656-6C6C-DD8D-9BEE-54C442E0D91E}"/>
                </a:ext>
              </a:extLst>
            </p:cNvPr>
            <p:cNvSpPr txBox="1"/>
            <p:nvPr/>
          </p:nvSpPr>
          <p:spPr>
            <a:xfrm>
              <a:off x="2252841" y="2692160"/>
              <a:ext cx="2746177"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I.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Tìm</a:t>
              </a:r>
              <a:r>
                <a:rPr lang="en-US" altLang="zh-CN" sz="2400" b="1" dirty="0">
                  <a:solidFill>
                    <a:schemeClr val="bg1"/>
                  </a:solidFill>
                  <a:latin typeface="Cambria" panose="02040503050406030204" pitchFamily="18" charset="0"/>
                  <a:ea typeface="Cambria" panose="02040503050406030204" pitchFamily="18" charset="0"/>
                  <a:cs typeface="+mn-ea"/>
                  <a:sym typeface="+mn-lt"/>
                </a:rPr>
                <a:t> hiểu </a:t>
              </a:r>
              <a:r>
                <a:rPr lang="en-US" altLang="zh-CN" sz="2400" b="1" dirty="0" err="1">
                  <a:solidFill>
                    <a:schemeClr val="bg1"/>
                  </a:solidFill>
                  <a:latin typeface="Cambria" panose="02040503050406030204" pitchFamily="18" charset="0"/>
                  <a:ea typeface="Cambria" panose="02040503050406030204" pitchFamily="18" charset="0"/>
                  <a:cs typeface="+mn-ea"/>
                  <a:sym typeface="+mn-lt"/>
                </a:rPr>
                <a:t>chung</a:t>
              </a:r>
              <a:endParaRPr lang="zh-CN" altLang="en-US" sz="2400" b="1" dirty="0">
                <a:solidFill>
                  <a:schemeClr val="bg1"/>
                </a:solidFill>
                <a:latin typeface="Cambria" panose="02040503050406030204" pitchFamily="18" charset="0"/>
                <a:cs typeface="+mn-ea"/>
                <a:sym typeface="+mn-lt"/>
              </a:endParaRPr>
            </a:p>
          </p:txBody>
        </p:sp>
      </p:grpSp>
      <p:pic>
        <p:nvPicPr>
          <p:cNvPr id="2" name="Hình ảnh 1">
            <a:extLst>
              <a:ext uri="{FF2B5EF4-FFF2-40B4-BE49-F238E27FC236}">
                <a16:creationId xmlns:a16="http://schemas.microsoft.com/office/drawing/2014/main" xmlns="" id="{FE63BBB5-9D44-7D91-D456-83A897A873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035" y="1869970"/>
            <a:ext cx="3130942" cy="3807352"/>
          </a:xfrm>
          <a:prstGeom prst="rect">
            <a:avLst/>
          </a:prstGeom>
          <a:effectLst>
            <a:outerShdw blurRad="50800" dist="38100" dir="2700000" algn="tl" rotWithShape="0">
              <a:prstClr val="black">
                <a:alpha val="40000"/>
              </a:prstClr>
            </a:outerShdw>
            <a:softEdge rad="127000"/>
          </a:effectLst>
        </p:spPr>
      </p:pic>
      <p:pic>
        <p:nvPicPr>
          <p:cNvPr id="4" name="Hình ảnh 3">
            <a:extLst>
              <a:ext uri="{FF2B5EF4-FFF2-40B4-BE49-F238E27FC236}">
                <a16:creationId xmlns:a16="http://schemas.microsoft.com/office/drawing/2014/main" xmlns="" id="{7A1DD113-5A9D-EAC2-E232-218EBBDBB9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0359" y="2368396"/>
            <a:ext cx="7364606" cy="2810500"/>
          </a:xfrm>
          <a:prstGeom prst="rect">
            <a:avLst/>
          </a:prstGeom>
        </p:spPr>
      </p:pic>
    </p:spTree>
    <p:extLst>
      <p:ext uri="{BB962C8B-B14F-4D97-AF65-F5344CB8AC3E}">
        <p14:creationId xmlns:p14="http://schemas.microsoft.com/office/powerpoint/2010/main" val="418978230"/>
      </p:ext>
    </p:extLst>
  </p:cSld>
  <p:clrMapOvr>
    <a:masterClrMapping/>
  </p:clrMapOvr>
  <mc:AlternateContent xmlns:mc="http://schemas.openxmlformats.org/markup-compatibility/2006" xmlns:p14="http://schemas.microsoft.com/office/powerpoint/2010/main">
    <mc:Choice Requires="p14">
      <p:transition spd="slow" p14:dur="1400" advTm="6000">
        <p14:doors dir="vert"/>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9EAE744-2B7B-47C7-922E-5B1187DE73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xmlns="" id="{F7B5CD88-55CF-4C04-ACAC-AE7839B0951C}"/>
              </a:ext>
            </a:extLst>
          </p:cNvPr>
          <p:cNvGrpSpPr/>
          <p:nvPr/>
        </p:nvGrpSpPr>
        <p:grpSpPr>
          <a:xfrm rot="5400000">
            <a:off x="1288694" y="808933"/>
            <a:ext cx="101370" cy="1330760"/>
            <a:chOff x="508216" y="2820579"/>
            <a:chExt cx="196770" cy="2583143"/>
          </a:xfrm>
          <a:solidFill>
            <a:schemeClr val="bg1"/>
          </a:solidFill>
        </p:grpSpPr>
        <p:sp>
          <p:nvSpPr>
            <p:cNvPr id="4" name="椭圆 3">
              <a:extLst>
                <a:ext uri="{FF2B5EF4-FFF2-40B4-BE49-F238E27FC236}">
                  <a16:creationId xmlns:a16="http://schemas.microsoft.com/office/drawing/2014/main" xmlns="" id="{F535D8C8-C806-442D-9D0C-D5E4BCB027AA}"/>
                </a:ext>
              </a:extLst>
            </p:cNvPr>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xmlns="" id="{EEEEE479-8F7D-4B16-A3AD-BCA2AA16908B}"/>
                </a:ext>
              </a:extLst>
            </p:cNvPr>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xmlns="" id="{0F081A6C-E70C-466F-AF3D-8EBE25B6D70E}"/>
                </a:ext>
              </a:extLst>
            </p:cNvPr>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7" name="直接连接符 6">
              <a:extLst>
                <a:ext uri="{FF2B5EF4-FFF2-40B4-BE49-F238E27FC236}">
                  <a16:creationId xmlns:a16="http://schemas.microsoft.com/office/drawing/2014/main" xmlns="" id="{476DCADB-E34F-40BC-AAF4-87FBC2A19661}"/>
                </a:ext>
              </a:extLst>
            </p:cNvPr>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xmlns="" id="{D722025A-B1AA-43D7-926F-98641DEBBA23}"/>
                </a:ext>
              </a:extLst>
            </p:cNvPr>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13" name="图片 12">
            <a:extLst>
              <a:ext uri="{FF2B5EF4-FFF2-40B4-BE49-F238E27FC236}">
                <a16:creationId xmlns:a16="http://schemas.microsoft.com/office/drawing/2014/main" xmlns="" id="{790C5CED-DB22-4DE4-9D6C-4301CCDB7C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510977" y="-281737"/>
            <a:ext cx="4171612" cy="7383658"/>
          </a:xfrm>
          <a:prstGeom prst="rect">
            <a:avLst/>
          </a:prstGeom>
        </p:spPr>
      </p:pic>
      <p:pic>
        <p:nvPicPr>
          <p:cNvPr id="15" name="图片 14">
            <a:extLst>
              <a:ext uri="{FF2B5EF4-FFF2-40B4-BE49-F238E27FC236}">
                <a16:creationId xmlns:a16="http://schemas.microsoft.com/office/drawing/2014/main" xmlns="" id="{EA8987C8-586C-433D-BF46-576048552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171" y="2493406"/>
            <a:ext cx="5907133" cy="4171611"/>
          </a:xfrm>
          <a:prstGeom prst="rect">
            <a:avLst/>
          </a:prstGeom>
        </p:spPr>
      </p:pic>
      <p:pic>
        <p:nvPicPr>
          <p:cNvPr id="17" name="图片 16">
            <a:extLst>
              <a:ext uri="{FF2B5EF4-FFF2-40B4-BE49-F238E27FC236}">
                <a16:creationId xmlns:a16="http://schemas.microsoft.com/office/drawing/2014/main" xmlns="" id="{3BD5B8F0-AF38-4C9C-B453-2AB844010C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3035" y="1679"/>
            <a:ext cx="4858966" cy="3427319"/>
          </a:xfrm>
          <a:prstGeom prst="rect">
            <a:avLst/>
          </a:prstGeom>
        </p:spPr>
      </p:pic>
      <p:sp>
        <p:nvSpPr>
          <p:cNvPr id="19" name="文本框 18">
            <a:extLst>
              <a:ext uri="{FF2B5EF4-FFF2-40B4-BE49-F238E27FC236}">
                <a16:creationId xmlns:a16="http://schemas.microsoft.com/office/drawing/2014/main" xmlns="" id="{0C5B2C1C-452C-4D4C-A77B-546A326CFA2B}"/>
              </a:ext>
            </a:extLst>
          </p:cNvPr>
          <p:cNvSpPr txBox="1"/>
          <p:nvPr/>
        </p:nvSpPr>
        <p:spPr>
          <a:xfrm>
            <a:off x="4423575" y="1540331"/>
            <a:ext cx="438851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0" b="1" u="sng">
                <a:solidFill>
                  <a:prstClr val="black"/>
                </a:solidFill>
                <a:latin typeface="Times New Roman" panose="02020603050405020304" pitchFamily="18" charset="0"/>
                <a:ea typeface="仓耳今楷05-6763 W05" panose="02020400000000000000" pitchFamily="18" charset="-122"/>
                <a:cs typeface="Times New Roman" panose="02020603050405020304" pitchFamily="18" charset="0"/>
              </a:rPr>
              <a:t>II. </a:t>
            </a:r>
            <a:endParaRPr kumimoji="0" lang="zh-CN" altLang="en-US" sz="8000" b="1" i="0" u="sng" strike="noStrike" kern="1200" cap="none" spc="0" normalizeH="0" baseline="0" noProof="0" dirty="0">
              <a:ln>
                <a:noFill/>
              </a:ln>
              <a:solidFill>
                <a:prstClr val="black"/>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20" name="Synergistically utilize technically sound portals with frictionless chains. Dramatically customize…">
            <a:extLst>
              <a:ext uri="{FF2B5EF4-FFF2-40B4-BE49-F238E27FC236}">
                <a16:creationId xmlns:a16="http://schemas.microsoft.com/office/drawing/2014/main" xmlns="" id="{1E137F45-68BB-4942-9F65-36B48EDA1D6B}"/>
              </a:ext>
            </a:extLst>
          </p:cNvPr>
          <p:cNvSpPr txBox="1"/>
          <p:nvPr/>
        </p:nvSpPr>
        <p:spPr>
          <a:xfrm>
            <a:off x="4791196" y="3243901"/>
            <a:ext cx="4007948" cy="166199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412750" rtl="0" eaLnBrk="1" fontAlgn="auto" latinLnBrk="0" hangingPunct="0">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lang="en-US" altLang="zh-CN" sz="5400" b="1" kern="0">
                <a:latin typeface="Times New Roman" panose="02020603050405020304" pitchFamily="18" charset="0"/>
                <a:ea typeface="仓耳玄三M W05" panose="02020400000000000000" pitchFamily="18" charset="-122"/>
                <a:cs typeface="Times New Roman" panose="02020603050405020304" pitchFamily="18" charset="0"/>
                <a:sym typeface="Roboto Light"/>
              </a:rPr>
              <a:t>Khám phá </a:t>
            </a:r>
          </a:p>
          <a:p>
            <a:pPr marL="0" marR="0" lvl="0" indent="0" algn="ctr" defTabSz="412750" rtl="0" eaLnBrk="1" fontAlgn="auto" latinLnBrk="0" hangingPunct="0">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lang="en-US" altLang="zh-CN" sz="5400" b="1" kern="0">
                <a:latin typeface="Times New Roman" panose="02020603050405020304" pitchFamily="18" charset="0"/>
                <a:ea typeface="仓耳玄三M W05" panose="02020400000000000000" pitchFamily="18" charset="-122"/>
                <a:cs typeface="Times New Roman" panose="02020603050405020304" pitchFamily="18" charset="0"/>
                <a:sym typeface="Roboto Light"/>
              </a:rPr>
              <a:t>văn bản</a:t>
            </a:r>
            <a:endParaRPr kumimoji="0" lang="en-US" altLang="zh-CN" sz="5400" b="1" i="0" u="none" strike="noStrike" kern="0" cap="none" spc="0" normalizeH="0" baseline="0" noProof="0" dirty="0">
              <a:ln>
                <a:noFill/>
              </a:ln>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Tree>
    <p:extLst>
      <p:ext uri="{BB962C8B-B14F-4D97-AF65-F5344CB8AC3E}">
        <p14:creationId xmlns:p14="http://schemas.microsoft.com/office/powerpoint/2010/main" val="1288901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E402F9A-1012-F835-A1D0-F737FD03BA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347"/>
            <a:ext cx="12192000" cy="6854653"/>
          </a:xfrm>
          <a:prstGeom prst="rect">
            <a:avLst/>
          </a:prstGeom>
        </p:spPr>
      </p:pic>
      <p:pic>
        <p:nvPicPr>
          <p:cNvPr id="6" name="Picture 5">
            <a:extLst>
              <a:ext uri="{FF2B5EF4-FFF2-40B4-BE49-F238E27FC236}">
                <a16:creationId xmlns:a16="http://schemas.microsoft.com/office/drawing/2014/main" xmlns="" id="{50004E1F-4423-4D76-68C4-CD3257AE76B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 uri="{28A0092B-C50C-407E-A947-70E740481C1C}">
                <a14:useLocalDpi xmlns:a14="http://schemas.microsoft.com/office/drawing/2010/main"/>
              </a:ext>
            </a:extLst>
          </a:blip>
          <a:stretch>
            <a:fillRect/>
          </a:stretch>
        </p:blipFill>
        <p:spPr>
          <a:xfrm flipH="1">
            <a:off x="853596" y="4896739"/>
            <a:ext cx="1152970" cy="1432754"/>
          </a:xfrm>
          <a:prstGeom prst="rect">
            <a:avLst/>
          </a:prstGeom>
        </p:spPr>
      </p:pic>
      <p:pic>
        <p:nvPicPr>
          <p:cNvPr id="4" name="Picture 3">
            <a:extLst>
              <a:ext uri="{FF2B5EF4-FFF2-40B4-BE49-F238E27FC236}">
                <a16:creationId xmlns:a16="http://schemas.microsoft.com/office/drawing/2014/main" xmlns="" id="{B79EBB9B-63D3-48F2-BD20-88C7791BF4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3565321"/>
            <a:ext cx="1710392" cy="2957119"/>
          </a:xfrm>
          <a:prstGeom prst="rect">
            <a:avLst/>
          </a:prstGeom>
        </p:spPr>
      </p:pic>
      <p:pic>
        <p:nvPicPr>
          <p:cNvPr id="7" name="Picture 6">
            <a:extLst>
              <a:ext uri="{FF2B5EF4-FFF2-40B4-BE49-F238E27FC236}">
                <a16:creationId xmlns:a16="http://schemas.microsoft.com/office/drawing/2014/main" xmlns="" id="{DC692D5E-9643-569E-56D8-6D29CF8B27BE}"/>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 uri="{28A0092B-C50C-407E-A947-70E740481C1C}">
                <a14:useLocalDpi xmlns:a14="http://schemas.microsoft.com/office/drawing/2010/main"/>
              </a:ext>
            </a:extLst>
          </a:blip>
          <a:stretch>
            <a:fillRect/>
          </a:stretch>
        </p:blipFill>
        <p:spPr>
          <a:xfrm>
            <a:off x="9684453" y="133209"/>
            <a:ext cx="1560223" cy="1560223"/>
          </a:xfrm>
          <a:prstGeom prst="rect">
            <a:avLst/>
          </a:prstGeom>
        </p:spPr>
      </p:pic>
      <p:sp>
        <p:nvSpPr>
          <p:cNvPr id="8" name="TextBox 7">
            <a:extLst>
              <a:ext uri="{FF2B5EF4-FFF2-40B4-BE49-F238E27FC236}">
                <a16:creationId xmlns:a16="http://schemas.microsoft.com/office/drawing/2014/main" xmlns="" id="{48A7179B-B649-1F1E-0682-210C1635CAA2}"/>
              </a:ext>
            </a:extLst>
          </p:cNvPr>
          <p:cNvSpPr txBox="1"/>
          <p:nvPr/>
        </p:nvSpPr>
        <p:spPr>
          <a:xfrm>
            <a:off x="3318107" y="205435"/>
            <a:ext cx="6384022" cy="707886"/>
          </a:xfrm>
          <a:prstGeom prst="rect">
            <a:avLst/>
          </a:prstGeom>
          <a:noFill/>
        </p:spPr>
        <p:txBody>
          <a:bodyPr wrap="square">
            <a:spAutoFit/>
          </a:bodyPr>
          <a:lstStyle/>
          <a:p>
            <a:pPr algn="just"/>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2240384" y="1057792"/>
            <a:ext cx="8539468" cy="4947851"/>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3100752" y="1726640"/>
            <a:ext cx="6225388" cy="3170099"/>
          </a:xfrm>
          <a:prstGeom prst="rect">
            <a:avLst/>
          </a:prstGeom>
          <a:noFill/>
        </p:spPr>
        <p:txBody>
          <a:bodyPr wrap="square">
            <a:spAutoFit/>
          </a:bodyPr>
          <a:lstStyle/>
          <a:p>
            <a:pPr algn="just"/>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Nhan đề bài thơ Mùa xuân chín được cấu tạo bởi những từ thuộc từ loại nào và có thể gọi ra cho bạn những liên tưởng gì?</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036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A4530721-5F99-4B1B-842C-3FA0A5ECB406}"/>
              </a:ext>
            </a:extLst>
          </p:cNvPr>
          <p:cNvSpPr/>
          <p:nvPr/>
        </p:nvSpPr>
        <p:spPr>
          <a:xfrm>
            <a:off x="1624552" y="1547829"/>
            <a:ext cx="8604362" cy="3441700"/>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07FDA812-EDDA-432F-AB26-119A7337EBA6}"/>
              </a:ext>
            </a:extLst>
          </p:cNvPr>
          <p:cNvSpPr/>
          <p:nvPr/>
        </p:nvSpPr>
        <p:spPr>
          <a:xfrm>
            <a:off x="1960909" y="2025467"/>
            <a:ext cx="3680692" cy="2677656"/>
          </a:xfrm>
          <a:prstGeom prst="rect">
            <a:avLst/>
          </a:prstGeom>
        </p:spPr>
        <p:txBody>
          <a:bodyPr vert="horz" wrap="square">
            <a:spAutoFit/>
          </a:bodyPr>
          <a:lstStyle/>
          <a:p>
            <a:pPr algn="just"/>
            <a:r>
              <a:rPr lang="en-US" sz="2800" dirty="0">
                <a:latin typeface="Cambria" panose="02040503050406030204" pitchFamily="18" charset="0"/>
                <a:ea typeface="Cambria" panose="02040503050406030204" pitchFamily="18" charset="0"/>
              </a:rPr>
              <a:t>Giáo viên chia lớp thành nhóm đôi, học sinh đọc phiếu và hoàn thiện phiếu để tìm hiểu về nội dung và nghệ thuật bài thơ </a:t>
            </a:r>
          </a:p>
        </p:txBody>
      </p:sp>
      <p:grpSp>
        <p:nvGrpSpPr>
          <p:cNvPr id="21" name="组合 20">
            <a:extLst>
              <a:ext uri="{FF2B5EF4-FFF2-40B4-BE49-F238E27FC236}">
                <a16:creationId xmlns:a16="http://schemas.microsoft.com/office/drawing/2014/main" xmlns="" id="{D52B81C2-560B-45D1-A364-44B40F1B09F5}"/>
              </a:ext>
            </a:extLst>
          </p:cNvPr>
          <p:cNvGrpSpPr/>
          <p:nvPr/>
        </p:nvGrpSpPr>
        <p:grpSpPr>
          <a:xfrm>
            <a:off x="1657238" y="678818"/>
            <a:ext cx="3053442" cy="584252"/>
            <a:chOff x="2071451" y="2630867"/>
            <a:chExt cx="3053442" cy="584252"/>
          </a:xfrm>
        </p:grpSpPr>
        <p:sp>
          <p:nvSpPr>
            <p:cNvPr id="20" name="矩形: 圆角 19">
              <a:extLst>
                <a:ext uri="{FF2B5EF4-FFF2-40B4-BE49-F238E27FC236}">
                  <a16:creationId xmlns:a16="http://schemas.microsoft.com/office/drawing/2014/main" xmlns="" id="{3F2F8FAC-A3E4-4FCE-B930-7BEBD9825163}"/>
                </a:ext>
              </a:extLst>
            </p:cNvPr>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xmlns="" id="{4C6DD18E-B317-4FD0-9F85-050F0749C4B7}"/>
                </a:ext>
              </a:extLst>
            </p:cNvPr>
            <p:cNvSpPr txBox="1"/>
            <p:nvPr/>
          </p:nvSpPr>
          <p:spPr>
            <a:xfrm>
              <a:off x="2434231" y="2692160"/>
              <a:ext cx="1632178" cy="461665"/>
            </a:xfrm>
            <a:prstGeom prst="rect">
              <a:avLst/>
            </a:prstGeom>
            <a:noFill/>
          </p:spPr>
          <p:txBody>
            <a:bodyPr wrap="none" rtlCol="0">
              <a:spAutoFit/>
            </a:bodyPr>
            <a:lstStyle/>
            <a:p>
              <a:r>
                <a:rPr lang="en-US" altLang="zh-CN" sz="2400" b="1"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dirty="0">
                <a:solidFill>
                  <a:schemeClr val="bg1"/>
                </a:solidFill>
                <a:latin typeface="Cambria" panose="02040503050406030204" pitchFamily="18" charset="0"/>
                <a:cs typeface="+mn-ea"/>
                <a:sym typeface="+mn-lt"/>
              </a:endParaRPr>
            </a:p>
          </p:txBody>
        </p:sp>
      </p:grpSp>
      <p:pic>
        <p:nvPicPr>
          <p:cNvPr id="19" name="图片 18">
            <a:extLst>
              <a:ext uri="{FF2B5EF4-FFF2-40B4-BE49-F238E27FC236}">
                <a16:creationId xmlns:a16="http://schemas.microsoft.com/office/drawing/2014/main" xmlns="" id="{6707C631-A181-495F-B0BA-74C1146A46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6558" y="5061914"/>
            <a:ext cx="1260680" cy="1505851"/>
          </a:xfrm>
          <a:prstGeom prst="rect">
            <a:avLst/>
          </a:prstGeom>
        </p:spPr>
      </p:pic>
      <p:pic>
        <p:nvPicPr>
          <p:cNvPr id="17" name="Picture 7">
            <a:extLst>
              <a:ext uri="{FF2B5EF4-FFF2-40B4-BE49-F238E27FC236}">
                <a16:creationId xmlns:a16="http://schemas.microsoft.com/office/drawing/2014/main" xmlns="" id="{C5AA671F-B990-66AA-E5EC-9A48200002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5812" y="915852"/>
            <a:ext cx="2075034" cy="2997482"/>
          </a:xfrm>
          <a:prstGeom prst="rect">
            <a:avLst/>
          </a:prstGeom>
          <a:effectLst>
            <a:outerShdw blurRad="50800" dist="38100" dir="2700000" algn="tl" rotWithShape="0">
              <a:prstClr val="black">
                <a:alpha val="40000"/>
              </a:prstClr>
            </a:outerShdw>
          </a:effectLst>
        </p:spPr>
      </p:pic>
      <p:pic>
        <p:nvPicPr>
          <p:cNvPr id="18" name="Picture 22">
            <a:extLst>
              <a:ext uri="{FF2B5EF4-FFF2-40B4-BE49-F238E27FC236}">
                <a16:creationId xmlns:a16="http://schemas.microsoft.com/office/drawing/2014/main" xmlns="" id="{2EB46892-F2AA-FFF0-DF18-E308DEB170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8092" y="918447"/>
            <a:ext cx="2209386" cy="3191559"/>
          </a:xfrm>
          <a:prstGeom prst="rect">
            <a:avLst/>
          </a:prstGeom>
          <a:effectLst>
            <a:outerShdw blurRad="50800" dist="38100" dir="2700000" algn="tl" rotWithShape="0">
              <a:prstClr val="black">
                <a:alpha val="40000"/>
              </a:prstClr>
            </a:outerShdw>
          </a:effectLst>
        </p:spPr>
      </p:pic>
      <p:pic>
        <p:nvPicPr>
          <p:cNvPr id="22" name="Picture 23">
            <a:extLst>
              <a:ext uri="{FF2B5EF4-FFF2-40B4-BE49-F238E27FC236}">
                <a16:creationId xmlns:a16="http://schemas.microsoft.com/office/drawing/2014/main" xmlns="" id="{7E309F20-8365-0E43-A441-9DDF8D7DFC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04080" y="1706775"/>
            <a:ext cx="2162484" cy="3123808"/>
          </a:xfrm>
          <a:prstGeom prst="rect">
            <a:avLst/>
          </a:prstGeom>
          <a:effectLst>
            <a:outerShdw blurRad="50800" dist="38100" dir="2700000" algn="tl" rotWithShape="0">
              <a:prstClr val="black">
                <a:alpha val="40000"/>
              </a:prstClr>
            </a:outerShdw>
          </a:effectLst>
        </p:spPr>
      </p:pic>
      <p:pic>
        <p:nvPicPr>
          <p:cNvPr id="23" name="Picture 24">
            <a:extLst>
              <a:ext uri="{FF2B5EF4-FFF2-40B4-BE49-F238E27FC236}">
                <a16:creationId xmlns:a16="http://schemas.microsoft.com/office/drawing/2014/main" xmlns="" id="{2840B852-605B-C4B5-58F8-780BE82579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00496" y="2001213"/>
            <a:ext cx="2265935" cy="3273075"/>
          </a:xfrm>
          <a:prstGeom prst="rect">
            <a:avLst/>
          </a:prstGeom>
          <a:effectLst>
            <a:outerShdw blurRad="50800" dist="38100" dir="2700000" algn="tl" rotWithShape="0">
              <a:prstClr val="black">
                <a:alpha val="40000"/>
              </a:prstClr>
            </a:outerShdw>
          </a:effectLst>
        </p:spPr>
      </p:pic>
      <p:pic>
        <p:nvPicPr>
          <p:cNvPr id="24" name="Picture 25">
            <a:extLst>
              <a:ext uri="{FF2B5EF4-FFF2-40B4-BE49-F238E27FC236}">
                <a16:creationId xmlns:a16="http://schemas.microsoft.com/office/drawing/2014/main" xmlns="" id="{4B9A2CD4-7555-9B21-93AC-394D6E4706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30676" y="2628890"/>
            <a:ext cx="2117957" cy="30592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17987962"/>
      </p:ext>
    </p:extLst>
  </p:cSld>
  <p:clrMapOvr>
    <a:masterClrMapping/>
  </p:clrMapOvr>
  <p:transition spd="slow"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1A37102-1549-E4C7-BFB1-12627667C755}"/>
              </a:ext>
            </a:extLst>
          </p:cNvPr>
          <p:cNvSpPr txBox="1"/>
          <p:nvPr/>
        </p:nvSpPr>
        <p:spPr>
          <a:xfrm>
            <a:off x="3318107" y="205435"/>
            <a:ext cx="6384022" cy="707886"/>
          </a:xfrm>
          <a:prstGeom prst="rect">
            <a:avLst/>
          </a:prstGeom>
          <a:noFill/>
        </p:spPr>
        <p:txBody>
          <a:bodyPr wrap="square">
            <a:spAutoFit/>
          </a:bodyPr>
          <a:lstStyle/>
          <a:p>
            <a:pPr algn="just"/>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9" name="Diagram 8">
            <a:extLst>
              <a:ext uri="{FF2B5EF4-FFF2-40B4-BE49-F238E27FC236}">
                <a16:creationId xmlns:a16="http://schemas.microsoft.com/office/drawing/2014/main" xmlns="" id="{A678DBE1-E381-474A-433F-28037C6462ED}"/>
              </a:ext>
            </a:extLst>
          </p:cNvPr>
          <p:cNvGraphicFramePr/>
          <p:nvPr>
            <p:extLst>
              <p:ext uri="{D42A27DB-BD31-4B8C-83A1-F6EECF244321}">
                <p14:modId xmlns:p14="http://schemas.microsoft.com/office/powerpoint/2010/main" val="2639566195"/>
              </p:ext>
            </p:extLst>
          </p:nvPr>
        </p:nvGraphicFramePr>
        <p:xfrm>
          <a:off x="1897776" y="1233184"/>
          <a:ext cx="8128000" cy="3179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844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01AF848F-BACA-0BC4-BCB5-3CB556D0C943}"/>
              </a:ext>
            </a:extLst>
          </p:cNvPr>
          <p:cNvSpPr txBox="1"/>
          <p:nvPr/>
        </p:nvSpPr>
        <p:spPr>
          <a:xfrm>
            <a:off x="4546833" y="173570"/>
            <a:ext cx="3196206"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7D553650-1544-2CE6-E5C7-B1EEA2C6CADE}"/>
              </a:ext>
            </a:extLst>
          </p:cNvPr>
          <p:cNvSpPr txBox="1"/>
          <p:nvPr/>
        </p:nvSpPr>
        <p:spPr>
          <a:xfrm>
            <a:off x="4030911" y="1101009"/>
            <a:ext cx="4228049" cy="523220"/>
          </a:xfrm>
          <a:prstGeom prst="rect">
            <a:avLst/>
          </a:prstGeom>
          <a:noFill/>
        </p:spPr>
        <p:txBody>
          <a:bodyPr wrap="square">
            <a:spAutoFit/>
          </a:bodyPr>
          <a:lstStyle/>
          <a:p>
            <a:r>
              <a:rPr lang="en-US" sz="2800" b="1" dirty="0">
                <a:effectLst/>
                <a:latin typeface="Times New Roman" panose="02020603050405020304" pitchFamily="18" charset="0"/>
                <a:ea typeface="Times New Roman" panose="02020603050405020304" pitchFamily="18" charset="0"/>
              </a:rPr>
              <a:t>PHIẾU HỌC TẬP</a:t>
            </a:r>
            <a:endParaRPr lang="en-US" sz="2800" b="1" dirty="0"/>
          </a:p>
        </p:txBody>
      </p:sp>
      <p:graphicFrame>
        <p:nvGraphicFramePr>
          <p:cNvPr id="14" name="Table 13">
            <a:extLst>
              <a:ext uri="{FF2B5EF4-FFF2-40B4-BE49-F238E27FC236}">
                <a16:creationId xmlns:a16="http://schemas.microsoft.com/office/drawing/2014/main" xmlns="" id="{0926C01E-2B7D-A5AA-0CE9-20AA51228D90}"/>
              </a:ext>
            </a:extLst>
          </p:cNvPr>
          <p:cNvGraphicFramePr>
            <a:graphicFrameLocks noGrp="1"/>
          </p:cNvGraphicFramePr>
          <p:nvPr>
            <p:extLst>
              <p:ext uri="{D42A27DB-BD31-4B8C-83A1-F6EECF244321}">
                <p14:modId xmlns:p14="http://schemas.microsoft.com/office/powerpoint/2010/main" val="3664796609"/>
              </p:ext>
            </p:extLst>
          </p:nvPr>
        </p:nvGraphicFramePr>
        <p:xfrm>
          <a:off x="1297498" y="1636901"/>
          <a:ext cx="9831896" cy="4345623"/>
        </p:xfrm>
        <a:graphic>
          <a:graphicData uri="http://schemas.openxmlformats.org/drawingml/2006/table">
            <a:tbl>
              <a:tblPr firstRow="1" firstCol="1" bandRow="1"/>
              <a:tblGrid>
                <a:gridCol w="4914949">
                  <a:extLst>
                    <a:ext uri="{9D8B030D-6E8A-4147-A177-3AD203B41FA5}">
                      <a16:colId xmlns:a16="http://schemas.microsoft.com/office/drawing/2014/main" xmlns="" val="1793370172"/>
                    </a:ext>
                  </a:extLst>
                </a:gridCol>
                <a:gridCol w="4916947">
                  <a:extLst>
                    <a:ext uri="{9D8B030D-6E8A-4147-A177-3AD203B41FA5}">
                      <a16:colId xmlns:a16="http://schemas.microsoft.com/office/drawing/2014/main" xmlns="" val="2072956969"/>
                    </a:ext>
                  </a:extLst>
                </a:gridCol>
              </a:tblGrid>
              <a:tr h="166094">
                <a:tc>
                  <a:txBody>
                    <a:bodyPr/>
                    <a:lstStyle/>
                    <a:p>
                      <a:pPr algn="ct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16554405"/>
                  </a:ext>
                </a:extLst>
              </a:tr>
              <a:tr h="0">
                <a:tc>
                  <a:txBody>
                    <a:bodyPr/>
                    <a:lstStyle/>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endPar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31934743"/>
                  </a:ext>
                </a:extLst>
              </a:tr>
            </a:tbl>
          </a:graphicData>
        </a:graphic>
      </p:graphicFrame>
    </p:spTree>
    <p:extLst>
      <p:ext uri="{BB962C8B-B14F-4D97-AF65-F5344CB8AC3E}">
        <p14:creationId xmlns:p14="http://schemas.microsoft.com/office/powerpoint/2010/main" val="1375862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A296CE-D346-C9B6-7C87-E1CF0E77FC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Layer>
                </a14:imgProps>
              </a:ext>
            </a:extLst>
          </a:blip>
          <a:stretch>
            <a:fillRect/>
          </a:stretch>
        </p:blipFill>
        <p:spPr>
          <a:xfrm>
            <a:off x="2522552" y="712969"/>
            <a:ext cx="7146896" cy="4947851"/>
          </a:xfrm>
          <a:prstGeom prst="rect">
            <a:avLst/>
          </a:prstGeom>
        </p:spPr>
      </p:pic>
      <p:sp>
        <p:nvSpPr>
          <p:cNvPr id="8" name="TextBox 7">
            <a:extLst>
              <a:ext uri="{FF2B5EF4-FFF2-40B4-BE49-F238E27FC236}">
                <a16:creationId xmlns:a16="http://schemas.microsoft.com/office/drawing/2014/main" xmlns="" id="{2579F846-67C4-535A-A42F-76378184F42F}"/>
              </a:ext>
            </a:extLst>
          </p:cNvPr>
          <p:cNvSpPr txBox="1"/>
          <p:nvPr/>
        </p:nvSpPr>
        <p:spPr>
          <a:xfrm>
            <a:off x="3881307" y="1655856"/>
            <a:ext cx="4664278" cy="2554545"/>
          </a:xfrm>
          <a:prstGeom prst="rect">
            <a:avLst/>
          </a:prstGeom>
          <a:noFill/>
        </p:spPr>
        <p:txBody>
          <a:bodyPr wrap="square">
            <a:spAutoFit/>
          </a:bodyPr>
          <a:lstStyle/>
          <a:p>
            <a:pPr algn="just"/>
            <a:r>
              <a:rPr lang="vi-VN" sz="4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gì khiến em có ấn tượng hay thích thú ở những bài thơ, câu thơ ấy?</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115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993FEA5E-B8BB-7748-3D03-7885B57FF8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pic>
        <p:nvPicPr>
          <p:cNvPr id="7" name="Picture 6">
            <a:extLst>
              <a:ext uri="{FF2B5EF4-FFF2-40B4-BE49-F238E27FC236}">
                <a16:creationId xmlns:a16="http://schemas.microsoft.com/office/drawing/2014/main" xmlns="" id="{DC692D5E-9643-569E-56D8-6D29CF8B27BE}"/>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 uri="{28A0092B-C50C-407E-A947-70E740481C1C}">
                <a14:useLocalDpi xmlns:a14="http://schemas.microsoft.com/office/drawing/2010/main"/>
              </a:ext>
            </a:extLst>
          </a:blip>
          <a:stretch>
            <a:fillRect/>
          </a:stretch>
        </p:blipFill>
        <p:spPr>
          <a:xfrm>
            <a:off x="10631777" y="-209595"/>
            <a:ext cx="1560223" cy="1560223"/>
          </a:xfrm>
          <a:prstGeom prst="rect">
            <a:avLst/>
          </a:prstGeom>
        </p:spPr>
      </p:pic>
      <p:sp>
        <p:nvSpPr>
          <p:cNvPr id="11" name="TextBox 10">
            <a:extLst>
              <a:ext uri="{FF2B5EF4-FFF2-40B4-BE49-F238E27FC236}">
                <a16:creationId xmlns:a16="http://schemas.microsoft.com/office/drawing/2014/main" xmlns="" id="{01AF848F-BACA-0BC4-BCB5-3CB556D0C943}"/>
              </a:ext>
            </a:extLst>
          </p:cNvPr>
          <p:cNvSpPr txBox="1"/>
          <p:nvPr/>
        </p:nvSpPr>
        <p:spPr>
          <a:xfrm>
            <a:off x="4546833" y="173570"/>
            <a:ext cx="3196206"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7D553650-1544-2CE6-E5C7-B1EEA2C6CADE}"/>
              </a:ext>
            </a:extLst>
          </p:cNvPr>
          <p:cNvSpPr txBox="1"/>
          <p:nvPr/>
        </p:nvSpPr>
        <p:spPr>
          <a:xfrm>
            <a:off x="2684479" y="1034705"/>
            <a:ext cx="7259538" cy="523220"/>
          </a:xfrm>
          <a:prstGeom prst="rect">
            <a:avLst/>
          </a:prstGeom>
          <a:noFill/>
        </p:spPr>
        <p:txBody>
          <a:bodyPr wrap="square">
            <a:spAutoFit/>
          </a:bodyPr>
          <a:lstStyle/>
          <a:p>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Trạng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thái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chín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a:t>
            </a:r>
            <a:endParaRPr lang="en-US" sz="2800" b="1" dirty="0"/>
          </a:p>
        </p:txBody>
      </p:sp>
      <p:graphicFrame>
        <p:nvGraphicFramePr>
          <p:cNvPr id="14" name="Table 13">
            <a:extLst>
              <a:ext uri="{FF2B5EF4-FFF2-40B4-BE49-F238E27FC236}">
                <a16:creationId xmlns:a16="http://schemas.microsoft.com/office/drawing/2014/main" xmlns="" id="{0926C01E-2B7D-A5AA-0CE9-20AA51228D90}"/>
              </a:ext>
            </a:extLst>
          </p:cNvPr>
          <p:cNvGraphicFramePr>
            <a:graphicFrameLocks noGrp="1"/>
          </p:cNvGraphicFramePr>
          <p:nvPr>
            <p:extLst>
              <p:ext uri="{D42A27DB-BD31-4B8C-83A1-F6EECF244321}">
                <p14:modId xmlns:p14="http://schemas.microsoft.com/office/powerpoint/2010/main" val="3419021684"/>
              </p:ext>
            </p:extLst>
          </p:nvPr>
        </p:nvGraphicFramePr>
        <p:xfrm>
          <a:off x="1297498" y="1636901"/>
          <a:ext cx="9831896" cy="4345623"/>
        </p:xfrm>
        <a:graphic>
          <a:graphicData uri="http://schemas.openxmlformats.org/drawingml/2006/table">
            <a:tbl>
              <a:tblPr firstRow="1" firstCol="1" bandRow="1"/>
              <a:tblGrid>
                <a:gridCol w="4914949">
                  <a:extLst>
                    <a:ext uri="{9D8B030D-6E8A-4147-A177-3AD203B41FA5}">
                      <a16:colId xmlns:a16="http://schemas.microsoft.com/office/drawing/2014/main" xmlns="" val="1793370172"/>
                    </a:ext>
                  </a:extLst>
                </a:gridCol>
                <a:gridCol w="4916947">
                  <a:extLst>
                    <a:ext uri="{9D8B030D-6E8A-4147-A177-3AD203B41FA5}">
                      <a16:colId xmlns:a16="http://schemas.microsoft.com/office/drawing/2014/main" xmlns="" val="2072956969"/>
                    </a:ext>
                  </a:extLst>
                </a:gridCol>
              </a:tblGrid>
              <a:tr h="166094">
                <a:tc>
                  <a:txBody>
                    <a:bodyPr/>
                    <a:lstStyle/>
                    <a:p>
                      <a:pPr algn="ct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16554405"/>
                  </a:ext>
                </a:extLst>
              </a:tr>
              <a:tr h="0">
                <a:tc>
                  <a:txBody>
                    <a:bodyPr/>
                    <a:lstStyle/>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31934743"/>
                  </a:ext>
                </a:extLst>
              </a:tr>
            </a:tbl>
          </a:graphicData>
        </a:graphic>
      </p:graphicFrame>
      <p:sp>
        <p:nvSpPr>
          <p:cNvPr id="3" name="TextBox 2">
            <a:extLst>
              <a:ext uri="{FF2B5EF4-FFF2-40B4-BE49-F238E27FC236}">
                <a16:creationId xmlns:a16="http://schemas.microsoft.com/office/drawing/2014/main" xmlns="" id="{4DBD9004-1B87-93A1-9DB9-E34372AD5E49}"/>
              </a:ext>
            </a:extLst>
          </p:cNvPr>
          <p:cNvSpPr txBox="1"/>
          <p:nvPr/>
        </p:nvSpPr>
        <p:spPr>
          <a:xfrm>
            <a:off x="1430081" y="2782783"/>
            <a:ext cx="4735827" cy="304698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nắng ửng, lấm tấm vàng, giàn thiên lý, bóng xuân sang, sóng cỏ xanh tươi, bờ sông trắng, nắng chang chang, áo biếc, </a:t>
            </a:r>
            <a:r>
              <a:rPr lang="en-US" sz="3200" b="1"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xmlns="" id="{4E9FA1EC-1F28-C917-5600-869253C34FEB}"/>
              </a:ext>
            </a:extLst>
          </p:cNvPr>
          <p:cNvSpPr txBox="1"/>
          <p:nvPr/>
        </p:nvSpPr>
        <p:spPr>
          <a:xfrm>
            <a:off x="6393567" y="3182523"/>
            <a:ext cx="4735827"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khí mùa xuân rạo rực, say đắm</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828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01AF848F-BACA-0BC4-BCB5-3CB556D0C943}"/>
              </a:ext>
            </a:extLst>
          </p:cNvPr>
          <p:cNvSpPr txBox="1"/>
          <p:nvPr/>
        </p:nvSpPr>
        <p:spPr>
          <a:xfrm>
            <a:off x="4497897" y="-17588"/>
            <a:ext cx="3196206" cy="905441"/>
          </a:xfrm>
          <a:prstGeom prst="rect">
            <a:avLst/>
          </a:prstGeom>
          <a:noFill/>
        </p:spPr>
        <p:txBody>
          <a:bodyPr wrap="square">
            <a:spAutoFit/>
          </a:bodyPr>
          <a:lstStyle/>
          <a:p>
            <a:pPr algn="just">
              <a:lnSpc>
                <a:spcPct val="150000"/>
              </a:lnSpc>
            </a:pPr>
            <a:r>
              <a:rPr lang="en-US" sz="4000" b="1">
                <a:effectLst/>
                <a:latin typeface="Times New Roman" panose="02020603050405020304" pitchFamily="18" charset="0"/>
                <a:ea typeface="Times New Roman" panose="02020603050405020304" pitchFamily="18" charset="0"/>
                <a:cs typeface="Times New Roman" panose="02020603050405020304" pitchFamily="18" charset="0"/>
              </a:rPr>
              <a:t>3. Câu 3.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6433A42D-DC35-3ED6-B077-852A9494012F}"/>
              </a:ext>
            </a:extLst>
          </p:cNvPr>
          <p:cNvGraphicFramePr>
            <a:graphicFrameLocks noGrp="1"/>
          </p:cNvGraphicFramePr>
          <p:nvPr>
            <p:extLst>
              <p:ext uri="{D42A27DB-BD31-4B8C-83A1-F6EECF244321}">
                <p14:modId xmlns:p14="http://schemas.microsoft.com/office/powerpoint/2010/main" val="499291383"/>
              </p:ext>
            </p:extLst>
          </p:nvPr>
        </p:nvGraphicFramePr>
        <p:xfrm>
          <a:off x="2211896" y="1107475"/>
          <a:ext cx="8003100" cy="4684080"/>
        </p:xfrm>
        <a:graphic>
          <a:graphicData uri="http://schemas.openxmlformats.org/drawingml/2006/table">
            <a:tbl>
              <a:tblPr firstRow="1" firstCol="1" bandRow="1"/>
              <a:tblGrid>
                <a:gridCol w="2667700">
                  <a:extLst>
                    <a:ext uri="{9D8B030D-6E8A-4147-A177-3AD203B41FA5}">
                      <a16:colId xmlns:a16="http://schemas.microsoft.com/office/drawing/2014/main" xmlns="" val="1050100808"/>
                    </a:ext>
                  </a:extLst>
                </a:gridCol>
                <a:gridCol w="2667700">
                  <a:extLst>
                    <a:ext uri="{9D8B030D-6E8A-4147-A177-3AD203B41FA5}">
                      <a16:colId xmlns:a16="http://schemas.microsoft.com/office/drawing/2014/main" xmlns="" val="2190767332"/>
                    </a:ext>
                  </a:extLst>
                </a:gridCol>
                <a:gridCol w="2667700">
                  <a:extLst>
                    <a:ext uri="{9D8B030D-6E8A-4147-A177-3AD203B41FA5}">
                      <a16:colId xmlns:a16="http://schemas.microsoft.com/office/drawing/2014/main" xmlns="" val="2136845621"/>
                    </a:ext>
                  </a:extLst>
                </a:gridCol>
              </a:tblGrid>
              <a:tr h="0">
                <a:tc>
                  <a:txBody>
                    <a:bodyPr/>
                    <a:lstStyle/>
                    <a:p>
                      <a:pPr>
                        <a:lnSpc>
                          <a:spcPct val="15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956694"/>
                  </a:ext>
                </a:extLst>
              </a:tr>
              <a:tr h="0">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10937676"/>
                  </a:ext>
                </a:extLst>
              </a:tr>
              <a:tr h="0">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1750393157"/>
                  </a:ext>
                </a:extLst>
              </a:tr>
              <a:tr h="0">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573024858"/>
                  </a:ext>
                </a:extLst>
              </a:tr>
              <a:tr h="0">
                <a:tc>
                  <a:txBody>
                    <a:bodyPr/>
                    <a:lstStyle/>
                    <a:p>
                      <a:pPr>
                        <a:lnSpc>
                          <a:spcPct val="150000"/>
                        </a:lnSpc>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xmlns="" val="3739840286"/>
                  </a:ext>
                </a:extLst>
              </a:tr>
            </a:tbl>
          </a:graphicData>
        </a:graphic>
      </p:graphicFrame>
    </p:spTree>
    <p:extLst>
      <p:ext uri="{BB962C8B-B14F-4D97-AF65-F5344CB8AC3E}">
        <p14:creationId xmlns:p14="http://schemas.microsoft.com/office/powerpoint/2010/main" val="4020224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9445CB5-22F7-9A5B-4884-9F75DDD9CD70}"/>
              </a:ext>
            </a:extLst>
          </p:cNvPr>
          <p:cNvSpPr txBox="1"/>
          <p:nvPr/>
        </p:nvSpPr>
        <p:spPr>
          <a:xfrm>
            <a:off x="1233182" y="-26959"/>
            <a:ext cx="9160777" cy="905441"/>
          </a:xfrm>
          <a:prstGeom prst="rect">
            <a:avLst/>
          </a:prstGeom>
          <a:noFill/>
        </p:spPr>
        <p:txBody>
          <a:bodyPr wrap="square">
            <a:spAutoFit/>
          </a:bodyPr>
          <a:lstStyle/>
          <a:p>
            <a:pPr algn="just">
              <a:lnSpc>
                <a:spcPct val="150000"/>
              </a:lnSpc>
            </a:pP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Bài thơ có những kết hợp từ đặc biệt như</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xmlns="" id="{8BE7DDB0-4D3A-8C17-E5A7-6255EE912241}"/>
              </a:ext>
            </a:extLst>
          </p:cNvPr>
          <p:cNvGraphicFramePr/>
          <p:nvPr>
            <p:extLst>
              <p:ext uri="{D42A27DB-BD31-4B8C-83A1-F6EECF244321}">
                <p14:modId xmlns:p14="http://schemas.microsoft.com/office/powerpoint/2010/main" val="2708192752"/>
              </p:ext>
            </p:extLst>
          </p:nvPr>
        </p:nvGraphicFramePr>
        <p:xfrm>
          <a:off x="1709864" y="1013281"/>
          <a:ext cx="84921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3181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59445CB5-22F7-9A5B-4884-9F75DDD9CD70}"/>
              </a:ext>
            </a:extLst>
          </p:cNvPr>
          <p:cNvSpPr txBox="1"/>
          <p:nvPr/>
        </p:nvSpPr>
        <p:spPr>
          <a:xfrm>
            <a:off x="1233182" y="-26959"/>
            <a:ext cx="9160777" cy="905441"/>
          </a:xfrm>
          <a:prstGeom prst="rect">
            <a:avLst/>
          </a:prstGeom>
          <a:noFill/>
        </p:spPr>
        <p:txBody>
          <a:bodyPr wrap="square">
            <a:spAutoFit/>
          </a:bodyPr>
          <a:lstStyle/>
          <a:p>
            <a:pPr algn="just">
              <a:lnSpc>
                <a:spcPct val="150000"/>
              </a:lnSpc>
            </a:pPr>
            <a:r>
              <a:rPr lang="vi-VN" sz="4000" b="1" dirty="0">
                <a:latin typeface="Times New Roman" panose="02020603050405020304" pitchFamily="18" charset="0"/>
                <a:ea typeface="Times New Roman" panose="02020603050405020304" pitchFamily="18" charset="0"/>
                <a:cs typeface="Times New Roman" panose="02020603050405020304" pitchFamily="18" charset="0"/>
              </a:rPr>
              <a:t>Bài thơ có những kết hợp từ đặc biệt như</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xmlns="" id="{8BE7DDB0-4D3A-8C17-E5A7-6255EE912241}"/>
              </a:ext>
            </a:extLst>
          </p:cNvPr>
          <p:cNvGraphicFramePr/>
          <p:nvPr>
            <p:extLst>
              <p:ext uri="{D42A27DB-BD31-4B8C-83A1-F6EECF244321}">
                <p14:modId xmlns:p14="http://schemas.microsoft.com/office/powerpoint/2010/main" val="3339967181"/>
              </p:ext>
            </p:extLst>
          </p:nvPr>
        </p:nvGraphicFramePr>
        <p:xfrm>
          <a:off x="1709864" y="1013281"/>
          <a:ext cx="84921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421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EDE8186A-DCCE-BEA4-81EA-BE8E6187D39E}"/>
              </a:ext>
            </a:extLst>
          </p:cNvPr>
          <p:cNvSpPr txBox="1"/>
          <p:nvPr/>
        </p:nvSpPr>
        <p:spPr>
          <a:xfrm>
            <a:off x="1331108" y="-74835"/>
            <a:ext cx="9160777"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thơ có những kết hợp từ đặc biệt như</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xmlns="" id="{1AEAA8F8-789F-D601-B491-2FE77926D126}"/>
              </a:ext>
            </a:extLst>
          </p:cNvPr>
          <p:cNvGraphicFramePr/>
          <p:nvPr>
            <p:extLst>
              <p:ext uri="{D42A27DB-BD31-4B8C-83A1-F6EECF244321}">
                <p14:modId xmlns:p14="http://schemas.microsoft.com/office/powerpoint/2010/main" val="1390383151"/>
              </p:ext>
            </p:extLst>
          </p:nvPr>
        </p:nvGraphicFramePr>
        <p:xfrm>
          <a:off x="301476" y="1050228"/>
          <a:ext cx="7298950" cy="4172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xmlns="" id="{FAF3C737-DF51-A9F7-32A5-96FCF836E123}"/>
              </a:ext>
            </a:extLst>
          </p:cNvPr>
          <p:cNvSpPr txBox="1"/>
          <p:nvPr/>
        </p:nvSpPr>
        <p:spPr>
          <a:xfrm>
            <a:off x="7075531" y="2207312"/>
            <a:ext cx="4643889" cy="2246769"/>
          </a:xfrm>
          <a:prstGeom prst="rect">
            <a:avLst/>
          </a:prstGeom>
          <a:noFill/>
        </p:spPr>
        <p:txBody>
          <a:bodyPr wrap="square">
            <a:spAutoFit/>
          </a:bodyPr>
          <a:lstStyle/>
          <a:p>
            <a:pPr algn="just"/>
            <a:r>
              <a:rPr lang="en-US" sz="2800" b="1" dirty="0">
                <a:effectLst/>
                <a:latin typeface="Times New Roman" panose="02020603050405020304" pitchFamily="18" charset="0"/>
                <a:ea typeface="Times New Roman" panose="02020603050405020304" pitchFamily="18" charset="0"/>
              </a:rPr>
              <a:t>=&gt; </a:t>
            </a:r>
            <a:r>
              <a:rPr lang="en-US" sz="2800" b="1" dirty="0" err="1">
                <a:effectLst/>
                <a:latin typeface="Times New Roman" panose="02020603050405020304" pitchFamily="18" charset="0"/>
                <a:ea typeface="Times New Roman" panose="02020603050405020304" pitchFamily="18" charset="0"/>
              </a:rPr>
              <a:t>Ngôn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đã</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gợi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một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khung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cảnh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mùa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xuân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rực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rỡ</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tràn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ngập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ánh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sáng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tươi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đẹp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căng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tràn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sức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sống</a:t>
            </a:r>
            <a:r>
              <a:rPr lang="en-US" sz="2800" b="1" dirty="0">
                <a:effectLst/>
                <a:latin typeface="Times New Roman" panose="02020603050405020304" pitchFamily="18" charset="0"/>
                <a:ea typeface="Times New Roman" panose="02020603050405020304" pitchFamily="18" charset="0"/>
              </a:rPr>
              <a:t>. </a:t>
            </a:r>
            <a:endParaRPr lang="en-US" sz="2800" b="1" dirty="0"/>
          </a:p>
        </p:txBody>
      </p:sp>
      <p:pic>
        <p:nvPicPr>
          <p:cNvPr id="12" name="Picture 11">
            <a:extLst>
              <a:ext uri="{FF2B5EF4-FFF2-40B4-BE49-F238E27FC236}">
                <a16:creationId xmlns:a16="http://schemas.microsoft.com/office/drawing/2014/main" xmlns="" id="{7F0867E9-D09E-F838-115F-87EA024B37F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36471" y="2452477"/>
            <a:ext cx="1828959" cy="1298561"/>
          </a:xfrm>
          <a:prstGeom prst="rect">
            <a:avLst/>
          </a:prstGeom>
        </p:spPr>
      </p:pic>
    </p:spTree>
    <p:extLst>
      <p:ext uri="{BB962C8B-B14F-4D97-AF65-F5344CB8AC3E}">
        <p14:creationId xmlns:p14="http://schemas.microsoft.com/office/powerpoint/2010/main" val="1302923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3" grpId="0">
        <p:bldAsOne/>
      </p:bldGraphic>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9C0C148-BF63-B05B-ABBD-FAF1AA2EF3A2}"/>
              </a:ext>
            </a:extLst>
          </p:cNvPr>
          <p:cNvSpPr txBox="1"/>
          <p:nvPr/>
        </p:nvSpPr>
        <p:spPr>
          <a:xfrm>
            <a:off x="4222589" y="193553"/>
            <a:ext cx="6291742" cy="986745"/>
          </a:xfrm>
          <a:prstGeom prst="rect">
            <a:avLst/>
          </a:prstGeom>
          <a:noFill/>
        </p:spPr>
        <p:txBody>
          <a:bodyPr wrap="square">
            <a:spAutoFit/>
          </a:bodyPr>
          <a:lstStyle/>
          <a:p>
            <a:pPr algn="just">
              <a:lnSpc>
                <a:spcPct val="150000"/>
              </a:lnSpc>
            </a:pPr>
            <a:r>
              <a:rPr lang="en-US" sz="4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44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xmlns="" id="{E58A8BB5-71CA-3624-D4D6-505F23CC6770}"/>
              </a:ext>
            </a:extLst>
          </p:cNvPr>
          <p:cNvGraphicFramePr>
            <a:graphicFrameLocks noGrp="1"/>
          </p:cNvGraphicFramePr>
          <p:nvPr>
            <p:extLst>
              <p:ext uri="{D42A27DB-BD31-4B8C-83A1-F6EECF244321}">
                <p14:modId xmlns:p14="http://schemas.microsoft.com/office/powerpoint/2010/main" val="3679116942"/>
              </p:ext>
            </p:extLst>
          </p:nvPr>
        </p:nvGraphicFramePr>
        <p:xfrm>
          <a:off x="1791887" y="1386848"/>
          <a:ext cx="8459459" cy="3307080"/>
        </p:xfrm>
        <a:graphic>
          <a:graphicData uri="http://schemas.openxmlformats.org/drawingml/2006/table">
            <a:tbl>
              <a:tblPr firstRow="1" firstCol="1" bandRow="1"/>
              <a:tblGrid>
                <a:gridCol w="2819820">
                  <a:extLst>
                    <a:ext uri="{9D8B030D-6E8A-4147-A177-3AD203B41FA5}">
                      <a16:colId xmlns:a16="http://schemas.microsoft.com/office/drawing/2014/main" xmlns="" val="1196448412"/>
                    </a:ext>
                  </a:extLst>
                </a:gridCol>
                <a:gridCol w="2818920">
                  <a:extLst>
                    <a:ext uri="{9D8B030D-6E8A-4147-A177-3AD203B41FA5}">
                      <a16:colId xmlns:a16="http://schemas.microsoft.com/office/drawing/2014/main" xmlns="" val="3290796752"/>
                    </a:ext>
                  </a:extLst>
                </a:gridCol>
                <a:gridCol w="2820719">
                  <a:extLst>
                    <a:ext uri="{9D8B030D-6E8A-4147-A177-3AD203B41FA5}">
                      <a16:colId xmlns:a16="http://schemas.microsoft.com/office/drawing/2014/main" xmlns="" val="2085236170"/>
                    </a:ext>
                  </a:extLst>
                </a:gridCol>
              </a:tblGrid>
              <a:tr h="0">
                <a:tc>
                  <a:txBody>
                    <a:bodyPr/>
                    <a:lstStyle/>
                    <a:p>
                      <a:pPr algn="just">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Thu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Đỗ</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Hàn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6482967"/>
                  </a:ext>
                </a:extLst>
              </a:tr>
              <a:tr h="0">
                <a:tc>
                  <a:txBody>
                    <a:bodyPr/>
                    <a:lstStyle/>
                    <a:p>
                      <a:pPr algn="just">
                        <a:lnSpc>
                          <a:spcPct val="150000"/>
                        </a:lnSpc>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48862139"/>
                  </a:ext>
                </a:extLst>
              </a:tr>
              <a:tr h="0">
                <a:tc>
                  <a:txBody>
                    <a:bodyPr/>
                    <a:lstStyle/>
                    <a:p>
                      <a:pPr algn="just">
                        <a:lnSpc>
                          <a:spcPct val="150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Gieo vần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4231712"/>
                  </a:ext>
                </a:extLst>
              </a:tr>
              <a:tr h="0">
                <a:tc>
                  <a:txBody>
                    <a:bodyPr/>
                    <a:lstStyle/>
                    <a:p>
                      <a:pPr algn="just">
                        <a:lnSpc>
                          <a:spcPct val="150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Nhận xét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5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4022603763"/>
                  </a:ext>
                </a:extLst>
              </a:tr>
            </a:tbl>
          </a:graphicData>
        </a:graphic>
      </p:graphicFrame>
    </p:spTree>
    <p:extLst>
      <p:ext uri="{BB962C8B-B14F-4D97-AF65-F5344CB8AC3E}">
        <p14:creationId xmlns:p14="http://schemas.microsoft.com/office/powerpoint/2010/main" val="4866513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91767AB-B7A7-0099-87A9-3CC93D36440C}"/>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A1377717-C2B2-7AAB-015B-B974EB0404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4103"/>
            <a:ext cx="12192000" cy="6857999"/>
          </a:xfrm>
          <a:prstGeom prst="rect">
            <a:avLst/>
          </a:prstGeom>
        </p:spPr>
      </p:pic>
      <p:graphicFrame>
        <p:nvGraphicFramePr>
          <p:cNvPr id="2" name="Table 1">
            <a:extLst>
              <a:ext uri="{FF2B5EF4-FFF2-40B4-BE49-F238E27FC236}">
                <a16:creationId xmlns:a16="http://schemas.microsoft.com/office/drawing/2014/main" xmlns="" id="{F26682AC-7B2E-8CBC-4DB7-D37CC1647A6F}"/>
              </a:ext>
            </a:extLst>
          </p:cNvPr>
          <p:cNvGraphicFramePr>
            <a:graphicFrameLocks noGrp="1"/>
          </p:cNvGraphicFramePr>
          <p:nvPr>
            <p:extLst>
              <p:ext uri="{D42A27DB-BD31-4B8C-83A1-F6EECF244321}">
                <p14:modId xmlns:p14="http://schemas.microsoft.com/office/powerpoint/2010/main" val="4049647895"/>
              </p:ext>
            </p:extLst>
          </p:nvPr>
        </p:nvGraphicFramePr>
        <p:xfrm>
          <a:off x="109057" y="0"/>
          <a:ext cx="11610363" cy="6652470"/>
        </p:xfrm>
        <a:graphic>
          <a:graphicData uri="http://schemas.openxmlformats.org/drawingml/2006/table">
            <a:tbl>
              <a:tblPr firstRow="1" firstCol="1" bandRow="1"/>
              <a:tblGrid>
                <a:gridCol w="2575420">
                  <a:extLst>
                    <a:ext uri="{9D8B030D-6E8A-4147-A177-3AD203B41FA5}">
                      <a16:colId xmlns:a16="http://schemas.microsoft.com/office/drawing/2014/main" xmlns="" val="2211965253"/>
                    </a:ext>
                  </a:extLst>
                </a:gridCol>
                <a:gridCol w="4479721">
                  <a:extLst>
                    <a:ext uri="{9D8B030D-6E8A-4147-A177-3AD203B41FA5}">
                      <a16:colId xmlns:a16="http://schemas.microsoft.com/office/drawing/2014/main" xmlns="" val="4231769089"/>
                    </a:ext>
                  </a:extLst>
                </a:gridCol>
                <a:gridCol w="4555222">
                  <a:extLst>
                    <a:ext uri="{9D8B030D-6E8A-4147-A177-3AD203B41FA5}">
                      <a16:colId xmlns:a16="http://schemas.microsoft.com/office/drawing/2014/main" xmlns="" val="2182425751"/>
                    </a:ext>
                  </a:extLst>
                </a:gridCol>
              </a:tblGrid>
              <a:tr h="950353">
                <a:tc>
                  <a:txBody>
                    <a:bodyPr/>
                    <a:lstStyle/>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Thu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Đỗ</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Mùa xuân chín – Hàn Mạc Tử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49946445"/>
                  </a:ext>
                </a:extLst>
              </a:tr>
              <a:tr h="2375882">
                <a:tc>
                  <a:txBody>
                    <a:bodyPr/>
                    <a:lstStyle/>
                    <a:p>
                      <a:pPr algn="just">
                        <a:lnSpc>
                          <a:spcPct val="10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987002807"/>
                  </a:ext>
                </a:extLst>
              </a:tr>
              <a:tr h="950353">
                <a:tc>
                  <a:txBody>
                    <a:bodyPr/>
                    <a:lstStyle/>
                    <a:p>
                      <a:pPr algn="just">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Gieo vần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14672674"/>
                  </a:ext>
                </a:extLst>
              </a:tr>
              <a:tr h="2375882">
                <a:tc>
                  <a:txBody>
                    <a:bodyPr/>
                    <a:lstStyle/>
                    <a:p>
                      <a:pPr algn="just">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Nhận xét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xmlns="" val="3023807850"/>
                  </a:ext>
                </a:extLst>
              </a:tr>
            </a:tbl>
          </a:graphicData>
        </a:graphic>
      </p:graphicFrame>
      <p:sp>
        <p:nvSpPr>
          <p:cNvPr id="3" name="TextBox 2">
            <a:extLst>
              <a:ext uri="{FF2B5EF4-FFF2-40B4-BE49-F238E27FC236}">
                <a16:creationId xmlns:a16="http://schemas.microsoft.com/office/drawing/2014/main" xmlns="" id="{898F9C12-3981-06A8-C9BC-4AB06BAEF874}"/>
              </a:ext>
            </a:extLst>
          </p:cNvPr>
          <p:cNvSpPr txBox="1"/>
          <p:nvPr/>
        </p:nvSpPr>
        <p:spPr>
          <a:xfrm>
            <a:off x="3683106" y="1152151"/>
            <a:ext cx="2412894" cy="523220"/>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4/3</a:t>
            </a:r>
          </a:p>
        </p:txBody>
      </p:sp>
      <p:sp>
        <p:nvSpPr>
          <p:cNvPr id="6" name="TextBox 5">
            <a:extLst>
              <a:ext uri="{FF2B5EF4-FFF2-40B4-BE49-F238E27FC236}">
                <a16:creationId xmlns:a16="http://schemas.microsoft.com/office/drawing/2014/main" xmlns="" id="{55C0AC52-ABFE-C914-5681-95E0B893D900}"/>
              </a:ext>
            </a:extLst>
          </p:cNvPr>
          <p:cNvSpPr txBox="1"/>
          <p:nvPr/>
        </p:nvSpPr>
        <p:spPr>
          <a:xfrm>
            <a:off x="7215210" y="1079466"/>
            <a:ext cx="4143483" cy="2246769"/>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4/3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2/2/3.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chú</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nhịp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dấu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xuân</a:t>
            </a:r>
            <a:r>
              <a:rPr lang="en-US" sz="2800" b="1" dirty="0">
                <a:latin typeface="Times New Roman" panose="02020603050405020304" pitchFamily="18" charset="0"/>
                <a:cs typeface="Times New Roman" panose="02020603050405020304" pitchFamily="18" charset="0"/>
              </a:rPr>
              <a:t> sang”</a:t>
            </a:r>
          </a:p>
        </p:txBody>
      </p:sp>
      <p:sp>
        <p:nvSpPr>
          <p:cNvPr id="7" name="TextBox 6">
            <a:extLst>
              <a:ext uri="{FF2B5EF4-FFF2-40B4-BE49-F238E27FC236}">
                <a16:creationId xmlns:a16="http://schemas.microsoft.com/office/drawing/2014/main" xmlns="" id="{BCDB306E-7F7E-8631-5DE0-3CD5B25BA39E}"/>
              </a:ext>
            </a:extLst>
          </p:cNvPr>
          <p:cNvSpPr txBox="1"/>
          <p:nvPr/>
        </p:nvSpPr>
        <p:spPr>
          <a:xfrm>
            <a:off x="3478973" y="3450034"/>
            <a:ext cx="4143483" cy="523220"/>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chân</a:t>
            </a:r>
            <a:endParaRPr 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C599F4D-D403-7CC5-959F-5D1BF1E83B1E}"/>
              </a:ext>
            </a:extLst>
          </p:cNvPr>
          <p:cNvSpPr txBox="1"/>
          <p:nvPr/>
        </p:nvSpPr>
        <p:spPr>
          <a:xfrm>
            <a:off x="7229190" y="3450034"/>
            <a:ext cx="4143483" cy="523220"/>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lưng</a:t>
            </a:r>
            <a:endParaRPr lang="en-US" sz="28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3C359B2-7878-55F2-F461-5AB989B0C0DA}"/>
              </a:ext>
            </a:extLst>
          </p:cNvPr>
          <p:cNvSpPr txBox="1"/>
          <p:nvPr/>
        </p:nvSpPr>
        <p:spPr>
          <a:xfrm>
            <a:off x="2657190" y="4301074"/>
            <a:ext cx="8953173" cy="2246769"/>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Bài thơ “Mùa xuân chín” của Hàn Mạc Tử có cách ngắt nhịp và gieo vần linh hoạt hơn nhiều so với quy định về vần và nhịp trong bài thơ Đường luật. Như vậy có thể thấy rằng trong Thơ mới, cảm xúc được đề cao hơn, cảm xúc dẫn dắt vần, nhịp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629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F26682AC-7B2E-8CBC-4DB7-D37CC1647A6F}"/>
              </a:ext>
            </a:extLst>
          </p:cNvPr>
          <p:cNvGraphicFramePr>
            <a:graphicFrameLocks noGrp="1"/>
          </p:cNvGraphicFramePr>
          <p:nvPr/>
        </p:nvGraphicFramePr>
        <p:xfrm>
          <a:off x="176169" y="67112"/>
          <a:ext cx="11610363" cy="6652470"/>
        </p:xfrm>
        <a:graphic>
          <a:graphicData uri="http://schemas.openxmlformats.org/drawingml/2006/table">
            <a:tbl>
              <a:tblPr firstRow="1" firstCol="1" bandRow="1"/>
              <a:tblGrid>
                <a:gridCol w="3247311">
                  <a:extLst>
                    <a:ext uri="{9D8B030D-6E8A-4147-A177-3AD203B41FA5}">
                      <a16:colId xmlns:a16="http://schemas.microsoft.com/office/drawing/2014/main" xmlns="" val="2211965253"/>
                    </a:ext>
                  </a:extLst>
                </a:gridCol>
                <a:gridCol w="4491697">
                  <a:extLst>
                    <a:ext uri="{9D8B030D-6E8A-4147-A177-3AD203B41FA5}">
                      <a16:colId xmlns:a16="http://schemas.microsoft.com/office/drawing/2014/main" xmlns="" val="4231769089"/>
                    </a:ext>
                  </a:extLst>
                </a:gridCol>
                <a:gridCol w="3871355">
                  <a:extLst>
                    <a:ext uri="{9D8B030D-6E8A-4147-A177-3AD203B41FA5}">
                      <a16:colId xmlns:a16="http://schemas.microsoft.com/office/drawing/2014/main" xmlns="" val="2182425751"/>
                    </a:ext>
                  </a:extLst>
                </a:gridCol>
              </a:tblGrid>
              <a:tr h="950353">
                <a:tc>
                  <a:txBody>
                    <a:bodyPr/>
                    <a:lstStyle/>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Thu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Đỗ</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Phủ</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Mùa xuân chín – Hàn Mạc Tử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49946445"/>
                  </a:ext>
                </a:extLst>
              </a:tr>
              <a:tr h="2375882">
                <a:tc>
                  <a:txBody>
                    <a:bodyPr/>
                    <a:lstStyle/>
                    <a:p>
                      <a:pPr algn="just">
                        <a:lnSpc>
                          <a:spcPct val="10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4/3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2/2/3.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giàn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sang”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987002807"/>
                  </a:ext>
                </a:extLst>
              </a:tr>
              <a:tr h="950353">
                <a:tc>
                  <a:txBody>
                    <a:bodyPr/>
                    <a:lstStyle/>
                    <a:p>
                      <a:pPr algn="just">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Gieo vần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Vần chân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chân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lưng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14672674"/>
                  </a:ext>
                </a:extLst>
              </a:tr>
              <a:tr h="2375882">
                <a:tc>
                  <a:txBody>
                    <a:bodyPr/>
                    <a:lstStyle/>
                    <a:p>
                      <a:pPr algn="just">
                        <a:lnSpc>
                          <a:spcPct val="100000"/>
                        </a:lnSpc>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Nhận xét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just">
                        <a:lnSpc>
                          <a:spcPct val="10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Hàn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Mạc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extLst>
                  <a:ext uri="{0D108BD9-81ED-4DB2-BD59-A6C34878D82A}">
                    <a16:rowId xmlns:a16="http://schemas.microsoft.com/office/drawing/2014/main" xmlns="" val="3023807850"/>
                  </a:ext>
                </a:extLst>
              </a:tr>
            </a:tbl>
          </a:graphicData>
        </a:graphic>
      </p:graphicFrame>
    </p:spTree>
    <p:extLst>
      <p:ext uri="{BB962C8B-B14F-4D97-AF65-F5344CB8AC3E}">
        <p14:creationId xmlns:p14="http://schemas.microsoft.com/office/powerpoint/2010/main" val="251123219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8A7179B-B649-1F1E-0682-210C1635CAA2}"/>
              </a:ext>
            </a:extLst>
          </p:cNvPr>
          <p:cNvSpPr txBox="1"/>
          <p:nvPr/>
        </p:nvSpPr>
        <p:spPr>
          <a:xfrm>
            <a:off x="4595374" y="280221"/>
            <a:ext cx="4299097"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817415" y="1092824"/>
            <a:ext cx="9834170" cy="4947851"/>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1827838" y="1673924"/>
            <a:ext cx="7813325"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người t</a:t>
            </a:r>
            <a:r>
              <a:rPr kumimoji="0" lang="en-US" sz="40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a:t>
            </a:r>
            <a:r>
              <a:rPr kumimoji="0" lang="vi-VN" sz="40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 bài thơ hiện diện qua những hình ảnh nào? Hình ảnh nào gắn với nhân vật trữ tình? Hình ảnh nào là đối tượng quan sát hay nằm trong tâm tưởng của nhân vật trữ tình?</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190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F2B97D0-308A-2C21-6564-9140AF8AB5F9}"/>
              </a:ext>
            </a:extLst>
          </p:cNvPr>
          <p:cNvSpPr txBox="1"/>
          <p:nvPr/>
        </p:nvSpPr>
        <p:spPr>
          <a:xfrm>
            <a:off x="3900880" y="-25271"/>
            <a:ext cx="6434356"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xmlns="" id="{B2547BD6-593C-93F0-E034-BC36048A3F4D}"/>
              </a:ext>
            </a:extLst>
          </p:cNvPr>
          <p:cNvGraphicFramePr/>
          <p:nvPr>
            <p:extLst>
              <p:ext uri="{D42A27DB-BD31-4B8C-83A1-F6EECF244321}">
                <p14:modId xmlns:p14="http://schemas.microsoft.com/office/powerpoint/2010/main" val="131592934"/>
              </p:ext>
            </p:extLst>
          </p:nvPr>
        </p:nvGraphicFramePr>
        <p:xfrm>
          <a:off x="698150" y="682615"/>
          <a:ext cx="9637086" cy="5983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984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6D8E2241-AE84-6457-CACC-AF032E4C29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20" name="TextBox 19">
            <a:extLst>
              <a:ext uri="{FF2B5EF4-FFF2-40B4-BE49-F238E27FC236}">
                <a16:creationId xmlns:a16="http://schemas.microsoft.com/office/drawing/2014/main" xmlns="" id="{75F7A181-A92C-6EC8-9696-844FFAA920BA}"/>
              </a:ext>
            </a:extLst>
          </p:cNvPr>
          <p:cNvSpPr txBox="1"/>
          <p:nvPr/>
        </p:nvSpPr>
        <p:spPr>
          <a:xfrm>
            <a:off x="4485070" y="1489678"/>
            <a:ext cx="6288946" cy="1107996"/>
          </a:xfrm>
          <a:prstGeom prst="rect">
            <a:avLst/>
          </a:prstGeom>
          <a:noFill/>
        </p:spPr>
        <p:txBody>
          <a:bodyPr wrap="square" rtlCol="0">
            <a:spAutoFit/>
          </a:bodyPr>
          <a:lstStyle/>
          <a:p>
            <a:pPr algn="ctr"/>
            <a:r>
              <a:rPr lang="en-US" sz="6600" b="1">
                <a:solidFill>
                  <a:schemeClr val="accent6">
                    <a:lumMod val="75000"/>
                  </a:schemeClr>
                </a:solidFill>
                <a:latin typeface="Times New Roman" panose="02020603050405020304" pitchFamily="18" charset="0"/>
                <a:cs typeface="Times New Roman" panose="02020603050405020304" pitchFamily="18" charset="0"/>
              </a:rPr>
              <a:t>Mùa xuân chín</a:t>
            </a:r>
            <a:endParaRPr lang="en-US" sz="66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CAE94475-7AD3-D17E-5DD1-324DD00BA010}"/>
              </a:ext>
            </a:extLst>
          </p:cNvPr>
          <p:cNvSpPr txBox="1"/>
          <p:nvPr/>
        </p:nvSpPr>
        <p:spPr>
          <a:xfrm>
            <a:off x="4385678" y="2597674"/>
            <a:ext cx="6288946" cy="646331"/>
          </a:xfrm>
          <a:prstGeom prst="rect">
            <a:avLst/>
          </a:prstGeom>
          <a:noFill/>
        </p:spPr>
        <p:txBody>
          <a:bodyPr wrap="square" rtlCol="0">
            <a:spAutoFit/>
          </a:bodyPr>
          <a:lstStyle/>
          <a:p>
            <a:pPr algn="ctr"/>
            <a:r>
              <a:rPr lang="en-US" sz="3600" b="1" i="1">
                <a:solidFill>
                  <a:schemeClr val="accent6">
                    <a:lumMod val="75000"/>
                  </a:schemeClr>
                </a:solidFill>
                <a:latin typeface="Times New Roman" panose="02020603050405020304" pitchFamily="18" charset="0"/>
                <a:cs typeface="Times New Roman" panose="02020603050405020304" pitchFamily="18" charset="0"/>
              </a:rPr>
              <a:t>_Hàn Mặc Tử_</a:t>
            </a:r>
            <a:endParaRPr lang="en-US" sz="3600" b="1" i="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3245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F2B97D0-308A-2C21-6564-9140AF8AB5F9}"/>
              </a:ext>
            </a:extLst>
          </p:cNvPr>
          <p:cNvSpPr txBox="1"/>
          <p:nvPr/>
        </p:nvSpPr>
        <p:spPr>
          <a:xfrm>
            <a:off x="3221372" y="-25271"/>
            <a:ext cx="7113864" cy="707886"/>
          </a:xfrm>
          <a:prstGeom prst="rect">
            <a:avLst/>
          </a:prstGeom>
          <a:noFill/>
        </p:spPr>
        <p:txBody>
          <a:bodyPr wrap="square">
            <a:spAutoFit/>
          </a:bodyPr>
          <a:lstStyle/>
          <a:p>
            <a:pPr lvl="0" algn="just">
              <a:defRPr/>
            </a:pPr>
            <a:r>
              <a:rPr lang="vi-VN" sz="4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Nhân vật trữ tình trong bài thơ </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xmlns="" id="{B2547BD6-593C-93F0-E034-BC36048A3F4D}"/>
              </a:ext>
            </a:extLst>
          </p:cNvPr>
          <p:cNvGraphicFramePr/>
          <p:nvPr>
            <p:extLst>
              <p:ext uri="{D42A27DB-BD31-4B8C-83A1-F6EECF244321}">
                <p14:modId xmlns:p14="http://schemas.microsoft.com/office/powerpoint/2010/main" val="1500187898"/>
              </p:ext>
            </p:extLst>
          </p:nvPr>
        </p:nvGraphicFramePr>
        <p:xfrm>
          <a:off x="2032000" y="719666"/>
          <a:ext cx="96370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98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8A7179B-B649-1F1E-0682-210C1635CAA2}"/>
              </a:ext>
            </a:extLst>
          </p:cNvPr>
          <p:cNvSpPr txBox="1"/>
          <p:nvPr/>
        </p:nvSpPr>
        <p:spPr>
          <a:xfrm>
            <a:off x="3763679" y="174422"/>
            <a:ext cx="4299097"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6</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056051" y="778032"/>
            <a:ext cx="9834170" cy="4947851"/>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2006566" y="1867293"/>
            <a:ext cx="7813325" cy="2554545"/>
          </a:xfrm>
          <a:prstGeom prst="rect">
            <a:avLst/>
          </a:prstGeom>
          <a:noFill/>
        </p:spPr>
        <p:txBody>
          <a:bodyPr wrap="square">
            <a:spAutoFit/>
          </a:bodyPr>
          <a:lstStyle/>
          <a:p>
            <a:pPr lvl="0" algn="just">
              <a:defRPr/>
            </a:pPr>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ảnh, nhịp và vần trong bài thơ có mối liên hệ như thế nào với mạch cảm xúc của nhân vật trữ tình?</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328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AABB32A-ADEE-1F7F-B574-B1C65810AC58}"/>
              </a:ext>
            </a:extLst>
          </p:cNvPr>
          <p:cNvSpPr txBox="1"/>
          <p:nvPr/>
        </p:nvSpPr>
        <p:spPr>
          <a:xfrm>
            <a:off x="4217325" y="-1"/>
            <a:ext cx="362638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xmlns="" id="{3FB1F00D-8D96-C19D-A1A6-A48625AEAAD6}"/>
              </a:ext>
            </a:extLst>
          </p:cNvPr>
          <p:cNvGraphicFramePr/>
          <p:nvPr>
            <p:extLst>
              <p:ext uri="{D42A27DB-BD31-4B8C-83A1-F6EECF244321}">
                <p14:modId xmlns:p14="http://schemas.microsoft.com/office/powerpoint/2010/main" val="180127487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0670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8A7179B-B649-1F1E-0682-210C1635CAA2}"/>
              </a:ext>
            </a:extLst>
          </p:cNvPr>
          <p:cNvSpPr txBox="1"/>
          <p:nvPr/>
        </p:nvSpPr>
        <p:spPr>
          <a:xfrm>
            <a:off x="3763679" y="174422"/>
            <a:ext cx="4299097"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7 </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430081" y="778032"/>
            <a:ext cx="8696099" cy="4375255"/>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3390751" y="1556900"/>
            <a:ext cx="4461346" cy="2554545"/>
          </a:xfrm>
          <a:prstGeom prst="rect">
            <a:avLst/>
          </a:prstGeom>
          <a:noFill/>
        </p:spPr>
        <p:txBody>
          <a:bodyPr wrap="square">
            <a:spAutoFit/>
          </a:bodyPr>
          <a:lstStyle/>
          <a:p>
            <a:pPr lvl="0" algn="just">
              <a:defRPr/>
            </a:pPr>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nêu cảm nhận của em về nhân vật trữ tình trong bài thơ.</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69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AABB32A-ADEE-1F7F-B574-B1C65810AC58}"/>
              </a:ext>
            </a:extLst>
          </p:cNvPr>
          <p:cNvSpPr txBox="1"/>
          <p:nvPr/>
        </p:nvSpPr>
        <p:spPr>
          <a:xfrm>
            <a:off x="4217325" y="-1"/>
            <a:ext cx="3626381"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trữ</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endParaRPr kumimoji="0" lang="en-US" sz="36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xmlns="" id="{3FB1F00D-8D96-C19D-A1A6-A48625AEAAD6}"/>
              </a:ext>
            </a:extLst>
          </p:cNvPr>
          <p:cNvGraphicFramePr/>
          <p:nvPr>
            <p:extLst>
              <p:ext uri="{D42A27DB-BD31-4B8C-83A1-F6EECF244321}">
                <p14:modId xmlns:p14="http://schemas.microsoft.com/office/powerpoint/2010/main" val="81378219"/>
              </p:ext>
            </p:extLst>
          </p:nvPr>
        </p:nvGraphicFramePr>
        <p:xfrm>
          <a:off x="1897776"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992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2"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9EAE744-2B7B-47C7-922E-5B1187DE73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xmlns="" id="{F7B5CD88-55CF-4C04-ACAC-AE7839B0951C}"/>
              </a:ext>
            </a:extLst>
          </p:cNvPr>
          <p:cNvGrpSpPr/>
          <p:nvPr/>
        </p:nvGrpSpPr>
        <p:grpSpPr>
          <a:xfrm rot="5400000">
            <a:off x="1288694" y="808933"/>
            <a:ext cx="101370" cy="1330760"/>
            <a:chOff x="508216" y="2820579"/>
            <a:chExt cx="196770" cy="2583143"/>
          </a:xfrm>
          <a:solidFill>
            <a:schemeClr val="bg1"/>
          </a:solidFill>
        </p:grpSpPr>
        <p:sp>
          <p:nvSpPr>
            <p:cNvPr id="4" name="椭圆 3">
              <a:extLst>
                <a:ext uri="{FF2B5EF4-FFF2-40B4-BE49-F238E27FC236}">
                  <a16:creationId xmlns:a16="http://schemas.microsoft.com/office/drawing/2014/main" xmlns="" id="{F535D8C8-C806-442D-9D0C-D5E4BCB027AA}"/>
                </a:ext>
              </a:extLst>
            </p:cNvPr>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xmlns="" id="{EEEEE479-8F7D-4B16-A3AD-BCA2AA16908B}"/>
                </a:ext>
              </a:extLst>
            </p:cNvPr>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xmlns="" id="{0F081A6C-E70C-466F-AF3D-8EBE25B6D70E}"/>
                </a:ext>
              </a:extLst>
            </p:cNvPr>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7" name="直接连接符 6">
              <a:extLst>
                <a:ext uri="{FF2B5EF4-FFF2-40B4-BE49-F238E27FC236}">
                  <a16:creationId xmlns:a16="http://schemas.microsoft.com/office/drawing/2014/main" xmlns="" id="{476DCADB-E34F-40BC-AAF4-87FBC2A19661}"/>
                </a:ext>
              </a:extLst>
            </p:cNvPr>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xmlns="" id="{D722025A-B1AA-43D7-926F-98641DEBBA23}"/>
                </a:ext>
              </a:extLst>
            </p:cNvPr>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13" name="图片 12">
            <a:extLst>
              <a:ext uri="{FF2B5EF4-FFF2-40B4-BE49-F238E27FC236}">
                <a16:creationId xmlns:a16="http://schemas.microsoft.com/office/drawing/2014/main" xmlns="" id="{790C5CED-DB22-4DE4-9D6C-4301CCDB7C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510977" y="-281737"/>
            <a:ext cx="4171612" cy="7383658"/>
          </a:xfrm>
          <a:prstGeom prst="rect">
            <a:avLst/>
          </a:prstGeom>
        </p:spPr>
      </p:pic>
      <p:pic>
        <p:nvPicPr>
          <p:cNvPr id="15" name="图片 14">
            <a:extLst>
              <a:ext uri="{FF2B5EF4-FFF2-40B4-BE49-F238E27FC236}">
                <a16:creationId xmlns:a16="http://schemas.microsoft.com/office/drawing/2014/main" xmlns="" id="{EA8987C8-586C-433D-BF46-576048552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171" y="2493406"/>
            <a:ext cx="5907133" cy="4171611"/>
          </a:xfrm>
          <a:prstGeom prst="rect">
            <a:avLst/>
          </a:prstGeom>
        </p:spPr>
      </p:pic>
      <p:pic>
        <p:nvPicPr>
          <p:cNvPr id="17" name="图片 16">
            <a:extLst>
              <a:ext uri="{FF2B5EF4-FFF2-40B4-BE49-F238E27FC236}">
                <a16:creationId xmlns:a16="http://schemas.microsoft.com/office/drawing/2014/main" xmlns="" id="{3BD5B8F0-AF38-4C9C-B453-2AB844010C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3035" y="1679"/>
            <a:ext cx="4858966" cy="3427319"/>
          </a:xfrm>
          <a:prstGeom prst="rect">
            <a:avLst/>
          </a:prstGeom>
        </p:spPr>
      </p:pic>
      <p:sp>
        <p:nvSpPr>
          <p:cNvPr id="19" name="文本框 18">
            <a:extLst>
              <a:ext uri="{FF2B5EF4-FFF2-40B4-BE49-F238E27FC236}">
                <a16:creationId xmlns:a16="http://schemas.microsoft.com/office/drawing/2014/main" xmlns="" id="{0C5B2C1C-452C-4D4C-A77B-546A326CFA2B}"/>
              </a:ext>
            </a:extLst>
          </p:cNvPr>
          <p:cNvSpPr txBox="1"/>
          <p:nvPr/>
        </p:nvSpPr>
        <p:spPr>
          <a:xfrm>
            <a:off x="4423575" y="1540331"/>
            <a:ext cx="438851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sng" strike="noStrike" kern="1200" cap="none" spc="0" normalizeH="0" baseline="0" noProof="0" dirty="0">
                <a:ln>
                  <a:noFill/>
                </a:ln>
                <a:solidFill>
                  <a:prstClr val="black"/>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III. </a:t>
            </a:r>
            <a:endParaRPr kumimoji="0" lang="zh-CN" altLang="en-US" sz="8000" b="1" i="0" u="sng" strike="noStrike" kern="1200" cap="none" spc="0" normalizeH="0" baseline="0" noProof="0" dirty="0">
              <a:ln>
                <a:noFill/>
              </a:ln>
              <a:solidFill>
                <a:prstClr val="black"/>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20" name="Synergistically utilize technically sound portals with frictionless chains. Dramatically customize…">
            <a:extLst>
              <a:ext uri="{FF2B5EF4-FFF2-40B4-BE49-F238E27FC236}">
                <a16:creationId xmlns:a16="http://schemas.microsoft.com/office/drawing/2014/main" xmlns="" id="{1E137F45-68BB-4942-9F65-36B48EDA1D6B}"/>
              </a:ext>
            </a:extLst>
          </p:cNvPr>
          <p:cNvSpPr txBox="1"/>
          <p:nvPr/>
        </p:nvSpPr>
        <p:spPr>
          <a:xfrm>
            <a:off x="4791196" y="3243901"/>
            <a:ext cx="4007948" cy="8309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kumimoji="0" lang="en-US" altLang="zh-CN" sz="5400" b="1" i="0" u="none" strike="noStrike" kern="0" cap="none" spc="0" normalizeH="0" baseline="0" noProof="0" dirty="0" err="1">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Tổng</a:t>
            </a:r>
            <a:r>
              <a:rPr kumimoji="0" lang="en-US" altLang="zh-CN" sz="5400" b="1" i="0" u="none" strike="noStrike" kern="0" cap="none" spc="0" normalizeH="0" noProof="0" dirty="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 </a:t>
            </a:r>
            <a:r>
              <a:rPr kumimoji="0" lang="en-US" altLang="zh-CN" sz="5400" b="1" i="0" u="none" strike="noStrike" kern="0" cap="none" spc="0" normalizeH="0" noProof="0" dirty="0" err="1">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rPr>
              <a:t>kết</a:t>
            </a:r>
            <a:endParaRPr kumimoji="0" lang="en-US" altLang="zh-CN" sz="5400" b="1" i="0" u="none" strike="noStrike" kern="0" cap="none" spc="0" normalizeH="0" baseline="0" noProof="0" dirty="0">
              <a:ln>
                <a:noFill/>
              </a:ln>
              <a:solidFill>
                <a:srgbClr val="1C1F25"/>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Tree>
    <p:extLst>
      <p:ext uri="{BB962C8B-B14F-4D97-AF65-F5344CB8AC3E}">
        <p14:creationId xmlns:p14="http://schemas.microsoft.com/office/powerpoint/2010/main" val="37547594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430081" y="798774"/>
            <a:ext cx="8696099" cy="4375255"/>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2860162" y="1259193"/>
            <a:ext cx="5788887" cy="3170099"/>
          </a:xfrm>
          <a:prstGeom prst="rect">
            <a:avLst/>
          </a:prstGeom>
          <a:noFill/>
        </p:spPr>
        <p:txBody>
          <a:bodyPr wrap="square">
            <a:spAutoFit/>
          </a:bodyPr>
          <a:lstStyle/>
          <a:p>
            <a:pPr lvl="0" algn="just">
              <a:defRPr/>
            </a:pPr>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Theo em, nội dung của văn bản là gì?</a:t>
            </a:r>
          </a:p>
          <a:p>
            <a:pPr lvl="0" algn="just">
              <a:defRPr/>
            </a:pPr>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Nghệ thuật đặc sắc được thể hiện qua văn bản?</a:t>
            </a:r>
          </a:p>
        </p:txBody>
      </p:sp>
    </p:spTree>
    <p:extLst>
      <p:ext uri="{BB962C8B-B14F-4D97-AF65-F5344CB8AC3E}">
        <p14:creationId xmlns:p14="http://schemas.microsoft.com/office/powerpoint/2010/main" val="2293043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710392" y="1595728"/>
            <a:ext cx="8696099" cy="4375255"/>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2969219" y="1980271"/>
            <a:ext cx="5788887" cy="3170099"/>
          </a:xfrm>
          <a:prstGeom prst="rect">
            <a:avLst/>
          </a:prstGeom>
          <a:noFill/>
        </p:spPr>
        <p:txBody>
          <a:bodyPr wrap="square">
            <a:spAutoFit/>
          </a:bodyPr>
          <a:lstStyle/>
          <a:p>
            <a:pPr lvl="0" algn="just">
              <a:defRPr/>
            </a:pPr>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thơ thể hiện khung cảnh mùa xuân tươi mới, đẹp đẽ, tràn đầy sức sống nơi nông thôn dân dã của làng quê Việt Nam</a:t>
            </a:r>
          </a:p>
        </p:txBody>
      </p:sp>
      <p:sp>
        <p:nvSpPr>
          <p:cNvPr id="12" name="TextBox 11">
            <a:extLst>
              <a:ext uri="{FF2B5EF4-FFF2-40B4-BE49-F238E27FC236}">
                <a16:creationId xmlns:a16="http://schemas.microsoft.com/office/drawing/2014/main" xmlns="" id="{86787A7E-E3F8-2C41-3E98-9EAC2AC1CE61}"/>
              </a:ext>
            </a:extLst>
          </p:cNvPr>
          <p:cNvSpPr txBox="1"/>
          <p:nvPr/>
        </p:nvSpPr>
        <p:spPr>
          <a:xfrm>
            <a:off x="3863798" y="28228"/>
            <a:ext cx="6262382"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686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662730" y="855678"/>
            <a:ext cx="9743761" cy="5115306"/>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1749838" y="1726640"/>
            <a:ext cx="7609023" cy="3170099"/>
          </a:xfrm>
          <a:prstGeom prst="rect">
            <a:avLst/>
          </a:prstGeom>
          <a:noFill/>
        </p:spPr>
        <p:txBody>
          <a:bodyPr wrap="square">
            <a:spAutoFit/>
          </a:bodyPr>
          <a:lstStyle/>
          <a:p>
            <a:pPr lvl="0" algn="just">
              <a:defRPr/>
            </a:pPr>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 trạng háo hức, bồn chồn của người con gái sắp lấy chồng và tâm trạng bâng khuâng, nhung nhớ của nhân vật trữ tình khi nhắc thấy cảnh cũ người xưa</a:t>
            </a:r>
          </a:p>
        </p:txBody>
      </p:sp>
      <p:sp>
        <p:nvSpPr>
          <p:cNvPr id="12" name="TextBox 11">
            <a:extLst>
              <a:ext uri="{FF2B5EF4-FFF2-40B4-BE49-F238E27FC236}">
                <a16:creationId xmlns:a16="http://schemas.microsoft.com/office/drawing/2014/main" xmlns="" id="{86787A7E-E3F8-2C41-3E98-9EAC2AC1CE61}"/>
              </a:ext>
            </a:extLst>
          </p:cNvPr>
          <p:cNvSpPr txBox="1"/>
          <p:nvPr/>
        </p:nvSpPr>
        <p:spPr>
          <a:xfrm>
            <a:off x="3863798" y="28228"/>
            <a:ext cx="6262382"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501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662730" y="855678"/>
            <a:ext cx="9743761" cy="5115306"/>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2283677" y="1761119"/>
            <a:ext cx="6164037" cy="2554545"/>
          </a:xfrm>
          <a:prstGeom prst="rect">
            <a:avLst/>
          </a:prstGeom>
          <a:noFill/>
        </p:spPr>
        <p:txBody>
          <a:bodyPr wrap="square">
            <a:spAutoFit/>
          </a:bodyPr>
          <a:lstStyle/>
          <a:p>
            <a:pPr lvl="0" algn="just">
              <a:defRPr/>
            </a:pPr>
            <a:r>
              <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 hiện niềm yêu đời, yêu người, yêu cuộc sống của thi nhân, gửi gắm niềm yêu thương và hy vọng </a:t>
            </a:r>
          </a:p>
        </p:txBody>
      </p:sp>
      <p:sp>
        <p:nvSpPr>
          <p:cNvPr id="12" name="TextBox 11">
            <a:extLst>
              <a:ext uri="{FF2B5EF4-FFF2-40B4-BE49-F238E27FC236}">
                <a16:creationId xmlns:a16="http://schemas.microsoft.com/office/drawing/2014/main" xmlns="" id="{86787A7E-E3F8-2C41-3E98-9EAC2AC1CE61}"/>
              </a:ext>
            </a:extLst>
          </p:cNvPr>
          <p:cNvSpPr txBox="1"/>
          <p:nvPr/>
        </p:nvSpPr>
        <p:spPr>
          <a:xfrm>
            <a:off x="3863798" y="28228"/>
            <a:ext cx="6262382"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175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9EAE744-2B7B-47C7-922E-5B1187DE73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xmlns="" id="{F7B5CD88-55CF-4C04-ACAC-AE7839B0951C}"/>
              </a:ext>
            </a:extLst>
          </p:cNvPr>
          <p:cNvGrpSpPr/>
          <p:nvPr/>
        </p:nvGrpSpPr>
        <p:grpSpPr>
          <a:xfrm rot="5400000">
            <a:off x="1288694" y="808933"/>
            <a:ext cx="101370" cy="1330760"/>
            <a:chOff x="508216" y="2820579"/>
            <a:chExt cx="196770" cy="2583143"/>
          </a:xfrm>
          <a:solidFill>
            <a:schemeClr val="bg1"/>
          </a:solidFill>
        </p:grpSpPr>
        <p:sp>
          <p:nvSpPr>
            <p:cNvPr id="4" name="椭圆 3">
              <a:extLst>
                <a:ext uri="{FF2B5EF4-FFF2-40B4-BE49-F238E27FC236}">
                  <a16:creationId xmlns:a16="http://schemas.microsoft.com/office/drawing/2014/main" xmlns="" id="{F535D8C8-C806-442D-9D0C-D5E4BCB027AA}"/>
                </a:ext>
              </a:extLst>
            </p:cNvPr>
            <p:cNvSpPr/>
            <p:nvPr/>
          </p:nvSpPr>
          <p:spPr>
            <a:xfrm>
              <a:off x="508217" y="2820579"/>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5" name="直接连接符 4">
              <a:extLst>
                <a:ext uri="{FF2B5EF4-FFF2-40B4-BE49-F238E27FC236}">
                  <a16:creationId xmlns:a16="http://schemas.microsoft.com/office/drawing/2014/main" xmlns="" id="{EEEEE479-8F7D-4B16-A3AD-BCA2AA16908B}"/>
                </a:ext>
              </a:extLst>
            </p:cNvPr>
            <p:cNvCxnSpPr/>
            <p:nvPr/>
          </p:nvCxnSpPr>
          <p:spPr>
            <a:xfrm>
              <a:off x="606601" y="3222594"/>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a:extLst>
                <a:ext uri="{FF2B5EF4-FFF2-40B4-BE49-F238E27FC236}">
                  <a16:creationId xmlns:a16="http://schemas.microsoft.com/office/drawing/2014/main" xmlns="" id="{0F081A6C-E70C-466F-AF3D-8EBE25B6D70E}"/>
                </a:ext>
              </a:extLst>
            </p:cNvPr>
            <p:cNvSpPr/>
            <p:nvPr/>
          </p:nvSpPr>
          <p:spPr>
            <a:xfrm>
              <a:off x="508216" y="4013766"/>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7" name="直接连接符 6">
              <a:extLst>
                <a:ext uri="{FF2B5EF4-FFF2-40B4-BE49-F238E27FC236}">
                  <a16:creationId xmlns:a16="http://schemas.microsoft.com/office/drawing/2014/main" xmlns="" id="{476DCADB-E34F-40BC-AAF4-87FBC2A19661}"/>
                </a:ext>
              </a:extLst>
            </p:cNvPr>
            <p:cNvCxnSpPr/>
            <p:nvPr/>
          </p:nvCxnSpPr>
          <p:spPr>
            <a:xfrm>
              <a:off x="606600" y="4415781"/>
              <a:ext cx="0" cy="585926"/>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a:extLst>
                <a:ext uri="{FF2B5EF4-FFF2-40B4-BE49-F238E27FC236}">
                  <a16:creationId xmlns:a16="http://schemas.microsoft.com/office/drawing/2014/main" xmlns="" id="{D722025A-B1AA-43D7-926F-98641DEBBA23}"/>
                </a:ext>
              </a:extLst>
            </p:cNvPr>
            <p:cNvSpPr/>
            <p:nvPr/>
          </p:nvSpPr>
          <p:spPr>
            <a:xfrm>
              <a:off x="508216" y="5206953"/>
              <a:ext cx="196769" cy="19676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13" name="图片 12">
            <a:extLst>
              <a:ext uri="{FF2B5EF4-FFF2-40B4-BE49-F238E27FC236}">
                <a16:creationId xmlns:a16="http://schemas.microsoft.com/office/drawing/2014/main" xmlns="" id="{790C5CED-DB22-4DE4-9D6C-4301CCDB7C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510977" y="-281737"/>
            <a:ext cx="4171612" cy="7383658"/>
          </a:xfrm>
          <a:prstGeom prst="rect">
            <a:avLst/>
          </a:prstGeom>
        </p:spPr>
      </p:pic>
      <p:pic>
        <p:nvPicPr>
          <p:cNvPr id="15" name="图片 14">
            <a:extLst>
              <a:ext uri="{FF2B5EF4-FFF2-40B4-BE49-F238E27FC236}">
                <a16:creationId xmlns:a16="http://schemas.microsoft.com/office/drawing/2014/main" xmlns="" id="{EA8987C8-586C-433D-BF46-5760485529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171" y="2493406"/>
            <a:ext cx="5907133" cy="4171611"/>
          </a:xfrm>
          <a:prstGeom prst="rect">
            <a:avLst/>
          </a:prstGeom>
        </p:spPr>
      </p:pic>
      <p:pic>
        <p:nvPicPr>
          <p:cNvPr id="17" name="图片 16">
            <a:extLst>
              <a:ext uri="{FF2B5EF4-FFF2-40B4-BE49-F238E27FC236}">
                <a16:creationId xmlns:a16="http://schemas.microsoft.com/office/drawing/2014/main" xmlns="" id="{3BD5B8F0-AF38-4C9C-B453-2AB844010C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3035" y="1679"/>
            <a:ext cx="4858966" cy="3427319"/>
          </a:xfrm>
          <a:prstGeom prst="rect">
            <a:avLst/>
          </a:prstGeom>
        </p:spPr>
      </p:pic>
      <p:sp>
        <p:nvSpPr>
          <p:cNvPr id="19" name="文本框 18">
            <a:extLst>
              <a:ext uri="{FF2B5EF4-FFF2-40B4-BE49-F238E27FC236}">
                <a16:creationId xmlns:a16="http://schemas.microsoft.com/office/drawing/2014/main" xmlns="" id="{0C5B2C1C-452C-4D4C-A77B-546A326CFA2B}"/>
              </a:ext>
            </a:extLst>
          </p:cNvPr>
          <p:cNvSpPr txBox="1"/>
          <p:nvPr/>
        </p:nvSpPr>
        <p:spPr>
          <a:xfrm>
            <a:off x="4423575" y="1540331"/>
            <a:ext cx="4388512"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0" b="1" u="sng">
                <a:solidFill>
                  <a:prstClr val="black"/>
                </a:solidFill>
                <a:latin typeface="Times New Roman" panose="02020603050405020304" pitchFamily="18" charset="0"/>
                <a:ea typeface="仓耳今楷05-6763 W05" panose="02020400000000000000" pitchFamily="18" charset="-122"/>
                <a:cs typeface="Times New Roman" panose="02020603050405020304" pitchFamily="18" charset="0"/>
              </a:rPr>
              <a:t>I. </a:t>
            </a:r>
            <a:endParaRPr kumimoji="0" lang="zh-CN" altLang="en-US" sz="8000" b="1" i="0" u="sng" strike="noStrike" kern="1200" cap="none" spc="0" normalizeH="0" baseline="0" noProof="0" dirty="0">
              <a:ln>
                <a:noFill/>
              </a:ln>
              <a:solidFill>
                <a:prstClr val="black"/>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20" name="Synergistically utilize technically sound portals with frictionless chains. Dramatically customize…">
            <a:extLst>
              <a:ext uri="{FF2B5EF4-FFF2-40B4-BE49-F238E27FC236}">
                <a16:creationId xmlns:a16="http://schemas.microsoft.com/office/drawing/2014/main" xmlns="" id="{1E137F45-68BB-4942-9F65-36B48EDA1D6B}"/>
              </a:ext>
            </a:extLst>
          </p:cNvPr>
          <p:cNvSpPr txBox="1"/>
          <p:nvPr/>
        </p:nvSpPr>
        <p:spPr>
          <a:xfrm>
            <a:off x="4791196" y="3243901"/>
            <a:ext cx="4007948" cy="135421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412750" rtl="0" eaLnBrk="1" fontAlgn="auto" latinLnBrk="0" hangingPunct="0">
              <a:spcBef>
                <a:spcPts val="0"/>
              </a:spcBef>
              <a:spcAft>
                <a:spcPts val="0"/>
              </a:spcAft>
              <a:buClrTx/>
              <a:buSzTx/>
              <a:buFontTx/>
              <a:buNone/>
              <a:tabLst/>
              <a:defRPr sz="2000" b="0">
                <a:solidFill>
                  <a:srgbClr val="1C1F25"/>
                </a:solidFill>
                <a:latin typeface="Roboto Bold"/>
                <a:ea typeface="Roboto Bold"/>
                <a:cs typeface="Roboto Bold"/>
                <a:sym typeface="Roboto Bold"/>
              </a:defRPr>
            </a:pPr>
            <a:r>
              <a:rPr lang="en-US" altLang="zh-CN" sz="4400" b="1" kern="0">
                <a:latin typeface="Times New Roman" panose="02020603050405020304" pitchFamily="18" charset="0"/>
                <a:ea typeface="仓耳玄三M W05" panose="02020400000000000000" pitchFamily="18" charset="-122"/>
                <a:cs typeface="Times New Roman" panose="02020603050405020304" pitchFamily="18" charset="0"/>
                <a:sym typeface="Roboto Light"/>
              </a:rPr>
              <a:t>Đọc văn bản và tìm hiểu chung</a:t>
            </a:r>
            <a:endParaRPr kumimoji="0" lang="en-US" altLang="zh-CN" sz="4400" b="1" i="0" u="none" strike="noStrike" kern="0" cap="none" spc="0" normalizeH="0" baseline="0" noProof="0" dirty="0">
              <a:ln>
                <a:noFill/>
              </a:ln>
              <a:effectLst/>
              <a:uLnTx/>
              <a:uFillTx/>
              <a:latin typeface="Times New Roman" panose="02020603050405020304" pitchFamily="18" charset="0"/>
              <a:ea typeface="仓耳玄三M W05" panose="02020400000000000000" pitchFamily="18" charset="-122"/>
              <a:cs typeface="Times New Roman" panose="02020603050405020304" pitchFamily="18" charset="0"/>
              <a:sym typeface="Roboto Light"/>
            </a:endParaRPr>
          </a:p>
        </p:txBody>
      </p:sp>
    </p:spTree>
    <p:extLst>
      <p:ext uri="{BB962C8B-B14F-4D97-AF65-F5344CB8AC3E}">
        <p14:creationId xmlns:p14="http://schemas.microsoft.com/office/powerpoint/2010/main" val="239861518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662730" y="855678"/>
            <a:ext cx="9743761" cy="5115306"/>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2092811" y="1427022"/>
            <a:ext cx="6841464" cy="3785652"/>
          </a:xfrm>
          <a:prstGeom prst="rect">
            <a:avLst/>
          </a:prstGeom>
          <a:noFill/>
        </p:spPr>
        <p:txBody>
          <a:bodyPr wrap="square">
            <a:spAutoFit/>
          </a:bodyPr>
          <a:lstStyle/>
          <a:p>
            <a:pPr lvl="0" algn="just">
              <a:defRPr/>
            </a:pPr>
            <a:r>
              <a:rPr lang="vi-VN" sz="4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Ngôn từ giản dị, mộc mạc, dễ hiểu</a:t>
            </a:r>
          </a:p>
          <a:p>
            <a:pPr lvl="0" algn="just">
              <a:defRPr/>
            </a:pPr>
            <a:r>
              <a:rPr lang="vi-VN" sz="4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Hình ảnh thơ gần gũi, thân thuộc</a:t>
            </a:r>
          </a:p>
          <a:p>
            <a:pPr lvl="0" algn="just">
              <a:defRPr/>
            </a:pPr>
            <a:r>
              <a:rPr lang="vi-VN" sz="40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Giọng thơ tự nhiên, thủ thỉ, tâm tình</a:t>
            </a:r>
            <a:endParaRPr lang="vi-VN" sz="4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86787A7E-E3F8-2C41-3E98-9EAC2AC1CE61}"/>
              </a:ext>
            </a:extLst>
          </p:cNvPr>
          <p:cNvSpPr txBox="1"/>
          <p:nvPr/>
        </p:nvSpPr>
        <p:spPr>
          <a:xfrm>
            <a:off x="3863798" y="28228"/>
            <a:ext cx="6262382" cy="905441"/>
          </a:xfrm>
          <a:prstGeom prst="rect">
            <a:avLst/>
          </a:prstGeom>
          <a:noFill/>
        </p:spPr>
        <p:txBody>
          <a:bodyPr wrap="square">
            <a:spAutoFit/>
          </a:bodyPr>
          <a:lstStyle/>
          <a:p>
            <a:pPr algn="just">
              <a:lnSpc>
                <a:spcPct val="150000"/>
              </a:lnSpc>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40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914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034F714B-2F0A-4681-8CE1-6B620513A3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xmlns="" id="{1D6BC5C5-D1EF-4E5D-AFFA-C217C99BE8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1497" y="2572407"/>
            <a:ext cx="5907133" cy="4171611"/>
          </a:xfrm>
          <a:prstGeom prst="rect">
            <a:avLst/>
          </a:prstGeom>
        </p:spPr>
      </p:pic>
      <p:pic>
        <p:nvPicPr>
          <p:cNvPr id="3" name="图片 2">
            <a:extLst>
              <a:ext uri="{FF2B5EF4-FFF2-40B4-BE49-F238E27FC236}">
                <a16:creationId xmlns:a16="http://schemas.microsoft.com/office/drawing/2014/main" xmlns="" id="{EC063BE1-571E-4AEA-9343-B5AD1D2348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530871" y="1041644"/>
            <a:ext cx="4779951" cy="4774712"/>
          </a:xfrm>
          <a:prstGeom prst="rect">
            <a:avLst/>
          </a:prstGeom>
        </p:spPr>
      </p:pic>
      <p:sp>
        <p:nvSpPr>
          <p:cNvPr id="6" name="文本框 5">
            <a:extLst>
              <a:ext uri="{FF2B5EF4-FFF2-40B4-BE49-F238E27FC236}">
                <a16:creationId xmlns:a16="http://schemas.microsoft.com/office/drawing/2014/main" xmlns="" id="{04989962-7F45-4B9B-830C-534837E53459}"/>
              </a:ext>
            </a:extLst>
          </p:cNvPr>
          <p:cNvSpPr txBox="1"/>
          <p:nvPr/>
        </p:nvSpPr>
        <p:spPr>
          <a:xfrm>
            <a:off x="2461407" y="1372556"/>
            <a:ext cx="3185126" cy="1323439"/>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zh-CN" sz="8000" b="1" i="0" u="sng" strike="noStrike" kern="1200" cap="none" spc="0" normalizeH="0" baseline="0" noProof="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03.</a:t>
            </a:r>
            <a:endParaRPr kumimoji="0" lang="zh-CN" altLang="en-US" sz="8000" b="1" i="0" u="sng" strike="noStrike" kern="1200" cap="none" spc="0" normalizeH="0" baseline="0" noProof="0" dirty="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58EF3B7F-2B39-44AF-9971-EF188A701459}"/>
              </a:ext>
            </a:extLst>
          </p:cNvPr>
          <p:cNvSpPr txBox="1"/>
          <p:nvPr/>
        </p:nvSpPr>
        <p:spPr>
          <a:xfrm>
            <a:off x="2402100" y="2931762"/>
            <a:ext cx="3371354" cy="1569660"/>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lang="en-US" altLang="zh-CN" sz="4800" b="1">
                <a:latin typeface="Times New Roman" panose="02020603050405020304" pitchFamily="18" charset="0"/>
                <a:ea typeface="仓耳今楷05-6763 W05" panose="02020400000000000000" pitchFamily="18" charset="-122"/>
                <a:cs typeface="Times New Roman" panose="02020603050405020304" pitchFamily="18" charset="0"/>
              </a:rPr>
              <a:t>Hoạt động luyện tập</a:t>
            </a:r>
            <a:endParaRPr kumimoji="0" lang="zh-CN" altLang="en-US" sz="4800" b="1" i="0" u="none" strike="noStrike" kern="1200" cap="none" spc="0" normalizeH="0" baseline="0" noProof="0" dirty="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9" name="图片 8">
            <a:extLst>
              <a:ext uri="{FF2B5EF4-FFF2-40B4-BE49-F238E27FC236}">
                <a16:creationId xmlns:a16="http://schemas.microsoft.com/office/drawing/2014/main" xmlns="" id="{57B0CAC5-BF30-4D1C-A7A3-7EAD878DC5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04238" y="1208205"/>
            <a:ext cx="6296913" cy="4441589"/>
          </a:xfrm>
          <a:prstGeom prst="rect">
            <a:avLst/>
          </a:prstGeom>
        </p:spPr>
      </p:pic>
      <p:pic>
        <p:nvPicPr>
          <p:cNvPr id="10" name="图片 9">
            <a:extLst>
              <a:ext uri="{FF2B5EF4-FFF2-40B4-BE49-F238E27FC236}">
                <a16:creationId xmlns:a16="http://schemas.microsoft.com/office/drawing/2014/main" xmlns="" id="{145EDE07-D032-4F3C-94C2-DDC3B0650A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8060" y="559894"/>
            <a:ext cx="2143256" cy="1513565"/>
          </a:xfrm>
          <a:prstGeom prst="rect">
            <a:avLst/>
          </a:prstGeom>
        </p:spPr>
      </p:pic>
      <p:pic>
        <p:nvPicPr>
          <p:cNvPr id="11" name="图片 10">
            <a:extLst>
              <a:ext uri="{FF2B5EF4-FFF2-40B4-BE49-F238E27FC236}">
                <a16:creationId xmlns:a16="http://schemas.microsoft.com/office/drawing/2014/main" xmlns="" id="{A39D8149-603C-4EC1-B28D-8CFCA1250E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74905" y="4564355"/>
            <a:ext cx="2143256" cy="1513565"/>
          </a:xfrm>
          <a:prstGeom prst="rect">
            <a:avLst/>
          </a:prstGeom>
        </p:spPr>
      </p:pic>
      <p:cxnSp>
        <p:nvCxnSpPr>
          <p:cNvPr id="14" name="Google Shape;2469;p43">
            <a:extLst>
              <a:ext uri="{FF2B5EF4-FFF2-40B4-BE49-F238E27FC236}">
                <a16:creationId xmlns:a16="http://schemas.microsoft.com/office/drawing/2014/main" xmlns="" id="{12FE8D9F-81DF-4B38-9D41-31D72CC4FAFB}"/>
              </a:ext>
            </a:extLst>
          </p:cNvPr>
          <p:cNvCxnSpPr/>
          <p:nvPr/>
        </p:nvCxnSpPr>
        <p:spPr>
          <a:xfrm rot="10800000">
            <a:off x="11369732" y="4005487"/>
            <a:ext cx="0" cy="673600"/>
          </a:xfrm>
          <a:prstGeom prst="straightConnector1">
            <a:avLst/>
          </a:prstGeom>
          <a:solidFill>
            <a:srgbClr val="4A7B25"/>
          </a:solidFill>
          <a:ln w="9525" cap="flat" cmpd="sng">
            <a:solidFill>
              <a:schemeClr val="bg1"/>
            </a:solidFill>
            <a:prstDash val="solid"/>
            <a:round/>
            <a:headEnd type="oval" w="med" len="med"/>
            <a:tailEnd type="none" w="med" len="med"/>
          </a:ln>
        </p:spPr>
      </p:cxnSp>
      <p:cxnSp>
        <p:nvCxnSpPr>
          <p:cNvPr id="15" name="Google Shape;2470;p43">
            <a:extLst>
              <a:ext uri="{FF2B5EF4-FFF2-40B4-BE49-F238E27FC236}">
                <a16:creationId xmlns:a16="http://schemas.microsoft.com/office/drawing/2014/main" xmlns="" id="{AD99037E-295E-4A13-A188-A3DB1B4C9F5B}"/>
              </a:ext>
            </a:extLst>
          </p:cNvPr>
          <p:cNvCxnSpPr/>
          <p:nvPr/>
        </p:nvCxnSpPr>
        <p:spPr>
          <a:xfrm>
            <a:off x="10658510" y="2462994"/>
            <a:ext cx="0" cy="673600"/>
          </a:xfrm>
          <a:prstGeom prst="straightConnector1">
            <a:avLst/>
          </a:prstGeom>
          <a:solidFill>
            <a:srgbClr val="4A7B25"/>
          </a:solidFill>
          <a:ln w="9525" cap="flat" cmpd="sng">
            <a:solidFill>
              <a:schemeClr val="bg1"/>
            </a:solidFill>
            <a:prstDash val="solid"/>
            <a:round/>
            <a:headEnd type="oval" w="med" len="med"/>
            <a:tailEnd type="none" w="med" len="med"/>
          </a:ln>
        </p:spPr>
      </p:cxnSp>
    </p:spTree>
    <p:extLst>
      <p:ext uri="{BB962C8B-B14F-4D97-AF65-F5344CB8AC3E}">
        <p14:creationId xmlns:p14="http://schemas.microsoft.com/office/powerpoint/2010/main" val="3191328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mj-lt"/>
              </a:rPr>
              <a:t>Câu 1. Từ ngữ nào diễn tả đúng nhất vẻ đẹp của hình ảnh thơ trong hai câu thơ: Sóng cỏ xanh tươi gợn tới trời, / Bao cô thôn nữ hát trên đồi:</a:t>
            </a:r>
            <a:endParaRPr kumimoji="0" lang="vi-VN" sz="3200" b="1" i="0" u="none" strike="noStrike" kern="1200" cap="none" spc="0" normalizeH="0" baseline="0" noProof="0" dirty="0">
              <a:ln>
                <a:noFill/>
              </a:ln>
              <a:solidFill>
                <a:prstClr val="black"/>
              </a:solidFill>
              <a:effectLst/>
              <a:uLnTx/>
              <a:uFillTx/>
              <a:latin typeface="+mj-lt"/>
              <a:ea typeface="+mn-ea"/>
              <a:cs typeface="+mn-cs"/>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lang="vi-VN" sz="3200" b="1" dirty="0">
                <a:solidFill>
                  <a:prstClr val="black"/>
                </a:solidFill>
                <a:latin typeface="Times New Roman" panose="02020603050405020304" pitchFamily="18" charset="0"/>
                <a:cs typeface="Times New Roman" panose="02020603050405020304" pitchFamily="18" charset="0"/>
              </a:rPr>
              <a:t>. Tràn trề sức sống</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3200" b="1" dirty="0" err="1">
                <a:solidFill>
                  <a:prstClr val="black"/>
                </a:solidFill>
                <a:latin typeface="Times New Roman" panose="02020603050405020304" pitchFamily="18" charset="0"/>
                <a:cs typeface="Times New Roman" panose="02020603050405020304" pitchFamily="18" charset="0"/>
              </a:rPr>
              <a:t>Giản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dị</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thân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thuộc</a:t>
            </a:r>
            <a:r>
              <a:rPr lang="en-US" sz="3200" b="1" dirty="0">
                <a:solidFill>
                  <a:prstClr val="black"/>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lang="vi-VN" sz="3200" b="1" dirty="0">
                <a:solidFill>
                  <a:prstClr val="black"/>
                </a:solidFill>
                <a:latin typeface="Times New Roman" panose="02020603050405020304" pitchFamily="18" charset="0"/>
                <a:cs typeface="Times New Roman" panose="02020603050405020304" pitchFamily="18" charset="0"/>
              </a:rPr>
              <a:t>. Thuần khiết, tự nhiên</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3575970"/>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3200" b="1" dirty="0">
                <a:solidFill>
                  <a:prstClr val="black"/>
                </a:solidFill>
                <a:latin typeface="Times New Roman" panose="02020603050405020304" pitchFamily="18" charset="0"/>
                <a:cs typeface="Times New Roman" panose="02020603050405020304" pitchFamily="18" charset="0"/>
              </a:rPr>
              <a:t>Rất mực trong trẻ</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16492" y="2244157"/>
            <a:ext cx="805722" cy="708059"/>
          </a:xfrm>
          <a:prstGeom prst="rect">
            <a:avLst/>
          </a:prstGeom>
        </p:spPr>
      </p:pic>
      <p:pic>
        <p:nvPicPr>
          <p:cNvPr id="51" name="Picture 50"/>
          <p:cNvPicPr>
            <a:picLocks noChangeAspect="1"/>
          </p:cNvPicPr>
          <p:nvPr/>
        </p:nvPicPr>
        <p:blipFill rotWithShape="1">
          <a:blip r:embed="rId6"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a:xfrm>
            <a:off x="5210857" y="3868578"/>
            <a:ext cx="804536" cy="704088"/>
          </a:xfrm>
          <a:prstGeom prst="rect">
            <a:avLst/>
          </a:prstGeom>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2671" y="3929596"/>
            <a:ext cx="804742" cy="707197"/>
          </a:xfrm>
          <a:prstGeom prst="rect">
            <a:avLst/>
          </a:prstGeom>
        </p:spPr>
      </p:pic>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10651" y="2308423"/>
            <a:ext cx="804742" cy="643793"/>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3"/>
                                        </p:tgtEl>
                                        <p:attrNameLst>
                                          <p:attrName>style.visibility</p:attrName>
                                        </p:attrNameLst>
                                      </p:cBhvr>
                                      <p:to>
                                        <p:strVal val="visible"/>
                                      </p:to>
                                    </p:set>
                                    <p:anim calcmode="lin" valueType="num">
                                      <p:cBhvr>
                                        <p:cTn id="43" dur="250" fill="hold"/>
                                        <p:tgtEl>
                                          <p:spTgt spid="53"/>
                                        </p:tgtEl>
                                        <p:attrNameLst>
                                          <p:attrName>ppt_w</p:attrName>
                                        </p:attrNameLst>
                                      </p:cBhvr>
                                      <p:tavLst>
                                        <p:tav tm="0">
                                          <p:val>
                                            <p:strVal val="4*#ppt_w"/>
                                          </p:val>
                                        </p:tav>
                                        <p:tav tm="100000">
                                          <p:val>
                                            <p:strVal val="#ppt_w"/>
                                          </p:val>
                                        </p:tav>
                                      </p:tavLst>
                                    </p:anim>
                                    <p:anim calcmode="lin" valueType="num">
                                      <p:cBhvr>
                                        <p:cTn id="4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3E831"/>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7"/>
                                        </p:tgtEl>
                                        <p:attrNameLst>
                                          <p:attrName>style.visibility</p:attrName>
                                        </p:attrNameLst>
                                      </p:cBhvr>
                                      <p:to>
                                        <p:strVal val="visible"/>
                                      </p:to>
                                    </p:set>
                                    <p:anim calcmode="lin" valueType="num">
                                      <p:cBhvr>
                                        <p:cTn id="58" dur="250" fill="hold"/>
                                        <p:tgtEl>
                                          <p:spTgt spid="47"/>
                                        </p:tgtEl>
                                        <p:attrNameLst>
                                          <p:attrName>ppt_w</p:attrName>
                                        </p:attrNameLst>
                                      </p:cBhvr>
                                      <p:tavLst>
                                        <p:tav tm="0">
                                          <p:val>
                                            <p:strVal val="4*#ppt_w"/>
                                          </p:val>
                                        </p:tav>
                                        <p:tav tm="100000">
                                          <p:val>
                                            <p:strVal val="#ppt_w"/>
                                          </p:val>
                                        </p:tav>
                                      </p:tavLst>
                                    </p:anim>
                                    <p:anim calcmode="lin" valueType="num">
                                      <p:cBhvr>
                                        <p:cTn id="59"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Times New Roman" panose="02020603050405020304" pitchFamily="18" charset="0"/>
                <a:cs typeface="Times New Roman" panose="02020603050405020304" pitchFamily="18" charset="0"/>
              </a:rPr>
              <a:t>Câu 2. Dấu ... trong hai câu thơ sau: - Ngày mai trong đám xuân xanh ấy. Có kẻ | theo chồng bỏ cuộc chơi... không có tác dụng gì?</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1075605" y="2519797"/>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Diễn tả cảm xúc ngậm ngùi </a:t>
            </a:r>
          </a:p>
        </p:txBody>
      </p:sp>
      <p:sp>
        <p:nvSpPr>
          <p:cNvPr id="42" name="Rectangle 41"/>
          <p:cNvSpPr/>
          <p:nvPr/>
        </p:nvSpPr>
        <p:spPr>
          <a:xfrm>
            <a:off x="6096000" y="252398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a:solidFill>
                  <a:prstClr val="black"/>
                </a:solidFill>
                <a:latin typeface="Times New Roman" panose="02020603050405020304" pitchFamily="18" charset="0"/>
                <a:cs typeface="Times New Roman" panose="02020603050405020304" pitchFamily="18" charset="0"/>
              </a:rPr>
              <a:t>B. </a:t>
            </a:r>
            <a:r>
              <a:rPr lang="en-US" sz="3200" b="1" dirty="0" err="1">
                <a:solidFill>
                  <a:prstClr val="black"/>
                </a:solidFill>
                <a:latin typeface="Times New Roman" panose="02020603050405020304" pitchFamily="18" charset="0"/>
                <a:cs typeface="Times New Roman" panose="02020603050405020304" pitchFamily="18" charset="0"/>
              </a:rPr>
              <a:t>Tạo</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nên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diễn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đạt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gần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gũi</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075605" y="4161127"/>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Tạo nên diễn đạt nhiều ẩn ý </a:t>
            </a:r>
          </a:p>
        </p:txBody>
      </p:sp>
      <p:sp>
        <p:nvSpPr>
          <p:cNvPr id="44" name="Rectangle 43"/>
          <p:cNvSpPr/>
          <p:nvPr/>
        </p:nvSpPr>
        <p:spPr>
          <a:xfrm>
            <a:off x="6096000" y="4146421"/>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lang="vi-VN" sz="3200" b="1" dirty="0">
                <a:solidFill>
                  <a:prstClr val="black"/>
                </a:solidFill>
                <a:latin typeface="Times New Roman" panose="02020603050405020304" pitchFamily="18" charset="0"/>
                <a:cs typeface="Times New Roman" panose="02020603050405020304" pitchFamily="18" charset="0"/>
              </a:rPr>
              <a:t>. Diễn tả cảm xúc tiếc nuối</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2992" y="3101042"/>
            <a:ext cx="805722" cy="708059"/>
          </a:xfrm>
          <a:prstGeom prst="rect">
            <a:avLst/>
          </a:prstGeom>
        </p:spPr>
      </p:pic>
      <p:pic>
        <p:nvPicPr>
          <p:cNvPr id="51" name="Picture 50"/>
          <p:cNvPicPr>
            <a:picLocks noChangeAspect="1"/>
          </p:cNvPicPr>
          <p:nvPr/>
        </p:nvPicPr>
        <p:blipFill rotWithShape="1">
          <a:blip r:embed="rId6"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a:xfrm>
            <a:off x="5176242" y="4439029"/>
            <a:ext cx="804536" cy="704088"/>
          </a:xfrm>
          <a:prstGeom prst="rect">
            <a:avLst/>
          </a:prstGeom>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61087" y="4743234"/>
            <a:ext cx="804742" cy="707197"/>
          </a:xfrm>
          <a:prstGeom prst="rect">
            <a:avLst/>
          </a:prstGeom>
        </p:spPr>
      </p:pic>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85151" y="2537082"/>
            <a:ext cx="804742" cy="643793"/>
          </a:xfrm>
          <a:prstGeom prst="rect">
            <a:avLst/>
          </a:prstGeom>
        </p:spPr>
      </p:pic>
    </p:spTree>
    <p:extLst>
      <p:ext uri="{BB962C8B-B14F-4D97-AF65-F5344CB8AC3E}">
        <p14:creationId xmlns:p14="http://schemas.microsoft.com/office/powerpoint/2010/main" val="38718904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Times New Roman" panose="02020603050405020304" pitchFamily="18" charset="0"/>
                <a:cs typeface="Times New Roman" panose="02020603050405020304" pitchFamily="18" charset="0"/>
              </a:rPr>
              <a:t>Câu 3. Từ láy “vắt vẻo” trong câu “Tiếng ca vắt vẻo lưng chừng núi” có ý nghĩa gì?</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07045" y="1953791"/>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Diễn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tả</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tiếng</a:t>
            </a:r>
            <a:r>
              <a:rPr lang="en-US" sz="3200" b="1" dirty="0">
                <a:solidFill>
                  <a:prstClr val="black"/>
                </a:solidFill>
                <a:latin typeface="Times New Roman" panose="02020603050405020304" pitchFamily="18" charset="0"/>
                <a:cs typeface="Times New Roman" panose="02020603050405020304" pitchFamily="18" charset="0"/>
              </a:rPr>
              <a:t> ca </a:t>
            </a:r>
            <a:r>
              <a:rPr lang="en-US" sz="3200" b="1" dirty="0" err="1">
                <a:solidFill>
                  <a:prstClr val="black"/>
                </a:solidFill>
                <a:latin typeface="Times New Roman" panose="02020603050405020304" pitchFamily="18" charset="0"/>
                <a:cs typeface="Times New Roman" panose="02020603050405020304" pitchFamily="18" charset="0"/>
              </a:rPr>
              <a:t>trong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trẻo</a:t>
            </a:r>
            <a:r>
              <a:rPr lang="en-US" sz="3200" b="1" dirty="0">
                <a:solidFill>
                  <a:prstClr val="black"/>
                </a:solidFill>
                <a:latin typeface="Times New Roman" panose="02020603050405020304" pitchFamily="18" charset="0"/>
                <a:cs typeface="Times New Roman" panose="02020603050405020304" pitchFamily="18" charset="0"/>
              </a:rPr>
              <a:t>, say </a:t>
            </a:r>
            <a:r>
              <a:rPr lang="en-US" sz="3200" b="1" dirty="0" err="1">
                <a:solidFill>
                  <a:prstClr val="black"/>
                </a:solidFill>
                <a:latin typeface="Times New Roman" panose="02020603050405020304" pitchFamily="18" charset="0"/>
                <a:cs typeface="Times New Roman" panose="02020603050405020304" pitchFamily="18" charset="0"/>
              </a:rPr>
              <a:t>mê</a:t>
            </a:r>
            <a:r>
              <a:rPr lang="en-US" sz="3200" b="1" dirty="0">
                <a:solidFill>
                  <a:prstClr val="black"/>
                </a:solidFill>
                <a:latin typeface="Times New Roman" panose="02020603050405020304" pitchFamily="18" charset="0"/>
                <a:cs typeface="Times New Roman" panose="02020603050405020304" pitchFamily="18" charset="0"/>
              </a:rPr>
              <a: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Hữu</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hình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hóa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một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âm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thanh</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vốn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vô</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hình</a:t>
            </a:r>
            <a:r>
              <a:rPr lang="en-US" sz="3200" b="1" dirty="0">
                <a:solidFill>
                  <a:prstClr val="black"/>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07045" y="3590675"/>
            <a:ext cx="4906798" cy="182022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3200" b="1" dirty="0">
                <a:solidFill>
                  <a:prstClr val="black"/>
                </a:solidFill>
                <a:latin typeface="Times New Roman" panose="02020603050405020304" pitchFamily="18" charset="0"/>
                <a:cs typeface="Times New Roman" panose="02020603050405020304" pitchFamily="18" charset="0"/>
              </a:rPr>
              <a:t>Ở trạng thái buông thõng từ trên cao xuống và đưa qua đưa lại, vẻ mềm mại</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3575969"/>
            <a:ext cx="4906798" cy="18038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3200" b="1" dirty="0">
                <a:solidFill>
                  <a:prstClr val="black"/>
                </a:solidFill>
                <a:latin typeface="Times New Roman" panose="02020603050405020304" pitchFamily="18" charset="0"/>
                <a:cs typeface="Times New Roman" panose="02020603050405020304" pitchFamily="18" charset="0"/>
              </a:rPr>
              <a:t>Ở vị trí trên cao nhưng không chỗ dựa vững chắc, như chỉ vắt ngang qua cái gì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7607" y="2314110"/>
            <a:ext cx="805722" cy="708059"/>
          </a:xfrm>
          <a:prstGeom prst="rect">
            <a:avLst/>
          </a:prstGeom>
        </p:spPr>
      </p:pic>
      <p:pic>
        <p:nvPicPr>
          <p:cNvPr id="51" name="Picture 50"/>
          <p:cNvPicPr>
            <a:picLocks noChangeAspect="1"/>
          </p:cNvPicPr>
          <p:nvPr/>
        </p:nvPicPr>
        <p:blipFill rotWithShape="1">
          <a:blip r:embed="rId6"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a:xfrm>
            <a:off x="5291464" y="3883284"/>
            <a:ext cx="804536" cy="704088"/>
          </a:xfrm>
          <a:prstGeom prst="rect">
            <a:avLst/>
          </a:prstGeom>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2671" y="3929596"/>
            <a:ext cx="804742" cy="707197"/>
          </a:xfrm>
          <a:prstGeom prst="rect">
            <a:avLst/>
          </a:prstGeom>
        </p:spPr>
      </p:pic>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2671" y="2276290"/>
            <a:ext cx="804742" cy="643793"/>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bldLvl="0" animBg="1"/>
      <p:bldP spid="42" grpId="0" animBg="1"/>
      <p:bldP spid="43" grpId="0" bldLvl="0" animBg="1"/>
      <p:bldP spid="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AFCF86"/>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169178" y="505530"/>
            <a:ext cx="11853644" cy="172896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Times New Roman" panose="02020603050405020304" pitchFamily="18" charset="0"/>
                <a:cs typeface="Times New Roman" panose="02020603050405020304" pitchFamily="18" charset="0"/>
              </a:rPr>
              <a:t>Câu 4. </a:t>
            </a:r>
            <a:r>
              <a:rPr lang="vi-VN" sz="3200" b="1" dirty="0" err="1">
                <a:solidFill>
                  <a:prstClr val="black"/>
                </a:solidFill>
                <a:latin typeface="Times New Roman" panose="02020603050405020304" pitchFamily="18" charset="0"/>
                <a:cs typeface="Times New Roman" panose="02020603050405020304" pitchFamily="18" charset="0"/>
              </a:rPr>
              <a:t>Nét</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đặc</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sắc</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nổi</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bật</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của</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khổ</a:t>
            </a:r>
            <a:r>
              <a:rPr lang="vi-VN" sz="3200" b="1" dirty="0">
                <a:solidFill>
                  <a:prstClr val="black"/>
                </a:solidFill>
                <a:latin typeface="Times New Roman" panose="02020603050405020304" pitchFamily="18" charset="0"/>
                <a:cs typeface="Times New Roman" panose="02020603050405020304" pitchFamily="18" charset="0"/>
              </a:rPr>
              <a:t> thơ </a:t>
            </a:r>
            <a:r>
              <a:rPr lang="vi-VN" sz="3200" b="1" dirty="0" err="1">
                <a:solidFill>
                  <a:prstClr val="black"/>
                </a:solidFill>
                <a:latin typeface="Times New Roman" panose="02020603050405020304" pitchFamily="18" charset="0"/>
                <a:cs typeface="Times New Roman" panose="02020603050405020304" pitchFamily="18" charset="0"/>
              </a:rPr>
              <a:t>Tiếng</a:t>
            </a:r>
            <a:r>
              <a:rPr lang="vi-VN" sz="3200" b="1" dirty="0">
                <a:solidFill>
                  <a:prstClr val="black"/>
                </a:solidFill>
                <a:latin typeface="Times New Roman" panose="02020603050405020304" pitchFamily="18" charset="0"/>
                <a:cs typeface="Times New Roman" panose="02020603050405020304" pitchFamily="18" charset="0"/>
              </a:rPr>
              <a:t> ca </a:t>
            </a:r>
            <a:r>
              <a:rPr lang="vi-VN" sz="3200" b="1" dirty="0" err="1">
                <a:solidFill>
                  <a:prstClr val="black"/>
                </a:solidFill>
                <a:latin typeface="Times New Roman" panose="02020603050405020304" pitchFamily="18" charset="0"/>
                <a:cs typeface="Times New Roman" panose="02020603050405020304" pitchFamily="18" charset="0"/>
              </a:rPr>
              <a:t>bắt</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vẻo</a:t>
            </a:r>
            <a:r>
              <a:rPr lang="vi-VN" sz="3200" b="1" dirty="0">
                <a:solidFill>
                  <a:prstClr val="black"/>
                </a:solidFill>
                <a:latin typeface="Times New Roman" panose="02020603050405020304" pitchFamily="18" charset="0"/>
                <a:cs typeface="Times New Roman" panose="02020603050405020304" pitchFamily="18" charset="0"/>
              </a:rPr>
              <a:t> lưng </a:t>
            </a:r>
            <a:r>
              <a:rPr lang="vi-VN" sz="3200" b="1" dirty="0" err="1">
                <a:solidFill>
                  <a:prstClr val="black"/>
                </a:solidFill>
                <a:latin typeface="Times New Roman" panose="02020603050405020304" pitchFamily="18" charset="0"/>
                <a:cs typeface="Times New Roman" panose="02020603050405020304" pitchFamily="18" charset="0"/>
              </a:rPr>
              <a:t>chừng</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núi</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Hổn</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hển</a:t>
            </a:r>
            <a:r>
              <a:rPr lang="vi-VN" sz="3200" b="1" dirty="0">
                <a:solidFill>
                  <a:prstClr val="black"/>
                </a:solidFill>
                <a:latin typeface="Times New Roman" panose="02020603050405020304" pitchFamily="18" charset="0"/>
                <a:cs typeface="Times New Roman" panose="02020603050405020304" pitchFamily="18" charset="0"/>
              </a:rPr>
              <a:t> như </a:t>
            </a:r>
            <a:r>
              <a:rPr lang="vi-VN" sz="3200" b="1" dirty="0" err="1">
                <a:solidFill>
                  <a:prstClr val="black"/>
                </a:solidFill>
                <a:latin typeface="Times New Roman" panose="02020603050405020304" pitchFamily="18" charset="0"/>
                <a:cs typeface="Times New Roman" panose="02020603050405020304" pitchFamily="18" charset="0"/>
              </a:rPr>
              <a:t>lời</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của</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nước</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mấu</a:t>
            </a:r>
            <a:r>
              <a:rPr lang="vi-VN" sz="3200" b="1" dirty="0">
                <a:solidFill>
                  <a:prstClr val="black"/>
                </a:solidFill>
                <a:latin typeface="Times New Roman" panose="02020603050405020304" pitchFamily="18" charset="0"/>
                <a:cs typeface="Times New Roman" panose="02020603050405020304" pitchFamily="18" charset="0"/>
              </a:rPr>
              <a:t>. / Thâm </a:t>
            </a:r>
            <a:r>
              <a:rPr lang="vi-VN" sz="3200" b="1" dirty="0" err="1">
                <a:solidFill>
                  <a:prstClr val="black"/>
                </a:solidFill>
                <a:latin typeface="Times New Roman" panose="02020603050405020304" pitchFamily="18" charset="0"/>
                <a:cs typeface="Times New Roman" panose="02020603050405020304" pitchFamily="18" charset="0"/>
              </a:rPr>
              <a:t>thĩ</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với</a:t>
            </a:r>
            <a:r>
              <a:rPr lang="vi-VN" sz="3200" b="1" dirty="0">
                <a:solidFill>
                  <a:prstClr val="black"/>
                </a:solidFill>
                <a:latin typeface="Times New Roman" panose="02020603050405020304" pitchFamily="18" charset="0"/>
                <a:cs typeface="Times New Roman" panose="02020603050405020304" pitchFamily="18" charset="0"/>
              </a:rPr>
              <a:t> ai </a:t>
            </a:r>
            <a:r>
              <a:rPr lang="vi-VN" sz="3200" b="1" dirty="0" err="1">
                <a:solidFill>
                  <a:prstClr val="black"/>
                </a:solidFill>
                <a:latin typeface="Times New Roman" panose="02020603050405020304" pitchFamily="18" charset="0"/>
                <a:cs typeface="Times New Roman" panose="02020603050405020304" pitchFamily="18" charset="0"/>
              </a:rPr>
              <a:t>ngồi</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dưới</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trúc</a:t>
            </a:r>
            <a:r>
              <a:rPr lang="vi-VN" sz="3200" b="1" dirty="0">
                <a:solidFill>
                  <a:prstClr val="black"/>
                </a:solidFill>
                <a:latin typeface="Times New Roman" panose="02020603050405020304" pitchFamily="18" charset="0"/>
                <a:cs typeface="Times New Roman" panose="02020603050405020304" pitchFamily="18" charset="0"/>
              </a:rPr>
              <a:t>/ Nghe ra ý </a:t>
            </a:r>
            <a:r>
              <a:rPr lang="vi-VN" sz="3200" b="1" dirty="0" err="1">
                <a:solidFill>
                  <a:prstClr val="black"/>
                </a:solidFill>
                <a:latin typeface="Times New Roman" panose="02020603050405020304" pitchFamily="18" charset="0"/>
                <a:cs typeface="Times New Roman" panose="02020603050405020304" pitchFamily="18" charset="0"/>
              </a:rPr>
              <a:t>vị</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và</a:t>
            </a:r>
            <a:r>
              <a:rPr lang="vi-VN" sz="3200" b="1" dirty="0">
                <a:solidFill>
                  <a:prstClr val="black"/>
                </a:solidFill>
                <a:latin typeface="Times New Roman" panose="02020603050405020304" pitchFamily="18" charset="0"/>
                <a:cs typeface="Times New Roman" panose="02020603050405020304" pitchFamily="18" charset="0"/>
              </a:rPr>
              <a:t> thơ ngây... </a:t>
            </a:r>
            <a:r>
              <a:rPr lang="vi-VN" sz="3200" b="1" dirty="0" err="1">
                <a:solidFill>
                  <a:prstClr val="black"/>
                </a:solidFill>
                <a:latin typeface="Times New Roman" panose="02020603050405020304" pitchFamily="18" charset="0"/>
                <a:cs typeface="Times New Roman" panose="02020603050405020304" pitchFamily="18" charset="0"/>
              </a:rPr>
              <a:t>nằm</a:t>
            </a:r>
            <a:r>
              <a:rPr lang="vi-VN" sz="3200" b="1" dirty="0">
                <a:solidFill>
                  <a:prstClr val="black"/>
                </a:solidFill>
                <a:latin typeface="Times New Roman" panose="02020603050405020304" pitchFamily="18" charset="0"/>
                <a:cs typeface="Times New Roman" panose="02020603050405020304" pitchFamily="18" charset="0"/>
              </a:rPr>
              <a:t> ở </a:t>
            </a:r>
            <a:r>
              <a:rPr lang="vi-VN" sz="3200" b="1" dirty="0" err="1">
                <a:solidFill>
                  <a:prstClr val="black"/>
                </a:solidFill>
                <a:latin typeface="Times New Roman" panose="02020603050405020304" pitchFamily="18" charset="0"/>
                <a:cs typeface="Times New Roman" panose="02020603050405020304" pitchFamily="18" charset="0"/>
              </a:rPr>
              <a:t>yếu</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tố</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nghệ</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thuật</a:t>
            </a:r>
            <a:r>
              <a:rPr lang="vi-VN" sz="3200" b="1" dirty="0">
                <a:solidFill>
                  <a:prstClr val="black"/>
                </a:solidFill>
                <a:latin typeface="Times New Roman" panose="02020603050405020304" pitchFamily="18" charset="0"/>
                <a:cs typeface="Times New Roman" panose="02020603050405020304" pitchFamily="18" charset="0"/>
              </a:rPr>
              <a:t> </a:t>
            </a:r>
            <a:r>
              <a:rPr lang="vi-VN" sz="3200" b="1" dirty="0" err="1">
                <a:solidFill>
                  <a:prstClr val="black"/>
                </a:solidFill>
                <a:latin typeface="Times New Roman" panose="02020603050405020304" pitchFamily="18" charset="0"/>
                <a:cs typeface="Times New Roman" panose="02020603050405020304" pitchFamily="18" charset="0"/>
              </a:rPr>
              <a:t>nào</a:t>
            </a:r>
            <a:r>
              <a:rPr lang="vi-VN" sz="3200" b="1" dirty="0">
                <a:solidFill>
                  <a:prstClr val="black"/>
                </a:solidFill>
                <a:latin typeface="Times New Roman" panose="02020603050405020304" pitchFamily="18" charset="0"/>
                <a:cs typeface="Times New Roman" panose="02020603050405020304" pitchFamily="18" charset="0"/>
              </a:rPr>
              <a:t>? </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964446" y="2977813"/>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lang="vi-VN" sz="3200" b="1" dirty="0">
                <a:solidFill>
                  <a:prstClr val="black"/>
                </a:solidFill>
                <a:latin typeface="Times New Roman" panose="02020603050405020304" pitchFamily="18" charset="0"/>
                <a:cs typeface="Times New Roman" panose="02020603050405020304" pitchFamily="18" charset="0"/>
              </a:rPr>
              <a:t>. Dấu</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096000" y="2985110"/>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vi-VN" sz="3200" b="1" dirty="0">
                <a:solidFill>
                  <a:prstClr val="black"/>
                </a:solidFill>
                <a:latin typeface="Times New Roman" panose="02020603050405020304" pitchFamily="18" charset="0"/>
                <a:cs typeface="Times New Roman" panose="02020603050405020304" pitchFamily="18" charset="0"/>
              </a:rPr>
              <a:t>. Phép nhân hóa</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964446" y="462350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3200" b="1" dirty="0" err="1">
                <a:solidFill>
                  <a:prstClr val="black"/>
                </a:solidFill>
                <a:latin typeface="Times New Roman" panose="02020603050405020304" pitchFamily="18" charset="0"/>
                <a:cs typeface="Times New Roman" panose="02020603050405020304" pitchFamily="18" charset="0"/>
              </a:rPr>
              <a:t>Giọng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điêu</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79859" y="462350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3200" b="1" dirty="0">
                <a:solidFill>
                  <a:prstClr val="black"/>
                </a:solidFill>
                <a:latin typeface="Times New Roman" panose="02020603050405020304" pitchFamily="18" charset="0"/>
                <a:cs typeface="Times New Roman" panose="02020603050405020304" pitchFamily="18" charset="0"/>
              </a:rPr>
              <a:t>Từ láy</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06337" y="2343955"/>
            <a:ext cx="805722" cy="708059"/>
          </a:xfrm>
          <a:prstGeom prst="rect">
            <a:avLst/>
          </a:prstGeom>
        </p:spPr>
      </p:pic>
      <p:pic>
        <p:nvPicPr>
          <p:cNvPr id="51" name="Picture 50"/>
          <p:cNvPicPr>
            <a:picLocks noChangeAspect="1"/>
          </p:cNvPicPr>
          <p:nvPr/>
        </p:nvPicPr>
        <p:blipFill rotWithShape="1">
          <a:blip r:embed="rId6"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a:xfrm>
            <a:off x="5207607" y="4161186"/>
            <a:ext cx="804536" cy="704088"/>
          </a:xfrm>
          <a:prstGeom prst="rect">
            <a:avLst/>
          </a:prstGeom>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2992" y="2530872"/>
            <a:ext cx="804742" cy="707197"/>
          </a:xfrm>
          <a:prstGeom prst="rect">
            <a:avLst/>
          </a:prstGeom>
        </p:spPr>
      </p:pic>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03131" y="3979712"/>
            <a:ext cx="804742" cy="643793"/>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FFFF00"/>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F1E413"/>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10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250" fill="hold"/>
                                        <p:tgtEl>
                                          <p:spTgt spid="49"/>
                                        </p:tgtEl>
                                        <p:attrNameLst>
                                          <p:attrName>ppt_w</p:attrName>
                                        </p:attrNameLst>
                                      </p:cBhvr>
                                      <p:tavLst>
                                        <p:tav tm="0">
                                          <p:val>
                                            <p:strVal val="4*#ppt_w"/>
                                          </p:val>
                                        </p:tav>
                                        <p:tav tm="100000">
                                          <p:val>
                                            <p:strVal val="#ppt_w"/>
                                          </p:val>
                                        </p:tav>
                                      </p:tavLst>
                                    </p:anim>
                                    <p:anim calcmode="lin" valueType="num">
                                      <p:cBhvr>
                                        <p:cTn id="5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1" presetClass="emph" presetSubtype="2" fill="hold" nodeType="withEffect">
                                  <p:stCondLst>
                                    <p:cond delay="1000"/>
                                  </p:stCondLst>
                                  <p:childTnLst>
                                    <p:animClr clrSpc="rgb" dir="cw">
                                      <p:cBhvr>
                                        <p:cTn id="83" dur="250" fill="hold"/>
                                        <p:tgtEl>
                                          <p:spTgt spid="44"/>
                                        </p:tgtEl>
                                        <p:attrNameLst>
                                          <p:attrName>fillcolor</p:attrName>
                                        </p:attrNameLst>
                                      </p:cBhvr>
                                      <p:to>
                                        <a:srgbClr val="52B807"/>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cTn>
                              </p:par>
                              <p:par>
                                <p:cTn id="86" presetID="23" presetClass="entr" presetSubtype="32" fill="hold" nodeType="withEffect">
                                  <p:stCondLst>
                                    <p:cond delay="1000"/>
                                  </p:stCondLst>
                                  <p:childTnLst>
                                    <p:set>
                                      <p:cBhvr>
                                        <p:cTn id="87" dur="1" fill="hold">
                                          <p:stCondLst>
                                            <p:cond delay="0"/>
                                          </p:stCondLst>
                                        </p:cTn>
                                        <p:tgtEl>
                                          <p:spTgt spid="53"/>
                                        </p:tgtEl>
                                        <p:attrNameLst>
                                          <p:attrName>style.visibility</p:attrName>
                                        </p:attrNameLst>
                                      </p:cBhvr>
                                      <p:to>
                                        <p:strVal val="visible"/>
                                      </p:to>
                                    </p:set>
                                    <p:anim calcmode="lin" valueType="num">
                                      <p:cBhvr>
                                        <p:cTn id="88" dur="250" fill="hold"/>
                                        <p:tgtEl>
                                          <p:spTgt spid="53"/>
                                        </p:tgtEl>
                                        <p:attrNameLst>
                                          <p:attrName>ppt_w</p:attrName>
                                        </p:attrNameLst>
                                      </p:cBhvr>
                                      <p:tavLst>
                                        <p:tav tm="0">
                                          <p:val>
                                            <p:strVal val="4*#ppt_w"/>
                                          </p:val>
                                        </p:tav>
                                        <p:tav tm="100000">
                                          <p:val>
                                            <p:strVal val="#ppt_w"/>
                                          </p:val>
                                        </p:tav>
                                      </p:tavLst>
                                    </p:anim>
                                    <p:anim calcmode="lin" valueType="num">
                                      <p:cBhvr>
                                        <p:cTn id="8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prstClr val="black"/>
                </a:solidFill>
                <a:latin typeface="Times New Roman" panose="02020603050405020304" pitchFamily="18" charset="0"/>
                <a:cs typeface="Times New Roman" panose="02020603050405020304" pitchFamily="18" charset="0"/>
              </a:rPr>
              <a:t>Câu 5. Nội dung chính của đoạn thơ: “Trong làn nắng ửng: khói mơ tan, nhà tranh lấm tấm sàng/ Sột soạt gió trêu tà áo biếc/ Trên giàn thiên lí. Bóng xuân sang là gì?</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lvl="0"/>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vi-VN" sz="2800" b="1" dirty="0">
                <a:solidFill>
                  <a:prstClr val="black"/>
                </a:solidFill>
                <a:latin typeface="Times New Roman" panose="02020603050405020304" pitchFamily="18" charset="0"/>
                <a:cs typeface="Times New Roman" panose="02020603050405020304" pitchFamily="18" charset="0"/>
              </a:rPr>
              <a:t>Thể hiện sự gắn bó của tác giả với quê hương xứ sở .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b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vi-VN" sz="2800" b="1" dirty="0">
                <a:solidFill>
                  <a:prstClr val="black"/>
                </a:solidFill>
                <a:latin typeface="Times New Roman" panose="02020603050405020304" pitchFamily="18" charset="0"/>
                <a:cs typeface="Times New Roman" panose="02020603050405020304" pitchFamily="18" charset="0"/>
              </a:rPr>
              <a:t>Miêu tả bức tranh thiên nhiên buổi sớm mùa xuân của Là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2800" b="1" dirty="0">
                <a:solidFill>
                  <a:prstClr val="black"/>
                </a:solidFill>
                <a:latin typeface="Times New Roman" panose="02020603050405020304" pitchFamily="18" charset="0"/>
                <a:cs typeface="Times New Roman" panose="02020603050405020304" pitchFamily="18" charset="0"/>
              </a:rPr>
              <a:t>C. </a:t>
            </a:r>
            <a:r>
              <a:rPr lang="vi-VN" sz="2800" b="1" dirty="0">
                <a:solidFill>
                  <a:prstClr val="black"/>
                </a:solidFill>
                <a:latin typeface="Times New Roman" panose="02020603050405020304" pitchFamily="18" charset="0"/>
                <a:cs typeface="Times New Roman" panose="02020603050405020304" pitchFamily="18" charset="0"/>
              </a:rPr>
              <a:t>Thể hiện sự ngưỡng mộ của tác giả trước cảnh sắc quê hương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prstClr val="black"/>
                </a:solidFill>
                <a:latin typeface="Times New Roman" panose="02020603050405020304" pitchFamily="18" charset="0"/>
                <a:cs typeface="Times New Roman" panose="02020603050405020304" pitchFamily="18" charset="0"/>
              </a:rPr>
              <a:t>D. </a:t>
            </a:r>
            <a:r>
              <a:rPr lang="vi-VN" sz="2800" b="1" dirty="0">
                <a:solidFill>
                  <a:prstClr val="black"/>
                </a:solidFill>
                <a:latin typeface="Times New Roman" panose="02020603050405020304" pitchFamily="18" charset="0"/>
                <a:cs typeface="Times New Roman" panose="02020603050405020304" pitchFamily="18" charset="0"/>
              </a:rPr>
              <a:t>Miêu tả bức tranh thiên nhiên đồng quê buổi sớm</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9065" y="2630170"/>
            <a:ext cx="805815" cy="615950"/>
          </a:xfrm>
          <a:prstGeom prst="rect">
            <a:avLst/>
          </a:prstGeom>
        </p:spPr>
      </p:pic>
      <p:pic>
        <p:nvPicPr>
          <p:cNvPr id="51" name="Picture 5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55664" y="2441885"/>
            <a:ext cx="804536" cy="643628"/>
          </a:xfrm>
          <a:prstGeom prst="rect">
            <a:avLst/>
          </a:prstGeom>
        </p:spPr>
      </p:pic>
      <p:pic>
        <p:nvPicPr>
          <p:cNvPr id="49" name="Picture 4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2390" y="4220210"/>
            <a:ext cx="804545" cy="650875"/>
          </a:xfrm>
          <a:prstGeom prst="rect">
            <a:avLst/>
          </a:prstGeom>
        </p:spPr>
      </p:pic>
      <p:pic>
        <p:nvPicPr>
          <p:cNvPr id="53" name="Picture 5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18916" y="4172560"/>
            <a:ext cx="732592" cy="643793"/>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52B807"/>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strVal val="4*#ppt_w"/>
                                          </p:val>
                                        </p:tav>
                                        <p:tav tm="100000">
                                          <p:val>
                                            <p:strVal val="#ppt_w"/>
                                          </p:val>
                                        </p:tav>
                                      </p:tavLst>
                                    </p:anim>
                                    <p:anim calcmode="lin" valueType="num">
                                      <p:cBhvr>
                                        <p:cTn id="59"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53"/>
                                        </p:tgtEl>
                                        <p:attrNameLst>
                                          <p:attrName>style.visibility</p:attrName>
                                        </p:attrNameLst>
                                      </p:cBhvr>
                                      <p:to>
                                        <p:strVal val="visible"/>
                                      </p:to>
                                    </p:set>
                                    <p:anim calcmode="lin" valueType="num">
                                      <p:cBhvr>
                                        <p:cTn id="73" dur="250" fill="hold"/>
                                        <p:tgtEl>
                                          <p:spTgt spid="53"/>
                                        </p:tgtEl>
                                        <p:attrNameLst>
                                          <p:attrName>ppt_w</p:attrName>
                                        </p:attrNameLst>
                                      </p:cBhvr>
                                      <p:tavLst>
                                        <p:tav tm="0">
                                          <p:val>
                                            <p:strVal val="4*#ppt_w"/>
                                          </p:val>
                                        </p:tav>
                                        <p:tav tm="100000">
                                          <p:val>
                                            <p:strVal val="#ppt_w"/>
                                          </p:val>
                                        </p:tav>
                                      </p:tavLst>
                                    </p:anim>
                                    <p:anim calcmode="lin" valueType="num">
                                      <p:cBhvr>
                                        <p:cTn id="7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1" presetClass="emph" presetSubtype="2" fill="hold" nodeType="withEffect">
                                  <p:stCondLst>
                                    <p:cond delay="1000"/>
                                  </p:stCondLst>
                                  <p:childTnLst>
                                    <p:animClr clrSpc="rgb" dir="cw">
                                      <p:cBhvr>
                                        <p:cTn id="83" dur="250" fill="hold"/>
                                        <p:tgtEl>
                                          <p:spTgt spid="44"/>
                                        </p:tgtEl>
                                        <p:attrNameLst>
                                          <p:attrName>fillcolor</p:attrName>
                                        </p:attrNameLst>
                                      </p:cBhvr>
                                      <p:to>
                                        <a:srgbClr val="FFFF00"/>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Times New Roman" panose="02020603050405020304" pitchFamily="18" charset="0"/>
              </a:rPr>
              <a:t>Câu 6: Nhan đề “Mùa xuân chín” được cấu tạo bằng từ loại nào?</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vi-VN" sz="3200" dirty="0">
                <a:solidFill>
                  <a:prstClr val="black"/>
                </a:solidFill>
                <a:latin typeface="Times New Roman" panose="02020603050405020304" pitchFamily="18" charset="0"/>
                <a:cs typeface="Times New Roman" panose="02020603050405020304" pitchFamily="18" charset="0"/>
              </a:rPr>
              <a:t>Danh từ+ </a:t>
            </a:r>
            <a:r>
              <a:rPr lang="en-US" sz="3200" dirty="0" err="1">
                <a:solidFill>
                  <a:prstClr val="black"/>
                </a:solidFill>
                <a:latin typeface="Times New Roman" panose="02020603050405020304" pitchFamily="18" charset="0"/>
                <a:cs typeface="Times New Roman" panose="02020603050405020304" pitchFamily="18" charset="0"/>
              </a:rPr>
              <a:t>tính</a:t>
            </a:r>
            <a:r>
              <a:rPr lang="vi-VN" sz="3200" dirty="0">
                <a:solidFill>
                  <a:prstClr val="black"/>
                </a:solidFill>
                <a:latin typeface="Times New Roman" panose="02020603050405020304" pitchFamily="18" charset="0"/>
                <a:cs typeface="Times New Roman" panose="02020603050405020304" pitchFamily="18" charset="0"/>
              </a:rPr>
              <a:t> từ</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61405" y="1949450"/>
            <a:ext cx="4876165" cy="12928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vi-VN" sz="3200" dirty="0">
                <a:solidFill>
                  <a:prstClr val="black"/>
                </a:solidFill>
                <a:latin typeface="Times New Roman" panose="02020603050405020304" pitchFamily="18" charset="0"/>
                <a:cs typeface="Times New Roman" panose="02020603050405020304" pitchFamily="18" charset="0"/>
              </a:rPr>
              <a:t>Danh từ+ động từ</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85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Tính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chỉ</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Phó</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từ</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1296" y="3849083"/>
            <a:ext cx="805722" cy="708059"/>
          </a:xfrm>
          <a:prstGeom prst="rect">
            <a:avLst/>
          </a:prstGeom>
        </p:spPr>
      </p:pic>
      <p:pic>
        <p:nvPicPr>
          <p:cNvPr id="51" name="Picture 5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4135" y="2444750"/>
            <a:ext cx="873125" cy="702945"/>
          </a:xfrm>
          <a:prstGeom prst="rect">
            <a:avLst/>
          </a:prstGeom>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2671" y="3849945"/>
            <a:ext cx="804742" cy="707197"/>
          </a:xfrm>
          <a:prstGeom prst="rect">
            <a:avLst/>
          </a:prstGeom>
        </p:spPr>
      </p:pic>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47837" y="2272100"/>
            <a:ext cx="732592" cy="643793"/>
          </a:xfrm>
          <a:prstGeom prst="rect">
            <a:avLst/>
          </a:prstGeom>
        </p:spPr>
      </p:pic>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250" fill="hold"/>
                                        <p:tgtEl>
                                          <p:spTgt spid="51"/>
                                        </p:tgtEl>
                                        <p:attrNameLst>
                                          <p:attrName>ppt_w</p:attrName>
                                        </p:attrNameLst>
                                      </p:cBhvr>
                                      <p:tavLst>
                                        <p:tav tm="0">
                                          <p:val>
                                            <p:strVal val="4*#ppt_w"/>
                                          </p:val>
                                        </p:tav>
                                        <p:tav tm="100000">
                                          <p:val>
                                            <p:strVal val="#ppt_w"/>
                                          </p:val>
                                        </p:tav>
                                      </p:tavLst>
                                    </p:anim>
                                    <p:anim calcmode="lin" valueType="num">
                                      <p:cBhvr>
                                        <p:cTn id="4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strVal val="4*#ppt_w"/>
                                          </p:val>
                                        </p:tav>
                                        <p:tav tm="100000">
                                          <p:val>
                                            <p:strVal val="#ppt_w"/>
                                          </p:val>
                                        </p:tav>
                                      </p:tavLst>
                                    </p:anim>
                                    <p:anim calcmode="lin" valueType="num">
                                      <p:cBhvr>
                                        <p:cTn id="7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bldLvl="0" animBg="1"/>
      <p:bldP spid="43" grpId="0" bldLvl="0" animBg="1"/>
      <p:bldP spid="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Times New Roman" panose="02020603050405020304" pitchFamily="18" charset="0"/>
              </a:rPr>
              <a:t>Câu </a:t>
            </a:r>
            <a:r>
              <a:rPr lang="en-US" sz="3200" b="1" dirty="0">
                <a:solidFill>
                  <a:prstClr val="black"/>
                </a:solidFill>
                <a:latin typeface="Times New Roman" panose="02020603050405020304" pitchFamily="18" charset="0"/>
              </a:rPr>
              <a:t>7</a:t>
            </a:r>
            <a:r>
              <a:rPr lang="vi-VN"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Hàn</a:t>
            </a:r>
            <a:r>
              <a:rPr lang="en-US"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Mạc</a:t>
            </a:r>
            <a:r>
              <a:rPr lang="en-US"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Tử</a:t>
            </a:r>
            <a:r>
              <a:rPr lang="en-US"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quê</a:t>
            </a:r>
            <a:r>
              <a:rPr lang="en-US" sz="3200" b="1" dirty="0">
                <a:solidFill>
                  <a:prstClr val="black"/>
                </a:solidFill>
                <a:latin typeface="Times New Roman" panose="02020603050405020304" pitchFamily="18" charset="0"/>
              </a:rPr>
              <a:t> ở </a:t>
            </a:r>
            <a:r>
              <a:rPr lang="en-US" sz="3200" b="1" dirty="0" err="1">
                <a:solidFill>
                  <a:prstClr val="black"/>
                </a:solidFill>
                <a:latin typeface="Times New Roman" panose="02020603050405020304" pitchFamily="18" charset="0"/>
              </a:rPr>
              <a:t>đầu</a:t>
            </a:r>
            <a:r>
              <a:rPr lang="en-US" sz="3200" b="1" dirty="0">
                <a:solidFill>
                  <a:prstClr val="black"/>
                </a:solidFill>
                <a:latin typeface="Times New Roman" panose="02020603050405020304" pitchFamily="18" charset="0"/>
              </a:rPr>
              <a:t>?</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200" dirty="0" err="1">
                <a:solidFill>
                  <a:prstClr val="black"/>
                </a:solidFill>
                <a:latin typeface="Times New Roman" panose="02020603050405020304" pitchFamily="18" charset="0"/>
                <a:cs typeface="Times New Roman" panose="02020603050405020304" pitchFamily="18" charset="0"/>
              </a:rPr>
              <a:t>Quảng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Bình</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61405" y="1949450"/>
            <a:ext cx="4876165" cy="12928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Quảng</a:t>
            </a:r>
            <a:r>
              <a:rPr lang="en-US" sz="3200" dirty="0">
                <a:solidFill>
                  <a:prstClr val="black"/>
                </a:solidFill>
                <a:latin typeface="Times New Roman" panose="02020603050405020304" pitchFamily="18" charset="0"/>
                <a:cs typeface="Times New Roman" panose="02020603050405020304" pitchFamily="18" charset="0"/>
              </a:rPr>
              <a:t> Nam</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85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Trị</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Quảng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Ngãi</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1296" y="3849083"/>
            <a:ext cx="805722" cy="708059"/>
          </a:xfrm>
          <a:prstGeom prst="rect">
            <a:avLst/>
          </a:prstGeom>
        </p:spPr>
      </p:pic>
      <p:pic>
        <p:nvPicPr>
          <p:cNvPr id="51" name="Picture 5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4135" y="2444750"/>
            <a:ext cx="873125" cy="702945"/>
          </a:xfrm>
          <a:prstGeom prst="rect">
            <a:avLst/>
          </a:prstGeom>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2671" y="3849945"/>
            <a:ext cx="804742" cy="707197"/>
          </a:xfrm>
          <a:prstGeom prst="rect">
            <a:avLst/>
          </a:prstGeom>
        </p:spPr>
      </p:pic>
      <p:pic>
        <p:nvPicPr>
          <p:cNvPr id="53" name="Picture 5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47837" y="2272100"/>
            <a:ext cx="732592" cy="643793"/>
          </a:xfrm>
          <a:prstGeom prst="rect">
            <a:avLst/>
          </a:prstGeom>
        </p:spPr>
      </p:pic>
    </p:spTree>
    <p:extLst>
      <p:ext uri="{BB962C8B-B14F-4D97-AF65-F5344CB8AC3E}">
        <p14:creationId xmlns:p14="http://schemas.microsoft.com/office/powerpoint/2010/main" val="258639930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1" presetClass="emph" presetSubtype="2" fill="hold" nodeType="withEffect">
                                  <p:stCondLst>
                                    <p:cond delay="1000"/>
                                  </p:stCondLst>
                                  <p:childTnLst>
                                    <p:animClr clrSpc="rgb" dir="cw">
                                      <p:cBhvr>
                                        <p:cTn id="38" dur="250" fill="hold"/>
                                        <p:tgtEl>
                                          <p:spTgt spid="26"/>
                                        </p:tgtEl>
                                        <p:attrNameLst>
                                          <p:attrName>fillcolor</p:attrName>
                                        </p:attrNameLst>
                                      </p:cBhvr>
                                      <p:to>
                                        <a:srgbClr val="52B807"/>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cTn>
                              </p:par>
                              <p:par>
                                <p:cTn id="41" presetID="23" presetClass="entr" presetSubtype="32" fill="hold" nodeType="withEffect">
                                  <p:stCondLst>
                                    <p:cond delay="1000"/>
                                  </p:stCondLst>
                                  <p:childTnLst>
                                    <p:set>
                                      <p:cBhvr>
                                        <p:cTn id="42" dur="1" fill="hold">
                                          <p:stCondLst>
                                            <p:cond delay="0"/>
                                          </p:stCondLst>
                                        </p:cTn>
                                        <p:tgtEl>
                                          <p:spTgt spid="51"/>
                                        </p:tgtEl>
                                        <p:attrNameLst>
                                          <p:attrName>style.visibility</p:attrName>
                                        </p:attrNameLst>
                                      </p:cBhvr>
                                      <p:to>
                                        <p:strVal val="visible"/>
                                      </p:to>
                                    </p:set>
                                    <p:anim calcmode="lin" valueType="num">
                                      <p:cBhvr>
                                        <p:cTn id="43" dur="250" fill="hold"/>
                                        <p:tgtEl>
                                          <p:spTgt spid="51"/>
                                        </p:tgtEl>
                                        <p:attrNameLst>
                                          <p:attrName>ppt_w</p:attrName>
                                        </p:attrNameLst>
                                      </p:cBhvr>
                                      <p:tavLst>
                                        <p:tav tm="0">
                                          <p:val>
                                            <p:strVal val="4*#ppt_w"/>
                                          </p:val>
                                        </p:tav>
                                        <p:tav tm="100000">
                                          <p:val>
                                            <p:strVal val="#ppt_w"/>
                                          </p:val>
                                        </p:tav>
                                      </p:tavLst>
                                    </p:anim>
                                    <p:anim calcmode="lin" valueType="num">
                                      <p:cBhvr>
                                        <p:cTn id="4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47"/>
                                        </p:tgtEl>
                                        <p:attrNameLst>
                                          <p:attrName>style.visibility</p:attrName>
                                        </p:attrNameLst>
                                      </p:cBhvr>
                                      <p:to>
                                        <p:strVal val="visible"/>
                                      </p:to>
                                    </p:set>
                                    <p:anim calcmode="lin" valueType="num">
                                      <p:cBhvr>
                                        <p:cTn id="73" dur="250" fill="hold"/>
                                        <p:tgtEl>
                                          <p:spTgt spid="47"/>
                                        </p:tgtEl>
                                        <p:attrNameLst>
                                          <p:attrName>ppt_w</p:attrName>
                                        </p:attrNameLst>
                                      </p:cBhvr>
                                      <p:tavLst>
                                        <p:tav tm="0">
                                          <p:val>
                                            <p:strVal val="4*#ppt_w"/>
                                          </p:val>
                                        </p:tav>
                                        <p:tav tm="100000">
                                          <p:val>
                                            <p:strVal val="#ppt_w"/>
                                          </p:val>
                                        </p:tav>
                                      </p:tavLst>
                                    </p:anim>
                                    <p:anim calcmode="lin" valueType="num">
                                      <p:cBhvr>
                                        <p:cTn id="7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bldLvl="0" animBg="1"/>
      <p:bldP spid="43" grpId="0" bldLvl="0" animBg="1"/>
      <p:bldP spid="4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D485"/>
        </a:solidFill>
        <a:effectLst/>
      </p:bgPr>
    </p:bg>
    <p:spTree>
      <p:nvGrpSpPr>
        <p:cNvPr id="1" name=""/>
        <p:cNvGrpSpPr/>
        <p:nvPr/>
      </p:nvGrpSpPr>
      <p:grpSpPr>
        <a:xfrm>
          <a:off x="0" y="0"/>
          <a:ext cx="0" cy="0"/>
          <a:chOff x="0" y="0"/>
          <a:chExt cx="0" cy="0"/>
        </a:xfrm>
      </p:grpSpPr>
      <p:sp>
        <p:nvSpPr>
          <p:cNvPr id="4" name="Snip Diagonal Corner Rectangle 3"/>
          <p:cNvSpPr/>
          <p:nvPr/>
        </p:nvSpPr>
        <p:spPr>
          <a:xfrm>
            <a:off x="696097" y="187423"/>
            <a:ext cx="11151345"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a:t>
            </a:r>
            <a:r>
              <a:rPr lang="vi-VN" sz="2800" b="1" dirty="0">
                <a:solidFill>
                  <a:prstClr val="black"/>
                </a:solidFill>
                <a:latin typeface="Times New Roman" panose="02020603050405020304" pitchFamily="18" charset="0"/>
                <a:cs typeface="Times New Roman" panose="02020603050405020304" pitchFamily="18" charset="0"/>
              </a:rPr>
              <a:t>. Về mặt hình thức, Thơ mới là sự đột phá mạnh mẽ khỏi những nguyên tắc </a:t>
            </a:r>
            <a:r>
              <a:rPr lang="en-US" sz="2800" b="1" dirty="0">
                <a:solidFill>
                  <a:prstClr val="black"/>
                </a:solidFill>
                <a:latin typeface="Times New Roman" panose="02020603050405020304" pitchFamily="18" charset="0"/>
                <a:cs typeface="Times New Roman" panose="02020603050405020304" pitchFamily="18" charset="0"/>
              </a:rPr>
              <a:t>……….</a:t>
            </a:r>
            <a:r>
              <a:rPr lang="vi-VN" sz="2800" b="1" dirty="0">
                <a:solidFill>
                  <a:prstClr val="black"/>
                </a:solidFill>
                <a:latin typeface="Times New Roman" panose="02020603050405020304" pitchFamily="18" charset="0"/>
                <a:cs typeface="Times New Roman" panose="02020603050405020304" pitchFamily="18" charset="0"/>
              </a:rPr>
              <a:t>chi phối mười thế kì thơ trung đại Việt Nam.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1110220" y="194934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2800" b="1" dirty="0" err="1">
                <a:solidFill>
                  <a:prstClr val="black"/>
                </a:solidFill>
                <a:latin typeface="Times New Roman" panose="02020603050405020304" pitchFamily="18" charset="0"/>
                <a:cs typeface="Times New Roman" panose="02020603050405020304" pitchFamily="18" charset="0"/>
              </a:rPr>
              <a:t>ngầm</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6130615" y="1953535"/>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vi-VN" sz="2800" b="1" dirty="0">
                <a:solidFill>
                  <a:prstClr val="black"/>
                </a:solidFill>
                <a:latin typeface="Times New Roman" panose="02020603050405020304" pitchFamily="18" charset="0"/>
                <a:cs typeface="Times New Roman" panose="02020603050405020304" pitchFamily="18" charset="0"/>
              </a:rPr>
              <a:t>thi pháp </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220"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vượt</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trội</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590676"/>
            <a:ext cx="4906798" cy="12893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miêu</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9065" y="2630170"/>
            <a:ext cx="805815" cy="615950"/>
          </a:xfrm>
          <a:prstGeom prst="rect">
            <a:avLst/>
          </a:prstGeom>
        </p:spPr>
      </p:pic>
      <p:pic>
        <p:nvPicPr>
          <p:cNvPr id="51" name="Picture 5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55664" y="2441885"/>
            <a:ext cx="804536" cy="643628"/>
          </a:xfrm>
          <a:prstGeom prst="rect">
            <a:avLst/>
          </a:prstGeom>
        </p:spPr>
      </p:pic>
      <p:pic>
        <p:nvPicPr>
          <p:cNvPr id="49" name="Picture 4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32390" y="4220210"/>
            <a:ext cx="804545" cy="650875"/>
          </a:xfrm>
          <a:prstGeom prst="rect">
            <a:avLst/>
          </a:prstGeom>
        </p:spPr>
      </p:pic>
      <p:pic>
        <p:nvPicPr>
          <p:cNvPr id="53" name="Picture 5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18916" y="4172560"/>
            <a:ext cx="732592" cy="643793"/>
          </a:xfrm>
          <a:prstGeom prst="rect">
            <a:avLst/>
          </a:prstGeom>
        </p:spPr>
      </p:pic>
    </p:spTree>
    <p:extLst>
      <p:ext uri="{BB962C8B-B14F-4D97-AF65-F5344CB8AC3E}">
        <p14:creationId xmlns:p14="http://schemas.microsoft.com/office/powerpoint/2010/main" val="16097567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1" presetClass="emph" presetSubtype="2" fill="hold" nodeType="withEffect">
                                  <p:stCondLst>
                                    <p:cond delay="1000"/>
                                  </p:stCondLst>
                                  <p:childTnLst>
                                    <p:animClr clrSpc="rgb" dir="cw">
                                      <p:cBhvr>
                                        <p:cTn id="53" dur="250" fill="hold"/>
                                        <p:tgtEl>
                                          <p:spTgt spid="42"/>
                                        </p:tgtEl>
                                        <p:attrNameLst>
                                          <p:attrName>fillcolor</p:attrName>
                                        </p:attrNameLst>
                                      </p:cBhvr>
                                      <p:to>
                                        <a:srgbClr val="52B807"/>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cTn>
                              </p:par>
                              <p:par>
                                <p:cTn id="56" presetID="23" presetClass="entr" presetSubtype="32"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strVal val="4*#ppt_w"/>
                                          </p:val>
                                        </p:tav>
                                        <p:tav tm="100000">
                                          <p:val>
                                            <p:strVal val="#ppt_w"/>
                                          </p:val>
                                        </p:tav>
                                      </p:tavLst>
                                    </p:anim>
                                    <p:anim calcmode="lin" valueType="num">
                                      <p:cBhvr>
                                        <p:cTn id="59" dur="50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1" presetClass="emph" presetSubtype="2" fill="hold" nodeType="withEffect">
                                  <p:stCondLst>
                                    <p:cond delay="1000"/>
                                  </p:stCondLst>
                                  <p:childTnLst>
                                    <p:animClr clrSpc="rgb" dir="cw">
                                      <p:cBhvr>
                                        <p:cTn id="68" dur="250" fill="hold"/>
                                        <p:tgtEl>
                                          <p:spTgt spid="43"/>
                                        </p:tgtEl>
                                        <p:attrNameLst>
                                          <p:attrName>fillcolor</p:attrName>
                                        </p:attrNameLst>
                                      </p:cBhvr>
                                      <p:to>
                                        <a:srgbClr val="ECF82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cTn>
                              </p:par>
                              <p:par>
                                <p:cTn id="71" presetID="23" presetClass="entr" presetSubtype="32" fill="hold" nodeType="withEffect">
                                  <p:stCondLst>
                                    <p:cond delay="1000"/>
                                  </p:stCondLst>
                                  <p:childTnLst>
                                    <p:set>
                                      <p:cBhvr>
                                        <p:cTn id="72" dur="1" fill="hold">
                                          <p:stCondLst>
                                            <p:cond delay="0"/>
                                          </p:stCondLst>
                                        </p:cTn>
                                        <p:tgtEl>
                                          <p:spTgt spid="53"/>
                                        </p:tgtEl>
                                        <p:attrNameLst>
                                          <p:attrName>style.visibility</p:attrName>
                                        </p:attrNameLst>
                                      </p:cBhvr>
                                      <p:to>
                                        <p:strVal val="visible"/>
                                      </p:to>
                                    </p:set>
                                    <p:anim calcmode="lin" valueType="num">
                                      <p:cBhvr>
                                        <p:cTn id="73" dur="250" fill="hold"/>
                                        <p:tgtEl>
                                          <p:spTgt spid="53"/>
                                        </p:tgtEl>
                                        <p:attrNameLst>
                                          <p:attrName>ppt_w</p:attrName>
                                        </p:attrNameLst>
                                      </p:cBhvr>
                                      <p:tavLst>
                                        <p:tav tm="0">
                                          <p:val>
                                            <p:strVal val="4*#ppt_w"/>
                                          </p:val>
                                        </p:tav>
                                        <p:tav tm="100000">
                                          <p:val>
                                            <p:strVal val="#ppt_w"/>
                                          </p:val>
                                        </p:tav>
                                      </p:tavLst>
                                    </p:anim>
                                    <p:anim calcmode="lin" valueType="num">
                                      <p:cBhvr>
                                        <p:cTn id="74"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1" presetClass="emph" presetSubtype="2" fill="hold" nodeType="withEffect">
                                  <p:stCondLst>
                                    <p:cond delay="1000"/>
                                  </p:stCondLst>
                                  <p:childTnLst>
                                    <p:animClr clrSpc="rgb" dir="cw">
                                      <p:cBhvr>
                                        <p:cTn id="83" dur="250" fill="hold"/>
                                        <p:tgtEl>
                                          <p:spTgt spid="44"/>
                                        </p:tgtEl>
                                        <p:attrNameLst>
                                          <p:attrName>fillcolor</p:attrName>
                                        </p:attrNameLst>
                                      </p:cBhvr>
                                      <p:to>
                                        <a:srgbClr val="FFFF00"/>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AB74033-6BF2-B640-8014-CF48560D2AF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925" b="89888" l="10000" r="93837">
                        <a14:foregroundMark x1="10116" y1="46255" x2="10116" y2="46255"/>
                        <a14:foregroundMark x1="93837" y1="44007" x2="93837" y2="44007"/>
                      </a14:backgroundRemoval>
                    </a14:imgEffect>
                  </a14:imgLayer>
                </a14:imgProps>
              </a:ext>
              <a:ext uri="{28A0092B-C50C-407E-A947-70E740481C1C}">
                <a14:useLocalDpi xmlns:a14="http://schemas.microsoft.com/office/drawing/2010/main"/>
              </a:ext>
            </a:extLst>
          </a:blip>
          <a:stretch>
            <a:fillRect/>
          </a:stretch>
        </p:blipFill>
        <p:spPr>
          <a:xfrm rot="21399090">
            <a:off x="2469884" y="-107246"/>
            <a:ext cx="6964075" cy="2448463"/>
          </a:xfrm>
          <a:prstGeom prst="rect">
            <a:avLst/>
          </a:prstGeom>
        </p:spPr>
      </p:pic>
      <p:sp>
        <p:nvSpPr>
          <p:cNvPr id="8" name="TextBox 7">
            <a:extLst>
              <a:ext uri="{FF2B5EF4-FFF2-40B4-BE49-F238E27FC236}">
                <a16:creationId xmlns:a16="http://schemas.microsoft.com/office/drawing/2014/main" xmlns="" id="{4329D025-F0AD-E312-2572-18EA73CE27D8}"/>
              </a:ext>
            </a:extLst>
          </p:cNvPr>
          <p:cNvSpPr txBox="1"/>
          <p:nvPr/>
        </p:nvSpPr>
        <p:spPr>
          <a:xfrm>
            <a:off x="3323416" y="394930"/>
            <a:ext cx="7071963" cy="1015663"/>
          </a:xfrm>
          <a:prstGeom prst="rect">
            <a:avLst/>
          </a:prstGeom>
          <a:noFill/>
        </p:spPr>
        <p:txBody>
          <a:bodyPr wrap="square">
            <a:spAutoFit/>
          </a:bodyPr>
          <a:lstStyle/>
          <a:p>
            <a:r>
              <a:rPr lang="en-US" sz="6000" b="1" dirty="0">
                <a:latin typeface="Times New Roman" panose="02020603050405020304" pitchFamily="18" charset="0"/>
                <a:cs typeface="Times New Roman" panose="02020603050405020304" pitchFamily="18" charset="0"/>
              </a:rPr>
              <a:t>1. </a:t>
            </a:r>
            <a:r>
              <a:rPr lang="en-US" sz="6000" b="1" dirty="0" err="1">
                <a:latin typeface="Times New Roman" panose="02020603050405020304" pitchFamily="18" charset="0"/>
                <a:cs typeface="Times New Roman" panose="02020603050405020304" pitchFamily="18" charset="0"/>
              </a:rPr>
              <a:t>Đọc</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bản</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910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1D6BC5C5-D1EF-4E5D-AFFA-C217C99BE8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497" y="2572407"/>
            <a:ext cx="5907133" cy="4171611"/>
          </a:xfrm>
          <a:prstGeom prst="rect">
            <a:avLst/>
          </a:prstGeom>
        </p:spPr>
      </p:pic>
      <p:pic>
        <p:nvPicPr>
          <p:cNvPr id="3" name="图片 2">
            <a:extLst>
              <a:ext uri="{FF2B5EF4-FFF2-40B4-BE49-F238E27FC236}">
                <a16:creationId xmlns:a16="http://schemas.microsoft.com/office/drawing/2014/main" xmlns="" id="{EC063BE1-571E-4AEA-9343-B5AD1D2348E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530871" y="1041644"/>
            <a:ext cx="4779951" cy="4774712"/>
          </a:xfrm>
          <a:prstGeom prst="rect">
            <a:avLst/>
          </a:prstGeom>
        </p:spPr>
      </p:pic>
      <p:sp>
        <p:nvSpPr>
          <p:cNvPr id="6" name="文本框 5">
            <a:extLst>
              <a:ext uri="{FF2B5EF4-FFF2-40B4-BE49-F238E27FC236}">
                <a16:creationId xmlns:a16="http://schemas.microsoft.com/office/drawing/2014/main" xmlns="" id="{04989962-7F45-4B9B-830C-534837E53459}"/>
              </a:ext>
            </a:extLst>
          </p:cNvPr>
          <p:cNvSpPr txBox="1"/>
          <p:nvPr/>
        </p:nvSpPr>
        <p:spPr>
          <a:xfrm>
            <a:off x="2461407" y="1372556"/>
            <a:ext cx="3185126" cy="1323439"/>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zh-CN" sz="8000" b="1" i="0" u="sng" strike="noStrike" kern="1200" cap="none" spc="0" normalizeH="0" baseline="0" noProof="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04.</a:t>
            </a:r>
            <a:endParaRPr kumimoji="0" lang="zh-CN" altLang="en-US" sz="8000" b="1" i="0" u="sng" strike="noStrike" kern="1200" cap="none" spc="0" normalizeH="0" baseline="0" noProof="0" dirty="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sp>
        <p:nvSpPr>
          <p:cNvPr id="7" name="文本框 6">
            <a:extLst>
              <a:ext uri="{FF2B5EF4-FFF2-40B4-BE49-F238E27FC236}">
                <a16:creationId xmlns:a16="http://schemas.microsoft.com/office/drawing/2014/main" xmlns="" id="{58EF3B7F-2B39-44AF-9971-EF188A701459}"/>
              </a:ext>
            </a:extLst>
          </p:cNvPr>
          <p:cNvSpPr txBox="1"/>
          <p:nvPr/>
        </p:nvSpPr>
        <p:spPr>
          <a:xfrm>
            <a:off x="2402100" y="2931762"/>
            <a:ext cx="3371354" cy="1569660"/>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lang="en-US" altLang="zh-CN" sz="4800" b="1">
                <a:latin typeface="Times New Roman" panose="02020603050405020304" pitchFamily="18" charset="0"/>
                <a:ea typeface="仓耳今楷05-6763 W05" panose="02020400000000000000" pitchFamily="18" charset="-122"/>
                <a:cs typeface="Times New Roman" panose="02020603050405020304" pitchFamily="18" charset="0"/>
              </a:rPr>
              <a:t>Hoạt động vận dụng</a:t>
            </a:r>
            <a:endParaRPr kumimoji="0" lang="zh-CN" altLang="en-US" sz="4800" b="1" i="0" u="none" strike="noStrike" kern="1200" cap="none" spc="0" normalizeH="0" baseline="0" noProof="0" dirty="0">
              <a:ln>
                <a:noFill/>
              </a:ln>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9" name="图片 8">
            <a:extLst>
              <a:ext uri="{FF2B5EF4-FFF2-40B4-BE49-F238E27FC236}">
                <a16:creationId xmlns:a16="http://schemas.microsoft.com/office/drawing/2014/main" xmlns="" id="{57B0CAC5-BF30-4D1C-A7A3-7EAD878DC5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4238" y="1208205"/>
            <a:ext cx="6296913" cy="4441589"/>
          </a:xfrm>
          <a:prstGeom prst="rect">
            <a:avLst/>
          </a:prstGeom>
        </p:spPr>
      </p:pic>
      <p:pic>
        <p:nvPicPr>
          <p:cNvPr id="10" name="图片 9">
            <a:extLst>
              <a:ext uri="{FF2B5EF4-FFF2-40B4-BE49-F238E27FC236}">
                <a16:creationId xmlns:a16="http://schemas.microsoft.com/office/drawing/2014/main" xmlns="" id="{145EDE07-D032-4F3C-94C2-DDC3B0650A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8060" y="559894"/>
            <a:ext cx="2143256" cy="1513565"/>
          </a:xfrm>
          <a:prstGeom prst="rect">
            <a:avLst/>
          </a:prstGeom>
        </p:spPr>
      </p:pic>
      <p:pic>
        <p:nvPicPr>
          <p:cNvPr id="11" name="图片 10">
            <a:extLst>
              <a:ext uri="{FF2B5EF4-FFF2-40B4-BE49-F238E27FC236}">
                <a16:creationId xmlns:a16="http://schemas.microsoft.com/office/drawing/2014/main" xmlns="" id="{A39D8149-603C-4EC1-B28D-8CFCA1250E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4905" y="4564355"/>
            <a:ext cx="2143256" cy="1513565"/>
          </a:xfrm>
          <a:prstGeom prst="rect">
            <a:avLst/>
          </a:prstGeom>
        </p:spPr>
      </p:pic>
      <p:cxnSp>
        <p:nvCxnSpPr>
          <p:cNvPr id="14" name="Google Shape;2469;p43">
            <a:extLst>
              <a:ext uri="{FF2B5EF4-FFF2-40B4-BE49-F238E27FC236}">
                <a16:creationId xmlns:a16="http://schemas.microsoft.com/office/drawing/2014/main" xmlns="" id="{12FE8D9F-81DF-4B38-9D41-31D72CC4FAFB}"/>
              </a:ext>
            </a:extLst>
          </p:cNvPr>
          <p:cNvCxnSpPr/>
          <p:nvPr/>
        </p:nvCxnSpPr>
        <p:spPr>
          <a:xfrm rot="10800000">
            <a:off x="11369732" y="4005487"/>
            <a:ext cx="0" cy="673600"/>
          </a:xfrm>
          <a:prstGeom prst="straightConnector1">
            <a:avLst/>
          </a:prstGeom>
          <a:solidFill>
            <a:srgbClr val="4A7B25"/>
          </a:solidFill>
          <a:ln w="9525" cap="flat" cmpd="sng">
            <a:solidFill>
              <a:schemeClr val="bg1"/>
            </a:solidFill>
            <a:prstDash val="solid"/>
            <a:round/>
            <a:headEnd type="oval" w="med" len="med"/>
            <a:tailEnd type="none" w="med" len="med"/>
          </a:ln>
        </p:spPr>
      </p:cxnSp>
      <p:cxnSp>
        <p:nvCxnSpPr>
          <p:cNvPr id="15" name="Google Shape;2470;p43">
            <a:extLst>
              <a:ext uri="{FF2B5EF4-FFF2-40B4-BE49-F238E27FC236}">
                <a16:creationId xmlns:a16="http://schemas.microsoft.com/office/drawing/2014/main" xmlns="" id="{AD99037E-295E-4A13-A188-A3DB1B4C9F5B}"/>
              </a:ext>
            </a:extLst>
          </p:cNvPr>
          <p:cNvCxnSpPr/>
          <p:nvPr/>
        </p:nvCxnSpPr>
        <p:spPr>
          <a:xfrm>
            <a:off x="10658510" y="2462994"/>
            <a:ext cx="0" cy="673600"/>
          </a:xfrm>
          <a:prstGeom prst="straightConnector1">
            <a:avLst/>
          </a:prstGeom>
          <a:solidFill>
            <a:srgbClr val="4A7B25"/>
          </a:solidFill>
          <a:ln w="9525" cap="flat" cmpd="sng">
            <a:solidFill>
              <a:schemeClr val="bg1"/>
            </a:solidFill>
            <a:prstDash val="solid"/>
            <a:round/>
            <a:headEnd type="oval" w="med" len="med"/>
            <a:tailEnd type="none" w="med" len="med"/>
          </a:ln>
        </p:spPr>
      </p:cxnSp>
    </p:spTree>
    <p:extLst>
      <p:ext uri="{BB962C8B-B14F-4D97-AF65-F5344CB8AC3E}">
        <p14:creationId xmlns:p14="http://schemas.microsoft.com/office/powerpoint/2010/main" val="345145567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48A7179B-B649-1F1E-0682-210C1635CAA2}"/>
              </a:ext>
            </a:extLst>
          </p:cNvPr>
          <p:cNvSpPr txBox="1"/>
          <p:nvPr/>
        </p:nvSpPr>
        <p:spPr>
          <a:xfrm>
            <a:off x="3763679" y="174422"/>
            <a:ext cx="4299097"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DỤNG</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285544C5-67EF-0478-52E4-A41ABF23340C}"/>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5000" b="91111" l="4231" r="98462">
                        <a14:foregroundMark x1="5000" y1="28889" x2="5000" y2="28889"/>
                        <a14:foregroundMark x1="4615" y1="29444" x2="4615" y2="29444"/>
                        <a14:foregroundMark x1="4615" y1="30000" x2="4615" y2="31111"/>
                        <a14:foregroundMark x1="5000" y1="33333" x2="5000" y2="33333"/>
                        <a14:foregroundMark x1="21923" y1="14444" x2="21923" y2="14444"/>
                        <a14:foregroundMark x1="21923" y1="13889" x2="21923" y2="13889"/>
                        <a14:foregroundMark x1="21923" y1="11111" x2="21923" y2="11111"/>
                        <a14:foregroundMark x1="21923" y1="10556" x2="21923" y2="10556"/>
                        <a14:foregroundMark x1="31923" y1="9444" x2="31923" y2="9444"/>
                        <a14:foregroundMark x1="33846" y1="10000" x2="33846" y2="10000"/>
                        <a14:foregroundMark x1="38077" y1="9444" x2="38077" y2="9444"/>
                        <a14:foregroundMark x1="40000" y1="8889" x2="40000" y2="8889"/>
                        <a14:foregroundMark x1="46538" y1="6667" x2="46538" y2="6667"/>
                        <a14:foregroundMark x1="46923" y1="6667" x2="46923" y2="6667"/>
                        <a14:foregroundMark x1="48846" y1="5556" x2="48846" y2="5556"/>
                        <a14:foregroundMark x1="51923" y1="5000" x2="53077" y2="5000"/>
                        <a14:foregroundMark x1="61538" y1="5000" x2="61538" y2="5000"/>
                        <a14:foregroundMark x1="66538" y1="5556" x2="66538" y2="5556"/>
                        <a14:foregroundMark x1="67692" y1="6111" x2="67692" y2="6111"/>
                        <a14:foregroundMark x1="73462" y1="7222" x2="73462" y2="7222"/>
                        <a14:foregroundMark x1="81538" y1="12222" x2="81923" y2="13333"/>
                        <a14:foregroundMark x1="83846" y1="17222" x2="83846" y2="18333"/>
                        <a14:foregroundMark x1="88077" y1="21111" x2="88462" y2="21667"/>
                        <a14:foregroundMark x1="90769" y1="22222" x2="91154" y2="22778"/>
                        <a14:foregroundMark x1="94056" y1="29444" x2="94615" y2="31667"/>
                        <a14:foregroundMark x1="93077" y1="25556" x2="94056" y2="29444"/>
                        <a14:foregroundMark x1="96538" y1="37222" x2="96923" y2="40000"/>
                        <a14:foregroundMark x1="98077" y1="45556" x2="98077" y2="46111"/>
                        <a14:foregroundMark x1="98077" y1="50000" x2="98077" y2="51111"/>
                        <a14:foregroundMark x1="98846" y1="55556" x2="98462" y2="60000"/>
                        <a14:foregroundMark x1="96923" y1="62778" x2="96538" y2="63889"/>
                        <a14:foregroundMark x1="81538" y1="72778" x2="73462" y2="74444"/>
                        <a14:foregroundMark x1="66538" y1="77222" x2="65769" y2="78333"/>
                        <a14:foregroundMark x1="60385" y1="82778" x2="60385" y2="82778"/>
                        <a14:foregroundMark x1="60769" y1="83333" x2="66538" y2="82222"/>
                        <a14:foregroundMark x1="48077" y1="84444" x2="47692" y2="85556"/>
                        <a14:foregroundMark x1="42692" y1="90000" x2="41154" y2="90556"/>
                        <a14:foregroundMark x1="35769" y1="91111" x2="35769" y2="91111"/>
                        <a14:foregroundMark x1="34231" y1="90556" x2="33462" y2="90000"/>
                        <a14:foregroundMark x1="26538" y1="85000" x2="25385" y2="83889"/>
                        <a14:foregroundMark x1="18846" y1="77222" x2="18462" y2="77222"/>
                        <a14:foregroundMark x1="12308" y1="77222" x2="11923" y2="77222"/>
                        <a14:foregroundMark x1="10385" y1="76111" x2="9231" y2="75556"/>
                        <a14:foregroundMark x1="8077" y1="73889" x2="8077" y2="73889"/>
                        <a14:backgroundMark x1="91154" y1="7778" x2="91154" y2="7778"/>
                        <a14:backgroundMark x1="91154" y1="7778" x2="91154" y2="7778"/>
                        <a14:backgroundMark x1="91154" y1="7778" x2="91154" y2="7778"/>
                        <a14:backgroundMark x1="90000" y1="8333" x2="89231" y2="8889"/>
                        <a14:backgroundMark x1="86154" y1="8889" x2="86154" y2="8889"/>
                        <a14:backgroundMark x1="81154" y1="7222" x2="81154" y2="7222"/>
                        <a14:backgroundMark x1="81154" y1="7222" x2="81154" y2="7222"/>
                        <a14:backgroundMark x1="57692" y1="2222" x2="57692" y2="2222"/>
                        <a14:backgroundMark x1="57692" y1="2222" x2="57692" y2="2222"/>
                        <a14:backgroundMark x1="98462" y1="29444" x2="98462" y2="29444"/>
                        <a14:backgroundMark x1="98077" y1="29444" x2="98077" y2="29444"/>
                        <a14:backgroundMark x1="98077" y1="35000" x2="98077" y2="36667"/>
                        <a14:backgroundMark x1="98462" y1="40000" x2="98846" y2="41111"/>
                      </a14:backgroundRemoval>
                    </a14:imgEffect>
                    <a14:imgEffect>
                      <a14:colorTemperature colorTemp="7200"/>
                    </a14:imgEffect>
                    <a14:imgEffect>
                      <a14:saturation sat="33000"/>
                    </a14:imgEffect>
                  </a14:imgLayer>
                </a14:imgProps>
              </a:ext>
            </a:extLst>
          </a:blip>
          <a:stretch>
            <a:fillRect/>
          </a:stretch>
        </p:blipFill>
        <p:spPr>
          <a:xfrm>
            <a:off x="1430081" y="778032"/>
            <a:ext cx="8696099" cy="4375255"/>
          </a:xfrm>
          <a:prstGeom prst="rect">
            <a:avLst/>
          </a:prstGeom>
        </p:spPr>
      </p:pic>
      <p:sp>
        <p:nvSpPr>
          <p:cNvPr id="10" name="TextBox 9">
            <a:extLst>
              <a:ext uri="{FF2B5EF4-FFF2-40B4-BE49-F238E27FC236}">
                <a16:creationId xmlns:a16="http://schemas.microsoft.com/office/drawing/2014/main" xmlns="" id="{1B756F26-F8C0-4BCD-A9CC-8A1C447D0C77}"/>
              </a:ext>
            </a:extLst>
          </p:cNvPr>
          <p:cNvSpPr txBox="1"/>
          <p:nvPr/>
        </p:nvSpPr>
        <p:spPr>
          <a:xfrm>
            <a:off x="2617365" y="1350628"/>
            <a:ext cx="5603845" cy="3046988"/>
          </a:xfrm>
          <a:prstGeom prst="rect">
            <a:avLst/>
          </a:prstGeom>
          <a:noFill/>
        </p:spPr>
        <p:txBody>
          <a:bodyPr wrap="square">
            <a:spAutoFit/>
          </a:bodyPr>
          <a:lstStyle/>
          <a:p>
            <a:pPr lvl="0" algn="just">
              <a:defRPr/>
            </a:pPr>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 đoạn văn (khoảng 150 chữ) trình bày cảm nhận về một câu thơ hay một hình ảnh gợi cho bạn nhiều ấn tượng và cảm xúc trong bài thơ “Mùa xuân chín” của Hàn Mạc Tử.</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815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00659AE-3FB3-20A3-F1AA-F951F2101AFF}"/>
              </a:ext>
            </a:extLst>
          </p:cNvPr>
          <p:cNvSpPr txBox="1"/>
          <p:nvPr/>
        </p:nvSpPr>
        <p:spPr>
          <a:xfrm>
            <a:off x="1216404" y="156898"/>
            <a:ext cx="10075177" cy="612475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b="1" i="1" dirty="0" err="1">
                <a:effectLst/>
                <a:latin typeface="Times New Roman" panose="02020603050405020304" pitchFamily="18" charset="0"/>
                <a:ea typeface="Calibri" panose="020F0502020204030204" pitchFamily="34" charset="0"/>
              </a:rPr>
              <a:t>Với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màu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sắc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cổ</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điển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hài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hoà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với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dân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trẻ</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trung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bình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dị</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bài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Mùa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xuân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chín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của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Hàn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Tử</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vẽ</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một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bức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tranh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thiên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nhiên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mùa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xuân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trong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sáng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rạo</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rực</a:t>
            </a:r>
            <a:r>
              <a:rPr lang="en-US" sz="2800" b="1" i="1" dirty="0">
                <a:effectLst/>
                <a:latin typeface="Times New Roman" panose="02020603050405020304" pitchFamily="18" charset="0"/>
                <a:ea typeface="Calibri" panose="020F0502020204030204" pitchFamily="34" charset="0"/>
              </a:rPr>
              <a:t>, say </a:t>
            </a:r>
            <a:r>
              <a:rPr lang="en-US" sz="2800" b="1" i="1" dirty="0" err="1">
                <a:effectLst/>
                <a:latin typeface="Times New Roman" panose="02020603050405020304" pitchFamily="18" charset="0"/>
                <a:ea typeface="Calibri" panose="020F0502020204030204" pitchFamily="34" charset="0"/>
              </a:rPr>
              <a:t>mê</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phẩm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gây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ấn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tượng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với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bạn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đọc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bởi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chính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nhan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đề</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mùa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xuân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chín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Với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nghệ</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thuật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ẩn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dụ</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chuyển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đổi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cảm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giác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Hàn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Mặc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Tử</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hữu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hình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hoá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mùa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xuân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khiến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dường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như</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màu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sắc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hương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sắc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Đây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chính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kết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hợp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từ</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tài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tình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của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giả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dùng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trạng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thái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chín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của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trái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cây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để</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nói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về</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cái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trọn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vẹn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viên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mãn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tươi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đẹp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của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mùa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xuân</a:t>
            </a:r>
            <a:r>
              <a:rPr lang="en-US" sz="2800" b="1" i="1" dirty="0">
                <a:effectLst/>
                <a:latin typeface="Times New Roman" panose="02020603050405020304" pitchFamily="18" charset="0"/>
                <a:ea typeface="Calibri" panose="020F0502020204030204" pitchFamily="34" charset="0"/>
              </a:rPr>
              <a:t>. Qua </a:t>
            </a:r>
            <a:r>
              <a:rPr lang="en-US" sz="2800" b="1" i="1" dirty="0" err="1">
                <a:effectLst/>
                <a:latin typeface="Times New Roman" panose="02020603050405020304" pitchFamily="18" charset="0"/>
                <a:ea typeface="Calibri" panose="020F0502020204030204" pitchFamily="34" charset="0"/>
              </a:rPr>
              <a:t>đó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bộc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lộ</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tình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yêu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thiên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nhiên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yêu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cuộc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sống</a:t>
            </a:r>
            <a:r>
              <a:rPr lang="en-US" sz="2800" b="1" i="1" dirty="0">
                <a:effectLst/>
                <a:latin typeface="Times New Roman" panose="02020603050405020304" pitchFamily="18" charset="0"/>
                <a:ea typeface="Calibri" panose="020F0502020204030204" pitchFamily="34" charset="0"/>
              </a:rPr>
              <a:t> da </a:t>
            </a:r>
            <a:r>
              <a:rPr lang="en-US" sz="2800" b="1" i="1" dirty="0" err="1">
                <a:effectLst/>
                <a:latin typeface="Times New Roman" panose="02020603050405020304" pitchFamily="18" charset="0"/>
                <a:ea typeface="Calibri" panose="020F0502020204030204" pitchFamily="34" charset="0"/>
              </a:rPr>
              <a:t>diết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khát</a:t>
            </a:r>
            <a:r>
              <a:rPr lang="en-US" sz="2800" b="1" i="1" dirty="0">
                <a:effectLst/>
                <a:latin typeface="Times New Roman" panose="02020603050405020304" pitchFamily="18" charset="0"/>
                <a:ea typeface="Calibri" panose="020F0502020204030204" pitchFamily="34" charset="0"/>
              </a:rPr>
              <a:t> khao </a:t>
            </a:r>
            <a:r>
              <a:rPr lang="en-US" sz="2800" b="1" i="1" dirty="0" err="1">
                <a:effectLst/>
                <a:latin typeface="Times New Roman" panose="02020603050405020304" pitchFamily="18" charset="0"/>
                <a:ea typeface="Calibri" panose="020F0502020204030204" pitchFamily="34" charset="0"/>
              </a:rPr>
              <a:t>giao</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cảm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mãnh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liệt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Bởi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chính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lúc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mùa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xuân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chín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đẹp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thì</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giả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cũng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nhận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ra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cái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đẹp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không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thể</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tồn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tại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mãi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bộc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lộ</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niềm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nuối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tiếc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không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thể</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níu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giữ</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vẻ</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đẹp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vĩnh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hằng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muốn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giao</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hoà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với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vẻ</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đẹp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của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trời</a:t>
            </a:r>
            <a:r>
              <a:rPr lang="en-US" sz="2800" b="1" i="1" dirty="0">
                <a:effectLst/>
                <a:latin typeface="Times New Roman" panose="02020603050405020304" pitchFamily="18" charset="0"/>
                <a:ea typeface="Calibri" panose="020F0502020204030204" pitchFamily="34" charset="0"/>
              </a:rPr>
              <a:t>.</a:t>
            </a:r>
            <a:endParaRPr lang="en-US" sz="2800" b="1" dirty="0"/>
          </a:p>
        </p:txBody>
      </p:sp>
    </p:spTree>
    <p:extLst>
      <p:ext uri="{BB962C8B-B14F-4D97-AF65-F5344CB8AC3E}">
        <p14:creationId xmlns:p14="http://schemas.microsoft.com/office/powerpoint/2010/main" val="196254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AB74033-6BF2-B640-8014-CF48560D2AF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925" b="89888" l="10000" r="93837">
                        <a14:foregroundMark x1="10116" y1="46255" x2="10116" y2="46255"/>
                        <a14:foregroundMark x1="93837" y1="44007" x2="93837" y2="44007"/>
                      </a14:backgroundRemoval>
                    </a14:imgEffect>
                  </a14:imgLayer>
                </a14:imgProps>
              </a:ext>
              <a:ext uri="{28A0092B-C50C-407E-A947-70E740481C1C}">
                <a14:useLocalDpi xmlns:a14="http://schemas.microsoft.com/office/drawing/2010/main"/>
              </a:ext>
            </a:extLst>
          </a:blip>
          <a:stretch>
            <a:fillRect/>
          </a:stretch>
        </p:blipFill>
        <p:spPr>
          <a:xfrm>
            <a:off x="1345260" y="1451979"/>
            <a:ext cx="5912682" cy="3028965"/>
          </a:xfrm>
          <a:prstGeom prst="rect">
            <a:avLst/>
          </a:prstGeom>
        </p:spPr>
      </p:pic>
      <p:sp>
        <p:nvSpPr>
          <p:cNvPr id="10" name="TextBox 9">
            <a:extLst>
              <a:ext uri="{FF2B5EF4-FFF2-40B4-BE49-F238E27FC236}">
                <a16:creationId xmlns:a16="http://schemas.microsoft.com/office/drawing/2014/main" xmlns="" id="{500CB4CA-7146-FCC6-37CA-F106BE990B54}"/>
              </a:ext>
            </a:extLst>
          </p:cNvPr>
          <p:cNvSpPr txBox="1"/>
          <p:nvPr/>
        </p:nvSpPr>
        <p:spPr>
          <a:xfrm>
            <a:off x="2164638" y="2495652"/>
            <a:ext cx="42739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xmlns="" id="{93A73D54-6799-110B-03C6-EBA81C65141B}"/>
              </a:ext>
            </a:extLst>
          </p:cNvPr>
          <p:cNvSpPr txBox="1"/>
          <p:nvPr/>
        </p:nvSpPr>
        <p:spPr>
          <a:xfrm>
            <a:off x="1989304" y="33845"/>
            <a:ext cx="8256299"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TỰ HỌC</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xmlns="" id="{48557979-7A3D-BF34-C806-1AB198BC1A2F}"/>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9925" b="89888" l="10000" r="93837">
                        <a14:foregroundMark x1="10116" y1="46255" x2="10116" y2="46255"/>
                        <a14:foregroundMark x1="93837" y1="44007" x2="93837" y2="44007"/>
                      </a14:backgroundRemoval>
                    </a14:imgEffect>
                  </a14:imgLayer>
                </a14:imgProps>
              </a:ext>
              <a:ext uri="{28A0092B-C50C-407E-A947-70E740481C1C}">
                <a14:useLocalDpi xmlns:a14="http://schemas.microsoft.com/office/drawing/2010/main"/>
              </a:ext>
            </a:extLst>
          </a:blip>
          <a:stretch>
            <a:fillRect/>
          </a:stretch>
        </p:blipFill>
        <p:spPr>
          <a:xfrm>
            <a:off x="5573311" y="3817116"/>
            <a:ext cx="5912682" cy="3028965"/>
          </a:xfrm>
          <a:prstGeom prst="rect">
            <a:avLst/>
          </a:prstGeom>
        </p:spPr>
      </p:pic>
      <p:sp>
        <p:nvSpPr>
          <p:cNvPr id="13" name="TextBox 12">
            <a:extLst>
              <a:ext uri="{FF2B5EF4-FFF2-40B4-BE49-F238E27FC236}">
                <a16:creationId xmlns:a16="http://schemas.microsoft.com/office/drawing/2014/main" xmlns="" id="{24B7430D-44EA-CCFA-BE3A-25BDD50082F2}"/>
              </a:ext>
            </a:extLst>
          </p:cNvPr>
          <p:cNvSpPr txBox="1"/>
          <p:nvPr/>
        </p:nvSpPr>
        <p:spPr>
          <a:xfrm>
            <a:off x="6885946" y="4477994"/>
            <a:ext cx="412718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tiếp</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39427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6D8E2241-AE84-6457-CACC-AF032E4C29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20" name="TextBox 19">
            <a:extLst>
              <a:ext uri="{FF2B5EF4-FFF2-40B4-BE49-F238E27FC236}">
                <a16:creationId xmlns:a16="http://schemas.microsoft.com/office/drawing/2014/main" xmlns="" id="{75F7A181-A92C-6EC8-9696-844FFAA920BA}"/>
              </a:ext>
            </a:extLst>
          </p:cNvPr>
          <p:cNvSpPr txBox="1"/>
          <p:nvPr/>
        </p:nvSpPr>
        <p:spPr>
          <a:xfrm>
            <a:off x="4392305" y="880077"/>
            <a:ext cx="628894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Chúc các em </a:t>
            </a:r>
          </a:p>
          <a:p>
            <a:pPr algn="ctr"/>
            <a:r>
              <a:rPr lang="en-US" sz="6000" b="1">
                <a:latin typeface="Times New Roman" panose="02020603050405020304" pitchFamily="18" charset="0"/>
                <a:cs typeface="Times New Roman" panose="02020603050405020304" pitchFamily="18" charset="0"/>
              </a:rPr>
              <a:t>học tốt nhé!</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59868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D2468FA-7423-E3EF-38DC-3171D12DF8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xmlns="" id="{50004E1F-4423-4D76-68C4-CD3257AE76B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 uri="{28A0092B-C50C-407E-A947-70E740481C1C}">
                <a14:useLocalDpi xmlns:a14="http://schemas.microsoft.com/office/drawing/2010/main"/>
              </a:ext>
            </a:extLst>
          </a:blip>
          <a:stretch>
            <a:fillRect/>
          </a:stretch>
        </p:blipFill>
        <p:spPr>
          <a:xfrm flipH="1">
            <a:off x="853596" y="4896739"/>
            <a:ext cx="1152970" cy="1432754"/>
          </a:xfrm>
          <a:prstGeom prst="rect">
            <a:avLst/>
          </a:prstGeom>
        </p:spPr>
      </p:pic>
      <p:pic>
        <p:nvPicPr>
          <p:cNvPr id="4" name="Picture 3">
            <a:extLst>
              <a:ext uri="{FF2B5EF4-FFF2-40B4-BE49-F238E27FC236}">
                <a16:creationId xmlns:a16="http://schemas.microsoft.com/office/drawing/2014/main" xmlns="" id="{B79EBB9B-63D3-48F2-BD20-88C7791BF4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4194495"/>
            <a:ext cx="1710392" cy="2327945"/>
          </a:xfrm>
          <a:prstGeom prst="rect">
            <a:avLst/>
          </a:prstGeom>
        </p:spPr>
      </p:pic>
      <p:pic>
        <p:nvPicPr>
          <p:cNvPr id="7" name="Picture 6">
            <a:extLst>
              <a:ext uri="{FF2B5EF4-FFF2-40B4-BE49-F238E27FC236}">
                <a16:creationId xmlns:a16="http://schemas.microsoft.com/office/drawing/2014/main" xmlns="" id="{DC692D5E-9643-569E-56D8-6D29CF8B27BE}"/>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 uri="{28A0092B-C50C-407E-A947-70E740481C1C}">
                <a14:useLocalDpi xmlns:a14="http://schemas.microsoft.com/office/drawing/2010/main"/>
              </a:ext>
            </a:extLst>
          </a:blip>
          <a:stretch>
            <a:fillRect/>
          </a:stretch>
        </p:blipFill>
        <p:spPr>
          <a:xfrm>
            <a:off x="9046637" y="-162232"/>
            <a:ext cx="1560223" cy="1560223"/>
          </a:xfrm>
          <a:prstGeom prst="rect">
            <a:avLst/>
          </a:prstGeom>
        </p:spPr>
      </p:pic>
      <p:sp>
        <p:nvSpPr>
          <p:cNvPr id="8" name="TextBox 7">
            <a:extLst>
              <a:ext uri="{FF2B5EF4-FFF2-40B4-BE49-F238E27FC236}">
                <a16:creationId xmlns:a16="http://schemas.microsoft.com/office/drawing/2014/main" xmlns="" id="{F1404BBA-3A8F-CDA3-4057-1CC22FDA72DC}"/>
              </a:ext>
            </a:extLst>
          </p:cNvPr>
          <p:cNvSpPr txBox="1"/>
          <p:nvPr/>
        </p:nvSpPr>
        <p:spPr>
          <a:xfrm>
            <a:off x="225684" y="309337"/>
            <a:ext cx="6291742"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Trong làn nắng ửng: khói mơ tan,</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Đôi mái nhà tranh lấm tấm vàng.</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Sột soạt gió trêu tà áo biếc,</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Trên giàn thiên lý. Bóng xuân sang.</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Sóng cỏ xanh tươi gợn tới trời</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Bao cô thôn nữ hát trên đồi;</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Ngày mai trong đám xuân xanh ấy,</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Có kẻ theo chồng bỏ cuộc chơi...</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xmlns="" id="{E5746828-D66A-69B9-0498-8991DC94089E}"/>
              </a:ext>
            </a:extLst>
          </p:cNvPr>
          <p:cNvSpPr txBox="1"/>
          <p:nvPr/>
        </p:nvSpPr>
        <p:spPr>
          <a:xfrm>
            <a:off x="6096000" y="926421"/>
            <a:ext cx="6213446"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Tiếng ca vắt vẻo lưng chừng núi,</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Hổn hển như lời của nước mây,</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Thầm thĩ với ai ngồi dưới trúc,</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Nghe ra ý vị và thơ ngây...</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Khách xa gặp lúc mùa xuân chín,</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Lòng trí bâng khuâng sực nhớ làng:</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“Chị ấy, năm nay còn gánh thóc</a:t>
            </a:r>
            <a:b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b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Dọc bờ sông trắng nắng chang chang?”</a:t>
            </a:r>
            <a:endParaRPr kumimoji="0" lang="en-US" sz="28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916368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5">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53C13B7-3D62-A1C7-9C61-50CCEDAD78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xmlns="" id="{50004E1F-4423-4D76-68C4-CD3257AE76B4}"/>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 uri="{28A0092B-C50C-407E-A947-70E740481C1C}">
                <a14:useLocalDpi xmlns:a14="http://schemas.microsoft.com/office/drawing/2010/main"/>
              </a:ext>
            </a:extLst>
          </a:blip>
          <a:stretch>
            <a:fillRect/>
          </a:stretch>
        </p:blipFill>
        <p:spPr>
          <a:xfrm flipH="1">
            <a:off x="853596" y="4896739"/>
            <a:ext cx="1152970" cy="1432754"/>
          </a:xfrm>
          <a:prstGeom prst="rect">
            <a:avLst/>
          </a:prstGeom>
        </p:spPr>
      </p:pic>
      <p:pic>
        <p:nvPicPr>
          <p:cNvPr id="4" name="Picture 3">
            <a:extLst>
              <a:ext uri="{FF2B5EF4-FFF2-40B4-BE49-F238E27FC236}">
                <a16:creationId xmlns:a16="http://schemas.microsoft.com/office/drawing/2014/main" xmlns="" id="{B79EBB9B-63D3-48F2-BD20-88C7791BF4D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3565321"/>
            <a:ext cx="1710392" cy="2957119"/>
          </a:xfrm>
          <a:prstGeom prst="rect">
            <a:avLst/>
          </a:prstGeom>
        </p:spPr>
      </p:pic>
      <p:pic>
        <p:nvPicPr>
          <p:cNvPr id="7" name="Picture 6">
            <a:extLst>
              <a:ext uri="{FF2B5EF4-FFF2-40B4-BE49-F238E27FC236}">
                <a16:creationId xmlns:a16="http://schemas.microsoft.com/office/drawing/2014/main" xmlns="" id="{DC692D5E-9643-569E-56D8-6D29CF8B27BE}"/>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 uri="{28A0092B-C50C-407E-A947-70E740481C1C}">
                <a14:useLocalDpi xmlns:a14="http://schemas.microsoft.com/office/drawing/2010/main"/>
              </a:ext>
            </a:extLst>
          </a:blip>
          <a:stretch>
            <a:fillRect/>
          </a:stretch>
        </p:blipFill>
        <p:spPr>
          <a:xfrm>
            <a:off x="146861" y="-60446"/>
            <a:ext cx="1560223" cy="1560223"/>
          </a:xfrm>
          <a:prstGeom prst="rect">
            <a:avLst/>
          </a:prstGeom>
        </p:spPr>
      </p:pic>
      <p:sp>
        <p:nvSpPr>
          <p:cNvPr id="10" name="TextBox 9">
            <a:extLst>
              <a:ext uri="{FF2B5EF4-FFF2-40B4-BE49-F238E27FC236}">
                <a16:creationId xmlns:a16="http://schemas.microsoft.com/office/drawing/2014/main" xmlns="" id="{C34FE927-515D-46E4-16A8-9B21F782557D}"/>
              </a:ext>
            </a:extLst>
          </p:cNvPr>
          <p:cNvSpPr txBox="1"/>
          <p:nvPr/>
        </p:nvSpPr>
        <p:spPr>
          <a:xfrm>
            <a:off x="4488110" y="-104470"/>
            <a:ext cx="3984770" cy="824136"/>
          </a:xfrm>
          <a:prstGeom prst="rect">
            <a:avLst/>
          </a:prstGeom>
          <a:noFill/>
        </p:spPr>
        <p:txBody>
          <a:bodyPr wrap="square">
            <a:spAutoFit/>
          </a:bodyPr>
          <a:lstStyle/>
          <a:p>
            <a:pPr algn="just">
              <a:lnSpc>
                <a:spcPct val="150000"/>
              </a:lnSpc>
            </a:pPr>
            <a:r>
              <a:rPr lang="nl-NL"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Tìm hiểu chung</a:t>
            </a:r>
            <a:endParaRPr lang="en-US" sz="3600" dirty="0">
              <a:effectLst/>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xmlns="" id="{31F15AA5-E393-B803-C54D-32A0D67DF71D}"/>
              </a:ext>
            </a:extLst>
          </p:cNvPr>
          <p:cNvGraphicFramePr/>
          <p:nvPr>
            <p:extLst>
              <p:ext uri="{D42A27DB-BD31-4B8C-83A1-F6EECF244321}">
                <p14:modId xmlns:p14="http://schemas.microsoft.com/office/powerpoint/2010/main" val="3527411132"/>
              </p:ext>
            </p:extLst>
          </p:nvPr>
        </p:nvGraphicFramePr>
        <p:xfrm>
          <a:off x="2627351" y="855987"/>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90403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A4530721-5F99-4B1B-842C-3FA0A5ECB406}"/>
              </a:ext>
            </a:extLst>
          </p:cNvPr>
          <p:cNvSpPr/>
          <p:nvPr/>
        </p:nvSpPr>
        <p:spPr>
          <a:xfrm>
            <a:off x="1624552" y="1547829"/>
            <a:ext cx="8604362" cy="3441700"/>
          </a:xfrm>
          <a:prstGeom prst="rect">
            <a:avLst/>
          </a:prstGeom>
          <a:noFill/>
          <a:ln>
            <a:solidFill>
              <a:srgbClr val="338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07FDA812-EDDA-432F-AB26-119A7337EBA6}"/>
              </a:ext>
            </a:extLst>
          </p:cNvPr>
          <p:cNvSpPr/>
          <p:nvPr/>
        </p:nvSpPr>
        <p:spPr>
          <a:xfrm>
            <a:off x="1766090" y="2145294"/>
            <a:ext cx="4190810" cy="2246769"/>
          </a:xfrm>
          <a:prstGeom prst="rect">
            <a:avLst/>
          </a:prstGeom>
        </p:spPr>
        <p:txBody>
          <a:bodyPr vert="horz" wrap="square">
            <a:spAutoFit/>
          </a:bodyPr>
          <a:lstStyle/>
          <a:p>
            <a:pPr marL="342900" indent="-342900" algn="just">
              <a:buFont typeface="Arial" panose="020B0604020202020204" pitchFamily="34" charset="0"/>
              <a:buChar char="•"/>
            </a:pPr>
            <a:r>
              <a:rPr lang="en-US" sz="2800" dirty="0">
                <a:latin typeface="Cambria" panose="02040503050406030204" pitchFamily="18" charset="0"/>
                <a:ea typeface="Cambria" panose="02040503050406030204" pitchFamily="18" charset="0"/>
              </a:rPr>
              <a:t>Học sinh thảo luận và hoàn thành phiếu học tập.</a:t>
            </a:r>
          </a:p>
          <a:p>
            <a:pPr marL="342900" indent="-342900" algn="just">
              <a:buFont typeface="Arial" panose="020B0604020202020204" pitchFamily="34" charset="0"/>
              <a:buChar char="•"/>
            </a:pPr>
            <a:r>
              <a:rPr lang="en-US" sz="2800" b="1" dirty="0">
                <a:solidFill>
                  <a:srgbClr val="DC7176"/>
                </a:solidFill>
                <a:latin typeface="Cambria" panose="02040503050406030204" pitchFamily="18" charset="0"/>
                <a:ea typeface="Cambria" panose="02040503050406030204" pitchFamily="18" charset="0"/>
              </a:rPr>
              <a:t>Thời gian: </a:t>
            </a:r>
            <a:r>
              <a:rPr lang="en-US" sz="2800" dirty="0">
                <a:latin typeface="Cambria" panose="02040503050406030204" pitchFamily="18" charset="0"/>
                <a:ea typeface="Cambria" panose="02040503050406030204" pitchFamily="18" charset="0"/>
              </a:rPr>
              <a:t>10 phút </a:t>
            </a:r>
          </a:p>
          <a:p>
            <a:pPr marL="342900" indent="-342900" algn="just">
              <a:buFont typeface="Arial" panose="020B0604020202020204" pitchFamily="34" charset="0"/>
              <a:buChar char="•"/>
            </a:pPr>
            <a:r>
              <a:rPr lang="en-US" sz="2800" b="1" dirty="0">
                <a:solidFill>
                  <a:srgbClr val="DC7176"/>
                </a:solidFill>
                <a:latin typeface="Cambria" panose="02040503050406030204" pitchFamily="18" charset="0"/>
                <a:ea typeface="Cambria" panose="02040503050406030204" pitchFamily="18" charset="0"/>
              </a:rPr>
              <a:t>Chia sẻ: </a:t>
            </a:r>
            <a:r>
              <a:rPr lang="en-US" sz="2800" dirty="0">
                <a:latin typeface="Cambria" panose="02040503050406030204" pitchFamily="18" charset="0"/>
                <a:ea typeface="Cambria" panose="02040503050406030204" pitchFamily="18" charset="0"/>
              </a:rPr>
              <a:t>3 phút </a:t>
            </a:r>
          </a:p>
        </p:txBody>
      </p:sp>
      <p:grpSp>
        <p:nvGrpSpPr>
          <p:cNvPr id="21" name="组合 20">
            <a:extLst>
              <a:ext uri="{FF2B5EF4-FFF2-40B4-BE49-F238E27FC236}">
                <a16:creationId xmlns:a16="http://schemas.microsoft.com/office/drawing/2014/main" xmlns="" id="{D52B81C2-560B-45D1-A364-44B40F1B09F5}"/>
              </a:ext>
            </a:extLst>
          </p:cNvPr>
          <p:cNvGrpSpPr/>
          <p:nvPr/>
        </p:nvGrpSpPr>
        <p:grpSpPr>
          <a:xfrm>
            <a:off x="1657238" y="678818"/>
            <a:ext cx="3053442" cy="584252"/>
            <a:chOff x="2071451" y="2630867"/>
            <a:chExt cx="3053442" cy="584252"/>
          </a:xfrm>
        </p:grpSpPr>
        <p:sp>
          <p:nvSpPr>
            <p:cNvPr id="20" name="矩形: 圆角 19">
              <a:extLst>
                <a:ext uri="{FF2B5EF4-FFF2-40B4-BE49-F238E27FC236}">
                  <a16:creationId xmlns:a16="http://schemas.microsoft.com/office/drawing/2014/main" xmlns="" id="{3F2F8FAC-A3E4-4FCE-B930-7BEBD9825163}"/>
                </a:ext>
              </a:extLst>
            </p:cNvPr>
            <p:cNvSpPr/>
            <p:nvPr/>
          </p:nvSpPr>
          <p:spPr>
            <a:xfrm>
              <a:off x="2071451" y="2630867"/>
              <a:ext cx="3053442" cy="584252"/>
            </a:xfrm>
            <a:prstGeom prst="roundRect">
              <a:avLst/>
            </a:prstGeom>
            <a:solidFill>
              <a:srgbClr val="338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xmlns="" id="{4C6DD18E-B317-4FD0-9F85-050F0749C4B7}"/>
                </a:ext>
              </a:extLst>
            </p:cNvPr>
            <p:cNvSpPr txBox="1"/>
            <p:nvPr/>
          </p:nvSpPr>
          <p:spPr>
            <a:xfrm>
              <a:off x="2434231" y="2692160"/>
              <a:ext cx="2247731" cy="461665"/>
            </a:xfrm>
            <a:prstGeom prst="rect">
              <a:avLst/>
            </a:prstGeom>
            <a:noFill/>
          </p:spPr>
          <p:txBody>
            <a:bodyPr wrap="none" rtlCol="0">
              <a:spAutoFit/>
            </a:bodyPr>
            <a:lstStyle/>
            <a:p>
              <a:r>
                <a:rPr lang="en-US" altLang="zh-CN" sz="2400" b="1" spc="600" dirty="0">
                  <a:solidFill>
                    <a:schemeClr val="bg1"/>
                  </a:solidFill>
                  <a:latin typeface="Cambria" panose="02040503050406030204" pitchFamily="18" charset="0"/>
                  <a:ea typeface="Cambria" panose="02040503050406030204" pitchFamily="18" charset="0"/>
                  <a:cs typeface="+mn-ea"/>
                  <a:sym typeface="+mn-lt"/>
                </a:rPr>
                <a:t>NHIỆM VỤ</a:t>
              </a:r>
              <a:endParaRPr lang="zh-CN" altLang="en-US" sz="2400" b="1" spc="600" dirty="0">
                <a:solidFill>
                  <a:schemeClr val="bg1"/>
                </a:solidFill>
                <a:latin typeface="Cambria" panose="02040503050406030204" pitchFamily="18" charset="0"/>
                <a:cs typeface="+mn-ea"/>
                <a:sym typeface="+mn-lt"/>
              </a:endParaRPr>
            </a:p>
          </p:txBody>
        </p:sp>
      </p:grpSp>
      <p:pic>
        <p:nvPicPr>
          <p:cNvPr id="19" name="图片 18">
            <a:extLst>
              <a:ext uri="{FF2B5EF4-FFF2-40B4-BE49-F238E27FC236}">
                <a16:creationId xmlns:a16="http://schemas.microsoft.com/office/drawing/2014/main" xmlns="" id="{6707C631-A181-495F-B0BA-74C1146A46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6558" y="5061914"/>
            <a:ext cx="1260680" cy="1505851"/>
          </a:xfrm>
          <a:prstGeom prst="rect">
            <a:avLst/>
          </a:prstGeom>
        </p:spPr>
      </p:pic>
      <p:pic>
        <p:nvPicPr>
          <p:cNvPr id="9" name="Picture 3">
            <a:extLst>
              <a:ext uri="{FF2B5EF4-FFF2-40B4-BE49-F238E27FC236}">
                <a16:creationId xmlns:a16="http://schemas.microsoft.com/office/drawing/2014/main" xmlns="" id="{7FC3E355-4A7B-A707-3981-8F1D541B95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5362" y="945694"/>
            <a:ext cx="2144363" cy="3097635"/>
          </a:xfrm>
          <a:prstGeom prst="rect">
            <a:avLst/>
          </a:prstGeom>
          <a:effectLst>
            <a:outerShdw blurRad="50800" dist="38100" dir="2700000" algn="tl" rotWithShape="0">
              <a:prstClr val="black">
                <a:alpha val="40000"/>
              </a:prstClr>
            </a:outerShdw>
          </a:effectLst>
        </p:spPr>
      </p:pic>
      <p:pic>
        <p:nvPicPr>
          <p:cNvPr id="10" name="Picture 4">
            <a:extLst>
              <a:ext uri="{FF2B5EF4-FFF2-40B4-BE49-F238E27FC236}">
                <a16:creationId xmlns:a16="http://schemas.microsoft.com/office/drawing/2014/main" xmlns="" id="{170DBB01-29CD-F159-7B12-2720F1B174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6688" y="1520745"/>
            <a:ext cx="1943597" cy="2807343"/>
          </a:xfrm>
          <a:prstGeom prst="rect">
            <a:avLst/>
          </a:prstGeom>
          <a:effectLst>
            <a:outerShdw blurRad="50800" dist="38100" dir="2700000" algn="tl" rotWithShape="0">
              <a:prstClr val="black">
                <a:alpha val="40000"/>
              </a:prstClr>
            </a:outerShdw>
          </a:effectLst>
        </p:spPr>
      </p:pic>
      <p:pic>
        <p:nvPicPr>
          <p:cNvPr id="14" name="Picture 5">
            <a:extLst>
              <a:ext uri="{FF2B5EF4-FFF2-40B4-BE49-F238E27FC236}">
                <a16:creationId xmlns:a16="http://schemas.microsoft.com/office/drawing/2014/main" xmlns="" id="{DA4231E0-3C84-5C2C-D3F9-459B002729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8492" y="2494511"/>
            <a:ext cx="1827740" cy="2640163"/>
          </a:xfrm>
          <a:prstGeom prst="rect">
            <a:avLst/>
          </a:prstGeom>
          <a:effectLst>
            <a:outerShdw blurRad="50800" dist="38100" dir="2700000" algn="tl" rotWithShape="0">
              <a:prstClr val="black">
                <a:alpha val="40000"/>
              </a:prstClr>
            </a:outerShdw>
          </a:effectLst>
        </p:spPr>
      </p:pic>
      <p:pic>
        <p:nvPicPr>
          <p:cNvPr id="16" name="Picture 6">
            <a:extLst>
              <a:ext uri="{FF2B5EF4-FFF2-40B4-BE49-F238E27FC236}">
                <a16:creationId xmlns:a16="http://schemas.microsoft.com/office/drawing/2014/main" xmlns="" id="{E943848F-3F10-32E4-FE8B-CFB836E47D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1334" y="2567279"/>
            <a:ext cx="2144362" cy="30972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6262600"/>
      </p:ext>
    </p:extLst>
  </p:cSld>
  <p:clrMapOvr>
    <a:masterClrMapping/>
  </p:clrMapOvr>
  <mc:AlternateContent xmlns:mc="http://schemas.openxmlformats.org/markup-compatibility/2006" xmlns:p14="http://schemas.microsoft.com/office/powerpoint/2010/main">
    <mc:Choice Requires="p14">
      <p:transition spd="slow" p14:dur="1250" advTm="6000">
        <p14:switch dir="r"/>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par>
                                <p:cTn id="29" presetID="5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750" fill="hold"/>
                                        <p:tgtEl>
                                          <p:spTgt spid="16"/>
                                        </p:tgtEl>
                                        <p:attrNameLst>
                                          <p:attrName>ppt_w</p:attrName>
                                        </p:attrNameLst>
                                      </p:cBhvr>
                                      <p:tavLst>
                                        <p:tav tm="0">
                                          <p:val>
                                            <p:fltVal val="0"/>
                                          </p:val>
                                        </p:tav>
                                        <p:tav tm="100000">
                                          <p:val>
                                            <p:strVal val="#ppt_w"/>
                                          </p:val>
                                        </p:tav>
                                      </p:tavLst>
                                    </p:anim>
                                    <p:anim calcmode="lin" valueType="num">
                                      <p:cBhvr>
                                        <p:cTn id="37" dur="750" fill="hold"/>
                                        <p:tgtEl>
                                          <p:spTgt spid="16"/>
                                        </p:tgtEl>
                                        <p:attrNameLst>
                                          <p:attrName>ppt_h</p:attrName>
                                        </p:attrNameLst>
                                      </p:cBhvr>
                                      <p:tavLst>
                                        <p:tav tm="0">
                                          <p:val>
                                            <p:fltVal val="0"/>
                                          </p:val>
                                        </p:tav>
                                        <p:tav tm="100000">
                                          <p:val>
                                            <p:strVal val="#ppt_h"/>
                                          </p:val>
                                        </p:tav>
                                      </p:tavLst>
                                    </p:anim>
                                    <p:animEffect transition="in" filter="fade">
                                      <p:cBhvr>
                                        <p:cTn id="38" dur="75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750" fill="hold"/>
                                        <p:tgtEl>
                                          <p:spTgt spid="14"/>
                                        </p:tgtEl>
                                        <p:attrNameLst>
                                          <p:attrName>ppt_w</p:attrName>
                                        </p:attrNameLst>
                                      </p:cBhvr>
                                      <p:tavLst>
                                        <p:tav tm="0">
                                          <p:val>
                                            <p:fltVal val="0"/>
                                          </p:val>
                                        </p:tav>
                                        <p:tav tm="100000">
                                          <p:val>
                                            <p:strVal val="#ppt_w"/>
                                          </p:val>
                                        </p:tav>
                                      </p:tavLst>
                                    </p:anim>
                                    <p:anim calcmode="lin" valueType="num">
                                      <p:cBhvr>
                                        <p:cTn id="42" dur="750" fill="hold"/>
                                        <p:tgtEl>
                                          <p:spTgt spid="14"/>
                                        </p:tgtEl>
                                        <p:attrNameLst>
                                          <p:attrName>ppt_h</p:attrName>
                                        </p:attrNameLst>
                                      </p:cBhvr>
                                      <p:tavLst>
                                        <p:tav tm="0">
                                          <p:val>
                                            <p:fltVal val="0"/>
                                          </p:val>
                                        </p:tav>
                                        <p:tav tm="100000">
                                          <p:val>
                                            <p:strVal val="#ppt_h"/>
                                          </p:val>
                                        </p:tav>
                                      </p:tavLst>
                                    </p:anim>
                                    <p:animEffect transition="in" filter="fade">
                                      <p:cBhvr>
                                        <p:cTn id="43"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F632AD0-2FBF-ECB1-64E5-65774CCB1D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xmlns="" id="{50004E1F-4423-4D76-68C4-CD3257AE76B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flipH="1">
            <a:off x="853596" y="3808601"/>
            <a:ext cx="1152970" cy="2520892"/>
          </a:xfrm>
          <a:prstGeom prst="rect">
            <a:avLst/>
          </a:prstGeom>
        </p:spPr>
      </p:pic>
      <p:pic>
        <p:nvPicPr>
          <p:cNvPr id="4" name="Picture 3">
            <a:extLst>
              <a:ext uri="{FF2B5EF4-FFF2-40B4-BE49-F238E27FC236}">
                <a16:creationId xmlns:a16="http://schemas.microsoft.com/office/drawing/2014/main" xmlns="" id="{B79EBB9B-63D3-48F2-BD20-88C7791BF4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83" b="97283" l="9489" r="89416">
                        <a14:foregroundMark x1="45620" y1="90217" x2="45620" y2="90217"/>
                        <a14:foregroundMark x1="47810" y1="97283" x2="47810" y2="97283"/>
                        <a14:foregroundMark x1="47810" y1="97283" x2="47810" y2="95109"/>
                        <a14:foregroundMark x1="45255" y1="95109" x2="45255" y2="95109"/>
                        <a14:foregroundMark x1="38686" y1="96739" x2="37956" y2="96739"/>
                        <a14:foregroundMark x1="36861" y1="96196" x2="36861" y2="96196"/>
                        <a14:foregroundMark x1="36131" y1="95109" x2="36131" y2="95109"/>
                        <a14:foregroundMark x1="32847" y1="95109" x2="32847" y2="95109"/>
                        <a14:foregroundMark x1="32482" y1="94565" x2="32482" y2="94565"/>
                        <a14:foregroundMark x1="31752" y1="94022" x2="31752" y2="94022"/>
                      </a14:backgroundRemoval>
                    </a14:imgEffect>
                  </a14:imgLayer>
                </a14:imgProps>
              </a:ext>
            </a:extLst>
          </a:blip>
          <a:stretch>
            <a:fillRect/>
          </a:stretch>
        </p:blipFill>
        <p:spPr>
          <a:xfrm>
            <a:off x="-280311" y="2782783"/>
            <a:ext cx="1710392" cy="3739657"/>
          </a:xfrm>
          <a:prstGeom prst="rect">
            <a:avLst/>
          </a:prstGeom>
        </p:spPr>
      </p:pic>
      <p:pic>
        <p:nvPicPr>
          <p:cNvPr id="7" name="Picture 6">
            <a:extLst>
              <a:ext uri="{FF2B5EF4-FFF2-40B4-BE49-F238E27FC236}">
                <a16:creationId xmlns:a16="http://schemas.microsoft.com/office/drawing/2014/main" xmlns="" id="{DC692D5E-9643-569E-56D8-6D29CF8B27B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9778" b="89778" l="9778" r="99556">
                        <a14:foregroundMark x1="61333" y1="49333" x2="61333" y2="49333"/>
                        <a14:foregroundMark x1="61333" y1="49333" x2="57333" y2="48000"/>
                        <a14:foregroundMark x1="39111" y1="54667" x2="37333" y2="54667"/>
                        <a14:foregroundMark x1="36444" y1="55556" x2="36444" y2="55556"/>
                        <a14:foregroundMark x1="36000" y1="56444" x2="36000" y2="56444"/>
                        <a14:foregroundMark x1="34222" y1="56889" x2="32444" y2="56444"/>
                        <a14:foregroundMark x1="28000" y1="52889" x2="27556" y2="51556"/>
                        <a14:foregroundMark x1="28889" y1="51556" x2="32889" y2="49333"/>
                        <a14:foregroundMark x1="39111" y1="53333" x2="42667" y2="52000"/>
                        <a14:foregroundMark x1="56444" y1="56889" x2="56444" y2="56889"/>
                        <a14:foregroundMark x1="59556" y1="59111" x2="62222" y2="59556"/>
                        <a14:foregroundMark x1="67556" y1="61778" x2="74667" y2="60889"/>
                        <a14:foregroundMark x1="98222" y1="63111" x2="99556" y2="60889"/>
                      </a14:backgroundRemoval>
                    </a14:imgEffect>
                  </a14:imgLayer>
                </a14:imgProps>
              </a:ext>
              <a:ext uri="{28A0092B-C50C-407E-A947-70E740481C1C}">
                <a14:useLocalDpi xmlns:a14="http://schemas.microsoft.com/office/drawing/2010/main"/>
              </a:ext>
            </a:extLst>
          </a:blip>
          <a:stretch>
            <a:fillRect/>
          </a:stretch>
        </p:blipFill>
        <p:spPr>
          <a:xfrm>
            <a:off x="9726731" y="272938"/>
            <a:ext cx="1560223" cy="1560223"/>
          </a:xfrm>
          <a:prstGeom prst="rect">
            <a:avLst/>
          </a:prstGeom>
        </p:spPr>
      </p:pic>
      <p:sp>
        <p:nvSpPr>
          <p:cNvPr id="8" name="TextBox 7">
            <a:extLst>
              <a:ext uri="{FF2B5EF4-FFF2-40B4-BE49-F238E27FC236}">
                <a16:creationId xmlns:a16="http://schemas.microsoft.com/office/drawing/2014/main" xmlns="" id="{4329D025-F0AD-E312-2572-18EA73CE27D8}"/>
              </a:ext>
            </a:extLst>
          </p:cNvPr>
          <p:cNvSpPr txBox="1"/>
          <p:nvPr/>
        </p:nvSpPr>
        <p:spPr>
          <a:xfrm>
            <a:off x="2229908" y="74731"/>
            <a:ext cx="757243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trào</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xmlns="" id="{FEDA3DDC-83B2-284F-8EB9-47AA3070137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643885" y="918544"/>
            <a:ext cx="8413161" cy="1802433"/>
          </a:xfrm>
          <a:prstGeom prst="rect">
            <a:avLst/>
          </a:prstGeom>
        </p:spPr>
      </p:pic>
      <p:sp>
        <p:nvSpPr>
          <p:cNvPr id="11" name="TextBox 10">
            <a:extLst>
              <a:ext uri="{FF2B5EF4-FFF2-40B4-BE49-F238E27FC236}">
                <a16:creationId xmlns:a16="http://schemas.microsoft.com/office/drawing/2014/main" xmlns="" id="{493B6D9C-0A11-BC58-C861-5D0861D9CDFA}"/>
              </a:ext>
            </a:extLst>
          </p:cNvPr>
          <p:cNvSpPr txBox="1"/>
          <p:nvPr/>
        </p:nvSpPr>
        <p:spPr>
          <a:xfrm>
            <a:off x="1889420" y="1402320"/>
            <a:ext cx="6709296" cy="584775"/>
          </a:xfrm>
          <a:prstGeom prst="rect">
            <a:avLst/>
          </a:prstGeom>
          <a:noFill/>
        </p:spPr>
        <p:txBody>
          <a:bodyPr wrap="square">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Phong trào Thơ mới (1932 – 1945)</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a16="http://schemas.microsoft.com/office/drawing/2014/main" xmlns="" id="{6E0843FA-488F-0D60-4B18-FD184FB0182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691236" y="2265022"/>
            <a:ext cx="9940541" cy="2206244"/>
          </a:xfrm>
          <a:prstGeom prst="rect">
            <a:avLst/>
          </a:prstGeom>
        </p:spPr>
      </p:pic>
      <p:sp>
        <p:nvSpPr>
          <p:cNvPr id="13" name="TextBox 12">
            <a:extLst>
              <a:ext uri="{FF2B5EF4-FFF2-40B4-BE49-F238E27FC236}">
                <a16:creationId xmlns:a16="http://schemas.microsoft.com/office/drawing/2014/main" xmlns="" id="{B8FD4B27-0464-1B76-9E01-D989C6150BF2}"/>
              </a:ext>
            </a:extLst>
          </p:cNvPr>
          <p:cNvSpPr txBox="1"/>
          <p:nvPr/>
        </p:nvSpPr>
        <p:spPr>
          <a:xfrm rot="169363">
            <a:off x="1809546" y="2875619"/>
            <a:ext cx="8413160" cy="1077218"/>
          </a:xfrm>
          <a:prstGeom prst="rect">
            <a:avLst/>
          </a:prstGeom>
          <a:noFill/>
        </p:spPr>
        <p:txBody>
          <a:bodyPr wrap="square">
            <a:spAutoFit/>
          </a:bodyPr>
          <a:lstStyle/>
          <a:p>
            <a:pPr lvl="0"/>
            <a:r>
              <a:rPr lang="en-US" sz="3200" b="1" dirty="0">
                <a:solidFill>
                  <a:prstClr val="black"/>
                </a:solidFill>
                <a:latin typeface="Times New Roman" panose="02020603050405020304" pitchFamily="18" charset="0"/>
                <a:cs typeface="Times New Roman" panose="02020603050405020304" pitchFamily="18" charset="0"/>
              </a:rPr>
              <a:t>S</a:t>
            </a:r>
            <a:r>
              <a:rPr lang="vi-VN" sz="3200" b="1" dirty="0">
                <a:solidFill>
                  <a:prstClr val="black"/>
                </a:solidFill>
                <a:latin typeface="Times New Roman" panose="02020603050405020304" pitchFamily="18" charset="0"/>
                <a:cs typeface="Times New Roman" panose="02020603050405020304" pitchFamily="18" charset="0"/>
              </a:rPr>
              <a:t>ự kiện mở ra “một thời đại mới trong thi ca” - Việt Nam.</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4" name="Picture 13">
            <a:extLst>
              <a:ext uri="{FF2B5EF4-FFF2-40B4-BE49-F238E27FC236}">
                <a16:creationId xmlns:a16="http://schemas.microsoft.com/office/drawing/2014/main" xmlns="" id="{EE0774B0-A882-39DF-082E-2A7A3B652F6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25" b="89888" l="10000" r="93837">
                        <a14:foregroundMark x1="10116" y1="46255" x2="10116" y2="46255"/>
                        <a14:foregroundMark x1="93837" y1="44007" x2="93837" y2="44007"/>
                      </a14:backgroundRemoval>
                    </a14:imgEffect>
                  </a14:imgLayer>
                </a14:imgProps>
              </a:ext>
            </a:extLst>
          </a:blip>
          <a:stretch>
            <a:fillRect/>
          </a:stretch>
        </p:blipFill>
        <p:spPr>
          <a:xfrm>
            <a:off x="643885" y="3936931"/>
            <a:ext cx="9940541" cy="2489035"/>
          </a:xfrm>
          <a:prstGeom prst="rect">
            <a:avLst/>
          </a:prstGeom>
        </p:spPr>
      </p:pic>
      <p:sp>
        <p:nvSpPr>
          <p:cNvPr id="15" name="TextBox 14">
            <a:extLst>
              <a:ext uri="{FF2B5EF4-FFF2-40B4-BE49-F238E27FC236}">
                <a16:creationId xmlns:a16="http://schemas.microsoft.com/office/drawing/2014/main" xmlns="" id="{BCD5E617-BF4E-646F-419B-39FC7FA90050}"/>
              </a:ext>
            </a:extLst>
          </p:cNvPr>
          <p:cNvSpPr txBox="1"/>
          <p:nvPr/>
        </p:nvSpPr>
        <p:spPr>
          <a:xfrm rot="169363">
            <a:off x="1613860" y="4575438"/>
            <a:ext cx="8413160" cy="1077218"/>
          </a:xfrm>
          <a:prstGeom prst="rect">
            <a:avLst/>
          </a:prstGeom>
          <a:noFill/>
        </p:spPr>
        <p:txBody>
          <a:bodyPr wrap="square">
            <a:spAutoFit/>
          </a:bodyPr>
          <a:lstStyle/>
          <a:p>
            <a:pPr lvl="0"/>
            <a:r>
              <a:rPr lang="vi-VN" sz="3200" b="1" dirty="0">
                <a:solidFill>
                  <a:prstClr val="black"/>
                </a:solidFill>
                <a:latin typeface="Times New Roman" panose="02020603050405020304" pitchFamily="18" charset="0"/>
                <a:cs typeface="Times New Roman" panose="02020603050405020304" pitchFamily="18" charset="0"/>
              </a:rPr>
              <a:t>Thơ mới chịu ảnh hưởng của thơ ca Pháp, đặc biệt là trào lưu chủ và chủ nghĩa tượng trưng</a:t>
            </a:r>
            <a:r>
              <a:rPr lang="en-US" sz="3200" b="1" dirty="0">
                <a:solidFill>
                  <a:prstClr val="black"/>
                </a:solidFill>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60566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5" grpId="0"/>
    </p:bldLst>
  </p:timing>
</p:sld>
</file>

<file path=ppt/theme/theme1.xml><?xml version="1.0" encoding="utf-8"?>
<a:theme xmlns:a="http://schemas.openxmlformats.org/drawingml/2006/main" name="2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2391</Words>
  <Application>Microsoft Office PowerPoint</Application>
  <PresentationFormat>Custom</PresentationFormat>
  <Paragraphs>235</Paragraphs>
  <Slides>54</Slides>
  <Notes>2</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23_Office Theme</vt:lpstr>
      <vt:lpstr>1_Office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2022-09-04T03:57:48Z</dcterms:created>
  <dcterms:modified xsi:type="dcterms:W3CDTF">2022-09-04T03:59:14Z</dcterms:modified>
</cp:coreProperties>
</file>