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80" r:id="rId1"/>
  </p:sldMasterIdLst>
  <p:notesMasterIdLst>
    <p:notesMasterId r:id="rId31"/>
  </p:notesMasterIdLst>
  <p:sldIdLst>
    <p:sldId id="256" r:id="rId2"/>
    <p:sldId id="258" r:id="rId3"/>
    <p:sldId id="260" r:id="rId4"/>
    <p:sldId id="310" r:id="rId5"/>
    <p:sldId id="269" r:id="rId6"/>
    <p:sldId id="261" r:id="rId7"/>
    <p:sldId id="312" r:id="rId8"/>
    <p:sldId id="307" r:id="rId9"/>
    <p:sldId id="315" r:id="rId10"/>
    <p:sldId id="317" r:id="rId11"/>
    <p:sldId id="320" r:id="rId12"/>
    <p:sldId id="319" r:id="rId13"/>
    <p:sldId id="318" r:id="rId14"/>
    <p:sldId id="308" r:id="rId15"/>
    <p:sldId id="321" r:id="rId16"/>
    <p:sldId id="322" r:id="rId17"/>
    <p:sldId id="323" r:id="rId18"/>
    <p:sldId id="309" r:id="rId19"/>
    <p:sldId id="324" r:id="rId20"/>
    <p:sldId id="278" r:id="rId21"/>
    <p:sldId id="326" r:id="rId22"/>
    <p:sldId id="329" r:id="rId23"/>
    <p:sldId id="313" r:id="rId24"/>
    <p:sldId id="314" r:id="rId25"/>
    <p:sldId id="262" r:id="rId26"/>
    <p:sldId id="327" r:id="rId27"/>
    <p:sldId id="281" r:id="rId28"/>
    <p:sldId id="268" r:id="rId29"/>
    <p:sldId id="328" r:id="rId30"/>
  </p:sldIdLst>
  <p:sldSz cx="9144000" cy="5143500" type="screen16x9"/>
  <p:notesSz cx="6858000" cy="9144000"/>
  <p:custDataLst>
    <p:tags r:id="rId3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03F54EA-60C5-4E17-915B-1535E6786C28}">
  <a:tblStyle styleId="{803F54EA-60C5-4E17-915B-1535E6786C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-1086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708185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2" name="Google Shape;9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ge49e6cbc39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Google Shape;1517;ge49e6cbc39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9024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ge49e6cbc39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Google Shape;1517;ge49e6cbc39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3975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ge49e6cbc39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Google Shape;1517;ge49e6cbc39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3235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ge49e6cbc39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Google Shape;1517;ge49e6cbc39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9720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e49e6cbc39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e49e6cbc39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9273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6495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ge49e6cbc39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Google Shape;1517;ge49e6cbc39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36265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ge49e6cbc39_0_4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Google Shape;1517;ge49e6cbc39_0_4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0780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e49e6cbc39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e49e6cbc39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04451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133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b8228a3576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3" name="Google Shape;963;gb8228a3576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" name="Google Shape;1537;ge49e6cbc39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8" name="Google Shape;1538;ge49e6cbc39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ge3e8626ec7_0_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8" name="Google Shape;1288;ge3e8626ec7_0_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73150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" name="Google Shape;1537;ge49e6cbc39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8" name="Google Shape;1538;ge49e6cbc39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99262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57339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4768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00809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" name="Google Shape;1582;ge49e6cbd52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3" name="Google Shape;1583;ge49e6cbd52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ge3eb6bf8c5_0_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5" name="Google Shape;1185;ge3eb6bf8c5_0_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Google Shape;1002;ge2a7b9e96e_0_57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3" name="Google Shape;1003;ge2a7b9e96e_0_57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Google Shape;1253;ge3eb6bf8c5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4" name="Google Shape;1254;ge3eb6bf8c5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4742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ge49e6cbc39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3" name="Google Shape;1203;ge49e6cbc39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e49e6cbc39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e49e6cbc39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ge3e8626ec7_0_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8" name="Google Shape;1288;ge3e8626ec7_0_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9575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e49e6cbc39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e49e6cbc39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1592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e49e6cbc3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e49e6cbc3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04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1666025"/>
            <a:ext cx="2166300" cy="2149900"/>
            <a:chOff x="-11000" y="2155400"/>
            <a:chExt cx="2166300" cy="2149900"/>
          </a:xfrm>
        </p:grpSpPr>
        <p:sp>
          <p:nvSpPr>
            <p:cNvPr id="10" name="Google Shape;10;p2"/>
            <p:cNvSpPr/>
            <p:nvPr/>
          </p:nvSpPr>
          <p:spPr>
            <a:xfrm>
              <a:off x="-11000" y="2155400"/>
              <a:ext cx="2166300" cy="2149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-12" y="2193900"/>
              <a:ext cx="2111400" cy="2111400"/>
              <a:chOff x="2911288" y="-358950"/>
              <a:chExt cx="2111400" cy="2111400"/>
            </a:xfrm>
          </p:grpSpPr>
          <p:grpSp>
            <p:nvGrpSpPr>
              <p:cNvPr id="12" name="Google Shape;12;p2"/>
              <p:cNvGrpSpPr/>
              <p:nvPr/>
            </p:nvGrpSpPr>
            <p:grpSpPr>
              <a:xfrm>
                <a:off x="3209575" y="-3589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13" name="Google Shape;13;p2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" name="Google Shape;14;p2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5" name="Google Shape;15;p2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" name="Google Shape;16;p2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17" name="Google Shape;17;p2"/>
              <p:cNvGrpSpPr/>
              <p:nvPr/>
            </p:nvGrpSpPr>
            <p:grpSpPr>
              <a:xfrm rot="5400000">
                <a:off x="3209575" y="-2065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18" name="Google Shape;18;p2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" name="Google Shape;19;p2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" name="Google Shape;20;p2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" name="Google Shape;21;p2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22" name="Google Shape;22;p2"/>
          <p:cNvGrpSpPr/>
          <p:nvPr/>
        </p:nvGrpSpPr>
        <p:grpSpPr>
          <a:xfrm>
            <a:off x="-418217" y="3432649"/>
            <a:ext cx="2477822" cy="2251705"/>
            <a:chOff x="-481830" y="3473586"/>
            <a:chExt cx="2477822" cy="2251705"/>
          </a:xfrm>
        </p:grpSpPr>
        <p:sp>
          <p:nvSpPr>
            <p:cNvPr id="23" name="Google Shape;23;p2"/>
            <p:cNvSpPr/>
            <p:nvPr/>
          </p:nvSpPr>
          <p:spPr>
            <a:xfrm>
              <a:off x="-481830" y="3473586"/>
              <a:ext cx="2477822" cy="2251705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chemeClr val="accent5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8322" y="4099264"/>
              <a:ext cx="261660" cy="429908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072804" y="4099264"/>
              <a:ext cx="261660" cy="429908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-29407" y="4555260"/>
              <a:ext cx="1625507" cy="792303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39403" y="4797955"/>
              <a:ext cx="1039138" cy="561185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29764" y="4555260"/>
              <a:ext cx="1625864" cy="796054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0" y="0"/>
            <a:ext cx="2259900" cy="219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0" name="Google Shape;30;p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537"/>
            <a:ext cx="2259901" cy="2206976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2"/>
          <p:cNvSpPr/>
          <p:nvPr/>
        </p:nvSpPr>
        <p:spPr>
          <a:xfrm>
            <a:off x="6992300" y="3049200"/>
            <a:ext cx="2166300" cy="2149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32;p2"/>
          <p:cNvGrpSpPr/>
          <p:nvPr/>
        </p:nvGrpSpPr>
        <p:grpSpPr>
          <a:xfrm>
            <a:off x="6992295" y="3017551"/>
            <a:ext cx="2166296" cy="2166296"/>
            <a:chOff x="2911288" y="-358950"/>
            <a:chExt cx="2111400" cy="2111400"/>
          </a:xfrm>
        </p:grpSpPr>
        <p:grpSp>
          <p:nvGrpSpPr>
            <p:cNvPr id="33" name="Google Shape;33;p2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34" name="Google Shape;34;p2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8" name="Google Shape;38;p2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39" name="Google Shape;39;p2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pic>
        <p:nvPicPr>
          <p:cNvPr id="43" name="Google Shape;43;p2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8375" y="1608313"/>
            <a:ext cx="2746926" cy="144087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2"/>
          <p:cNvSpPr/>
          <p:nvPr/>
        </p:nvSpPr>
        <p:spPr>
          <a:xfrm>
            <a:off x="890400" y="-1064050"/>
            <a:ext cx="3530400" cy="3530400"/>
          </a:xfrm>
          <a:prstGeom prst="ellipse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5" name="Google Shape;45;p2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41625" y="4117650"/>
            <a:ext cx="3150674" cy="657676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2"/>
          <p:cNvSpPr/>
          <p:nvPr/>
        </p:nvSpPr>
        <p:spPr>
          <a:xfrm>
            <a:off x="-56575" y="1549550"/>
            <a:ext cx="1539600" cy="15396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 rot="-5400000">
            <a:off x="6443985" y="-1942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/>
          <p:nvPr/>
        </p:nvSpPr>
        <p:spPr>
          <a:xfrm rot="-5400000">
            <a:off x="7032274" y="-1942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/>
          <p:nvPr/>
        </p:nvSpPr>
        <p:spPr>
          <a:xfrm rot="-5400000">
            <a:off x="7782576" y="-1942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 txBox="1"/>
          <p:nvPr/>
        </p:nvSpPr>
        <p:spPr>
          <a:xfrm>
            <a:off x="2392501" y="3103450"/>
            <a:ext cx="42669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enor Sans"/>
                <a:ea typeface="Tenor Sans"/>
                <a:cs typeface="Tenor Sans"/>
                <a:sym typeface="Tenor Sans"/>
              </a:rPr>
              <a:t>Here is where your presentation begins</a:t>
            </a:r>
            <a:endParaRPr>
              <a:latin typeface="Tenor Sans"/>
              <a:ea typeface="Tenor Sans"/>
              <a:cs typeface="Tenor Sans"/>
              <a:sym typeface="Tenor Sans"/>
            </a:endParaRPr>
          </a:p>
        </p:txBody>
      </p:sp>
      <p:grpSp>
        <p:nvGrpSpPr>
          <p:cNvPr id="51" name="Google Shape;51;p2"/>
          <p:cNvGrpSpPr/>
          <p:nvPr/>
        </p:nvGrpSpPr>
        <p:grpSpPr>
          <a:xfrm>
            <a:off x="839355" y="1374911"/>
            <a:ext cx="465578" cy="423091"/>
            <a:chOff x="7785830" y="3426911"/>
            <a:chExt cx="465578" cy="423091"/>
          </a:xfrm>
        </p:grpSpPr>
        <p:sp>
          <p:nvSpPr>
            <p:cNvPr id="52" name="Google Shape;52;p2"/>
            <p:cNvSpPr/>
            <p:nvPr/>
          </p:nvSpPr>
          <p:spPr>
            <a:xfrm>
              <a:off x="7785830" y="3426911"/>
              <a:ext cx="465578" cy="423091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rgbClr val="FFC139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913630" y="3544476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8077945" y="3544476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7870840" y="3630157"/>
              <a:ext cx="305430" cy="148872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rgbClr val="000868"/>
            </a:solidFill>
            <a:ln w="6800" cap="rnd" cmpd="sng">
              <a:solidFill>
                <a:srgbClr val="00086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921349" y="3675759"/>
              <a:ext cx="195252" cy="105446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870773" y="3630157"/>
              <a:ext cx="305497" cy="149577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" name="Google Shape;58;p2"/>
          <p:cNvSpPr txBox="1"/>
          <p:nvPr/>
        </p:nvSpPr>
        <p:spPr>
          <a:xfrm>
            <a:off x="2484599" y="3179650"/>
            <a:ext cx="4266900" cy="3771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grpSp>
        <p:nvGrpSpPr>
          <p:cNvPr id="59" name="Google Shape;59;p2"/>
          <p:cNvGrpSpPr/>
          <p:nvPr/>
        </p:nvGrpSpPr>
        <p:grpSpPr>
          <a:xfrm>
            <a:off x="7362588" y="572988"/>
            <a:ext cx="751317" cy="950076"/>
            <a:chOff x="7738088" y="641200"/>
            <a:chExt cx="751317" cy="950076"/>
          </a:xfrm>
        </p:grpSpPr>
        <p:sp>
          <p:nvSpPr>
            <p:cNvPr id="60" name="Google Shape;60;p2"/>
            <p:cNvSpPr/>
            <p:nvPr/>
          </p:nvSpPr>
          <p:spPr>
            <a:xfrm>
              <a:off x="7807809" y="641200"/>
              <a:ext cx="563922" cy="949267"/>
            </a:xfrm>
            <a:custGeom>
              <a:avLst/>
              <a:gdLst/>
              <a:ahLst/>
              <a:cxnLst/>
              <a:rect l="l" t="t" r="r" b="b"/>
              <a:pathLst>
                <a:path w="14842" h="24984" extrusionOk="0">
                  <a:moveTo>
                    <a:pt x="5698" y="20213"/>
                  </a:moveTo>
                  <a:cubicBezTo>
                    <a:pt x="6158" y="20213"/>
                    <a:pt x="6807" y="20506"/>
                    <a:pt x="7539" y="21050"/>
                  </a:cubicBezTo>
                  <a:cubicBezTo>
                    <a:pt x="7581" y="21092"/>
                    <a:pt x="7602" y="21113"/>
                    <a:pt x="7623" y="21113"/>
                  </a:cubicBezTo>
                  <a:lnTo>
                    <a:pt x="4777" y="21782"/>
                  </a:lnTo>
                  <a:cubicBezTo>
                    <a:pt x="4672" y="21426"/>
                    <a:pt x="4756" y="20778"/>
                    <a:pt x="5112" y="20422"/>
                  </a:cubicBezTo>
                  <a:cubicBezTo>
                    <a:pt x="5279" y="20297"/>
                    <a:pt x="5447" y="20213"/>
                    <a:pt x="5698" y="20213"/>
                  </a:cubicBezTo>
                  <a:close/>
                  <a:moveTo>
                    <a:pt x="11138" y="1"/>
                  </a:moveTo>
                  <a:cubicBezTo>
                    <a:pt x="11054" y="1"/>
                    <a:pt x="10887" y="22"/>
                    <a:pt x="10678" y="63"/>
                  </a:cubicBezTo>
                  <a:cubicBezTo>
                    <a:pt x="9087" y="315"/>
                    <a:pt x="4338" y="1528"/>
                    <a:pt x="1994" y="2114"/>
                  </a:cubicBezTo>
                  <a:cubicBezTo>
                    <a:pt x="1199" y="2323"/>
                    <a:pt x="697" y="2470"/>
                    <a:pt x="697" y="2470"/>
                  </a:cubicBezTo>
                  <a:cubicBezTo>
                    <a:pt x="676" y="2470"/>
                    <a:pt x="613" y="2491"/>
                    <a:pt x="530" y="2532"/>
                  </a:cubicBezTo>
                  <a:cubicBezTo>
                    <a:pt x="1" y="2817"/>
                    <a:pt x="1232" y="5573"/>
                    <a:pt x="1455" y="5573"/>
                  </a:cubicBezTo>
                  <a:cubicBezTo>
                    <a:pt x="1461" y="5573"/>
                    <a:pt x="1466" y="5571"/>
                    <a:pt x="1471" y="5566"/>
                  </a:cubicBezTo>
                  <a:cubicBezTo>
                    <a:pt x="1534" y="5524"/>
                    <a:pt x="1576" y="5462"/>
                    <a:pt x="1618" y="5420"/>
                  </a:cubicBezTo>
                  <a:cubicBezTo>
                    <a:pt x="1673" y="5333"/>
                    <a:pt x="1707" y="5297"/>
                    <a:pt x="1728" y="5297"/>
                  </a:cubicBezTo>
                  <a:cubicBezTo>
                    <a:pt x="1761" y="5297"/>
                    <a:pt x="1756" y="5394"/>
                    <a:pt x="1743" y="5524"/>
                  </a:cubicBezTo>
                  <a:lnTo>
                    <a:pt x="1743" y="5545"/>
                  </a:lnTo>
                  <a:cubicBezTo>
                    <a:pt x="1785" y="5462"/>
                    <a:pt x="1827" y="5399"/>
                    <a:pt x="1848" y="5315"/>
                  </a:cubicBezTo>
                  <a:cubicBezTo>
                    <a:pt x="1973" y="4897"/>
                    <a:pt x="1785" y="4436"/>
                    <a:pt x="1618" y="4164"/>
                  </a:cubicBezTo>
                  <a:lnTo>
                    <a:pt x="3124" y="3872"/>
                  </a:lnTo>
                  <a:lnTo>
                    <a:pt x="3208" y="4039"/>
                  </a:lnTo>
                  <a:cubicBezTo>
                    <a:pt x="3250" y="4185"/>
                    <a:pt x="3333" y="4332"/>
                    <a:pt x="3396" y="4499"/>
                  </a:cubicBezTo>
                  <a:cubicBezTo>
                    <a:pt x="3459" y="4729"/>
                    <a:pt x="3522" y="5001"/>
                    <a:pt x="3564" y="5294"/>
                  </a:cubicBezTo>
                  <a:lnTo>
                    <a:pt x="2099" y="5504"/>
                  </a:lnTo>
                  <a:lnTo>
                    <a:pt x="1743" y="5545"/>
                  </a:lnTo>
                  <a:cubicBezTo>
                    <a:pt x="1722" y="5629"/>
                    <a:pt x="1722" y="5734"/>
                    <a:pt x="1680" y="5817"/>
                  </a:cubicBezTo>
                  <a:cubicBezTo>
                    <a:pt x="1659" y="5922"/>
                    <a:pt x="1639" y="6027"/>
                    <a:pt x="1639" y="6048"/>
                  </a:cubicBezTo>
                  <a:lnTo>
                    <a:pt x="1639" y="6069"/>
                  </a:lnTo>
                  <a:lnTo>
                    <a:pt x="2078" y="5985"/>
                  </a:lnTo>
                  <a:lnTo>
                    <a:pt x="2099" y="5985"/>
                  </a:lnTo>
                  <a:lnTo>
                    <a:pt x="3626" y="5734"/>
                  </a:lnTo>
                  <a:lnTo>
                    <a:pt x="3856" y="5671"/>
                  </a:lnTo>
                  <a:lnTo>
                    <a:pt x="3856" y="5755"/>
                  </a:lnTo>
                  <a:cubicBezTo>
                    <a:pt x="3856" y="6382"/>
                    <a:pt x="3836" y="10881"/>
                    <a:pt x="2392" y="17242"/>
                  </a:cubicBezTo>
                  <a:cubicBezTo>
                    <a:pt x="1994" y="18937"/>
                    <a:pt x="1973" y="20297"/>
                    <a:pt x="2141" y="21343"/>
                  </a:cubicBezTo>
                  <a:cubicBezTo>
                    <a:pt x="2203" y="21824"/>
                    <a:pt x="2308" y="22242"/>
                    <a:pt x="2455" y="22577"/>
                  </a:cubicBezTo>
                  <a:cubicBezTo>
                    <a:pt x="3229" y="24607"/>
                    <a:pt x="4861" y="24983"/>
                    <a:pt x="4861" y="24983"/>
                  </a:cubicBezTo>
                  <a:cubicBezTo>
                    <a:pt x="4861" y="24983"/>
                    <a:pt x="8481" y="24230"/>
                    <a:pt x="9882" y="23100"/>
                  </a:cubicBezTo>
                  <a:cubicBezTo>
                    <a:pt x="12304" y="21154"/>
                    <a:pt x="13211" y="18287"/>
                    <a:pt x="12865" y="18287"/>
                  </a:cubicBezTo>
                  <a:cubicBezTo>
                    <a:pt x="12861" y="18287"/>
                    <a:pt x="12858" y="18287"/>
                    <a:pt x="12854" y="18288"/>
                  </a:cubicBezTo>
                  <a:cubicBezTo>
                    <a:pt x="12665" y="18309"/>
                    <a:pt x="12603" y="18309"/>
                    <a:pt x="12603" y="18309"/>
                  </a:cubicBezTo>
                  <a:cubicBezTo>
                    <a:pt x="12603" y="18309"/>
                    <a:pt x="12561" y="18225"/>
                    <a:pt x="12561" y="18079"/>
                  </a:cubicBezTo>
                  <a:cubicBezTo>
                    <a:pt x="12519" y="17660"/>
                    <a:pt x="12456" y="16656"/>
                    <a:pt x="12644" y="15359"/>
                  </a:cubicBezTo>
                  <a:cubicBezTo>
                    <a:pt x="13147" y="11906"/>
                    <a:pt x="14841" y="6089"/>
                    <a:pt x="14130" y="2491"/>
                  </a:cubicBezTo>
                  <a:cubicBezTo>
                    <a:pt x="13983" y="1633"/>
                    <a:pt x="13377" y="1047"/>
                    <a:pt x="12854" y="628"/>
                  </a:cubicBezTo>
                  <a:cubicBezTo>
                    <a:pt x="12603" y="419"/>
                    <a:pt x="12310" y="273"/>
                    <a:pt x="12038" y="168"/>
                  </a:cubicBezTo>
                  <a:cubicBezTo>
                    <a:pt x="11807" y="84"/>
                    <a:pt x="11577" y="1"/>
                    <a:pt x="11347" y="1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8005994" y="810128"/>
              <a:ext cx="298147" cy="85527"/>
            </a:xfrm>
            <a:custGeom>
              <a:avLst/>
              <a:gdLst/>
              <a:ahLst/>
              <a:cxnLst/>
              <a:rect l="l" t="t" r="r" b="b"/>
              <a:pathLst>
                <a:path w="7847" h="2251" extrusionOk="0">
                  <a:moveTo>
                    <a:pt x="7582" y="1"/>
                  </a:moveTo>
                  <a:cubicBezTo>
                    <a:pt x="7558" y="1"/>
                    <a:pt x="7534" y="4"/>
                    <a:pt x="7512" y="11"/>
                  </a:cubicBezTo>
                  <a:lnTo>
                    <a:pt x="210" y="1727"/>
                  </a:lnTo>
                  <a:cubicBezTo>
                    <a:pt x="84" y="1748"/>
                    <a:pt x="0" y="1915"/>
                    <a:pt x="21" y="2041"/>
                  </a:cubicBezTo>
                  <a:cubicBezTo>
                    <a:pt x="63" y="2167"/>
                    <a:pt x="168" y="2250"/>
                    <a:pt x="293" y="2250"/>
                  </a:cubicBezTo>
                  <a:cubicBezTo>
                    <a:pt x="293" y="2250"/>
                    <a:pt x="314" y="2250"/>
                    <a:pt x="335" y="2229"/>
                  </a:cubicBezTo>
                  <a:lnTo>
                    <a:pt x="7638" y="493"/>
                  </a:lnTo>
                  <a:cubicBezTo>
                    <a:pt x="7763" y="472"/>
                    <a:pt x="7847" y="325"/>
                    <a:pt x="7826" y="179"/>
                  </a:cubicBezTo>
                  <a:cubicBezTo>
                    <a:pt x="7809" y="75"/>
                    <a:pt x="7692" y="1"/>
                    <a:pt x="7582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8001207" y="889615"/>
              <a:ext cx="298185" cy="85527"/>
            </a:xfrm>
            <a:custGeom>
              <a:avLst/>
              <a:gdLst/>
              <a:ahLst/>
              <a:cxnLst/>
              <a:rect l="l" t="t" r="r" b="b"/>
              <a:pathLst>
                <a:path w="7848" h="2251" extrusionOk="0">
                  <a:moveTo>
                    <a:pt x="7580" y="1"/>
                  </a:moveTo>
                  <a:cubicBezTo>
                    <a:pt x="7558" y="1"/>
                    <a:pt x="7535" y="4"/>
                    <a:pt x="7513" y="12"/>
                  </a:cubicBezTo>
                  <a:lnTo>
                    <a:pt x="210" y="1727"/>
                  </a:lnTo>
                  <a:cubicBezTo>
                    <a:pt x="85" y="1748"/>
                    <a:pt x="1" y="1916"/>
                    <a:pt x="22" y="2041"/>
                  </a:cubicBezTo>
                  <a:cubicBezTo>
                    <a:pt x="43" y="2167"/>
                    <a:pt x="147" y="2251"/>
                    <a:pt x="294" y="2251"/>
                  </a:cubicBezTo>
                  <a:cubicBezTo>
                    <a:pt x="294" y="2251"/>
                    <a:pt x="315" y="2251"/>
                    <a:pt x="336" y="2230"/>
                  </a:cubicBezTo>
                  <a:lnTo>
                    <a:pt x="7638" y="493"/>
                  </a:lnTo>
                  <a:cubicBezTo>
                    <a:pt x="7764" y="472"/>
                    <a:pt x="7847" y="326"/>
                    <a:pt x="7805" y="179"/>
                  </a:cubicBezTo>
                  <a:cubicBezTo>
                    <a:pt x="7788" y="76"/>
                    <a:pt x="7686" y="1"/>
                    <a:pt x="7580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997255" y="959869"/>
              <a:ext cx="298147" cy="86021"/>
            </a:xfrm>
            <a:custGeom>
              <a:avLst/>
              <a:gdLst/>
              <a:ahLst/>
              <a:cxnLst/>
              <a:rect l="l" t="t" r="r" b="b"/>
              <a:pathLst>
                <a:path w="7847" h="2264" extrusionOk="0">
                  <a:moveTo>
                    <a:pt x="7551" y="1"/>
                  </a:moveTo>
                  <a:cubicBezTo>
                    <a:pt x="7538" y="1"/>
                    <a:pt x="7525" y="2"/>
                    <a:pt x="7512" y="4"/>
                  </a:cubicBezTo>
                  <a:lnTo>
                    <a:pt x="210" y="1741"/>
                  </a:lnTo>
                  <a:cubicBezTo>
                    <a:pt x="63" y="1762"/>
                    <a:pt x="0" y="1929"/>
                    <a:pt x="21" y="2055"/>
                  </a:cubicBezTo>
                  <a:cubicBezTo>
                    <a:pt x="42" y="2180"/>
                    <a:pt x="147" y="2264"/>
                    <a:pt x="293" y="2264"/>
                  </a:cubicBezTo>
                  <a:cubicBezTo>
                    <a:pt x="314" y="2264"/>
                    <a:pt x="314" y="2264"/>
                    <a:pt x="335" y="2222"/>
                  </a:cubicBezTo>
                  <a:lnTo>
                    <a:pt x="7637" y="506"/>
                  </a:lnTo>
                  <a:cubicBezTo>
                    <a:pt x="7763" y="485"/>
                    <a:pt x="7847" y="318"/>
                    <a:pt x="7805" y="192"/>
                  </a:cubicBezTo>
                  <a:cubicBezTo>
                    <a:pt x="7786" y="80"/>
                    <a:pt x="7666" y="1"/>
                    <a:pt x="7551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985325" y="1409167"/>
              <a:ext cx="112123" cy="59690"/>
            </a:xfrm>
            <a:custGeom>
              <a:avLst/>
              <a:gdLst/>
              <a:ahLst/>
              <a:cxnLst/>
              <a:rect l="l" t="t" r="r" b="b"/>
              <a:pathLst>
                <a:path w="2951" h="1571" extrusionOk="0">
                  <a:moveTo>
                    <a:pt x="1026" y="1"/>
                  </a:moveTo>
                  <a:cubicBezTo>
                    <a:pt x="775" y="1"/>
                    <a:pt x="607" y="85"/>
                    <a:pt x="440" y="210"/>
                  </a:cubicBezTo>
                  <a:cubicBezTo>
                    <a:pt x="84" y="566"/>
                    <a:pt x="0" y="1214"/>
                    <a:pt x="105" y="1570"/>
                  </a:cubicBezTo>
                  <a:lnTo>
                    <a:pt x="2951" y="922"/>
                  </a:lnTo>
                  <a:lnTo>
                    <a:pt x="2867" y="838"/>
                  </a:lnTo>
                  <a:cubicBezTo>
                    <a:pt x="2135" y="294"/>
                    <a:pt x="1486" y="1"/>
                    <a:pt x="1026" y="1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67049" y="1145098"/>
              <a:ext cx="298147" cy="85261"/>
            </a:xfrm>
            <a:custGeom>
              <a:avLst/>
              <a:gdLst/>
              <a:ahLst/>
              <a:cxnLst/>
              <a:rect l="l" t="t" r="r" b="b"/>
              <a:pathLst>
                <a:path w="7847" h="2244" extrusionOk="0">
                  <a:moveTo>
                    <a:pt x="7560" y="0"/>
                  </a:moveTo>
                  <a:cubicBezTo>
                    <a:pt x="7544" y="0"/>
                    <a:pt x="7528" y="2"/>
                    <a:pt x="7512" y="4"/>
                  </a:cubicBezTo>
                  <a:lnTo>
                    <a:pt x="209" y="1720"/>
                  </a:lnTo>
                  <a:cubicBezTo>
                    <a:pt x="84" y="1741"/>
                    <a:pt x="0" y="1908"/>
                    <a:pt x="42" y="2034"/>
                  </a:cubicBezTo>
                  <a:cubicBezTo>
                    <a:pt x="63" y="2159"/>
                    <a:pt x="168" y="2243"/>
                    <a:pt x="293" y="2243"/>
                  </a:cubicBezTo>
                  <a:cubicBezTo>
                    <a:pt x="314" y="2243"/>
                    <a:pt x="314" y="2243"/>
                    <a:pt x="335" y="2222"/>
                  </a:cubicBezTo>
                  <a:lnTo>
                    <a:pt x="7637" y="485"/>
                  </a:lnTo>
                  <a:cubicBezTo>
                    <a:pt x="7784" y="465"/>
                    <a:pt x="7847" y="318"/>
                    <a:pt x="7826" y="193"/>
                  </a:cubicBezTo>
                  <a:cubicBezTo>
                    <a:pt x="7807" y="64"/>
                    <a:pt x="7677" y="0"/>
                    <a:pt x="7560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7952725" y="1225382"/>
              <a:ext cx="297387" cy="86059"/>
            </a:xfrm>
            <a:custGeom>
              <a:avLst/>
              <a:gdLst/>
              <a:ahLst/>
              <a:cxnLst/>
              <a:rect l="l" t="t" r="r" b="b"/>
              <a:pathLst>
                <a:path w="7827" h="2265" extrusionOk="0">
                  <a:moveTo>
                    <a:pt x="7546" y="1"/>
                  </a:moveTo>
                  <a:cubicBezTo>
                    <a:pt x="7528" y="1"/>
                    <a:pt x="7510" y="2"/>
                    <a:pt x="7491" y="5"/>
                  </a:cubicBezTo>
                  <a:lnTo>
                    <a:pt x="189" y="1741"/>
                  </a:lnTo>
                  <a:cubicBezTo>
                    <a:pt x="63" y="1762"/>
                    <a:pt x="1" y="1909"/>
                    <a:pt x="22" y="2055"/>
                  </a:cubicBezTo>
                  <a:cubicBezTo>
                    <a:pt x="42" y="2181"/>
                    <a:pt x="147" y="2264"/>
                    <a:pt x="273" y="2264"/>
                  </a:cubicBezTo>
                  <a:cubicBezTo>
                    <a:pt x="273" y="2264"/>
                    <a:pt x="314" y="2222"/>
                    <a:pt x="335" y="2222"/>
                  </a:cubicBezTo>
                  <a:lnTo>
                    <a:pt x="7638" y="507"/>
                  </a:lnTo>
                  <a:cubicBezTo>
                    <a:pt x="7763" y="486"/>
                    <a:pt x="7826" y="318"/>
                    <a:pt x="7805" y="193"/>
                  </a:cubicBezTo>
                  <a:cubicBezTo>
                    <a:pt x="7787" y="65"/>
                    <a:pt x="7672" y="1"/>
                    <a:pt x="7546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938400" y="1295066"/>
              <a:ext cx="298185" cy="85527"/>
            </a:xfrm>
            <a:custGeom>
              <a:avLst/>
              <a:gdLst/>
              <a:ahLst/>
              <a:cxnLst/>
              <a:rect l="l" t="t" r="r" b="b"/>
              <a:pathLst>
                <a:path w="7848" h="2251" extrusionOk="0">
                  <a:moveTo>
                    <a:pt x="7582" y="1"/>
                  </a:moveTo>
                  <a:cubicBezTo>
                    <a:pt x="7558" y="1"/>
                    <a:pt x="7535" y="4"/>
                    <a:pt x="7513" y="12"/>
                  </a:cubicBezTo>
                  <a:lnTo>
                    <a:pt x="210" y="1728"/>
                  </a:lnTo>
                  <a:cubicBezTo>
                    <a:pt x="85" y="1748"/>
                    <a:pt x="1" y="1916"/>
                    <a:pt x="22" y="2041"/>
                  </a:cubicBezTo>
                  <a:cubicBezTo>
                    <a:pt x="64" y="2167"/>
                    <a:pt x="168" y="2251"/>
                    <a:pt x="294" y="2251"/>
                  </a:cubicBezTo>
                  <a:cubicBezTo>
                    <a:pt x="315" y="2251"/>
                    <a:pt x="336" y="2251"/>
                    <a:pt x="336" y="2230"/>
                  </a:cubicBezTo>
                  <a:lnTo>
                    <a:pt x="7638" y="493"/>
                  </a:lnTo>
                  <a:cubicBezTo>
                    <a:pt x="7764" y="472"/>
                    <a:pt x="7847" y="305"/>
                    <a:pt x="7826" y="179"/>
                  </a:cubicBezTo>
                  <a:cubicBezTo>
                    <a:pt x="7809" y="76"/>
                    <a:pt x="7693" y="1"/>
                    <a:pt x="7582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7738088" y="731858"/>
              <a:ext cx="197194" cy="153728"/>
            </a:xfrm>
            <a:custGeom>
              <a:avLst/>
              <a:gdLst/>
              <a:ahLst/>
              <a:cxnLst/>
              <a:rect l="l" t="t" r="r" b="b"/>
              <a:pathLst>
                <a:path w="5190" h="4046" extrusionOk="0">
                  <a:moveTo>
                    <a:pt x="3078" y="0"/>
                  </a:moveTo>
                  <a:cubicBezTo>
                    <a:pt x="2885" y="0"/>
                    <a:pt x="2675" y="26"/>
                    <a:pt x="2448" y="84"/>
                  </a:cubicBezTo>
                  <a:cubicBezTo>
                    <a:pt x="2427" y="84"/>
                    <a:pt x="2365" y="105"/>
                    <a:pt x="2302" y="146"/>
                  </a:cubicBezTo>
                  <a:cubicBezTo>
                    <a:pt x="1737" y="439"/>
                    <a:pt x="0" y="1548"/>
                    <a:pt x="879" y="3118"/>
                  </a:cubicBezTo>
                  <a:cubicBezTo>
                    <a:pt x="1293" y="3841"/>
                    <a:pt x="1837" y="4046"/>
                    <a:pt x="2313" y="4046"/>
                  </a:cubicBezTo>
                  <a:cubicBezTo>
                    <a:pt x="2897" y="4046"/>
                    <a:pt x="3378" y="3738"/>
                    <a:pt x="3390" y="3703"/>
                  </a:cubicBezTo>
                  <a:cubicBezTo>
                    <a:pt x="3443" y="3631"/>
                    <a:pt x="3479" y="3529"/>
                    <a:pt x="3502" y="3431"/>
                  </a:cubicBezTo>
                  <a:lnTo>
                    <a:pt x="3502" y="3431"/>
                  </a:lnTo>
                  <a:lnTo>
                    <a:pt x="3913" y="3118"/>
                  </a:lnTo>
                  <a:lnTo>
                    <a:pt x="5189" y="2113"/>
                  </a:lnTo>
                  <a:lnTo>
                    <a:pt x="5022" y="1444"/>
                  </a:lnTo>
                  <a:lnTo>
                    <a:pt x="5043" y="1360"/>
                  </a:lnTo>
                  <a:cubicBezTo>
                    <a:pt x="5043" y="1360"/>
                    <a:pt x="4492" y="0"/>
                    <a:pt x="3078" y="0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858116" y="780340"/>
              <a:ext cx="94646" cy="98597"/>
            </a:xfrm>
            <a:custGeom>
              <a:avLst/>
              <a:gdLst/>
              <a:ahLst/>
              <a:cxnLst/>
              <a:rect l="l" t="t" r="r" b="b"/>
              <a:pathLst>
                <a:path w="2491" h="2595" extrusionOk="0">
                  <a:moveTo>
                    <a:pt x="1863" y="0"/>
                  </a:moveTo>
                  <a:lnTo>
                    <a:pt x="43" y="419"/>
                  </a:lnTo>
                  <a:cubicBezTo>
                    <a:pt x="859" y="1318"/>
                    <a:pt x="43" y="2532"/>
                    <a:pt x="1" y="2595"/>
                  </a:cubicBezTo>
                  <a:lnTo>
                    <a:pt x="2491" y="2072"/>
                  </a:lnTo>
                  <a:cubicBezTo>
                    <a:pt x="2407" y="1590"/>
                    <a:pt x="2281" y="795"/>
                    <a:pt x="2114" y="419"/>
                  </a:cubicBezTo>
                  <a:cubicBezTo>
                    <a:pt x="2093" y="377"/>
                    <a:pt x="1884" y="63"/>
                    <a:pt x="1863" y="0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990112" y="1318548"/>
              <a:ext cx="499292" cy="272728"/>
            </a:xfrm>
            <a:custGeom>
              <a:avLst/>
              <a:gdLst/>
              <a:ahLst/>
              <a:cxnLst/>
              <a:rect l="l" t="t" r="r" b="b"/>
              <a:pathLst>
                <a:path w="13141" h="7178" extrusionOk="0">
                  <a:moveTo>
                    <a:pt x="10587" y="1"/>
                  </a:moveTo>
                  <a:cubicBezTo>
                    <a:pt x="10587" y="1"/>
                    <a:pt x="8286" y="294"/>
                    <a:pt x="7491" y="482"/>
                  </a:cubicBezTo>
                  <a:cubicBezTo>
                    <a:pt x="5649" y="879"/>
                    <a:pt x="293" y="2595"/>
                    <a:pt x="293" y="2595"/>
                  </a:cubicBezTo>
                  <a:cubicBezTo>
                    <a:pt x="628" y="2762"/>
                    <a:pt x="2302" y="2909"/>
                    <a:pt x="2720" y="3223"/>
                  </a:cubicBezTo>
                  <a:cubicBezTo>
                    <a:pt x="2908" y="3348"/>
                    <a:pt x="3473" y="4395"/>
                    <a:pt x="3118" y="5148"/>
                  </a:cubicBezTo>
                  <a:cubicBezTo>
                    <a:pt x="2950" y="5441"/>
                    <a:pt x="2302" y="6424"/>
                    <a:pt x="0" y="7177"/>
                  </a:cubicBezTo>
                  <a:lnTo>
                    <a:pt x="12240" y="4143"/>
                  </a:lnTo>
                  <a:cubicBezTo>
                    <a:pt x="13098" y="3390"/>
                    <a:pt x="13140" y="2637"/>
                    <a:pt x="12847" y="1654"/>
                  </a:cubicBezTo>
                  <a:cubicBezTo>
                    <a:pt x="12554" y="524"/>
                    <a:pt x="11299" y="42"/>
                    <a:pt x="10985" y="42"/>
                  </a:cubicBezTo>
                  <a:lnTo>
                    <a:pt x="10587" y="1"/>
                  </a:ln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71;p2"/>
          <p:cNvGrpSpPr/>
          <p:nvPr/>
        </p:nvGrpSpPr>
        <p:grpSpPr>
          <a:xfrm>
            <a:off x="488351" y="357425"/>
            <a:ext cx="8167299" cy="4428650"/>
            <a:chOff x="4262663" y="283725"/>
            <a:chExt cx="8167299" cy="4428650"/>
          </a:xfrm>
        </p:grpSpPr>
        <p:sp>
          <p:nvSpPr>
            <p:cNvPr id="72" name="Google Shape;72;p2"/>
            <p:cNvSpPr/>
            <p:nvPr/>
          </p:nvSpPr>
          <p:spPr>
            <a:xfrm>
              <a:off x="4539062" y="283725"/>
              <a:ext cx="78909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4400862" y="379875"/>
              <a:ext cx="7935000" cy="42366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262663" y="475775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2"/>
          <p:cNvSpPr/>
          <p:nvPr/>
        </p:nvSpPr>
        <p:spPr>
          <a:xfrm rot="-2700000">
            <a:off x="7840759" y="3869789"/>
            <a:ext cx="923623" cy="923623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 rot="-2700000">
            <a:off x="7660884" y="3869789"/>
            <a:ext cx="923623" cy="923623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2"/>
          <p:cNvGrpSpPr/>
          <p:nvPr/>
        </p:nvGrpSpPr>
        <p:grpSpPr>
          <a:xfrm>
            <a:off x="7890588" y="4120130"/>
            <a:ext cx="464202" cy="422957"/>
            <a:chOff x="7760525" y="3977380"/>
            <a:chExt cx="464202" cy="422957"/>
          </a:xfrm>
        </p:grpSpPr>
        <p:sp>
          <p:nvSpPr>
            <p:cNvPr id="78" name="Google Shape;78;p2"/>
            <p:cNvSpPr/>
            <p:nvPr/>
          </p:nvSpPr>
          <p:spPr>
            <a:xfrm>
              <a:off x="7760525" y="3977380"/>
              <a:ext cx="464202" cy="422957"/>
            </a:xfrm>
            <a:custGeom>
              <a:avLst/>
              <a:gdLst/>
              <a:ahLst/>
              <a:cxnLst/>
              <a:rect l="l" t="t" r="r" b="b"/>
              <a:pathLst>
                <a:path w="13832" h="12603" extrusionOk="0">
                  <a:moveTo>
                    <a:pt x="6919" y="1"/>
                  </a:moveTo>
                  <a:cubicBezTo>
                    <a:pt x="5305" y="1"/>
                    <a:pt x="3694" y="618"/>
                    <a:pt x="2470" y="1853"/>
                  </a:cubicBezTo>
                  <a:cubicBezTo>
                    <a:pt x="1" y="4301"/>
                    <a:pt x="1" y="8297"/>
                    <a:pt x="2470" y="10766"/>
                  </a:cubicBezTo>
                  <a:cubicBezTo>
                    <a:pt x="3694" y="11990"/>
                    <a:pt x="5305" y="12602"/>
                    <a:pt x="6919" y="12602"/>
                  </a:cubicBezTo>
                  <a:cubicBezTo>
                    <a:pt x="8532" y="12602"/>
                    <a:pt x="10149" y="11990"/>
                    <a:pt x="11383" y="10766"/>
                  </a:cubicBezTo>
                  <a:cubicBezTo>
                    <a:pt x="13831" y="8297"/>
                    <a:pt x="13831" y="4301"/>
                    <a:pt x="11383" y="1853"/>
                  </a:cubicBezTo>
                  <a:cubicBezTo>
                    <a:pt x="10149" y="618"/>
                    <a:pt x="8532" y="1"/>
                    <a:pt x="6919" y="1"/>
                  </a:cubicBezTo>
                  <a:close/>
                </a:path>
              </a:pathLst>
            </a:custGeom>
            <a:solidFill>
              <a:schemeClr val="accent5"/>
            </a:solidFill>
            <a:ln w="6275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7954340" y="4253722"/>
              <a:ext cx="78698" cy="34"/>
            </a:xfrm>
            <a:custGeom>
              <a:avLst/>
              <a:gdLst/>
              <a:ahLst/>
              <a:cxnLst/>
              <a:rect l="l" t="t" r="r" b="b"/>
              <a:pathLst>
                <a:path w="2345" h="1" fill="none" extrusionOk="0">
                  <a:moveTo>
                    <a:pt x="1" y="0"/>
                  </a:moveTo>
                  <a:lnTo>
                    <a:pt x="2344" y="0"/>
                  </a:ln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886949" y="4113973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35" y="0"/>
                    <a:pt x="0" y="544"/>
                    <a:pt x="0" y="1214"/>
                  </a:cubicBezTo>
                  <a:cubicBezTo>
                    <a:pt x="0" y="1863"/>
                    <a:pt x="314" y="2407"/>
                    <a:pt x="732" y="2407"/>
                  </a:cubicBezTo>
                  <a:cubicBezTo>
                    <a:pt x="1109" y="2407"/>
                    <a:pt x="1465" y="1863"/>
                    <a:pt x="1465" y="1214"/>
                  </a:cubicBezTo>
                  <a:cubicBezTo>
                    <a:pt x="1465" y="544"/>
                    <a:pt x="1109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8050559" y="4113973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214"/>
                  </a:cubicBezTo>
                  <a:cubicBezTo>
                    <a:pt x="0" y="1863"/>
                    <a:pt x="356" y="2407"/>
                    <a:pt x="733" y="2407"/>
                  </a:cubicBezTo>
                  <a:cubicBezTo>
                    <a:pt x="1130" y="2407"/>
                    <a:pt x="1465" y="1863"/>
                    <a:pt x="1465" y="1214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828654" y="4211569"/>
              <a:ext cx="96921" cy="96250"/>
            </a:xfrm>
            <a:custGeom>
              <a:avLst/>
              <a:gdLst/>
              <a:ahLst/>
              <a:cxnLst/>
              <a:rect l="l" t="t" r="r" b="b"/>
              <a:pathLst>
                <a:path w="2888" h="2868" extrusionOk="0">
                  <a:moveTo>
                    <a:pt x="1444" y="1"/>
                  </a:moveTo>
                  <a:cubicBezTo>
                    <a:pt x="649" y="1"/>
                    <a:pt x="0" y="649"/>
                    <a:pt x="0" y="1424"/>
                  </a:cubicBezTo>
                  <a:cubicBezTo>
                    <a:pt x="0" y="2219"/>
                    <a:pt x="649" y="2867"/>
                    <a:pt x="1444" y="2867"/>
                  </a:cubicBezTo>
                  <a:cubicBezTo>
                    <a:pt x="2239" y="2867"/>
                    <a:pt x="2888" y="2219"/>
                    <a:pt x="2888" y="1424"/>
                  </a:cubicBezTo>
                  <a:cubicBezTo>
                    <a:pt x="2888" y="649"/>
                    <a:pt x="2239" y="1"/>
                    <a:pt x="14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8056868" y="4211569"/>
              <a:ext cx="96955" cy="96250"/>
            </a:xfrm>
            <a:custGeom>
              <a:avLst/>
              <a:gdLst/>
              <a:ahLst/>
              <a:cxnLst/>
              <a:rect l="l" t="t" r="r" b="b"/>
              <a:pathLst>
                <a:path w="2889" h="2868" extrusionOk="0">
                  <a:moveTo>
                    <a:pt x="1444" y="1"/>
                  </a:moveTo>
                  <a:cubicBezTo>
                    <a:pt x="649" y="1"/>
                    <a:pt x="1" y="649"/>
                    <a:pt x="1" y="1424"/>
                  </a:cubicBezTo>
                  <a:cubicBezTo>
                    <a:pt x="1" y="2219"/>
                    <a:pt x="649" y="2867"/>
                    <a:pt x="1444" y="2867"/>
                  </a:cubicBezTo>
                  <a:cubicBezTo>
                    <a:pt x="2239" y="2867"/>
                    <a:pt x="2888" y="2219"/>
                    <a:pt x="2888" y="1424"/>
                  </a:cubicBezTo>
                  <a:cubicBezTo>
                    <a:pt x="2888" y="649"/>
                    <a:pt x="2239" y="1"/>
                    <a:pt x="14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8039316" y="4035340"/>
              <a:ext cx="70946" cy="36547"/>
            </a:xfrm>
            <a:custGeom>
              <a:avLst/>
              <a:gdLst/>
              <a:ahLst/>
              <a:cxnLst/>
              <a:rect l="l" t="t" r="r" b="b"/>
              <a:pathLst>
                <a:path w="2114" h="1089" fill="none" extrusionOk="0">
                  <a:moveTo>
                    <a:pt x="2114" y="1088"/>
                  </a:moveTo>
                  <a:cubicBezTo>
                    <a:pt x="2114" y="1088"/>
                    <a:pt x="1130" y="0"/>
                    <a:pt x="1" y="1067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875001" y="4035340"/>
              <a:ext cx="71651" cy="36547"/>
            </a:xfrm>
            <a:custGeom>
              <a:avLst/>
              <a:gdLst/>
              <a:ahLst/>
              <a:cxnLst/>
              <a:rect l="l" t="t" r="r" b="b"/>
              <a:pathLst>
                <a:path w="2135" h="1089" fill="none" extrusionOk="0">
                  <a:moveTo>
                    <a:pt x="2135" y="1088"/>
                  </a:moveTo>
                  <a:cubicBezTo>
                    <a:pt x="2135" y="1088"/>
                    <a:pt x="1130" y="0"/>
                    <a:pt x="0" y="1067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" name="Google Shape;86;p2"/>
          <p:cNvSpPr txBox="1">
            <a:spLocks noGrp="1"/>
          </p:cNvSpPr>
          <p:nvPr>
            <p:ph type="ctrTitle"/>
          </p:nvPr>
        </p:nvSpPr>
        <p:spPr>
          <a:xfrm>
            <a:off x="1157700" y="1333030"/>
            <a:ext cx="6828600" cy="1944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87" name="Google Shape;87;p2"/>
          <p:cNvSpPr txBox="1">
            <a:spLocks noGrp="1"/>
          </p:cNvSpPr>
          <p:nvPr>
            <p:ph type="subTitle" idx="1"/>
          </p:nvPr>
        </p:nvSpPr>
        <p:spPr>
          <a:xfrm>
            <a:off x="2654068" y="3433370"/>
            <a:ext cx="3892200" cy="377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8" name="Google Shape;88;p2"/>
          <p:cNvSpPr txBox="1">
            <a:spLocks noGrp="1"/>
          </p:cNvSpPr>
          <p:nvPr>
            <p:ph type="title" idx="2" hasCustomPrompt="1"/>
          </p:nvPr>
        </p:nvSpPr>
        <p:spPr>
          <a:xfrm>
            <a:off x="6645850" y="665350"/>
            <a:ext cx="1703400" cy="375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9"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2" name="Google Shape;622;p21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96875" y="2804625"/>
            <a:ext cx="3150674" cy="657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3" name="Google Shape;623;p2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8375" y="0"/>
            <a:ext cx="2746926" cy="1440875"/>
          </a:xfrm>
          <a:prstGeom prst="rect">
            <a:avLst/>
          </a:prstGeom>
          <a:noFill/>
          <a:ln>
            <a:noFill/>
          </a:ln>
        </p:spPr>
      </p:pic>
      <p:sp>
        <p:nvSpPr>
          <p:cNvPr id="624" name="Google Shape;624;p21"/>
          <p:cNvSpPr/>
          <p:nvPr/>
        </p:nvSpPr>
        <p:spPr>
          <a:xfrm rot="-5400000">
            <a:off x="4492110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21"/>
          <p:cNvSpPr/>
          <p:nvPr/>
        </p:nvSpPr>
        <p:spPr>
          <a:xfrm rot="-5400000">
            <a:off x="5080399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21"/>
          <p:cNvSpPr/>
          <p:nvPr/>
        </p:nvSpPr>
        <p:spPr>
          <a:xfrm rot="-5400000">
            <a:off x="5830701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21"/>
          <p:cNvSpPr/>
          <p:nvPr/>
        </p:nvSpPr>
        <p:spPr>
          <a:xfrm>
            <a:off x="-635150" y="3462300"/>
            <a:ext cx="2166300" cy="2149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8" name="Google Shape;628;p21"/>
          <p:cNvGrpSpPr/>
          <p:nvPr/>
        </p:nvGrpSpPr>
        <p:grpSpPr>
          <a:xfrm>
            <a:off x="-624162" y="3462300"/>
            <a:ext cx="2111400" cy="2111400"/>
            <a:chOff x="2911288" y="-358950"/>
            <a:chExt cx="2111400" cy="2111400"/>
          </a:xfrm>
        </p:grpSpPr>
        <p:grpSp>
          <p:nvGrpSpPr>
            <p:cNvPr id="629" name="Google Shape;629;p21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630" name="Google Shape;630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1" name="Google Shape;631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2" name="Google Shape;632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3" name="Google Shape;633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34" name="Google Shape;634;p21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635" name="Google Shape;635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6" name="Google Shape;636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7" name="Google Shape;637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8" name="Google Shape;638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39" name="Google Shape;639;p21"/>
          <p:cNvSpPr/>
          <p:nvPr/>
        </p:nvSpPr>
        <p:spPr>
          <a:xfrm>
            <a:off x="777125" y="3914250"/>
            <a:ext cx="1539600" cy="15396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21"/>
          <p:cNvSpPr/>
          <p:nvPr/>
        </p:nvSpPr>
        <p:spPr>
          <a:xfrm>
            <a:off x="-635150" y="-1225700"/>
            <a:ext cx="3530400" cy="3530400"/>
          </a:xfrm>
          <a:prstGeom prst="ellipse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21"/>
          <p:cNvSpPr/>
          <p:nvPr/>
        </p:nvSpPr>
        <p:spPr>
          <a:xfrm>
            <a:off x="6994825" y="3066125"/>
            <a:ext cx="2166300" cy="2149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2" name="Google Shape;642;p21"/>
          <p:cNvGrpSpPr/>
          <p:nvPr/>
        </p:nvGrpSpPr>
        <p:grpSpPr>
          <a:xfrm>
            <a:off x="6994813" y="3066125"/>
            <a:ext cx="2111400" cy="2111400"/>
            <a:chOff x="2911288" y="-358950"/>
            <a:chExt cx="2111400" cy="2111400"/>
          </a:xfrm>
        </p:grpSpPr>
        <p:grpSp>
          <p:nvGrpSpPr>
            <p:cNvPr id="643" name="Google Shape;643;p21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644" name="Google Shape;644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5" name="Google Shape;645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6" name="Google Shape;646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7" name="Google Shape;647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48" name="Google Shape;648;p21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649" name="Google Shape;649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0" name="Google Shape;650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1" name="Google Shape;651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2" name="Google Shape;652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53" name="Google Shape;653;p21"/>
          <p:cNvGrpSpPr/>
          <p:nvPr/>
        </p:nvGrpSpPr>
        <p:grpSpPr>
          <a:xfrm>
            <a:off x="582450" y="369450"/>
            <a:ext cx="8109875" cy="4404600"/>
            <a:chOff x="582450" y="285450"/>
            <a:chExt cx="8109875" cy="4404600"/>
          </a:xfrm>
        </p:grpSpPr>
        <p:sp>
          <p:nvSpPr>
            <p:cNvPr id="654" name="Google Shape;654;p21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1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1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7" name="Google Shape;657;p21"/>
          <p:cNvSpPr txBox="1">
            <a:spLocks noGrp="1"/>
          </p:cNvSpPr>
          <p:nvPr>
            <p:ph type="title"/>
          </p:nvPr>
        </p:nvSpPr>
        <p:spPr>
          <a:xfrm>
            <a:off x="1734752" y="2428489"/>
            <a:ext cx="2560200" cy="3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58" name="Google Shape;658;p21"/>
          <p:cNvSpPr txBox="1">
            <a:spLocks noGrp="1"/>
          </p:cNvSpPr>
          <p:nvPr>
            <p:ph type="subTitle" idx="1"/>
          </p:nvPr>
        </p:nvSpPr>
        <p:spPr>
          <a:xfrm>
            <a:off x="1734752" y="2875272"/>
            <a:ext cx="2560200" cy="8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91440"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9" name="Google Shape;659;p21"/>
          <p:cNvSpPr txBox="1">
            <a:spLocks noGrp="1"/>
          </p:cNvSpPr>
          <p:nvPr>
            <p:ph type="subTitle" idx="2"/>
          </p:nvPr>
        </p:nvSpPr>
        <p:spPr>
          <a:xfrm>
            <a:off x="4846261" y="2875278"/>
            <a:ext cx="2560200" cy="8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9144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60" name="Google Shape;660;p21"/>
          <p:cNvSpPr txBox="1">
            <a:spLocks noGrp="1"/>
          </p:cNvSpPr>
          <p:nvPr>
            <p:ph type="subTitle" idx="3"/>
          </p:nvPr>
        </p:nvSpPr>
        <p:spPr>
          <a:xfrm>
            <a:off x="4846261" y="2429347"/>
            <a:ext cx="2560200" cy="35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2" name="Google Shape;622;p21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96875" y="2804625"/>
            <a:ext cx="3150674" cy="657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3" name="Google Shape;623;p2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8375" y="0"/>
            <a:ext cx="2746926" cy="1440875"/>
          </a:xfrm>
          <a:prstGeom prst="rect">
            <a:avLst/>
          </a:prstGeom>
          <a:noFill/>
          <a:ln>
            <a:noFill/>
          </a:ln>
        </p:spPr>
      </p:pic>
      <p:sp>
        <p:nvSpPr>
          <p:cNvPr id="624" name="Google Shape;624;p21"/>
          <p:cNvSpPr/>
          <p:nvPr/>
        </p:nvSpPr>
        <p:spPr>
          <a:xfrm rot="-5400000">
            <a:off x="4492110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21"/>
          <p:cNvSpPr/>
          <p:nvPr/>
        </p:nvSpPr>
        <p:spPr>
          <a:xfrm rot="-5400000">
            <a:off x="5080399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21"/>
          <p:cNvSpPr/>
          <p:nvPr/>
        </p:nvSpPr>
        <p:spPr>
          <a:xfrm rot="-5400000">
            <a:off x="5830701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21"/>
          <p:cNvSpPr/>
          <p:nvPr/>
        </p:nvSpPr>
        <p:spPr>
          <a:xfrm>
            <a:off x="-635150" y="3462300"/>
            <a:ext cx="2166300" cy="2149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8" name="Google Shape;628;p21"/>
          <p:cNvGrpSpPr/>
          <p:nvPr/>
        </p:nvGrpSpPr>
        <p:grpSpPr>
          <a:xfrm>
            <a:off x="-624162" y="3462300"/>
            <a:ext cx="2111400" cy="2111400"/>
            <a:chOff x="2911288" y="-358950"/>
            <a:chExt cx="2111400" cy="2111400"/>
          </a:xfrm>
        </p:grpSpPr>
        <p:grpSp>
          <p:nvGrpSpPr>
            <p:cNvPr id="629" name="Google Shape;629;p21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630" name="Google Shape;630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1" name="Google Shape;631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2" name="Google Shape;632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3" name="Google Shape;633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34" name="Google Shape;634;p21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635" name="Google Shape;635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6" name="Google Shape;636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7" name="Google Shape;637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8" name="Google Shape;638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39" name="Google Shape;639;p21"/>
          <p:cNvSpPr/>
          <p:nvPr/>
        </p:nvSpPr>
        <p:spPr>
          <a:xfrm>
            <a:off x="777125" y="3914250"/>
            <a:ext cx="1539600" cy="15396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21"/>
          <p:cNvSpPr/>
          <p:nvPr/>
        </p:nvSpPr>
        <p:spPr>
          <a:xfrm>
            <a:off x="-635150" y="-1225700"/>
            <a:ext cx="3530400" cy="3530400"/>
          </a:xfrm>
          <a:prstGeom prst="ellipse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21"/>
          <p:cNvSpPr/>
          <p:nvPr/>
        </p:nvSpPr>
        <p:spPr>
          <a:xfrm>
            <a:off x="6994825" y="3066125"/>
            <a:ext cx="2166300" cy="2149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2" name="Google Shape;642;p21"/>
          <p:cNvGrpSpPr/>
          <p:nvPr/>
        </p:nvGrpSpPr>
        <p:grpSpPr>
          <a:xfrm>
            <a:off x="6994813" y="3066125"/>
            <a:ext cx="2111400" cy="2111400"/>
            <a:chOff x="2911288" y="-358950"/>
            <a:chExt cx="2111400" cy="2111400"/>
          </a:xfrm>
        </p:grpSpPr>
        <p:grpSp>
          <p:nvGrpSpPr>
            <p:cNvPr id="643" name="Google Shape;643;p21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644" name="Google Shape;644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5" name="Google Shape;645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6" name="Google Shape;646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7" name="Google Shape;647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48" name="Google Shape;648;p21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649" name="Google Shape;649;p2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0" name="Google Shape;650;p2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1" name="Google Shape;651;p2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2" name="Google Shape;652;p2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53" name="Google Shape;653;p21"/>
          <p:cNvGrpSpPr/>
          <p:nvPr/>
        </p:nvGrpSpPr>
        <p:grpSpPr>
          <a:xfrm>
            <a:off x="582450" y="369450"/>
            <a:ext cx="8109875" cy="4404600"/>
            <a:chOff x="582450" y="285450"/>
            <a:chExt cx="8109875" cy="4404600"/>
          </a:xfrm>
        </p:grpSpPr>
        <p:sp>
          <p:nvSpPr>
            <p:cNvPr id="654" name="Google Shape;654;p21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1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1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7" name="Google Shape;657;p21"/>
          <p:cNvSpPr txBox="1">
            <a:spLocks noGrp="1"/>
          </p:cNvSpPr>
          <p:nvPr>
            <p:ph type="title"/>
          </p:nvPr>
        </p:nvSpPr>
        <p:spPr>
          <a:xfrm>
            <a:off x="1734752" y="2428489"/>
            <a:ext cx="2560200" cy="3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58" name="Google Shape;658;p21"/>
          <p:cNvSpPr txBox="1">
            <a:spLocks noGrp="1"/>
          </p:cNvSpPr>
          <p:nvPr>
            <p:ph type="subTitle" idx="1"/>
          </p:nvPr>
        </p:nvSpPr>
        <p:spPr>
          <a:xfrm>
            <a:off x="1734752" y="2875272"/>
            <a:ext cx="2560200" cy="8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91440"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9" name="Google Shape;659;p21"/>
          <p:cNvSpPr txBox="1">
            <a:spLocks noGrp="1"/>
          </p:cNvSpPr>
          <p:nvPr>
            <p:ph type="subTitle" idx="2"/>
          </p:nvPr>
        </p:nvSpPr>
        <p:spPr>
          <a:xfrm>
            <a:off x="4846261" y="2875278"/>
            <a:ext cx="2560200" cy="8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9144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60" name="Google Shape;660;p21"/>
          <p:cNvSpPr txBox="1">
            <a:spLocks noGrp="1"/>
          </p:cNvSpPr>
          <p:nvPr>
            <p:ph type="subTitle" idx="3"/>
          </p:nvPr>
        </p:nvSpPr>
        <p:spPr>
          <a:xfrm>
            <a:off x="4846261" y="2429347"/>
            <a:ext cx="2560200" cy="35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5100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0"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22"/>
          <p:cNvSpPr txBox="1"/>
          <p:nvPr/>
        </p:nvSpPr>
        <p:spPr>
          <a:xfrm>
            <a:off x="713225" y="5212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DIAGRAM</a:t>
            </a:r>
            <a:endParaRPr/>
          </a:p>
        </p:txBody>
      </p:sp>
      <p:sp>
        <p:nvSpPr>
          <p:cNvPr id="663" name="Google Shape;663;p22"/>
          <p:cNvSpPr/>
          <p:nvPr/>
        </p:nvSpPr>
        <p:spPr>
          <a:xfrm>
            <a:off x="7036950" y="3075475"/>
            <a:ext cx="2166300" cy="2149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4" name="Google Shape;664;p22"/>
          <p:cNvGrpSpPr/>
          <p:nvPr/>
        </p:nvGrpSpPr>
        <p:grpSpPr>
          <a:xfrm>
            <a:off x="7036938" y="3075475"/>
            <a:ext cx="2111400" cy="2111400"/>
            <a:chOff x="2911288" y="-358950"/>
            <a:chExt cx="2111400" cy="2111400"/>
          </a:xfrm>
        </p:grpSpPr>
        <p:grpSp>
          <p:nvGrpSpPr>
            <p:cNvPr id="665" name="Google Shape;665;p22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666" name="Google Shape;666;p22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22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22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22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70" name="Google Shape;670;p22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671" name="Google Shape;671;p22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22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22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22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75" name="Google Shape;675;p22"/>
          <p:cNvSpPr/>
          <p:nvPr/>
        </p:nvSpPr>
        <p:spPr>
          <a:xfrm>
            <a:off x="5871825" y="3914250"/>
            <a:ext cx="1539600" cy="1539600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76" name="Google Shape;676;p2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8375" y="0"/>
            <a:ext cx="2746926" cy="1440875"/>
          </a:xfrm>
          <a:prstGeom prst="rect">
            <a:avLst/>
          </a:prstGeom>
          <a:noFill/>
          <a:ln>
            <a:noFill/>
          </a:ln>
        </p:spPr>
      </p:pic>
      <p:sp>
        <p:nvSpPr>
          <p:cNvPr id="677" name="Google Shape;677;p22"/>
          <p:cNvSpPr/>
          <p:nvPr/>
        </p:nvSpPr>
        <p:spPr>
          <a:xfrm rot="-5400000">
            <a:off x="4492110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22"/>
          <p:cNvSpPr/>
          <p:nvPr/>
        </p:nvSpPr>
        <p:spPr>
          <a:xfrm rot="-5400000">
            <a:off x="5080399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22"/>
          <p:cNvSpPr/>
          <p:nvPr/>
        </p:nvSpPr>
        <p:spPr>
          <a:xfrm rot="-5400000">
            <a:off x="5830701" y="-57795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0" name="Google Shape;680;p22"/>
          <p:cNvGrpSpPr/>
          <p:nvPr/>
        </p:nvGrpSpPr>
        <p:grpSpPr>
          <a:xfrm>
            <a:off x="0" y="1666025"/>
            <a:ext cx="2166300" cy="2149900"/>
            <a:chOff x="-11000" y="2155400"/>
            <a:chExt cx="2166300" cy="2149900"/>
          </a:xfrm>
        </p:grpSpPr>
        <p:sp>
          <p:nvSpPr>
            <p:cNvPr id="681" name="Google Shape;681;p22"/>
            <p:cNvSpPr/>
            <p:nvPr/>
          </p:nvSpPr>
          <p:spPr>
            <a:xfrm>
              <a:off x="-11000" y="2155400"/>
              <a:ext cx="2166300" cy="2149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2" name="Google Shape;682;p22"/>
            <p:cNvGrpSpPr/>
            <p:nvPr/>
          </p:nvGrpSpPr>
          <p:grpSpPr>
            <a:xfrm>
              <a:off x="-12" y="2193900"/>
              <a:ext cx="2111400" cy="2111400"/>
              <a:chOff x="2911288" y="-358950"/>
              <a:chExt cx="2111400" cy="2111400"/>
            </a:xfrm>
          </p:grpSpPr>
          <p:grpSp>
            <p:nvGrpSpPr>
              <p:cNvPr id="683" name="Google Shape;683;p22"/>
              <p:cNvGrpSpPr/>
              <p:nvPr/>
            </p:nvGrpSpPr>
            <p:grpSpPr>
              <a:xfrm>
                <a:off x="3209575" y="-3589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684" name="Google Shape;684;p22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5" name="Google Shape;685;p22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6" name="Google Shape;686;p22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7" name="Google Shape;687;p22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688" name="Google Shape;688;p22"/>
              <p:cNvGrpSpPr/>
              <p:nvPr/>
            </p:nvGrpSpPr>
            <p:grpSpPr>
              <a:xfrm rot="5400000">
                <a:off x="3209575" y="-2065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689" name="Google Shape;689;p22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0" name="Google Shape;690;p22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1" name="Google Shape;691;p22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2" name="Google Shape;692;p22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693" name="Google Shape;693;p22"/>
          <p:cNvSpPr/>
          <p:nvPr/>
        </p:nvSpPr>
        <p:spPr>
          <a:xfrm>
            <a:off x="0" y="0"/>
            <a:ext cx="2259900" cy="219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94" name="Google Shape;694;p22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550"/>
            <a:ext cx="2259901" cy="2206976"/>
          </a:xfrm>
          <a:prstGeom prst="rect">
            <a:avLst/>
          </a:prstGeom>
          <a:noFill/>
          <a:ln>
            <a:noFill/>
          </a:ln>
        </p:spPr>
      </p:pic>
      <p:sp>
        <p:nvSpPr>
          <p:cNvPr id="695" name="Google Shape;695;p22"/>
          <p:cNvSpPr/>
          <p:nvPr/>
        </p:nvSpPr>
        <p:spPr>
          <a:xfrm>
            <a:off x="-56575" y="1549550"/>
            <a:ext cx="1539600" cy="15396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6" name="Google Shape;696;p22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697" name="Google Shape;697;p22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2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2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0" name="Google Shape;700;p22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5"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5"/>
          <p:cNvSpPr/>
          <p:nvPr/>
        </p:nvSpPr>
        <p:spPr>
          <a:xfrm rot="5400000">
            <a:off x="-454584" y="-896099"/>
            <a:ext cx="2788200" cy="24111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756" name="Google Shape;756;p25"/>
          <p:cNvSpPr/>
          <p:nvPr/>
        </p:nvSpPr>
        <p:spPr>
          <a:xfrm rot="5400000">
            <a:off x="-377607" y="1756326"/>
            <a:ext cx="2788200" cy="24111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757" name="Google Shape;757;p25"/>
          <p:cNvSpPr/>
          <p:nvPr/>
        </p:nvSpPr>
        <p:spPr>
          <a:xfrm>
            <a:off x="6884100" y="2980850"/>
            <a:ext cx="2259900" cy="219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pic>
        <p:nvPicPr>
          <p:cNvPr id="758" name="Google Shape;758;p25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4100" y="2974300"/>
            <a:ext cx="2259901" cy="22069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9" name="Google Shape;759;p25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760" name="Google Shape;760;p25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5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5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3" name="Google Shape;763;p25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64" name="Google Shape;764;p25"/>
          <p:cNvSpPr txBox="1">
            <a:spLocks noGrp="1"/>
          </p:cNvSpPr>
          <p:nvPr>
            <p:ph type="subTitle" idx="1"/>
          </p:nvPr>
        </p:nvSpPr>
        <p:spPr>
          <a:xfrm>
            <a:off x="939500" y="2347877"/>
            <a:ext cx="2140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5" name="Google Shape;765;p25"/>
          <p:cNvSpPr txBox="1">
            <a:spLocks noGrp="1"/>
          </p:cNvSpPr>
          <p:nvPr>
            <p:ph type="subTitle" idx="2"/>
          </p:nvPr>
        </p:nvSpPr>
        <p:spPr>
          <a:xfrm>
            <a:off x="939498" y="19019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66" name="Google Shape;766;p25"/>
          <p:cNvSpPr txBox="1">
            <a:spLocks noGrp="1"/>
          </p:cNvSpPr>
          <p:nvPr>
            <p:ph type="subTitle" idx="3"/>
          </p:nvPr>
        </p:nvSpPr>
        <p:spPr>
          <a:xfrm>
            <a:off x="3506375" y="23478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7" name="Google Shape;767;p25"/>
          <p:cNvSpPr txBox="1">
            <a:spLocks noGrp="1"/>
          </p:cNvSpPr>
          <p:nvPr>
            <p:ph type="subTitle" idx="4"/>
          </p:nvPr>
        </p:nvSpPr>
        <p:spPr>
          <a:xfrm>
            <a:off x="3501723" y="19019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68" name="Google Shape;768;p25"/>
          <p:cNvSpPr txBox="1">
            <a:spLocks noGrp="1"/>
          </p:cNvSpPr>
          <p:nvPr>
            <p:ph type="subTitle" idx="5"/>
          </p:nvPr>
        </p:nvSpPr>
        <p:spPr>
          <a:xfrm>
            <a:off x="6068600" y="23478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9" name="Google Shape;769;p25"/>
          <p:cNvSpPr txBox="1">
            <a:spLocks noGrp="1"/>
          </p:cNvSpPr>
          <p:nvPr>
            <p:ph type="subTitle" idx="6"/>
          </p:nvPr>
        </p:nvSpPr>
        <p:spPr>
          <a:xfrm>
            <a:off x="6063948" y="19019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70" name="Google Shape;770;p25"/>
          <p:cNvSpPr txBox="1">
            <a:spLocks noGrp="1"/>
          </p:cNvSpPr>
          <p:nvPr>
            <p:ph type="subTitle" idx="7"/>
          </p:nvPr>
        </p:nvSpPr>
        <p:spPr>
          <a:xfrm>
            <a:off x="937175" y="40634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1" name="Google Shape;771;p25"/>
          <p:cNvSpPr txBox="1">
            <a:spLocks noGrp="1"/>
          </p:cNvSpPr>
          <p:nvPr>
            <p:ph type="subTitle" idx="8"/>
          </p:nvPr>
        </p:nvSpPr>
        <p:spPr>
          <a:xfrm>
            <a:off x="937173" y="36175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72" name="Google Shape;772;p25"/>
          <p:cNvSpPr txBox="1">
            <a:spLocks noGrp="1"/>
          </p:cNvSpPr>
          <p:nvPr>
            <p:ph type="subTitle" idx="9"/>
          </p:nvPr>
        </p:nvSpPr>
        <p:spPr>
          <a:xfrm>
            <a:off x="3504050" y="40634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3" name="Google Shape;773;p25"/>
          <p:cNvSpPr txBox="1">
            <a:spLocks noGrp="1"/>
          </p:cNvSpPr>
          <p:nvPr>
            <p:ph type="subTitle" idx="13"/>
          </p:nvPr>
        </p:nvSpPr>
        <p:spPr>
          <a:xfrm>
            <a:off x="3499398" y="36175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74" name="Google Shape;774;p25"/>
          <p:cNvSpPr txBox="1">
            <a:spLocks noGrp="1"/>
          </p:cNvSpPr>
          <p:nvPr>
            <p:ph type="subTitle" idx="14"/>
          </p:nvPr>
        </p:nvSpPr>
        <p:spPr>
          <a:xfrm>
            <a:off x="6066275" y="40634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5" name="Google Shape;775;p25"/>
          <p:cNvSpPr txBox="1">
            <a:spLocks noGrp="1"/>
          </p:cNvSpPr>
          <p:nvPr>
            <p:ph type="subTitle" idx="15"/>
          </p:nvPr>
        </p:nvSpPr>
        <p:spPr>
          <a:xfrm>
            <a:off x="6061623" y="36175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6"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7" name="Google Shape;777;p26"/>
          <p:cNvGrpSpPr/>
          <p:nvPr/>
        </p:nvGrpSpPr>
        <p:grpSpPr>
          <a:xfrm>
            <a:off x="7091508" y="3161374"/>
            <a:ext cx="2477822" cy="2251705"/>
            <a:chOff x="-481830" y="3473586"/>
            <a:chExt cx="2477822" cy="2251705"/>
          </a:xfrm>
        </p:grpSpPr>
        <p:sp>
          <p:nvSpPr>
            <p:cNvPr id="778" name="Google Shape;778;p26"/>
            <p:cNvSpPr/>
            <p:nvPr/>
          </p:nvSpPr>
          <p:spPr>
            <a:xfrm>
              <a:off x="-481830" y="3473586"/>
              <a:ext cx="2477822" cy="2251705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chemeClr val="accent5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6"/>
            <p:cNvSpPr/>
            <p:nvPr/>
          </p:nvSpPr>
          <p:spPr>
            <a:xfrm>
              <a:off x="198322" y="4099264"/>
              <a:ext cx="261660" cy="429908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6"/>
            <p:cNvSpPr/>
            <p:nvPr/>
          </p:nvSpPr>
          <p:spPr>
            <a:xfrm>
              <a:off x="1072804" y="4099264"/>
              <a:ext cx="261660" cy="429908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6"/>
            <p:cNvSpPr/>
            <p:nvPr/>
          </p:nvSpPr>
          <p:spPr>
            <a:xfrm>
              <a:off x="-29407" y="4555260"/>
              <a:ext cx="1625507" cy="792303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6"/>
            <p:cNvSpPr/>
            <p:nvPr/>
          </p:nvSpPr>
          <p:spPr>
            <a:xfrm>
              <a:off x="239403" y="4797955"/>
              <a:ext cx="1039138" cy="561185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6"/>
            <p:cNvSpPr/>
            <p:nvPr/>
          </p:nvSpPr>
          <p:spPr>
            <a:xfrm>
              <a:off x="-29764" y="4555260"/>
              <a:ext cx="1625864" cy="796054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4" name="Google Shape;784;p26"/>
          <p:cNvSpPr/>
          <p:nvPr/>
        </p:nvSpPr>
        <p:spPr>
          <a:xfrm rot="-5400000">
            <a:off x="6443985" y="-1942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26"/>
          <p:cNvSpPr/>
          <p:nvPr/>
        </p:nvSpPr>
        <p:spPr>
          <a:xfrm rot="-5400000">
            <a:off x="7032274" y="-1942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26"/>
          <p:cNvSpPr/>
          <p:nvPr/>
        </p:nvSpPr>
        <p:spPr>
          <a:xfrm rot="-5400000">
            <a:off x="7782576" y="-1942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87" name="Google Shape;787;p26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8275" y="3702625"/>
            <a:ext cx="2746926" cy="1440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8" name="Google Shape;788;p26"/>
          <p:cNvSpPr/>
          <p:nvPr/>
        </p:nvSpPr>
        <p:spPr>
          <a:xfrm>
            <a:off x="-959375" y="-781750"/>
            <a:ext cx="3530400" cy="35304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9" name="Google Shape;789;p26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790" name="Google Shape;790;p26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6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6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26"/>
          <p:cNvSpPr txBox="1">
            <a:spLocks noGrp="1"/>
          </p:cNvSpPr>
          <p:nvPr>
            <p:ph type="subTitle" idx="1"/>
          </p:nvPr>
        </p:nvSpPr>
        <p:spPr>
          <a:xfrm>
            <a:off x="1219475" y="3297228"/>
            <a:ext cx="4297800" cy="9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27432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94" name="Google Shape;794;p26"/>
          <p:cNvSpPr txBox="1">
            <a:spLocks noGrp="1"/>
          </p:cNvSpPr>
          <p:nvPr>
            <p:ph type="title"/>
          </p:nvPr>
        </p:nvSpPr>
        <p:spPr>
          <a:xfrm>
            <a:off x="1219475" y="915972"/>
            <a:ext cx="3608700" cy="2145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31"/>
          <p:cNvSpPr/>
          <p:nvPr/>
        </p:nvSpPr>
        <p:spPr>
          <a:xfrm>
            <a:off x="6994825" y="-60200"/>
            <a:ext cx="2166300" cy="2149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1" name="Google Shape;891;p31"/>
          <p:cNvGrpSpPr/>
          <p:nvPr/>
        </p:nvGrpSpPr>
        <p:grpSpPr>
          <a:xfrm>
            <a:off x="7049713" y="-21700"/>
            <a:ext cx="2111400" cy="2111400"/>
            <a:chOff x="2911288" y="-358950"/>
            <a:chExt cx="2111400" cy="2111400"/>
          </a:xfrm>
        </p:grpSpPr>
        <p:grpSp>
          <p:nvGrpSpPr>
            <p:cNvPr id="892" name="Google Shape;892;p31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893" name="Google Shape;893;p3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4" name="Google Shape;894;p3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5" name="Google Shape;895;p3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6" name="Google Shape;896;p3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97" name="Google Shape;897;p31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898" name="Google Shape;898;p31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9" name="Google Shape;899;p31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0" name="Google Shape;900;p31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1" name="Google Shape;901;p31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902" name="Google Shape;902;p31"/>
          <p:cNvSpPr/>
          <p:nvPr/>
        </p:nvSpPr>
        <p:spPr>
          <a:xfrm>
            <a:off x="-43900" y="3008325"/>
            <a:ext cx="2166300" cy="2149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3" name="Google Shape;903;p31"/>
          <p:cNvGrpSpPr/>
          <p:nvPr/>
        </p:nvGrpSpPr>
        <p:grpSpPr>
          <a:xfrm>
            <a:off x="309275" y="3027525"/>
            <a:ext cx="1514825" cy="2111400"/>
            <a:chOff x="3057175" y="-358950"/>
            <a:chExt cx="1514825" cy="2111400"/>
          </a:xfrm>
        </p:grpSpPr>
        <p:cxnSp>
          <p:nvCxnSpPr>
            <p:cNvPr id="904" name="Google Shape;904;p31"/>
            <p:cNvCxnSpPr/>
            <p:nvPr/>
          </p:nvCxnSpPr>
          <p:spPr>
            <a:xfrm>
              <a:off x="3057175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5" name="Google Shape;905;p31"/>
            <p:cNvCxnSpPr/>
            <p:nvPr/>
          </p:nvCxnSpPr>
          <p:spPr>
            <a:xfrm>
              <a:off x="3562117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6" name="Google Shape;906;p31"/>
            <p:cNvCxnSpPr/>
            <p:nvPr/>
          </p:nvCxnSpPr>
          <p:spPr>
            <a:xfrm>
              <a:off x="4067058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7" name="Google Shape;907;p31"/>
            <p:cNvCxnSpPr/>
            <p:nvPr/>
          </p:nvCxnSpPr>
          <p:spPr>
            <a:xfrm>
              <a:off x="4572000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908" name="Google Shape;908;p31"/>
          <p:cNvGrpSpPr/>
          <p:nvPr/>
        </p:nvGrpSpPr>
        <p:grpSpPr>
          <a:xfrm rot="5400000">
            <a:off x="309275" y="3179925"/>
            <a:ext cx="1514825" cy="2111400"/>
            <a:chOff x="3057175" y="-358950"/>
            <a:chExt cx="1514825" cy="2111400"/>
          </a:xfrm>
        </p:grpSpPr>
        <p:cxnSp>
          <p:nvCxnSpPr>
            <p:cNvPr id="909" name="Google Shape;909;p31"/>
            <p:cNvCxnSpPr/>
            <p:nvPr/>
          </p:nvCxnSpPr>
          <p:spPr>
            <a:xfrm>
              <a:off x="3057175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0" name="Google Shape;910;p31"/>
            <p:cNvCxnSpPr/>
            <p:nvPr/>
          </p:nvCxnSpPr>
          <p:spPr>
            <a:xfrm>
              <a:off x="3562117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1" name="Google Shape;911;p31"/>
            <p:cNvCxnSpPr/>
            <p:nvPr/>
          </p:nvCxnSpPr>
          <p:spPr>
            <a:xfrm>
              <a:off x="4067058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2" name="Google Shape;912;p31"/>
            <p:cNvCxnSpPr/>
            <p:nvPr/>
          </p:nvCxnSpPr>
          <p:spPr>
            <a:xfrm>
              <a:off x="4572000" y="-358950"/>
              <a:ext cx="0" cy="2111400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913" name="Google Shape;913;p31"/>
          <p:cNvGrpSpPr/>
          <p:nvPr/>
        </p:nvGrpSpPr>
        <p:grpSpPr>
          <a:xfrm>
            <a:off x="676450" y="280225"/>
            <a:ext cx="8109875" cy="4404600"/>
            <a:chOff x="582450" y="285450"/>
            <a:chExt cx="8109875" cy="4404600"/>
          </a:xfrm>
        </p:grpSpPr>
        <p:sp>
          <p:nvSpPr>
            <p:cNvPr id="914" name="Google Shape;914;p31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1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1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 1">
  <p:cSld name="CUSTOM_12_1"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32"/>
          <p:cNvSpPr/>
          <p:nvPr/>
        </p:nvSpPr>
        <p:spPr>
          <a:xfrm>
            <a:off x="0" y="0"/>
            <a:ext cx="2259900" cy="2193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19" name="Google Shape;919;p3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550"/>
            <a:ext cx="2259901" cy="2206976"/>
          </a:xfrm>
          <a:prstGeom prst="rect">
            <a:avLst/>
          </a:prstGeom>
          <a:noFill/>
          <a:ln>
            <a:noFill/>
          </a:ln>
        </p:spPr>
      </p:pic>
      <p:sp>
        <p:nvSpPr>
          <p:cNvPr id="920" name="Google Shape;920;p32"/>
          <p:cNvSpPr/>
          <p:nvPr/>
        </p:nvSpPr>
        <p:spPr>
          <a:xfrm>
            <a:off x="6884100" y="2938500"/>
            <a:ext cx="2259900" cy="2193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21" name="Google Shape;921;p3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4100" y="2931950"/>
            <a:ext cx="2259901" cy="22069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22" name="Google Shape;922;p32"/>
          <p:cNvGrpSpPr/>
          <p:nvPr/>
        </p:nvGrpSpPr>
        <p:grpSpPr>
          <a:xfrm>
            <a:off x="676450" y="280225"/>
            <a:ext cx="8109875" cy="4404600"/>
            <a:chOff x="582450" y="285450"/>
            <a:chExt cx="8109875" cy="4404600"/>
          </a:xfrm>
        </p:grpSpPr>
        <p:sp>
          <p:nvSpPr>
            <p:cNvPr id="923" name="Google Shape;923;p32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2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2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9/19/2022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01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/>
          <p:nvPr/>
        </p:nvSpPr>
        <p:spPr>
          <a:xfrm rot="5400000">
            <a:off x="2702888" y="3578674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3"/>
          <p:cNvSpPr/>
          <p:nvPr/>
        </p:nvSpPr>
        <p:spPr>
          <a:xfrm>
            <a:off x="0" y="2989125"/>
            <a:ext cx="2166300" cy="2149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" name="Google Shape;92;p3"/>
          <p:cNvGrpSpPr/>
          <p:nvPr/>
        </p:nvGrpSpPr>
        <p:grpSpPr>
          <a:xfrm>
            <a:off x="-5" y="2989126"/>
            <a:ext cx="2166296" cy="2166296"/>
            <a:chOff x="2911288" y="-358950"/>
            <a:chExt cx="2111400" cy="2111400"/>
          </a:xfrm>
        </p:grpSpPr>
        <p:grpSp>
          <p:nvGrpSpPr>
            <p:cNvPr id="93" name="Google Shape;93;p3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94" name="Google Shape;94;p3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" name="Google Shape;95;p3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" name="Google Shape;96;p3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" name="Google Shape;97;p3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8" name="Google Shape;98;p3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99" name="Google Shape;99;p3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" name="Google Shape;100;p3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" name="Google Shape;101;p3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" name="Google Shape;102;p3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03" name="Google Shape;103;p3"/>
          <p:cNvSpPr/>
          <p:nvPr/>
        </p:nvSpPr>
        <p:spPr>
          <a:xfrm rot="5400000">
            <a:off x="2114598" y="3578674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"/>
          <p:cNvSpPr/>
          <p:nvPr/>
        </p:nvSpPr>
        <p:spPr>
          <a:xfrm rot="5400000">
            <a:off x="1364297" y="3578674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0" y="0"/>
            <a:ext cx="4575724" cy="257174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/>
          <p:nvPr/>
        </p:nvSpPr>
        <p:spPr>
          <a:xfrm>
            <a:off x="6195500" y="806550"/>
            <a:ext cx="3530400" cy="35304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" name="Google Shape;107;p3"/>
          <p:cNvGrpSpPr/>
          <p:nvPr/>
        </p:nvGrpSpPr>
        <p:grpSpPr>
          <a:xfrm>
            <a:off x="582450" y="369450"/>
            <a:ext cx="8109875" cy="4404600"/>
            <a:chOff x="582450" y="285450"/>
            <a:chExt cx="8109875" cy="4404600"/>
          </a:xfrm>
        </p:grpSpPr>
        <p:sp>
          <p:nvSpPr>
            <p:cNvPr id="108" name="Google Shape;108;p3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1828800" y="2291619"/>
            <a:ext cx="5486400" cy="123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2" name="Google Shape;112;p3"/>
          <p:cNvSpPr txBox="1">
            <a:spLocks noGrp="1"/>
          </p:cNvSpPr>
          <p:nvPr>
            <p:ph type="title" idx="2" hasCustomPrompt="1"/>
          </p:nvPr>
        </p:nvSpPr>
        <p:spPr>
          <a:xfrm>
            <a:off x="1828800" y="1119569"/>
            <a:ext cx="5486400" cy="11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3" name="Google Shape;113;p3"/>
          <p:cNvSpPr txBox="1">
            <a:spLocks noGrp="1"/>
          </p:cNvSpPr>
          <p:nvPr>
            <p:ph type="subTitle" idx="1"/>
          </p:nvPr>
        </p:nvSpPr>
        <p:spPr>
          <a:xfrm>
            <a:off x="1828800" y="3723031"/>
            <a:ext cx="5486400" cy="30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6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220050" y="1625250"/>
            <a:ext cx="2746926" cy="144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6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27675" y="3736650"/>
            <a:ext cx="2746926" cy="144087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6"/>
          <p:cNvSpPr/>
          <p:nvPr/>
        </p:nvSpPr>
        <p:spPr>
          <a:xfrm>
            <a:off x="5189575" y="-1380500"/>
            <a:ext cx="3530400" cy="3530400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"/>
          <p:cNvSpPr/>
          <p:nvPr/>
        </p:nvSpPr>
        <p:spPr>
          <a:xfrm>
            <a:off x="7063200" y="0"/>
            <a:ext cx="2166300" cy="2149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1" name="Google Shape;191;p6"/>
          <p:cNvGrpSpPr/>
          <p:nvPr/>
        </p:nvGrpSpPr>
        <p:grpSpPr>
          <a:xfrm>
            <a:off x="7008295" y="-16399"/>
            <a:ext cx="2166296" cy="2166296"/>
            <a:chOff x="2911288" y="-358950"/>
            <a:chExt cx="2111400" cy="2111400"/>
          </a:xfrm>
        </p:grpSpPr>
        <p:grpSp>
          <p:nvGrpSpPr>
            <p:cNvPr id="192" name="Google Shape;192;p6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193" name="Google Shape;193;p6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6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6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6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7" name="Google Shape;197;p6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198" name="Google Shape;198;p6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6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6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6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02" name="Google Shape;202;p6"/>
          <p:cNvSpPr/>
          <p:nvPr/>
        </p:nvSpPr>
        <p:spPr>
          <a:xfrm flipH="1">
            <a:off x="-64874" y="3046925"/>
            <a:ext cx="2166300" cy="2149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3" name="Google Shape;203;p6"/>
          <p:cNvGrpSpPr/>
          <p:nvPr/>
        </p:nvGrpSpPr>
        <p:grpSpPr>
          <a:xfrm flipH="1">
            <a:off x="-20962" y="3066125"/>
            <a:ext cx="2111400" cy="2111400"/>
            <a:chOff x="2911288" y="-358950"/>
            <a:chExt cx="2111400" cy="2111400"/>
          </a:xfrm>
        </p:grpSpPr>
        <p:grpSp>
          <p:nvGrpSpPr>
            <p:cNvPr id="204" name="Google Shape;204;p6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205" name="Google Shape;205;p6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6" name="Google Shape;206;p6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7" name="Google Shape;207;p6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8" name="Google Shape;208;p6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9" name="Google Shape;209;p6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210" name="Google Shape;210;p6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1" name="Google Shape;211;p6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2" name="Google Shape;212;p6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3" name="Google Shape;213;p6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14" name="Google Shape;214;p6"/>
          <p:cNvSpPr/>
          <p:nvPr/>
        </p:nvSpPr>
        <p:spPr>
          <a:xfrm rot="5400000" flipH="1">
            <a:off x="2370891" y="-7353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6"/>
          <p:cNvSpPr/>
          <p:nvPr/>
        </p:nvSpPr>
        <p:spPr>
          <a:xfrm rot="5400000" flipH="1">
            <a:off x="1782601" y="-7353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6"/>
          <p:cNvSpPr/>
          <p:nvPr/>
        </p:nvSpPr>
        <p:spPr>
          <a:xfrm rot="5400000" flipH="1">
            <a:off x="1032300" y="-735301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7" name="Google Shape;217;p6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218" name="Google Shape;218;p6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1" name="Google Shape;221;p6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/>
          <p:nvPr/>
        </p:nvSpPr>
        <p:spPr>
          <a:xfrm>
            <a:off x="6977700" y="2993600"/>
            <a:ext cx="2166300" cy="2149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4" name="Google Shape;224;p7"/>
          <p:cNvGrpSpPr/>
          <p:nvPr/>
        </p:nvGrpSpPr>
        <p:grpSpPr>
          <a:xfrm>
            <a:off x="6977783" y="2993695"/>
            <a:ext cx="2192055" cy="2149827"/>
            <a:chOff x="2911288" y="-358950"/>
            <a:chExt cx="2111400" cy="2111400"/>
          </a:xfrm>
        </p:grpSpPr>
        <p:grpSp>
          <p:nvGrpSpPr>
            <p:cNvPr id="225" name="Google Shape;225;p7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226" name="Google Shape;226;p7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7" name="Google Shape;227;p7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8" name="Google Shape;228;p7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9" name="Google Shape;229;p7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30" name="Google Shape;230;p7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231" name="Google Shape;231;p7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2" name="Google Shape;232;p7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7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234;p7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35" name="Google Shape;235;p7"/>
          <p:cNvSpPr/>
          <p:nvPr/>
        </p:nvSpPr>
        <p:spPr>
          <a:xfrm>
            <a:off x="0" y="0"/>
            <a:ext cx="2259900" cy="219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7"/>
          <p:cNvSpPr/>
          <p:nvPr/>
        </p:nvSpPr>
        <p:spPr>
          <a:xfrm>
            <a:off x="713225" y="2938500"/>
            <a:ext cx="2259900" cy="224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7" name="Google Shape;237;p7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3225" y="2931950"/>
            <a:ext cx="2259901" cy="2241001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7"/>
          <p:cNvSpPr/>
          <p:nvPr/>
        </p:nvSpPr>
        <p:spPr>
          <a:xfrm>
            <a:off x="-1765212" y="3373725"/>
            <a:ext cx="3530400" cy="3530400"/>
          </a:xfrm>
          <a:prstGeom prst="ellipse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9" name="Google Shape;239;p7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6487675" y="0"/>
            <a:ext cx="2746926" cy="144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7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550"/>
            <a:ext cx="2259901" cy="22069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1" name="Google Shape;241;p7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242" name="Google Shape;242;p7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5" name="Google Shape;245;p7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7"/>
          <p:cNvSpPr txBox="1">
            <a:spLocks noGrp="1"/>
          </p:cNvSpPr>
          <p:nvPr>
            <p:ph type="subTitle" idx="1"/>
          </p:nvPr>
        </p:nvSpPr>
        <p:spPr>
          <a:xfrm>
            <a:off x="2928500" y="1612225"/>
            <a:ext cx="4955100" cy="2284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/>
          <p:nvPr/>
        </p:nvSpPr>
        <p:spPr>
          <a:xfrm>
            <a:off x="1170025" y="-31650"/>
            <a:ext cx="3244200" cy="539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9" name="Google Shape;249;p8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70025" y="-31625"/>
            <a:ext cx="3150674" cy="539399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8"/>
          <p:cNvSpPr/>
          <p:nvPr/>
        </p:nvSpPr>
        <p:spPr>
          <a:xfrm>
            <a:off x="-910850" y="-704300"/>
            <a:ext cx="3397800" cy="33978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8"/>
          <p:cNvSpPr/>
          <p:nvPr/>
        </p:nvSpPr>
        <p:spPr>
          <a:xfrm>
            <a:off x="4663075" y="4485825"/>
            <a:ext cx="3150600" cy="65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2" name="Google Shape;252;p8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63075" y="4485825"/>
            <a:ext cx="3150674" cy="657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8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01425" y="539500"/>
            <a:ext cx="2746926" cy="14408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4" name="Google Shape;254;p8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255" name="Google Shape;255;p8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8" name="Google Shape;258;p8"/>
          <p:cNvSpPr txBox="1">
            <a:spLocks noGrp="1"/>
          </p:cNvSpPr>
          <p:nvPr>
            <p:ph type="title"/>
          </p:nvPr>
        </p:nvSpPr>
        <p:spPr>
          <a:xfrm>
            <a:off x="2247900" y="1524450"/>
            <a:ext cx="4648200" cy="2094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Google Shape;260;p9"/>
          <p:cNvGrpSpPr/>
          <p:nvPr/>
        </p:nvGrpSpPr>
        <p:grpSpPr>
          <a:xfrm>
            <a:off x="2639390" y="2571419"/>
            <a:ext cx="5061169" cy="2572319"/>
            <a:chOff x="2639390" y="2571419"/>
            <a:chExt cx="5061169" cy="2572319"/>
          </a:xfrm>
        </p:grpSpPr>
        <p:grpSp>
          <p:nvGrpSpPr>
            <p:cNvPr id="261" name="Google Shape;261;p9"/>
            <p:cNvGrpSpPr/>
            <p:nvPr/>
          </p:nvGrpSpPr>
          <p:grpSpPr>
            <a:xfrm>
              <a:off x="2639390" y="2571419"/>
              <a:ext cx="2572319" cy="2572319"/>
              <a:chOff x="2911288" y="-358950"/>
              <a:chExt cx="2111400" cy="2111400"/>
            </a:xfrm>
          </p:grpSpPr>
          <p:grpSp>
            <p:nvGrpSpPr>
              <p:cNvPr id="262" name="Google Shape;262;p9"/>
              <p:cNvGrpSpPr/>
              <p:nvPr/>
            </p:nvGrpSpPr>
            <p:grpSpPr>
              <a:xfrm>
                <a:off x="3209575" y="-3589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263" name="Google Shape;263;p9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64" name="Google Shape;264;p9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65" name="Google Shape;265;p9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66" name="Google Shape;266;p9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267" name="Google Shape;267;p9"/>
              <p:cNvGrpSpPr/>
              <p:nvPr/>
            </p:nvGrpSpPr>
            <p:grpSpPr>
              <a:xfrm rot="5400000">
                <a:off x="3209575" y="-2065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268" name="Google Shape;268;p9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69" name="Google Shape;269;p9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0" name="Google Shape;270;p9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1" name="Google Shape;271;p9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272" name="Google Shape;272;p9"/>
            <p:cNvGrpSpPr/>
            <p:nvPr/>
          </p:nvGrpSpPr>
          <p:grpSpPr>
            <a:xfrm>
              <a:off x="5128240" y="2571419"/>
              <a:ext cx="2572319" cy="2572319"/>
              <a:chOff x="2911288" y="-358950"/>
              <a:chExt cx="2111400" cy="2111400"/>
            </a:xfrm>
          </p:grpSpPr>
          <p:grpSp>
            <p:nvGrpSpPr>
              <p:cNvPr id="273" name="Google Shape;273;p9"/>
              <p:cNvGrpSpPr/>
              <p:nvPr/>
            </p:nvGrpSpPr>
            <p:grpSpPr>
              <a:xfrm>
                <a:off x="3209575" y="-3589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274" name="Google Shape;274;p9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5" name="Google Shape;275;p9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6" name="Google Shape;276;p9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7" name="Google Shape;277;p9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278" name="Google Shape;278;p9"/>
              <p:cNvGrpSpPr/>
              <p:nvPr/>
            </p:nvGrpSpPr>
            <p:grpSpPr>
              <a:xfrm rot="5400000">
                <a:off x="3209575" y="-2065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279" name="Google Shape;279;p9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0" name="Google Shape;280;p9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1" name="Google Shape;281;p9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2" name="Google Shape;282;p9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283" name="Google Shape;283;p9"/>
          <p:cNvSpPr/>
          <p:nvPr/>
        </p:nvSpPr>
        <p:spPr>
          <a:xfrm>
            <a:off x="0" y="2547925"/>
            <a:ext cx="2639400" cy="261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6884100" y="2938475"/>
            <a:ext cx="2259900" cy="2193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pic>
        <p:nvPicPr>
          <p:cNvPr id="285" name="Google Shape;285;p9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4100" y="2931938"/>
            <a:ext cx="2259901" cy="2206976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9"/>
          <p:cNvSpPr/>
          <p:nvPr/>
        </p:nvSpPr>
        <p:spPr>
          <a:xfrm rot="5400000">
            <a:off x="1093993" y="875751"/>
            <a:ext cx="2788200" cy="24111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87" name="Google Shape;287;p9"/>
          <p:cNvSpPr/>
          <p:nvPr/>
        </p:nvSpPr>
        <p:spPr>
          <a:xfrm rot="5400000">
            <a:off x="-454584" y="875751"/>
            <a:ext cx="2788200" cy="24111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grpSp>
        <p:nvGrpSpPr>
          <p:cNvPr id="288" name="Google Shape;288;p9"/>
          <p:cNvGrpSpPr/>
          <p:nvPr/>
        </p:nvGrpSpPr>
        <p:grpSpPr>
          <a:xfrm rot="4530842">
            <a:off x="845292" y="3025850"/>
            <a:ext cx="1973356" cy="2019160"/>
            <a:chOff x="2664800" y="3960935"/>
            <a:chExt cx="924211" cy="945663"/>
          </a:xfrm>
        </p:grpSpPr>
        <p:sp>
          <p:nvSpPr>
            <p:cNvPr id="289" name="Google Shape;289;p9"/>
            <p:cNvSpPr/>
            <p:nvPr/>
          </p:nvSpPr>
          <p:spPr>
            <a:xfrm rot="-2378124">
              <a:off x="3108706" y="4003726"/>
              <a:ext cx="258661" cy="345817"/>
            </a:xfrm>
            <a:prstGeom prst="upArrow">
              <a:avLst>
                <a:gd name="adj1" fmla="val 63842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9"/>
            <p:cNvSpPr/>
            <p:nvPr/>
          </p:nvSpPr>
          <p:spPr>
            <a:xfrm rot="-2378124">
              <a:off x="2745320" y="4442581"/>
              <a:ext cx="258661" cy="345817"/>
            </a:xfrm>
            <a:prstGeom prst="upArrow">
              <a:avLst>
                <a:gd name="adj1" fmla="val 63842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9"/>
            <p:cNvSpPr/>
            <p:nvPr/>
          </p:nvSpPr>
          <p:spPr>
            <a:xfrm rot="-2378124">
              <a:off x="3249830" y="4517989"/>
              <a:ext cx="258661" cy="345817"/>
            </a:xfrm>
            <a:prstGeom prst="upArrow">
              <a:avLst>
                <a:gd name="adj1" fmla="val 63842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Google Shape;292;p9"/>
          <p:cNvSpPr/>
          <p:nvPr/>
        </p:nvSpPr>
        <p:spPr>
          <a:xfrm rot="5400000">
            <a:off x="-377607" y="3528176"/>
            <a:ext cx="2788200" cy="24111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grpSp>
        <p:nvGrpSpPr>
          <p:cNvPr id="293" name="Google Shape;293;p9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294" name="Google Shape;294;p9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9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7" name="Google Shape;297;p9"/>
          <p:cNvSpPr txBox="1">
            <a:spLocks noGrp="1"/>
          </p:cNvSpPr>
          <p:nvPr>
            <p:ph type="title"/>
          </p:nvPr>
        </p:nvSpPr>
        <p:spPr>
          <a:xfrm>
            <a:off x="2148900" y="1515726"/>
            <a:ext cx="4846200" cy="762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98" name="Google Shape;298;p9"/>
          <p:cNvSpPr txBox="1">
            <a:spLocks noGrp="1"/>
          </p:cNvSpPr>
          <p:nvPr>
            <p:ph type="subTitle" idx="1"/>
          </p:nvPr>
        </p:nvSpPr>
        <p:spPr>
          <a:xfrm>
            <a:off x="2148900" y="2353674"/>
            <a:ext cx="4846200" cy="127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9144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299" name="Google Shape;299;p9"/>
          <p:cNvGrpSpPr/>
          <p:nvPr/>
        </p:nvGrpSpPr>
        <p:grpSpPr>
          <a:xfrm>
            <a:off x="7058517" y="-345310"/>
            <a:ext cx="2325939" cy="2396331"/>
            <a:chOff x="559600" y="3432650"/>
            <a:chExt cx="1268579" cy="1306971"/>
          </a:xfrm>
        </p:grpSpPr>
        <p:grpSp>
          <p:nvGrpSpPr>
            <p:cNvPr id="300" name="Google Shape;300;p9"/>
            <p:cNvGrpSpPr/>
            <p:nvPr/>
          </p:nvGrpSpPr>
          <p:grpSpPr>
            <a:xfrm>
              <a:off x="559600" y="3432650"/>
              <a:ext cx="1113929" cy="1118014"/>
              <a:chOff x="559600" y="3432650"/>
              <a:chExt cx="1113929" cy="1118014"/>
            </a:xfrm>
          </p:grpSpPr>
          <p:sp>
            <p:nvSpPr>
              <p:cNvPr id="301" name="Google Shape;301;p9"/>
              <p:cNvSpPr/>
              <p:nvPr/>
            </p:nvSpPr>
            <p:spPr>
              <a:xfrm>
                <a:off x="559600" y="3432650"/>
                <a:ext cx="1113929" cy="1118014"/>
              </a:xfrm>
              <a:custGeom>
                <a:avLst/>
                <a:gdLst/>
                <a:ahLst/>
                <a:cxnLst/>
                <a:rect l="l" t="t" r="r" b="b"/>
                <a:pathLst>
                  <a:path w="17179" h="17242" extrusionOk="0">
                    <a:moveTo>
                      <a:pt x="10880" y="0"/>
                    </a:moveTo>
                    <a:lnTo>
                      <a:pt x="0" y="10964"/>
                    </a:lnTo>
                    <a:cubicBezTo>
                      <a:pt x="921" y="11906"/>
                      <a:pt x="921" y="13391"/>
                      <a:pt x="0" y="14333"/>
                    </a:cubicBezTo>
                    <a:lnTo>
                      <a:pt x="2929" y="17241"/>
                    </a:lnTo>
                    <a:cubicBezTo>
                      <a:pt x="3400" y="16791"/>
                      <a:pt x="4007" y="16566"/>
                      <a:pt x="4614" y="16566"/>
                    </a:cubicBezTo>
                    <a:cubicBezTo>
                      <a:pt x="5221" y="16566"/>
                      <a:pt x="5827" y="16791"/>
                      <a:pt x="6298" y="17241"/>
                    </a:cubicBezTo>
                    <a:lnTo>
                      <a:pt x="17178" y="6298"/>
                    </a:lnTo>
                    <a:cubicBezTo>
                      <a:pt x="16279" y="5356"/>
                      <a:pt x="16279" y="3850"/>
                      <a:pt x="17178" y="2908"/>
                    </a:cubicBezTo>
                    <a:lnTo>
                      <a:pt x="14249" y="21"/>
                    </a:lnTo>
                    <a:cubicBezTo>
                      <a:pt x="13802" y="489"/>
                      <a:pt x="13199" y="725"/>
                      <a:pt x="12590" y="725"/>
                    </a:cubicBezTo>
                    <a:cubicBezTo>
                      <a:pt x="11975" y="725"/>
                      <a:pt x="11354" y="484"/>
                      <a:pt x="108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9"/>
              <p:cNvSpPr/>
              <p:nvPr/>
            </p:nvSpPr>
            <p:spPr>
              <a:xfrm>
                <a:off x="943531" y="3820667"/>
                <a:ext cx="189989" cy="187265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2888" extrusionOk="0">
                    <a:moveTo>
                      <a:pt x="2135" y="0"/>
                    </a:moveTo>
                    <a:lnTo>
                      <a:pt x="1319" y="774"/>
                    </a:lnTo>
                    <a:lnTo>
                      <a:pt x="335" y="230"/>
                    </a:lnTo>
                    <a:lnTo>
                      <a:pt x="837" y="1256"/>
                    </a:lnTo>
                    <a:lnTo>
                      <a:pt x="0" y="2030"/>
                    </a:lnTo>
                    <a:lnTo>
                      <a:pt x="1109" y="1883"/>
                    </a:lnTo>
                    <a:lnTo>
                      <a:pt x="1591" y="2888"/>
                    </a:lnTo>
                    <a:lnTo>
                      <a:pt x="1800" y="1800"/>
                    </a:lnTo>
                    <a:lnTo>
                      <a:pt x="2930" y="1632"/>
                    </a:lnTo>
                    <a:lnTo>
                      <a:pt x="1925" y="1109"/>
                    </a:lnTo>
                    <a:lnTo>
                      <a:pt x="2135" y="0"/>
                    </a:ln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9"/>
              <p:cNvSpPr/>
              <p:nvPr/>
            </p:nvSpPr>
            <p:spPr>
              <a:xfrm>
                <a:off x="803796" y="4032312"/>
                <a:ext cx="135715" cy="134354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72" extrusionOk="0">
                    <a:moveTo>
                      <a:pt x="1549" y="0"/>
                    </a:moveTo>
                    <a:lnTo>
                      <a:pt x="942" y="544"/>
                    </a:lnTo>
                    <a:lnTo>
                      <a:pt x="230" y="147"/>
                    </a:lnTo>
                    <a:lnTo>
                      <a:pt x="586" y="879"/>
                    </a:lnTo>
                    <a:lnTo>
                      <a:pt x="0" y="1444"/>
                    </a:lnTo>
                    <a:lnTo>
                      <a:pt x="816" y="1339"/>
                    </a:lnTo>
                    <a:lnTo>
                      <a:pt x="1151" y="2072"/>
                    </a:lnTo>
                    <a:lnTo>
                      <a:pt x="1277" y="1277"/>
                    </a:lnTo>
                    <a:lnTo>
                      <a:pt x="2093" y="1172"/>
                    </a:lnTo>
                    <a:lnTo>
                      <a:pt x="1381" y="774"/>
                    </a:lnTo>
                    <a:lnTo>
                      <a:pt x="15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9"/>
              <p:cNvSpPr/>
              <p:nvPr/>
            </p:nvSpPr>
            <p:spPr>
              <a:xfrm>
                <a:off x="1155177" y="3680931"/>
                <a:ext cx="135715" cy="134354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72" extrusionOk="0">
                    <a:moveTo>
                      <a:pt x="1507" y="0"/>
                    </a:moveTo>
                    <a:lnTo>
                      <a:pt x="942" y="544"/>
                    </a:lnTo>
                    <a:lnTo>
                      <a:pt x="231" y="188"/>
                    </a:lnTo>
                    <a:lnTo>
                      <a:pt x="565" y="900"/>
                    </a:lnTo>
                    <a:lnTo>
                      <a:pt x="1" y="1465"/>
                    </a:lnTo>
                    <a:lnTo>
                      <a:pt x="1" y="1465"/>
                    </a:lnTo>
                    <a:lnTo>
                      <a:pt x="775" y="1360"/>
                    </a:lnTo>
                    <a:lnTo>
                      <a:pt x="1130" y="2072"/>
                    </a:lnTo>
                    <a:lnTo>
                      <a:pt x="1277" y="1276"/>
                    </a:lnTo>
                    <a:lnTo>
                      <a:pt x="2093" y="1172"/>
                    </a:lnTo>
                    <a:lnTo>
                      <a:pt x="1382" y="795"/>
                    </a:lnTo>
                    <a:lnTo>
                      <a:pt x="1507" y="0"/>
                    </a:ln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9"/>
              <p:cNvSpPr/>
              <p:nvPr/>
            </p:nvSpPr>
            <p:spPr>
              <a:xfrm>
                <a:off x="929979" y="3808671"/>
                <a:ext cx="503372" cy="499287"/>
              </a:xfrm>
              <a:custGeom>
                <a:avLst/>
                <a:gdLst/>
                <a:ahLst/>
                <a:cxnLst/>
                <a:rect l="l" t="t" r="r" b="b"/>
                <a:pathLst>
                  <a:path w="7763" h="7700" extrusionOk="0">
                    <a:moveTo>
                      <a:pt x="7031" y="0"/>
                    </a:moveTo>
                    <a:cubicBezTo>
                      <a:pt x="6945" y="0"/>
                      <a:pt x="6848" y="46"/>
                      <a:pt x="6759" y="122"/>
                    </a:cubicBezTo>
                    <a:lnTo>
                      <a:pt x="147" y="6734"/>
                    </a:lnTo>
                    <a:cubicBezTo>
                      <a:pt x="21" y="6860"/>
                      <a:pt x="0" y="7048"/>
                      <a:pt x="105" y="7153"/>
                    </a:cubicBezTo>
                    <a:lnTo>
                      <a:pt x="565" y="7634"/>
                    </a:lnTo>
                    <a:cubicBezTo>
                      <a:pt x="609" y="7678"/>
                      <a:pt x="667" y="7699"/>
                      <a:pt x="729" y="7699"/>
                    </a:cubicBezTo>
                    <a:cubicBezTo>
                      <a:pt x="816" y="7699"/>
                      <a:pt x="910" y="7657"/>
                      <a:pt x="984" y="7571"/>
                    </a:cubicBezTo>
                    <a:lnTo>
                      <a:pt x="7595" y="959"/>
                    </a:lnTo>
                    <a:cubicBezTo>
                      <a:pt x="7742" y="834"/>
                      <a:pt x="7763" y="646"/>
                      <a:pt x="7658" y="541"/>
                    </a:cubicBezTo>
                    <a:lnTo>
                      <a:pt x="7177" y="60"/>
                    </a:lnTo>
                    <a:cubicBezTo>
                      <a:pt x="7136" y="19"/>
                      <a:pt x="7086" y="0"/>
                      <a:pt x="70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6" name="Google Shape;306;p9"/>
            <p:cNvGrpSpPr/>
            <p:nvPr/>
          </p:nvGrpSpPr>
          <p:grpSpPr>
            <a:xfrm>
              <a:off x="559600" y="3739684"/>
              <a:ext cx="1268579" cy="999936"/>
              <a:chOff x="611150" y="3641572"/>
              <a:chExt cx="1268579" cy="999936"/>
            </a:xfrm>
          </p:grpSpPr>
          <p:sp>
            <p:nvSpPr>
              <p:cNvPr id="307" name="Google Shape;307;p9"/>
              <p:cNvSpPr/>
              <p:nvPr/>
            </p:nvSpPr>
            <p:spPr>
              <a:xfrm>
                <a:off x="611150" y="3641572"/>
                <a:ext cx="1268579" cy="999936"/>
              </a:xfrm>
              <a:custGeom>
                <a:avLst/>
                <a:gdLst/>
                <a:ahLst/>
                <a:cxnLst/>
                <a:rect l="l" t="t" r="r" b="b"/>
                <a:pathLst>
                  <a:path w="19564" h="15421" extrusionOk="0">
                    <a:moveTo>
                      <a:pt x="14270" y="0"/>
                    </a:moveTo>
                    <a:lnTo>
                      <a:pt x="879" y="7700"/>
                    </a:lnTo>
                    <a:cubicBezTo>
                      <a:pt x="1528" y="8851"/>
                      <a:pt x="1151" y="10295"/>
                      <a:pt x="0" y="10943"/>
                    </a:cubicBezTo>
                    <a:lnTo>
                      <a:pt x="2030" y="14521"/>
                    </a:lnTo>
                    <a:cubicBezTo>
                      <a:pt x="2397" y="14311"/>
                      <a:pt x="2799" y="14210"/>
                      <a:pt x="3197" y="14210"/>
                    </a:cubicBezTo>
                    <a:cubicBezTo>
                      <a:pt x="4025" y="14210"/>
                      <a:pt x="4835" y="14644"/>
                      <a:pt x="5273" y="15421"/>
                    </a:cubicBezTo>
                    <a:lnTo>
                      <a:pt x="18664" y="7721"/>
                    </a:lnTo>
                    <a:cubicBezTo>
                      <a:pt x="18015" y="6591"/>
                      <a:pt x="18413" y="5127"/>
                      <a:pt x="19564" y="4478"/>
                    </a:cubicBezTo>
                    <a:lnTo>
                      <a:pt x="17513" y="900"/>
                    </a:lnTo>
                    <a:cubicBezTo>
                      <a:pt x="17140" y="1111"/>
                      <a:pt x="16735" y="1211"/>
                      <a:pt x="16337" y="1211"/>
                    </a:cubicBezTo>
                    <a:cubicBezTo>
                      <a:pt x="15509" y="1211"/>
                      <a:pt x="14708" y="777"/>
                      <a:pt x="142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9"/>
              <p:cNvSpPr/>
              <p:nvPr/>
            </p:nvSpPr>
            <p:spPr>
              <a:xfrm>
                <a:off x="1088713" y="3950870"/>
                <a:ext cx="188627" cy="188692"/>
              </a:xfrm>
              <a:custGeom>
                <a:avLst/>
                <a:gdLst/>
                <a:ahLst/>
                <a:cxnLst/>
                <a:rect l="l" t="t" r="r" b="b"/>
                <a:pathLst>
                  <a:path w="2909" h="2910" extrusionOk="0">
                    <a:moveTo>
                      <a:pt x="795" y="1"/>
                    </a:moveTo>
                    <a:lnTo>
                      <a:pt x="1005" y="1131"/>
                    </a:lnTo>
                    <a:lnTo>
                      <a:pt x="0" y="1654"/>
                    </a:lnTo>
                    <a:lnTo>
                      <a:pt x="1109" y="1800"/>
                    </a:lnTo>
                    <a:lnTo>
                      <a:pt x="1318" y="2909"/>
                    </a:lnTo>
                    <a:lnTo>
                      <a:pt x="1800" y="1884"/>
                    </a:lnTo>
                    <a:lnTo>
                      <a:pt x="2909" y="2030"/>
                    </a:lnTo>
                    <a:lnTo>
                      <a:pt x="2909" y="2030"/>
                    </a:lnTo>
                    <a:lnTo>
                      <a:pt x="2093" y="1256"/>
                    </a:lnTo>
                    <a:lnTo>
                      <a:pt x="2595" y="252"/>
                    </a:lnTo>
                    <a:lnTo>
                      <a:pt x="1590" y="775"/>
                    </a:lnTo>
                    <a:lnTo>
                      <a:pt x="795" y="1"/>
                    </a:ln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9"/>
              <p:cNvSpPr/>
              <p:nvPr/>
            </p:nvSpPr>
            <p:spPr>
              <a:xfrm>
                <a:off x="906896" y="4112327"/>
                <a:ext cx="135715" cy="133057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52" extrusionOk="0">
                    <a:moveTo>
                      <a:pt x="586" y="1"/>
                    </a:moveTo>
                    <a:lnTo>
                      <a:pt x="712" y="775"/>
                    </a:lnTo>
                    <a:lnTo>
                      <a:pt x="1" y="1173"/>
                    </a:lnTo>
                    <a:lnTo>
                      <a:pt x="817" y="1277"/>
                    </a:lnTo>
                    <a:lnTo>
                      <a:pt x="942" y="2051"/>
                    </a:lnTo>
                    <a:lnTo>
                      <a:pt x="1319" y="1361"/>
                    </a:lnTo>
                    <a:lnTo>
                      <a:pt x="2093" y="1465"/>
                    </a:lnTo>
                    <a:lnTo>
                      <a:pt x="1528" y="900"/>
                    </a:lnTo>
                    <a:lnTo>
                      <a:pt x="1863" y="168"/>
                    </a:lnTo>
                    <a:lnTo>
                      <a:pt x="1151" y="545"/>
                    </a:lnTo>
                    <a:lnTo>
                      <a:pt x="586" y="1"/>
                    </a:ln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9"/>
              <p:cNvSpPr/>
              <p:nvPr/>
            </p:nvSpPr>
            <p:spPr>
              <a:xfrm>
                <a:off x="1338356" y="3865408"/>
                <a:ext cx="135715" cy="135780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94" extrusionOk="0">
                    <a:moveTo>
                      <a:pt x="565" y="1"/>
                    </a:moveTo>
                    <a:lnTo>
                      <a:pt x="712" y="817"/>
                    </a:lnTo>
                    <a:lnTo>
                      <a:pt x="0" y="1193"/>
                    </a:lnTo>
                    <a:lnTo>
                      <a:pt x="816" y="1298"/>
                    </a:lnTo>
                    <a:lnTo>
                      <a:pt x="942" y="2093"/>
                    </a:lnTo>
                    <a:lnTo>
                      <a:pt x="1297" y="1361"/>
                    </a:lnTo>
                    <a:lnTo>
                      <a:pt x="2093" y="1465"/>
                    </a:lnTo>
                    <a:lnTo>
                      <a:pt x="1507" y="921"/>
                    </a:lnTo>
                    <a:lnTo>
                      <a:pt x="1862" y="189"/>
                    </a:lnTo>
                    <a:lnTo>
                      <a:pt x="1151" y="587"/>
                    </a:lnTo>
                    <a:lnTo>
                      <a:pt x="565" y="1"/>
                    </a:ln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9"/>
              <p:cNvSpPr/>
              <p:nvPr/>
            </p:nvSpPr>
            <p:spPr>
              <a:xfrm>
                <a:off x="993719" y="4037564"/>
                <a:ext cx="594346" cy="370769"/>
              </a:xfrm>
              <a:custGeom>
                <a:avLst/>
                <a:gdLst/>
                <a:ahLst/>
                <a:cxnLst/>
                <a:rect l="l" t="t" r="r" b="b"/>
                <a:pathLst>
                  <a:path w="9166" h="5718" extrusionOk="0">
                    <a:moveTo>
                      <a:pt x="8519" y="0"/>
                    </a:moveTo>
                    <a:cubicBezTo>
                      <a:pt x="8462" y="0"/>
                      <a:pt x="8403" y="14"/>
                      <a:pt x="8349" y="45"/>
                    </a:cubicBezTo>
                    <a:lnTo>
                      <a:pt x="231" y="4669"/>
                    </a:lnTo>
                    <a:cubicBezTo>
                      <a:pt x="84" y="4753"/>
                      <a:pt x="1" y="4920"/>
                      <a:pt x="84" y="5046"/>
                    </a:cubicBezTo>
                    <a:lnTo>
                      <a:pt x="419" y="5611"/>
                    </a:lnTo>
                    <a:cubicBezTo>
                      <a:pt x="459" y="5677"/>
                      <a:pt x="540" y="5718"/>
                      <a:pt x="638" y="5718"/>
                    </a:cubicBezTo>
                    <a:cubicBezTo>
                      <a:pt x="694" y="5718"/>
                      <a:pt x="755" y="5704"/>
                      <a:pt x="817" y="5673"/>
                    </a:cubicBezTo>
                    <a:lnTo>
                      <a:pt x="8914" y="1049"/>
                    </a:lnTo>
                    <a:cubicBezTo>
                      <a:pt x="9081" y="965"/>
                      <a:pt x="9165" y="798"/>
                      <a:pt x="9081" y="673"/>
                    </a:cubicBezTo>
                    <a:lnTo>
                      <a:pt x="8747" y="108"/>
                    </a:lnTo>
                    <a:cubicBezTo>
                      <a:pt x="8707" y="41"/>
                      <a:pt x="8617" y="0"/>
                      <a:pt x="85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3"/>
          <p:cNvSpPr/>
          <p:nvPr/>
        </p:nvSpPr>
        <p:spPr>
          <a:xfrm rot="5400000">
            <a:off x="731213" y="4118174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13"/>
          <p:cNvSpPr/>
          <p:nvPr/>
        </p:nvSpPr>
        <p:spPr>
          <a:xfrm rot="5400000">
            <a:off x="142923" y="4118174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13"/>
          <p:cNvSpPr/>
          <p:nvPr/>
        </p:nvSpPr>
        <p:spPr>
          <a:xfrm rot="5400000">
            <a:off x="-607378" y="4118174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3"/>
          <p:cNvSpPr/>
          <p:nvPr/>
        </p:nvSpPr>
        <p:spPr>
          <a:xfrm>
            <a:off x="6087400" y="3436250"/>
            <a:ext cx="3150600" cy="1707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7" name="Google Shape;347;p13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87400" y="3436174"/>
            <a:ext cx="3150674" cy="1707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8" name="Google Shape;348;p1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50187" y="0"/>
            <a:ext cx="2746926" cy="14408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9" name="Google Shape;349;p13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350" name="Google Shape;350;p13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3" name="Google Shape;353;p13"/>
          <p:cNvGrpSpPr/>
          <p:nvPr/>
        </p:nvGrpSpPr>
        <p:grpSpPr>
          <a:xfrm>
            <a:off x="7896536" y="170092"/>
            <a:ext cx="1005764" cy="874578"/>
            <a:chOff x="7964411" y="180542"/>
            <a:chExt cx="1005764" cy="874578"/>
          </a:xfrm>
        </p:grpSpPr>
        <p:sp>
          <p:nvSpPr>
            <p:cNvPr id="354" name="Google Shape;354;p13"/>
            <p:cNvSpPr/>
            <p:nvPr/>
          </p:nvSpPr>
          <p:spPr>
            <a:xfrm>
              <a:off x="8345483" y="208575"/>
              <a:ext cx="624692" cy="656421"/>
            </a:xfrm>
            <a:custGeom>
              <a:avLst/>
              <a:gdLst/>
              <a:ahLst/>
              <a:cxnLst/>
              <a:rect l="l" t="t" r="r" b="b"/>
              <a:pathLst>
                <a:path w="15987" h="16799" extrusionOk="0">
                  <a:moveTo>
                    <a:pt x="7963" y="0"/>
                  </a:moveTo>
                  <a:cubicBezTo>
                    <a:pt x="6307" y="0"/>
                    <a:pt x="4416" y="317"/>
                    <a:pt x="3244" y="1085"/>
                  </a:cubicBezTo>
                  <a:cubicBezTo>
                    <a:pt x="963" y="9036"/>
                    <a:pt x="1" y="10752"/>
                    <a:pt x="5734" y="16799"/>
                  </a:cubicBezTo>
                  <a:cubicBezTo>
                    <a:pt x="13810" y="14581"/>
                    <a:pt x="13831" y="12614"/>
                    <a:pt x="15986" y="4600"/>
                  </a:cubicBezTo>
                  <a:cubicBezTo>
                    <a:pt x="15003" y="2654"/>
                    <a:pt x="12032" y="729"/>
                    <a:pt x="10337" y="269"/>
                  </a:cubicBezTo>
                  <a:cubicBezTo>
                    <a:pt x="9726" y="98"/>
                    <a:pt x="8880" y="0"/>
                    <a:pt x="7963" y="0"/>
                  </a:cubicBezTo>
                  <a:close/>
                </a:path>
              </a:pathLst>
            </a:custGeom>
            <a:solidFill>
              <a:schemeClr val="accent5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8482011" y="362139"/>
              <a:ext cx="141491" cy="63575"/>
            </a:xfrm>
            <a:custGeom>
              <a:avLst/>
              <a:gdLst/>
              <a:ahLst/>
              <a:cxnLst/>
              <a:rect l="l" t="t" r="r" b="b"/>
              <a:pathLst>
                <a:path w="3621" h="1627" extrusionOk="0">
                  <a:moveTo>
                    <a:pt x="1" y="1"/>
                  </a:moveTo>
                  <a:lnTo>
                    <a:pt x="1" y="1"/>
                  </a:lnTo>
                  <a:cubicBezTo>
                    <a:pt x="494" y="1265"/>
                    <a:pt x="1229" y="1626"/>
                    <a:pt x="1909" y="1626"/>
                  </a:cubicBezTo>
                  <a:cubicBezTo>
                    <a:pt x="2814" y="1626"/>
                    <a:pt x="3621" y="984"/>
                    <a:pt x="3621" y="984"/>
                  </a:cubicBezTo>
                  <a:lnTo>
                    <a:pt x="3621" y="984"/>
                  </a:lnTo>
                  <a:cubicBezTo>
                    <a:pt x="3621" y="984"/>
                    <a:pt x="3463" y="1017"/>
                    <a:pt x="3176" y="1017"/>
                  </a:cubicBezTo>
                  <a:cubicBezTo>
                    <a:pt x="2583" y="1017"/>
                    <a:pt x="1439" y="875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8764094" y="439820"/>
              <a:ext cx="141491" cy="64552"/>
            </a:xfrm>
            <a:custGeom>
              <a:avLst/>
              <a:gdLst/>
              <a:ahLst/>
              <a:cxnLst/>
              <a:rect l="l" t="t" r="r" b="b"/>
              <a:pathLst>
                <a:path w="3621" h="1652" extrusionOk="0">
                  <a:moveTo>
                    <a:pt x="0" y="0"/>
                  </a:moveTo>
                  <a:lnTo>
                    <a:pt x="0" y="0"/>
                  </a:lnTo>
                  <a:cubicBezTo>
                    <a:pt x="1" y="1"/>
                    <a:pt x="625" y="1651"/>
                    <a:pt x="1999" y="1651"/>
                  </a:cubicBezTo>
                  <a:cubicBezTo>
                    <a:pt x="2455" y="1651"/>
                    <a:pt x="2994" y="1469"/>
                    <a:pt x="3620" y="984"/>
                  </a:cubicBezTo>
                  <a:lnTo>
                    <a:pt x="3620" y="984"/>
                  </a:lnTo>
                  <a:cubicBezTo>
                    <a:pt x="3547" y="986"/>
                    <a:pt x="3475" y="987"/>
                    <a:pt x="3404" y="987"/>
                  </a:cubicBezTo>
                  <a:cubicBezTo>
                    <a:pt x="1046" y="987"/>
                    <a:pt x="1" y="1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8472204" y="661805"/>
              <a:ext cx="277198" cy="96085"/>
            </a:xfrm>
            <a:custGeom>
              <a:avLst/>
              <a:gdLst/>
              <a:ahLst/>
              <a:cxnLst/>
              <a:rect l="l" t="t" r="r" b="b"/>
              <a:pathLst>
                <a:path w="7094" h="2459" extrusionOk="0">
                  <a:moveTo>
                    <a:pt x="2496" y="0"/>
                  </a:moveTo>
                  <a:cubicBezTo>
                    <a:pt x="1073" y="0"/>
                    <a:pt x="1" y="492"/>
                    <a:pt x="1" y="492"/>
                  </a:cubicBezTo>
                  <a:cubicBezTo>
                    <a:pt x="1" y="492"/>
                    <a:pt x="24" y="491"/>
                    <a:pt x="70" y="491"/>
                  </a:cubicBezTo>
                  <a:cubicBezTo>
                    <a:pt x="521" y="491"/>
                    <a:pt x="3160" y="577"/>
                    <a:pt x="7094" y="2459"/>
                  </a:cubicBezTo>
                  <a:cubicBezTo>
                    <a:pt x="5692" y="492"/>
                    <a:pt x="3919" y="0"/>
                    <a:pt x="2496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58" name="Google Shape;358;p13"/>
            <p:cNvGrpSpPr/>
            <p:nvPr/>
          </p:nvGrpSpPr>
          <p:grpSpPr>
            <a:xfrm rot="-1771858">
              <a:off x="8087512" y="287799"/>
              <a:ext cx="609187" cy="660063"/>
              <a:chOff x="6718275" y="1128622"/>
              <a:chExt cx="609179" cy="660055"/>
            </a:xfrm>
          </p:grpSpPr>
          <p:sp>
            <p:nvSpPr>
              <p:cNvPr id="359" name="Google Shape;359;p13"/>
              <p:cNvSpPr/>
              <p:nvPr/>
            </p:nvSpPr>
            <p:spPr>
              <a:xfrm>
                <a:off x="6718275" y="1128622"/>
                <a:ext cx="609179" cy="660055"/>
              </a:xfrm>
              <a:custGeom>
                <a:avLst/>
                <a:gdLst/>
                <a:ahLst/>
                <a:cxnLst/>
                <a:rect l="l" t="t" r="r" b="b"/>
                <a:pathLst>
                  <a:path w="15590" h="16892" extrusionOk="0">
                    <a:moveTo>
                      <a:pt x="7563" y="0"/>
                    </a:moveTo>
                    <a:cubicBezTo>
                      <a:pt x="6918" y="0"/>
                      <a:pt x="6335" y="53"/>
                      <a:pt x="5881" y="153"/>
                    </a:cubicBezTo>
                    <a:cubicBezTo>
                      <a:pt x="4165" y="508"/>
                      <a:pt x="1068" y="2266"/>
                      <a:pt x="1" y="4149"/>
                    </a:cubicBezTo>
                    <a:cubicBezTo>
                      <a:pt x="1696" y="12267"/>
                      <a:pt x="1612" y="14213"/>
                      <a:pt x="9521" y="16891"/>
                    </a:cubicBezTo>
                    <a:cubicBezTo>
                      <a:pt x="15589" y="11179"/>
                      <a:pt x="14731" y="9443"/>
                      <a:pt x="12890" y="1345"/>
                    </a:cubicBezTo>
                    <a:cubicBezTo>
                      <a:pt x="11613" y="407"/>
                      <a:pt x="9353" y="0"/>
                      <a:pt x="75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13"/>
              <p:cNvSpPr/>
              <p:nvPr/>
            </p:nvSpPr>
            <p:spPr>
              <a:xfrm>
                <a:off x="7073115" y="1305983"/>
                <a:ext cx="143132" cy="60801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1556" extrusionOk="0">
                    <a:moveTo>
                      <a:pt x="1989" y="0"/>
                    </a:moveTo>
                    <a:cubicBezTo>
                      <a:pt x="677" y="0"/>
                      <a:pt x="1" y="1556"/>
                      <a:pt x="1" y="1556"/>
                    </a:cubicBezTo>
                    <a:cubicBezTo>
                      <a:pt x="1" y="1556"/>
                      <a:pt x="959" y="737"/>
                      <a:pt x="3035" y="737"/>
                    </a:cubicBezTo>
                    <a:cubicBezTo>
                      <a:pt x="3234" y="737"/>
                      <a:pt x="3443" y="744"/>
                      <a:pt x="3662" y="761"/>
                    </a:cubicBezTo>
                    <a:cubicBezTo>
                      <a:pt x="3023" y="204"/>
                      <a:pt x="2464" y="0"/>
                      <a:pt x="19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13"/>
              <p:cNvSpPr/>
              <p:nvPr/>
            </p:nvSpPr>
            <p:spPr>
              <a:xfrm>
                <a:off x="6786969" y="1368385"/>
                <a:ext cx="143132" cy="59746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1529" extrusionOk="0">
                    <a:moveTo>
                      <a:pt x="1908" y="0"/>
                    </a:moveTo>
                    <a:cubicBezTo>
                      <a:pt x="1258" y="0"/>
                      <a:pt x="547" y="349"/>
                      <a:pt x="1" y="1528"/>
                    </a:cubicBezTo>
                    <a:cubicBezTo>
                      <a:pt x="1319" y="813"/>
                      <a:pt x="2373" y="669"/>
                      <a:pt x="3006" y="669"/>
                    </a:cubicBezTo>
                    <a:cubicBezTo>
                      <a:pt x="3428" y="669"/>
                      <a:pt x="3662" y="733"/>
                      <a:pt x="3662" y="733"/>
                    </a:cubicBezTo>
                    <a:cubicBezTo>
                      <a:pt x="3662" y="733"/>
                      <a:pt x="2849" y="0"/>
                      <a:pt x="19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13"/>
              <p:cNvSpPr/>
              <p:nvPr/>
            </p:nvSpPr>
            <p:spPr>
              <a:xfrm>
                <a:off x="6872817" y="1519644"/>
                <a:ext cx="332802" cy="141295"/>
              </a:xfrm>
              <a:custGeom>
                <a:avLst/>
                <a:gdLst/>
                <a:ahLst/>
                <a:cxnLst/>
                <a:rect l="l" t="t" r="r" b="b"/>
                <a:pathLst>
                  <a:path w="8517" h="3616" extrusionOk="0">
                    <a:moveTo>
                      <a:pt x="8516" y="1"/>
                    </a:moveTo>
                    <a:cubicBezTo>
                      <a:pt x="8516" y="1"/>
                      <a:pt x="6269" y="1914"/>
                      <a:pt x="1406" y="1914"/>
                    </a:cubicBezTo>
                    <a:cubicBezTo>
                      <a:pt x="959" y="1914"/>
                      <a:pt x="491" y="1898"/>
                      <a:pt x="1" y="1863"/>
                    </a:cubicBezTo>
                    <a:lnTo>
                      <a:pt x="1" y="1863"/>
                    </a:lnTo>
                    <a:cubicBezTo>
                      <a:pt x="1482" y="3145"/>
                      <a:pt x="2777" y="3616"/>
                      <a:pt x="3880" y="3616"/>
                    </a:cubicBezTo>
                    <a:cubicBezTo>
                      <a:pt x="6935" y="3616"/>
                      <a:pt x="8516" y="1"/>
                      <a:pt x="85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63" name="Google Shape;363;p13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"/>
          <p:cNvSpPr txBox="1">
            <a:spLocks noGrp="1"/>
          </p:cNvSpPr>
          <p:nvPr>
            <p:ph type="subTitle" idx="1"/>
          </p:nvPr>
        </p:nvSpPr>
        <p:spPr>
          <a:xfrm>
            <a:off x="1718912" y="2132625"/>
            <a:ext cx="2517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65" name="Google Shape;365;p13"/>
          <p:cNvSpPr txBox="1">
            <a:spLocks noGrp="1"/>
          </p:cNvSpPr>
          <p:nvPr>
            <p:ph type="subTitle" idx="2"/>
          </p:nvPr>
        </p:nvSpPr>
        <p:spPr>
          <a:xfrm>
            <a:off x="1718901" y="1617075"/>
            <a:ext cx="2827800" cy="52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title" idx="3" hasCustomPrompt="1"/>
          </p:nvPr>
        </p:nvSpPr>
        <p:spPr>
          <a:xfrm>
            <a:off x="782101" y="1727636"/>
            <a:ext cx="891300" cy="8871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3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>
            <a:r>
              <a:t>xx%</a:t>
            </a:r>
          </a:p>
        </p:txBody>
      </p:sp>
      <p:sp>
        <p:nvSpPr>
          <p:cNvPr id="367" name="Google Shape;367;p13"/>
          <p:cNvSpPr txBox="1">
            <a:spLocks noGrp="1"/>
          </p:cNvSpPr>
          <p:nvPr>
            <p:ph type="subTitle" idx="4"/>
          </p:nvPr>
        </p:nvSpPr>
        <p:spPr>
          <a:xfrm>
            <a:off x="5536368" y="2132625"/>
            <a:ext cx="2517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subTitle" idx="5"/>
          </p:nvPr>
        </p:nvSpPr>
        <p:spPr>
          <a:xfrm>
            <a:off x="5536499" y="1613775"/>
            <a:ext cx="2825400" cy="52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title" idx="6" hasCustomPrompt="1"/>
          </p:nvPr>
        </p:nvSpPr>
        <p:spPr>
          <a:xfrm>
            <a:off x="4591626" y="1727636"/>
            <a:ext cx="891300" cy="887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3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>
            <a:r>
              <a:t>xx%</a:t>
            </a:r>
          </a:p>
        </p:txBody>
      </p:sp>
      <p:sp>
        <p:nvSpPr>
          <p:cNvPr id="370" name="Google Shape;370;p13"/>
          <p:cNvSpPr txBox="1">
            <a:spLocks noGrp="1"/>
          </p:cNvSpPr>
          <p:nvPr>
            <p:ph type="subTitle" idx="7"/>
          </p:nvPr>
        </p:nvSpPr>
        <p:spPr>
          <a:xfrm>
            <a:off x="1718912" y="3605978"/>
            <a:ext cx="2517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1" name="Google Shape;371;p13"/>
          <p:cNvSpPr txBox="1">
            <a:spLocks noGrp="1"/>
          </p:cNvSpPr>
          <p:nvPr>
            <p:ph type="subTitle" idx="8"/>
          </p:nvPr>
        </p:nvSpPr>
        <p:spPr>
          <a:xfrm>
            <a:off x="1718901" y="3092750"/>
            <a:ext cx="2827800" cy="52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372" name="Google Shape;372;p13"/>
          <p:cNvSpPr txBox="1">
            <a:spLocks noGrp="1"/>
          </p:cNvSpPr>
          <p:nvPr>
            <p:ph type="title" idx="9" hasCustomPrompt="1"/>
          </p:nvPr>
        </p:nvSpPr>
        <p:spPr>
          <a:xfrm>
            <a:off x="782101" y="3199537"/>
            <a:ext cx="891300" cy="8871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3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>
            <a:r>
              <a:t>xx%</a:t>
            </a:r>
          </a:p>
        </p:txBody>
      </p:sp>
      <p:sp>
        <p:nvSpPr>
          <p:cNvPr id="373" name="Google Shape;373;p13"/>
          <p:cNvSpPr txBox="1">
            <a:spLocks noGrp="1"/>
          </p:cNvSpPr>
          <p:nvPr>
            <p:ph type="subTitle" idx="13"/>
          </p:nvPr>
        </p:nvSpPr>
        <p:spPr>
          <a:xfrm>
            <a:off x="5527237" y="3605978"/>
            <a:ext cx="2517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4" name="Google Shape;374;p13"/>
          <p:cNvSpPr txBox="1">
            <a:spLocks noGrp="1"/>
          </p:cNvSpPr>
          <p:nvPr>
            <p:ph type="subTitle" idx="14"/>
          </p:nvPr>
        </p:nvSpPr>
        <p:spPr>
          <a:xfrm>
            <a:off x="5527226" y="3092750"/>
            <a:ext cx="2827800" cy="52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Exo"/>
              <a:buNone/>
              <a:defRPr sz="2100" b="1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Exo"/>
              <a:buNone/>
              <a:defRPr b="1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375" name="Google Shape;375;p13"/>
          <p:cNvSpPr txBox="1">
            <a:spLocks noGrp="1"/>
          </p:cNvSpPr>
          <p:nvPr>
            <p:ph type="title" idx="15" hasCustomPrompt="1"/>
          </p:nvPr>
        </p:nvSpPr>
        <p:spPr>
          <a:xfrm>
            <a:off x="4591626" y="3199537"/>
            <a:ext cx="891300" cy="8871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3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>
            <a:r>
              <a:t>xx%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8"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20"/>
          <p:cNvSpPr/>
          <p:nvPr/>
        </p:nvSpPr>
        <p:spPr>
          <a:xfrm>
            <a:off x="3390400" y="2411225"/>
            <a:ext cx="3530400" cy="3530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20"/>
          <p:cNvSpPr/>
          <p:nvPr/>
        </p:nvSpPr>
        <p:spPr>
          <a:xfrm rot="-5400000">
            <a:off x="5645185" y="3511049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20"/>
          <p:cNvSpPr/>
          <p:nvPr/>
        </p:nvSpPr>
        <p:spPr>
          <a:xfrm rot="-5400000">
            <a:off x="6233474" y="3511049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p20"/>
          <p:cNvSpPr/>
          <p:nvPr/>
        </p:nvSpPr>
        <p:spPr>
          <a:xfrm rot="-5400000">
            <a:off x="6983776" y="3511049"/>
            <a:ext cx="2360700" cy="20415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20"/>
          <p:cNvSpPr/>
          <p:nvPr/>
        </p:nvSpPr>
        <p:spPr>
          <a:xfrm>
            <a:off x="7018575" y="0"/>
            <a:ext cx="2166300" cy="2149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8" name="Google Shape;588;p20"/>
          <p:cNvGrpSpPr/>
          <p:nvPr/>
        </p:nvGrpSpPr>
        <p:grpSpPr>
          <a:xfrm>
            <a:off x="7029674" y="-57087"/>
            <a:ext cx="2207046" cy="2207046"/>
            <a:chOff x="2911288" y="-358950"/>
            <a:chExt cx="2111400" cy="2111400"/>
          </a:xfrm>
        </p:grpSpPr>
        <p:grpSp>
          <p:nvGrpSpPr>
            <p:cNvPr id="589" name="Google Shape;589;p20"/>
            <p:cNvGrpSpPr/>
            <p:nvPr/>
          </p:nvGrpSpPr>
          <p:grpSpPr>
            <a:xfrm>
              <a:off x="3209575" y="-358950"/>
              <a:ext cx="1514825" cy="2111400"/>
              <a:chOff x="3057175" y="-358950"/>
              <a:chExt cx="1514825" cy="2111400"/>
            </a:xfrm>
          </p:grpSpPr>
          <p:cxnSp>
            <p:nvCxnSpPr>
              <p:cNvPr id="590" name="Google Shape;590;p20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1" name="Google Shape;591;p20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2" name="Google Shape;592;p20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3" name="Google Shape;593;p20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94" name="Google Shape;594;p20"/>
            <p:cNvGrpSpPr/>
            <p:nvPr/>
          </p:nvGrpSpPr>
          <p:grpSpPr>
            <a:xfrm rot="5400000">
              <a:off x="3209575" y="-206550"/>
              <a:ext cx="1514825" cy="2111400"/>
              <a:chOff x="3057175" y="-358950"/>
              <a:chExt cx="1514825" cy="2111400"/>
            </a:xfrm>
          </p:grpSpPr>
          <p:cxnSp>
            <p:nvCxnSpPr>
              <p:cNvPr id="595" name="Google Shape;595;p20"/>
              <p:cNvCxnSpPr/>
              <p:nvPr/>
            </p:nvCxnSpPr>
            <p:spPr>
              <a:xfrm>
                <a:off x="3057175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6" name="Google Shape;596;p20"/>
              <p:cNvCxnSpPr/>
              <p:nvPr/>
            </p:nvCxnSpPr>
            <p:spPr>
              <a:xfrm>
                <a:off x="3562117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7" name="Google Shape;597;p20"/>
              <p:cNvCxnSpPr/>
              <p:nvPr/>
            </p:nvCxnSpPr>
            <p:spPr>
              <a:xfrm>
                <a:off x="4067058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8" name="Google Shape;598;p20"/>
              <p:cNvCxnSpPr/>
              <p:nvPr/>
            </p:nvCxnSpPr>
            <p:spPr>
              <a:xfrm>
                <a:off x="4572000" y="-358950"/>
                <a:ext cx="0" cy="21114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99" name="Google Shape;599;p20"/>
          <p:cNvGrpSpPr/>
          <p:nvPr/>
        </p:nvGrpSpPr>
        <p:grpSpPr>
          <a:xfrm>
            <a:off x="0" y="1666025"/>
            <a:ext cx="2166300" cy="2149900"/>
            <a:chOff x="-11000" y="2155400"/>
            <a:chExt cx="2166300" cy="2149900"/>
          </a:xfrm>
        </p:grpSpPr>
        <p:sp>
          <p:nvSpPr>
            <p:cNvPr id="600" name="Google Shape;600;p20"/>
            <p:cNvSpPr/>
            <p:nvPr/>
          </p:nvSpPr>
          <p:spPr>
            <a:xfrm>
              <a:off x="-11000" y="2155400"/>
              <a:ext cx="2166300" cy="2149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1" name="Google Shape;601;p20"/>
            <p:cNvGrpSpPr/>
            <p:nvPr/>
          </p:nvGrpSpPr>
          <p:grpSpPr>
            <a:xfrm>
              <a:off x="-12" y="2193900"/>
              <a:ext cx="2111400" cy="2111400"/>
              <a:chOff x="2911288" y="-358950"/>
              <a:chExt cx="2111400" cy="2111400"/>
            </a:xfrm>
          </p:grpSpPr>
          <p:grpSp>
            <p:nvGrpSpPr>
              <p:cNvPr id="602" name="Google Shape;602;p20"/>
              <p:cNvGrpSpPr/>
              <p:nvPr/>
            </p:nvGrpSpPr>
            <p:grpSpPr>
              <a:xfrm>
                <a:off x="3209575" y="-3589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603" name="Google Shape;603;p20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04" name="Google Shape;604;p20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05" name="Google Shape;605;p20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06" name="Google Shape;606;p20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607" name="Google Shape;607;p20"/>
              <p:cNvGrpSpPr/>
              <p:nvPr/>
            </p:nvGrpSpPr>
            <p:grpSpPr>
              <a:xfrm rot="5400000">
                <a:off x="3209575" y="-206550"/>
                <a:ext cx="1514825" cy="2111400"/>
                <a:chOff x="3057175" y="-358950"/>
                <a:chExt cx="1514825" cy="2111400"/>
              </a:xfrm>
            </p:grpSpPr>
            <p:cxnSp>
              <p:nvCxnSpPr>
                <p:cNvPr id="608" name="Google Shape;608;p20"/>
                <p:cNvCxnSpPr/>
                <p:nvPr/>
              </p:nvCxnSpPr>
              <p:spPr>
                <a:xfrm>
                  <a:off x="3057175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09" name="Google Shape;609;p20"/>
                <p:cNvCxnSpPr/>
                <p:nvPr/>
              </p:nvCxnSpPr>
              <p:spPr>
                <a:xfrm>
                  <a:off x="3562117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10" name="Google Shape;610;p20"/>
                <p:cNvCxnSpPr/>
                <p:nvPr/>
              </p:nvCxnSpPr>
              <p:spPr>
                <a:xfrm>
                  <a:off x="4067058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11" name="Google Shape;611;p20"/>
                <p:cNvCxnSpPr/>
                <p:nvPr/>
              </p:nvCxnSpPr>
              <p:spPr>
                <a:xfrm>
                  <a:off x="4572000" y="-358950"/>
                  <a:ext cx="0" cy="21114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612" name="Google Shape;612;p20"/>
          <p:cNvSpPr/>
          <p:nvPr/>
        </p:nvSpPr>
        <p:spPr>
          <a:xfrm>
            <a:off x="0" y="0"/>
            <a:ext cx="2259900" cy="219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13" name="Google Shape;613;p20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550"/>
            <a:ext cx="2259901" cy="2206976"/>
          </a:xfrm>
          <a:prstGeom prst="rect">
            <a:avLst/>
          </a:prstGeom>
          <a:noFill/>
          <a:ln>
            <a:noFill/>
          </a:ln>
        </p:spPr>
      </p:pic>
      <p:sp>
        <p:nvSpPr>
          <p:cNvPr id="614" name="Google Shape;614;p20"/>
          <p:cNvSpPr/>
          <p:nvPr/>
        </p:nvSpPr>
        <p:spPr>
          <a:xfrm>
            <a:off x="-56575" y="1549550"/>
            <a:ext cx="1539600" cy="15396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20"/>
          <p:cNvGrpSpPr/>
          <p:nvPr/>
        </p:nvGrpSpPr>
        <p:grpSpPr>
          <a:xfrm>
            <a:off x="517063" y="369450"/>
            <a:ext cx="8109875" cy="4404600"/>
            <a:chOff x="582450" y="285450"/>
            <a:chExt cx="8109875" cy="4404600"/>
          </a:xfrm>
        </p:grpSpPr>
        <p:sp>
          <p:nvSpPr>
            <p:cNvPr id="616" name="Google Shape;616;p20"/>
            <p:cNvSpPr/>
            <p:nvPr/>
          </p:nvSpPr>
          <p:spPr>
            <a:xfrm>
              <a:off x="713225" y="285450"/>
              <a:ext cx="7979100" cy="4236600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0"/>
            <p:cNvSpPr/>
            <p:nvPr/>
          </p:nvSpPr>
          <p:spPr>
            <a:xfrm>
              <a:off x="647838" y="369450"/>
              <a:ext cx="7979100" cy="42366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0"/>
            <p:cNvSpPr/>
            <p:nvPr/>
          </p:nvSpPr>
          <p:spPr>
            <a:xfrm>
              <a:off x="582450" y="453450"/>
              <a:ext cx="7979100" cy="4236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9" name="Google Shape;619;p20"/>
          <p:cNvSpPr txBox="1">
            <a:spLocks noGrp="1"/>
          </p:cNvSpPr>
          <p:nvPr>
            <p:ph type="subTitle" idx="1"/>
          </p:nvPr>
        </p:nvSpPr>
        <p:spPr>
          <a:xfrm>
            <a:off x="2005975" y="2005675"/>
            <a:ext cx="2390100" cy="131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Open Sans"/>
              <a:buNone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0" name="Google Shape;620;p20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chivo Black"/>
              <a:buNone/>
              <a:defRPr sz="3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●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○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■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●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○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■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●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○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urce Sans Pro"/>
              <a:buChar char="■"/>
              <a:defRPr sz="1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8" r:id="rId7"/>
    <p:sldLayoutId id="2147483659" r:id="rId8"/>
    <p:sldLayoutId id="2147483666" r:id="rId9"/>
    <p:sldLayoutId id="2147483667" r:id="rId10"/>
    <p:sldLayoutId id="2147483683" r:id="rId11"/>
    <p:sldLayoutId id="2147483668" r:id="rId12"/>
    <p:sldLayoutId id="2147483671" r:id="rId13"/>
    <p:sldLayoutId id="2147483672" r:id="rId14"/>
    <p:sldLayoutId id="2147483677" r:id="rId15"/>
    <p:sldLayoutId id="2147483678" r:id="rId16"/>
    <p:sldLayoutId id="2147483682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xRbnhQQW20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7frGv4YAT1A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35"/>
          <p:cNvSpPr txBox="1">
            <a:spLocks noGrp="1"/>
          </p:cNvSpPr>
          <p:nvPr>
            <p:ph type="ctrTitle"/>
          </p:nvPr>
        </p:nvSpPr>
        <p:spPr>
          <a:xfrm>
            <a:off x="1178026" y="1835009"/>
            <a:ext cx="6828600" cy="194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hardEdge"/>
            </a:sp3d>
          </a:bodyPr>
          <a:lstStyle/>
          <a:p>
            <a:pPr lvl="0"/>
            <a:r>
              <a:rPr lang="en-US" sz="4400" b="1" dirty="0">
                <a:ln/>
                <a:solidFill>
                  <a:schemeClr val="accent4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 </a:t>
            </a:r>
            <a:r>
              <a:rPr lang="vi-VN" sz="4400" b="1" dirty="0">
                <a:ln/>
                <a:solidFill>
                  <a:schemeClr val="accent4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Bài 5: Tiết 6 - Viết</a:t>
            </a:r>
            <a:br>
              <a:rPr lang="vi-VN" sz="4400" b="1" dirty="0">
                <a:ln/>
                <a:solidFill>
                  <a:schemeClr val="accent4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</a:br>
            <a:r>
              <a:rPr lang="vi-VN" sz="4400" b="1" dirty="0">
                <a:ln/>
                <a:solidFill>
                  <a:schemeClr val="accent4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VIẾT BÁO CÁO NGHIÊN CỨU VỀ MỘT VẤN ĐỀ VĂN HÓA TRUYỀN THỐNG VIỆT NAM </a:t>
            </a:r>
            <a:br>
              <a:rPr lang="vi-VN" sz="4400" b="1" dirty="0">
                <a:ln/>
                <a:solidFill>
                  <a:schemeClr val="accent4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</a:br>
            <a:endParaRPr sz="5400" b="1" dirty="0">
              <a:ln/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5" name="Google Shape;935;p35"/>
          <p:cNvSpPr/>
          <p:nvPr/>
        </p:nvSpPr>
        <p:spPr>
          <a:xfrm>
            <a:off x="2496189" y="3812869"/>
            <a:ext cx="3891300" cy="375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7" name="Google Shape;937;p35"/>
          <p:cNvGrpSpPr/>
          <p:nvPr/>
        </p:nvGrpSpPr>
        <p:grpSpPr>
          <a:xfrm>
            <a:off x="6387500" y="3660169"/>
            <a:ext cx="709950" cy="700025"/>
            <a:chOff x="6306675" y="3469569"/>
            <a:chExt cx="709950" cy="700025"/>
          </a:xfrm>
        </p:grpSpPr>
        <p:sp>
          <p:nvSpPr>
            <p:cNvPr id="938" name="Google Shape;938;p35"/>
            <p:cNvSpPr/>
            <p:nvPr/>
          </p:nvSpPr>
          <p:spPr>
            <a:xfrm rot="-2377485">
              <a:off x="6359302" y="3730329"/>
              <a:ext cx="194745" cy="235231"/>
            </a:xfrm>
            <a:prstGeom prst="upArrow">
              <a:avLst>
                <a:gd name="adj1" fmla="val 32326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5"/>
            <p:cNvSpPr/>
            <p:nvPr/>
          </p:nvSpPr>
          <p:spPr>
            <a:xfrm rot="-2377485">
              <a:off x="6769252" y="3899279"/>
              <a:ext cx="194745" cy="235231"/>
            </a:xfrm>
            <a:prstGeom prst="upArrow">
              <a:avLst>
                <a:gd name="adj1" fmla="val 32326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5"/>
            <p:cNvSpPr/>
            <p:nvPr/>
          </p:nvSpPr>
          <p:spPr>
            <a:xfrm rot="-2377485">
              <a:off x="6594002" y="3504654"/>
              <a:ext cx="194745" cy="235231"/>
            </a:xfrm>
            <a:prstGeom prst="upArrow">
              <a:avLst>
                <a:gd name="adj1" fmla="val 32326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35"/>
          <p:cNvGrpSpPr/>
          <p:nvPr/>
        </p:nvGrpSpPr>
        <p:grpSpPr>
          <a:xfrm>
            <a:off x="1010675" y="913275"/>
            <a:ext cx="751317" cy="950076"/>
            <a:chOff x="7738088" y="641200"/>
            <a:chExt cx="751317" cy="950076"/>
          </a:xfrm>
        </p:grpSpPr>
        <p:sp>
          <p:nvSpPr>
            <p:cNvPr id="942" name="Google Shape;942;p35"/>
            <p:cNvSpPr/>
            <p:nvPr/>
          </p:nvSpPr>
          <p:spPr>
            <a:xfrm>
              <a:off x="7807809" y="641200"/>
              <a:ext cx="563922" cy="949267"/>
            </a:xfrm>
            <a:custGeom>
              <a:avLst/>
              <a:gdLst/>
              <a:ahLst/>
              <a:cxnLst/>
              <a:rect l="l" t="t" r="r" b="b"/>
              <a:pathLst>
                <a:path w="14842" h="24984" extrusionOk="0">
                  <a:moveTo>
                    <a:pt x="5698" y="20213"/>
                  </a:moveTo>
                  <a:cubicBezTo>
                    <a:pt x="6158" y="20213"/>
                    <a:pt x="6807" y="20506"/>
                    <a:pt x="7539" y="21050"/>
                  </a:cubicBezTo>
                  <a:cubicBezTo>
                    <a:pt x="7581" y="21092"/>
                    <a:pt x="7602" y="21113"/>
                    <a:pt x="7623" y="21113"/>
                  </a:cubicBezTo>
                  <a:lnTo>
                    <a:pt x="4777" y="21782"/>
                  </a:lnTo>
                  <a:cubicBezTo>
                    <a:pt x="4672" y="21426"/>
                    <a:pt x="4756" y="20778"/>
                    <a:pt x="5112" y="20422"/>
                  </a:cubicBezTo>
                  <a:cubicBezTo>
                    <a:pt x="5279" y="20297"/>
                    <a:pt x="5447" y="20213"/>
                    <a:pt x="5698" y="20213"/>
                  </a:cubicBezTo>
                  <a:close/>
                  <a:moveTo>
                    <a:pt x="11138" y="1"/>
                  </a:moveTo>
                  <a:cubicBezTo>
                    <a:pt x="11054" y="1"/>
                    <a:pt x="10887" y="22"/>
                    <a:pt x="10678" y="63"/>
                  </a:cubicBezTo>
                  <a:cubicBezTo>
                    <a:pt x="9087" y="315"/>
                    <a:pt x="4338" y="1528"/>
                    <a:pt x="1994" y="2114"/>
                  </a:cubicBezTo>
                  <a:cubicBezTo>
                    <a:pt x="1199" y="2323"/>
                    <a:pt x="697" y="2470"/>
                    <a:pt x="697" y="2470"/>
                  </a:cubicBezTo>
                  <a:cubicBezTo>
                    <a:pt x="676" y="2470"/>
                    <a:pt x="613" y="2491"/>
                    <a:pt x="530" y="2532"/>
                  </a:cubicBezTo>
                  <a:cubicBezTo>
                    <a:pt x="1" y="2817"/>
                    <a:pt x="1232" y="5573"/>
                    <a:pt x="1455" y="5573"/>
                  </a:cubicBezTo>
                  <a:cubicBezTo>
                    <a:pt x="1461" y="5573"/>
                    <a:pt x="1466" y="5571"/>
                    <a:pt x="1471" y="5566"/>
                  </a:cubicBezTo>
                  <a:cubicBezTo>
                    <a:pt x="1534" y="5524"/>
                    <a:pt x="1576" y="5462"/>
                    <a:pt x="1618" y="5420"/>
                  </a:cubicBezTo>
                  <a:cubicBezTo>
                    <a:pt x="1673" y="5333"/>
                    <a:pt x="1707" y="5297"/>
                    <a:pt x="1728" y="5297"/>
                  </a:cubicBezTo>
                  <a:cubicBezTo>
                    <a:pt x="1761" y="5297"/>
                    <a:pt x="1756" y="5394"/>
                    <a:pt x="1743" y="5524"/>
                  </a:cubicBezTo>
                  <a:lnTo>
                    <a:pt x="1743" y="5545"/>
                  </a:lnTo>
                  <a:cubicBezTo>
                    <a:pt x="1785" y="5462"/>
                    <a:pt x="1827" y="5399"/>
                    <a:pt x="1848" y="5315"/>
                  </a:cubicBezTo>
                  <a:cubicBezTo>
                    <a:pt x="1973" y="4897"/>
                    <a:pt x="1785" y="4436"/>
                    <a:pt x="1618" y="4164"/>
                  </a:cubicBezTo>
                  <a:lnTo>
                    <a:pt x="3124" y="3872"/>
                  </a:lnTo>
                  <a:lnTo>
                    <a:pt x="3208" y="4039"/>
                  </a:lnTo>
                  <a:cubicBezTo>
                    <a:pt x="3250" y="4185"/>
                    <a:pt x="3333" y="4332"/>
                    <a:pt x="3396" y="4499"/>
                  </a:cubicBezTo>
                  <a:cubicBezTo>
                    <a:pt x="3459" y="4729"/>
                    <a:pt x="3522" y="5001"/>
                    <a:pt x="3564" y="5294"/>
                  </a:cubicBezTo>
                  <a:lnTo>
                    <a:pt x="2099" y="5504"/>
                  </a:lnTo>
                  <a:lnTo>
                    <a:pt x="1743" y="5545"/>
                  </a:lnTo>
                  <a:cubicBezTo>
                    <a:pt x="1722" y="5629"/>
                    <a:pt x="1722" y="5734"/>
                    <a:pt x="1680" y="5817"/>
                  </a:cubicBezTo>
                  <a:cubicBezTo>
                    <a:pt x="1659" y="5922"/>
                    <a:pt x="1639" y="6027"/>
                    <a:pt x="1639" y="6048"/>
                  </a:cubicBezTo>
                  <a:lnTo>
                    <a:pt x="1639" y="6069"/>
                  </a:lnTo>
                  <a:lnTo>
                    <a:pt x="2078" y="5985"/>
                  </a:lnTo>
                  <a:lnTo>
                    <a:pt x="2099" y="5985"/>
                  </a:lnTo>
                  <a:lnTo>
                    <a:pt x="3626" y="5734"/>
                  </a:lnTo>
                  <a:lnTo>
                    <a:pt x="3856" y="5671"/>
                  </a:lnTo>
                  <a:lnTo>
                    <a:pt x="3856" y="5755"/>
                  </a:lnTo>
                  <a:cubicBezTo>
                    <a:pt x="3856" y="6382"/>
                    <a:pt x="3836" y="10881"/>
                    <a:pt x="2392" y="17242"/>
                  </a:cubicBezTo>
                  <a:cubicBezTo>
                    <a:pt x="1994" y="18937"/>
                    <a:pt x="1973" y="20297"/>
                    <a:pt x="2141" y="21343"/>
                  </a:cubicBezTo>
                  <a:cubicBezTo>
                    <a:pt x="2203" y="21824"/>
                    <a:pt x="2308" y="22242"/>
                    <a:pt x="2455" y="22577"/>
                  </a:cubicBezTo>
                  <a:cubicBezTo>
                    <a:pt x="3229" y="24607"/>
                    <a:pt x="4861" y="24983"/>
                    <a:pt x="4861" y="24983"/>
                  </a:cubicBezTo>
                  <a:cubicBezTo>
                    <a:pt x="4861" y="24983"/>
                    <a:pt x="8481" y="24230"/>
                    <a:pt x="9882" y="23100"/>
                  </a:cubicBezTo>
                  <a:cubicBezTo>
                    <a:pt x="12304" y="21154"/>
                    <a:pt x="13211" y="18287"/>
                    <a:pt x="12865" y="18287"/>
                  </a:cubicBezTo>
                  <a:cubicBezTo>
                    <a:pt x="12861" y="18287"/>
                    <a:pt x="12858" y="18287"/>
                    <a:pt x="12854" y="18288"/>
                  </a:cubicBezTo>
                  <a:cubicBezTo>
                    <a:pt x="12665" y="18309"/>
                    <a:pt x="12603" y="18309"/>
                    <a:pt x="12603" y="18309"/>
                  </a:cubicBezTo>
                  <a:cubicBezTo>
                    <a:pt x="12603" y="18309"/>
                    <a:pt x="12561" y="18225"/>
                    <a:pt x="12561" y="18079"/>
                  </a:cubicBezTo>
                  <a:cubicBezTo>
                    <a:pt x="12519" y="17660"/>
                    <a:pt x="12456" y="16656"/>
                    <a:pt x="12644" y="15359"/>
                  </a:cubicBezTo>
                  <a:cubicBezTo>
                    <a:pt x="13147" y="11906"/>
                    <a:pt x="14841" y="6089"/>
                    <a:pt x="14130" y="2491"/>
                  </a:cubicBezTo>
                  <a:cubicBezTo>
                    <a:pt x="13983" y="1633"/>
                    <a:pt x="13377" y="1047"/>
                    <a:pt x="12854" y="628"/>
                  </a:cubicBezTo>
                  <a:cubicBezTo>
                    <a:pt x="12603" y="419"/>
                    <a:pt x="12310" y="273"/>
                    <a:pt x="12038" y="168"/>
                  </a:cubicBezTo>
                  <a:cubicBezTo>
                    <a:pt x="11807" y="84"/>
                    <a:pt x="11577" y="1"/>
                    <a:pt x="11347" y="1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5"/>
            <p:cNvSpPr/>
            <p:nvPr/>
          </p:nvSpPr>
          <p:spPr>
            <a:xfrm>
              <a:off x="8005994" y="810128"/>
              <a:ext cx="298147" cy="85527"/>
            </a:xfrm>
            <a:custGeom>
              <a:avLst/>
              <a:gdLst/>
              <a:ahLst/>
              <a:cxnLst/>
              <a:rect l="l" t="t" r="r" b="b"/>
              <a:pathLst>
                <a:path w="7847" h="2251" extrusionOk="0">
                  <a:moveTo>
                    <a:pt x="7582" y="1"/>
                  </a:moveTo>
                  <a:cubicBezTo>
                    <a:pt x="7558" y="1"/>
                    <a:pt x="7534" y="4"/>
                    <a:pt x="7512" y="11"/>
                  </a:cubicBezTo>
                  <a:lnTo>
                    <a:pt x="210" y="1727"/>
                  </a:lnTo>
                  <a:cubicBezTo>
                    <a:pt x="84" y="1748"/>
                    <a:pt x="0" y="1915"/>
                    <a:pt x="21" y="2041"/>
                  </a:cubicBezTo>
                  <a:cubicBezTo>
                    <a:pt x="63" y="2167"/>
                    <a:pt x="168" y="2250"/>
                    <a:pt x="293" y="2250"/>
                  </a:cubicBezTo>
                  <a:cubicBezTo>
                    <a:pt x="293" y="2250"/>
                    <a:pt x="314" y="2250"/>
                    <a:pt x="335" y="2229"/>
                  </a:cubicBezTo>
                  <a:lnTo>
                    <a:pt x="7638" y="493"/>
                  </a:lnTo>
                  <a:cubicBezTo>
                    <a:pt x="7763" y="472"/>
                    <a:pt x="7847" y="325"/>
                    <a:pt x="7826" y="179"/>
                  </a:cubicBezTo>
                  <a:cubicBezTo>
                    <a:pt x="7809" y="75"/>
                    <a:pt x="7692" y="1"/>
                    <a:pt x="7582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5"/>
            <p:cNvSpPr/>
            <p:nvPr/>
          </p:nvSpPr>
          <p:spPr>
            <a:xfrm>
              <a:off x="8001207" y="889615"/>
              <a:ext cx="298185" cy="85527"/>
            </a:xfrm>
            <a:custGeom>
              <a:avLst/>
              <a:gdLst/>
              <a:ahLst/>
              <a:cxnLst/>
              <a:rect l="l" t="t" r="r" b="b"/>
              <a:pathLst>
                <a:path w="7848" h="2251" extrusionOk="0">
                  <a:moveTo>
                    <a:pt x="7580" y="1"/>
                  </a:moveTo>
                  <a:cubicBezTo>
                    <a:pt x="7558" y="1"/>
                    <a:pt x="7535" y="4"/>
                    <a:pt x="7513" y="12"/>
                  </a:cubicBezTo>
                  <a:lnTo>
                    <a:pt x="210" y="1727"/>
                  </a:lnTo>
                  <a:cubicBezTo>
                    <a:pt x="85" y="1748"/>
                    <a:pt x="1" y="1916"/>
                    <a:pt x="22" y="2041"/>
                  </a:cubicBezTo>
                  <a:cubicBezTo>
                    <a:pt x="43" y="2167"/>
                    <a:pt x="147" y="2251"/>
                    <a:pt x="294" y="2251"/>
                  </a:cubicBezTo>
                  <a:cubicBezTo>
                    <a:pt x="294" y="2251"/>
                    <a:pt x="315" y="2251"/>
                    <a:pt x="336" y="2230"/>
                  </a:cubicBezTo>
                  <a:lnTo>
                    <a:pt x="7638" y="493"/>
                  </a:lnTo>
                  <a:cubicBezTo>
                    <a:pt x="7764" y="472"/>
                    <a:pt x="7847" y="326"/>
                    <a:pt x="7805" y="179"/>
                  </a:cubicBezTo>
                  <a:cubicBezTo>
                    <a:pt x="7788" y="76"/>
                    <a:pt x="7686" y="1"/>
                    <a:pt x="7580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5"/>
            <p:cNvSpPr/>
            <p:nvPr/>
          </p:nvSpPr>
          <p:spPr>
            <a:xfrm>
              <a:off x="7997255" y="959869"/>
              <a:ext cx="298147" cy="86021"/>
            </a:xfrm>
            <a:custGeom>
              <a:avLst/>
              <a:gdLst/>
              <a:ahLst/>
              <a:cxnLst/>
              <a:rect l="l" t="t" r="r" b="b"/>
              <a:pathLst>
                <a:path w="7847" h="2264" extrusionOk="0">
                  <a:moveTo>
                    <a:pt x="7551" y="1"/>
                  </a:moveTo>
                  <a:cubicBezTo>
                    <a:pt x="7538" y="1"/>
                    <a:pt x="7525" y="2"/>
                    <a:pt x="7512" y="4"/>
                  </a:cubicBezTo>
                  <a:lnTo>
                    <a:pt x="210" y="1741"/>
                  </a:lnTo>
                  <a:cubicBezTo>
                    <a:pt x="63" y="1762"/>
                    <a:pt x="0" y="1929"/>
                    <a:pt x="21" y="2055"/>
                  </a:cubicBezTo>
                  <a:cubicBezTo>
                    <a:pt x="42" y="2180"/>
                    <a:pt x="147" y="2264"/>
                    <a:pt x="293" y="2264"/>
                  </a:cubicBezTo>
                  <a:cubicBezTo>
                    <a:pt x="314" y="2264"/>
                    <a:pt x="314" y="2264"/>
                    <a:pt x="335" y="2222"/>
                  </a:cubicBezTo>
                  <a:lnTo>
                    <a:pt x="7637" y="506"/>
                  </a:lnTo>
                  <a:cubicBezTo>
                    <a:pt x="7763" y="485"/>
                    <a:pt x="7847" y="318"/>
                    <a:pt x="7805" y="192"/>
                  </a:cubicBezTo>
                  <a:cubicBezTo>
                    <a:pt x="7786" y="80"/>
                    <a:pt x="7666" y="1"/>
                    <a:pt x="7551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5"/>
            <p:cNvSpPr/>
            <p:nvPr/>
          </p:nvSpPr>
          <p:spPr>
            <a:xfrm>
              <a:off x="7985325" y="1409167"/>
              <a:ext cx="112123" cy="59690"/>
            </a:xfrm>
            <a:custGeom>
              <a:avLst/>
              <a:gdLst/>
              <a:ahLst/>
              <a:cxnLst/>
              <a:rect l="l" t="t" r="r" b="b"/>
              <a:pathLst>
                <a:path w="2951" h="1571" extrusionOk="0">
                  <a:moveTo>
                    <a:pt x="1026" y="1"/>
                  </a:moveTo>
                  <a:cubicBezTo>
                    <a:pt x="775" y="1"/>
                    <a:pt x="607" y="85"/>
                    <a:pt x="440" y="210"/>
                  </a:cubicBezTo>
                  <a:cubicBezTo>
                    <a:pt x="84" y="566"/>
                    <a:pt x="0" y="1214"/>
                    <a:pt x="105" y="1570"/>
                  </a:cubicBezTo>
                  <a:lnTo>
                    <a:pt x="2951" y="922"/>
                  </a:lnTo>
                  <a:lnTo>
                    <a:pt x="2867" y="838"/>
                  </a:lnTo>
                  <a:cubicBezTo>
                    <a:pt x="2135" y="294"/>
                    <a:pt x="1486" y="1"/>
                    <a:pt x="1026" y="1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5"/>
            <p:cNvSpPr/>
            <p:nvPr/>
          </p:nvSpPr>
          <p:spPr>
            <a:xfrm>
              <a:off x="7967049" y="1145098"/>
              <a:ext cx="298147" cy="85261"/>
            </a:xfrm>
            <a:custGeom>
              <a:avLst/>
              <a:gdLst/>
              <a:ahLst/>
              <a:cxnLst/>
              <a:rect l="l" t="t" r="r" b="b"/>
              <a:pathLst>
                <a:path w="7847" h="2244" extrusionOk="0">
                  <a:moveTo>
                    <a:pt x="7560" y="0"/>
                  </a:moveTo>
                  <a:cubicBezTo>
                    <a:pt x="7544" y="0"/>
                    <a:pt x="7528" y="2"/>
                    <a:pt x="7512" y="4"/>
                  </a:cubicBezTo>
                  <a:lnTo>
                    <a:pt x="209" y="1720"/>
                  </a:lnTo>
                  <a:cubicBezTo>
                    <a:pt x="84" y="1741"/>
                    <a:pt x="0" y="1908"/>
                    <a:pt x="42" y="2034"/>
                  </a:cubicBezTo>
                  <a:cubicBezTo>
                    <a:pt x="63" y="2159"/>
                    <a:pt x="168" y="2243"/>
                    <a:pt x="293" y="2243"/>
                  </a:cubicBezTo>
                  <a:cubicBezTo>
                    <a:pt x="314" y="2243"/>
                    <a:pt x="314" y="2243"/>
                    <a:pt x="335" y="2222"/>
                  </a:cubicBezTo>
                  <a:lnTo>
                    <a:pt x="7637" y="485"/>
                  </a:lnTo>
                  <a:cubicBezTo>
                    <a:pt x="7784" y="465"/>
                    <a:pt x="7847" y="318"/>
                    <a:pt x="7826" y="193"/>
                  </a:cubicBezTo>
                  <a:cubicBezTo>
                    <a:pt x="7807" y="64"/>
                    <a:pt x="7677" y="0"/>
                    <a:pt x="7560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5"/>
            <p:cNvSpPr/>
            <p:nvPr/>
          </p:nvSpPr>
          <p:spPr>
            <a:xfrm>
              <a:off x="7952725" y="1225382"/>
              <a:ext cx="297387" cy="86059"/>
            </a:xfrm>
            <a:custGeom>
              <a:avLst/>
              <a:gdLst/>
              <a:ahLst/>
              <a:cxnLst/>
              <a:rect l="l" t="t" r="r" b="b"/>
              <a:pathLst>
                <a:path w="7827" h="2265" extrusionOk="0">
                  <a:moveTo>
                    <a:pt x="7546" y="1"/>
                  </a:moveTo>
                  <a:cubicBezTo>
                    <a:pt x="7528" y="1"/>
                    <a:pt x="7510" y="2"/>
                    <a:pt x="7491" y="5"/>
                  </a:cubicBezTo>
                  <a:lnTo>
                    <a:pt x="189" y="1741"/>
                  </a:lnTo>
                  <a:cubicBezTo>
                    <a:pt x="63" y="1762"/>
                    <a:pt x="1" y="1909"/>
                    <a:pt x="22" y="2055"/>
                  </a:cubicBezTo>
                  <a:cubicBezTo>
                    <a:pt x="42" y="2181"/>
                    <a:pt x="147" y="2264"/>
                    <a:pt x="273" y="2264"/>
                  </a:cubicBezTo>
                  <a:cubicBezTo>
                    <a:pt x="273" y="2264"/>
                    <a:pt x="314" y="2222"/>
                    <a:pt x="335" y="2222"/>
                  </a:cubicBezTo>
                  <a:lnTo>
                    <a:pt x="7638" y="507"/>
                  </a:lnTo>
                  <a:cubicBezTo>
                    <a:pt x="7763" y="486"/>
                    <a:pt x="7826" y="318"/>
                    <a:pt x="7805" y="193"/>
                  </a:cubicBezTo>
                  <a:cubicBezTo>
                    <a:pt x="7787" y="65"/>
                    <a:pt x="7672" y="1"/>
                    <a:pt x="7546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5"/>
            <p:cNvSpPr/>
            <p:nvPr/>
          </p:nvSpPr>
          <p:spPr>
            <a:xfrm>
              <a:off x="7938400" y="1295066"/>
              <a:ext cx="298185" cy="85527"/>
            </a:xfrm>
            <a:custGeom>
              <a:avLst/>
              <a:gdLst/>
              <a:ahLst/>
              <a:cxnLst/>
              <a:rect l="l" t="t" r="r" b="b"/>
              <a:pathLst>
                <a:path w="7848" h="2251" extrusionOk="0">
                  <a:moveTo>
                    <a:pt x="7582" y="1"/>
                  </a:moveTo>
                  <a:cubicBezTo>
                    <a:pt x="7558" y="1"/>
                    <a:pt x="7535" y="4"/>
                    <a:pt x="7513" y="12"/>
                  </a:cubicBezTo>
                  <a:lnTo>
                    <a:pt x="210" y="1728"/>
                  </a:lnTo>
                  <a:cubicBezTo>
                    <a:pt x="85" y="1748"/>
                    <a:pt x="1" y="1916"/>
                    <a:pt x="22" y="2041"/>
                  </a:cubicBezTo>
                  <a:cubicBezTo>
                    <a:pt x="64" y="2167"/>
                    <a:pt x="168" y="2251"/>
                    <a:pt x="294" y="2251"/>
                  </a:cubicBezTo>
                  <a:cubicBezTo>
                    <a:pt x="315" y="2251"/>
                    <a:pt x="336" y="2251"/>
                    <a:pt x="336" y="2230"/>
                  </a:cubicBezTo>
                  <a:lnTo>
                    <a:pt x="7638" y="493"/>
                  </a:lnTo>
                  <a:cubicBezTo>
                    <a:pt x="7764" y="472"/>
                    <a:pt x="7847" y="305"/>
                    <a:pt x="7826" y="179"/>
                  </a:cubicBezTo>
                  <a:cubicBezTo>
                    <a:pt x="7809" y="76"/>
                    <a:pt x="7693" y="1"/>
                    <a:pt x="7582" y="1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5"/>
            <p:cNvSpPr/>
            <p:nvPr/>
          </p:nvSpPr>
          <p:spPr>
            <a:xfrm>
              <a:off x="7738088" y="731858"/>
              <a:ext cx="197194" cy="153728"/>
            </a:xfrm>
            <a:custGeom>
              <a:avLst/>
              <a:gdLst/>
              <a:ahLst/>
              <a:cxnLst/>
              <a:rect l="l" t="t" r="r" b="b"/>
              <a:pathLst>
                <a:path w="5190" h="4046" extrusionOk="0">
                  <a:moveTo>
                    <a:pt x="3078" y="0"/>
                  </a:moveTo>
                  <a:cubicBezTo>
                    <a:pt x="2885" y="0"/>
                    <a:pt x="2675" y="26"/>
                    <a:pt x="2448" y="84"/>
                  </a:cubicBezTo>
                  <a:cubicBezTo>
                    <a:pt x="2427" y="84"/>
                    <a:pt x="2365" y="105"/>
                    <a:pt x="2302" y="146"/>
                  </a:cubicBezTo>
                  <a:cubicBezTo>
                    <a:pt x="1737" y="439"/>
                    <a:pt x="0" y="1548"/>
                    <a:pt x="879" y="3118"/>
                  </a:cubicBezTo>
                  <a:cubicBezTo>
                    <a:pt x="1293" y="3841"/>
                    <a:pt x="1837" y="4046"/>
                    <a:pt x="2313" y="4046"/>
                  </a:cubicBezTo>
                  <a:cubicBezTo>
                    <a:pt x="2897" y="4046"/>
                    <a:pt x="3378" y="3738"/>
                    <a:pt x="3390" y="3703"/>
                  </a:cubicBezTo>
                  <a:cubicBezTo>
                    <a:pt x="3443" y="3631"/>
                    <a:pt x="3479" y="3529"/>
                    <a:pt x="3502" y="3431"/>
                  </a:cubicBezTo>
                  <a:lnTo>
                    <a:pt x="3502" y="3431"/>
                  </a:lnTo>
                  <a:lnTo>
                    <a:pt x="3913" y="3118"/>
                  </a:lnTo>
                  <a:lnTo>
                    <a:pt x="5189" y="2113"/>
                  </a:lnTo>
                  <a:lnTo>
                    <a:pt x="5022" y="1444"/>
                  </a:lnTo>
                  <a:lnTo>
                    <a:pt x="5043" y="1360"/>
                  </a:lnTo>
                  <a:cubicBezTo>
                    <a:pt x="5043" y="1360"/>
                    <a:pt x="4492" y="0"/>
                    <a:pt x="3078" y="0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5"/>
            <p:cNvSpPr/>
            <p:nvPr/>
          </p:nvSpPr>
          <p:spPr>
            <a:xfrm>
              <a:off x="7858116" y="780340"/>
              <a:ext cx="94646" cy="98597"/>
            </a:xfrm>
            <a:custGeom>
              <a:avLst/>
              <a:gdLst/>
              <a:ahLst/>
              <a:cxnLst/>
              <a:rect l="l" t="t" r="r" b="b"/>
              <a:pathLst>
                <a:path w="2491" h="2595" extrusionOk="0">
                  <a:moveTo>
                    <a:pt x="1863" y="0"/>
                  </a:moveTo>
                  <a:lnTo>
                    <a:pt x="43" y="419"/>
                  </a:lnTo>
                  <a:cubicBezTo>
                    <a:pt x="859" y="1318"/>
                    <a:pt x="43" y="2532"/>
                    <a:pt x="1" y="2595"/>
                  </a:cubicBezTo>
                  <a:lnTo>
                    <a:pt x="2491" y="2072"/>
                  </a:lnTo>
                  <a:cubicBezTo>
                    <a:pt x="2407" y="1590"/>
                    <a:pt x="2281" y="795"/>
                    <a:pt x="2114" y="419"/>
                  </a:cubicBezTo>
                  <a:cubicBezTo>
                    <a:pt x="2093" y="377"/>
                    <a:pt x="1884" y="63"/>
                    <a:pt x="1863" y="0"/>
                  </a:cubicBez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5"/>
            <p:cNvSpPr/>
            <p:nvPr/>
          </p:nvSpPr>
          <p:spPr>
            <a:xfrm>
              <a:off x="7990112" y="1318548"/>
              <a:ext cx="499292" cy="272728"/>
            </a:xfrm>
            <a:custGeom>
              <a:avLst/>
              <a:gdLst/>
              <a:ahLst/>
              <a:cxnLst/>
              <a:rect l="l" t="t" r="r" b="b"/>
              <a:pathLst>
                <a:path w="13141" h="7178" extrusionOk="0">
                  <a:moveTo>
                    <a:pt x="10587" y="1"/>
                  </a:moveTo>
                  <a:cubicBezTo>
                    <a:pt x="10587" y="1"/>
                    <a:pt x="8286" y="294"/>
                    <a:pt x="7491" y="482"/>
                  </a:cubicBezTo>
                  <a:cubicBezTo>
                    <a:pt x="5649" y="879"/>
                    <a:pt x="293" y="2595"/>
                    <a:pt x="293" y="2595"/>
                  </a:cubicBezTo>
                  <a:cubicBezTo>
                    <a:pt x="628" y="2762"/>
                    <a:pt x="2302" y="2909"/>
                    <a:pt x="2720" y="3223"/>
                  </a:cubicBezTo>
                  <a:cubicBezTo>
                    <a:pt x="2908" y="3348"/>
                    <a:pt x="3473" y="4395"/>
                    <a:pt x="3118" y="5148"/>
                  </a:cubicBezTo>
                  <a:cubicBezTo>
                    <a:pt x="2950" y="5441"/>
                    <a:pt x="2302" y="6424"/>
                    <a:pt x="0" y="7177"/>
                  </a:cubicBezTo>
                  <a:lnTo>
                    <a:pt x="12240" y="4143"/>
                  </a:lnTo>
                  <a:cubicBezTo>
                    <a:pt x="13098" y="3390"/>
                    <a:pt x="13140" y="2637"/>
                    <a:pt x="12847" y="1654"/>
                  </a:cubicBezTo>
                  <a:cubicBezTo>
                    <a:pt x="12554" y="524"/>
                    <a:pt x="11299" y="42"/>
                    <a:pt x="10985" y="42"/>
                  </a:cubicBezTo>
                  <a:lnTo>
                    <a:pt x="10587" y="1"/>
                  </a:lnTo>
                  <a:close/>
                </a:path>
              </a:pathLst>
            </a:custGeom>
            <a:solidFill>
              <a:schemeClr val="accent3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3" name="Google Shape;953;p35"/>
          <p:cNvSpPr txBox="1">
            <a:spLocks noGrp="1"/>
          </p:cNvSpPr>
          <p:nvPr>
            <p:ph type="title" idx="2"/>
          </p:nvPr>
        </p:nvSpPr>
        <p:spPr>
          <a:xfrm>
            <a:off x="6645850" y="665350"/>
            <a:ext cx="1703400" cy="375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202470" y="669226"/>
            <a:ext cx="6532740" cy="42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4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60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r>
              <a:rPr lang="en-US" smtClean="0"/>
              <a:t>    </a:t>
            </a:r>
            <a:r>
              <a:rPr lang="en-US" smtClean="0">
                <a:highlight>
                  <a:srgbClr val="FFFF00"/>
                </a:highlight>
              </a:rPr>
              <a:t> PHIẾU HỌC TẬP SỐ 1 - Nhóm 1 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455227"/>
              </p:ext>
            </p:extLst>
          </p:nvPr>
        </p:nvGraphicFramePr>
        <p:xfrm>
          <a:off x="761059" y="1198125"/>
          <a:ext cx="7415561" cy="32004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693823">
                  <a:extLst>
                    <a:ext uri="{9D8B030D-6E8A-4147-A177-3AD203B41FA5}">
                      <a16:colId xmlns:a16="http://schemas.microsoft.com/office/drawing/2014/main" xmlns="" val="2865124238"/>
                    </a:ext>
                  </a:extLst>
                </a:gridCol>
                <a:gridCol w="2280606">
                  <a:extLst>
                    <a:ext uri="{9D8B030D-6E8A-4147-A177-3AD203B41FA5}">
                      <a16:colId xmlns:a16="http://schemas.microsoft.com/office/drawing/2014/main" xmlns="" val="3728378363"/>
                    </a:ext>
                  </a:extLst>
                </a:gridCol>
                <a:gridCol w="1626177">
                  <a:extLst>
                    <a:ext uri="{9D8B030D-6E8A-4147-A177-3AD203B41FA5}">
                      <a16:colId xmlns:a16="http://schemas.microsoft.com/office/drawing/2014/main" xmlns="" val="392266741"/>
                    </a:ext>
                  </a:extLst>
                </a:gridCol>
                <a:gridCol w="1814955">
                  <a:extLst>
                    <a:ext uri="{9D8B030D-6E8A-4147-A177-3AD203B41FA5}">
                      <a16:colId xmlns:a16="http://schemas.microsoft.com/office/drawing/2014/main" xmlns="" val="3565432496"/>
                    </a:ext>
                  </a:extLst>
                </a:gridCol>
              </a:tblGrid>
              <a:tr h="41813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hỏi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tôi</a:t>
                      </a:r>
                      <a:endParaRPr lang="en-US" sz="2100" dirty="0">
                        <a:effectLst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bạn</a:t>
                      </a:r>
                      <a:r>
                        <a:rPr lang="en-US" sz="2100" dirty="0">
                          <a:effectLst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(3)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3747685572"/>
                  </a:ext>
                </a:extLst>
              </a:tr>
              <a:tr h="598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(1)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Căn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cứ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(2)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2487487"/>
                  </a:ext>
                </a:extLst>
              </a:tr>
              <a:tr h="10154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1 (SGK/tr 145)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295862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2964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202470" y="669226"/>
            <a:ext cx="6532740" cy="42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4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60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r>
              <a:rPr lang="en-US" dirty="0" smtClean="0"/>
              <a:t>    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PHIẾU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HỌC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TẬP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SỐ</a:t>
            </a:r>
            <a:r>
              <a:rPr lang="en-US" dirty="0" smtClean="0">
                <a:highlight>
                  <a:srgbClr val="FFFF00"/>
                </a:highlight>
              </a:rPr>
              <a:t> 1 - </a:t>
            </a:r>
            <a:r>
              <a:rPr lang="en-US" dirty="0" err="1" smtClean="0">
                <a:highlight>
                  <a:srgbClr val="FFFF00"/>
                </a:highlight>
              </a:rPr>
              <a:t>Nhóm</a:t>
            </a:r>
            <a:r>
              <a:rPr lang="en-US" dirty="0" smtClean="0">
                <a:highlight>
                  <a:srgbClr val="FFFF00"/>
                </a:highlight>
              </a:rPr>
              <a:t> 2 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455227"/>
              </p:ext>
            </p:extLst>
          </p:nvPr>
        </p:nvGraphicFramePr>
        <p:xfrm>
          <a:off x="761059" y="1198125"/>
          <a:ext cx="7415561" cy="32004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693823">
                  <a:extLst>
                    <a:ext uri="{9D8B030D-6E8A-4147-A177-3AD203B41FA5}">
                      <a16:colId xmlns:a16="http://schemas.microsoft.com/office/drawing/2014/main" xmlns="" val="2865124238"/>
                    </a:ext>
                  </a:extLst>
                </a:gridCol>
                <a:gridCol w="2280606">
                  <a:extLst>
                    <a:ext uri="{9D8B030D-6E8A-4147-A177-3AD203B41FA5}">
                      <a16:colId xmlns:a16="http://schemas.microsoft.com/office/drawing/2014/main" xmlns="" val="3728378363"/>
                    </a:ext>
                  </a:extLst>
                </a:gridCol>
                <a:gridCol w="1626177">
                  <a:extLst>
                    <a:ext uri="{9D8B030D-6E8A-4147-A177-3AD203B41FA5}">
                      <a16:colId xmlns:a16="http://schemas.microsoft.com/office/drawing/2014/main" xmlns="" val="392266741"/>
                    </a:ext>
                  </a:extLst>
                </a:gridCol>
                <a:gridCol w="1814955">
                  <a:extLst>
                    <a:ext uri="{9D8B030D-6E8A-4147-A177-3AD203B41FA5}">
                      <a16:colId xmlns:a16="http://schemas.microsoft.com/office/drawing/2014/main" xmlns="" val="3565432496"/>
                    </a:ext>
                  </a:extLst>
                </a:gridCol>
              </a:tblGrid>
              <a:tr h="41813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hỏi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tôi</a:t>
                      </a:r>
                      <a:endParaRPr lang="en-US" sz="2100" dirty="0">
                        <a:effectLst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bạn</a:t>
                      </a:r>
                      <a:r>
                        <a:rPr lang="en-US" sz="2100" dirty="0">
                          <a:effectLst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(3)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3747685572"/>
                  </a:ext>
                </a:extLst>
              </a:tr>
              <a:tr h="598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(1)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Căn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cứ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(2)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2487487"/>
                  </a:ext>
                </a:extLst>
              </a:tr>
              <a:tr h="10154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1 (SGK/tr 145)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295862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202470" y="669226"/>
            <a:ext cx="6532740" cy="42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4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60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r>
              <a:rPr lang="en-US" dirty="0" smtClean="0"/>
              <a:t>    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PHIẾU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HỌC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TẬP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SỐ</a:t>
            </a:r>
            <a:r>
              <a:rPr lang="en-US" dirty="0" smtClean="0">
                <a:highlight>
                  <a:srgbClr val="FFFF00"/>
                </a:highlight>
              </a:rPr>
              <a:t> 1 - </a:t>
            </a:r>
            <a:r>
              <a:rPr lang="en-US" dirty="0" err="1" smtClean="0">
                <a:highlight>
                  <a:srgbClr val="FFFF00"/>
                </a:highlight>
              </a:rPr>
              <a:t>Nhóm</a:t>
            </a:r>
            <a:r>
              <a:rPr lang="en-US" dirty="0" smtClean="0">
                <a:highlight>
                  <a:srgbClr val="FFFF00"/>
                </a:highlight>
              </a:rPr>
              <a:t> 3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455227"/>
              </p:ext>
            </p:extLst>
          </p:nvPr>
        </p:nvGraphicFramePr>
        <p:xfrm>
          <a:off x="761059" y="1198125"/>
          <a:ext cx="7415561" cy="32004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693823">
                  <a:extLst>
                    <a:ext uri="{9D8B030D-6E8A-4147-A177-3AD203B41FA5}">
                      <a16:colId xmlns:a16="http://schemas.microsoft.com/office/drawing/2014/main" xmlns="" val="2865124238"/>
                    </a:ext>
                  </a:extLst>
                </a:gridCol>
                <a:gridCol w="2280606">
                  <a:extLst>
                    <a:ext uri="{9D8B030D-6E8A-4147-A177-3AD203B41FA5}">
                      <a16:colId xmlns:a16="http://schemas.microsoft.com/office/drawing/2014/main" xmlns="" val="3728378363"/>
                    </a:ext>
                  </a:extLst>
                </a:gridCol>
                <a:gridCol w="1626177">
                  <a:extLst>
                    <a:ext uri="{9D8B030D-6E8A-4147-A177-3AD203B41FA5}">
                      <a16:colId xmlns:a16="http://schemas.microsoft.com/office/drawing/2014/main" xmlns="" val="392266741"/>
                    </a:ext>
                  </a:extLst>
                </a:gridCol>
                <a:gridCol w="1814955">
                  <a:extLst>
                    <a:ext uri="{9D8B030D-6E8A-4147-A177-3AD203B41FA5}">
                      <a16:colId xmlns:a16="http://schemas.microsoft.com/office/drawing/2014/main" xmlns="" val="3565432496"/>
                    </a:ext>
                  </a:extLst>
                </a:gridCol>
              </a:tblGrid>
              <a:tr h="41813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hỏi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tôi</a:t>
                      </a:r>
                      <a:endParaRPr lang="en-US" sz="2100" dirty="0">
                        <a:effectLst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bạn</a:t>
                      </a:r>
                      <a:r>
                        <a:rPr lang="en-US" sz="2100" dirty="0">
                          <a:effectLst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(3)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3747685572"/>
                  </a:ext>
                </a:extLst>
              </a:tr>
              <a:tr h="598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(1)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Căn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cứ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(2)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2487487"/>
                  </a:ext>
                </a:extLst>
              </a:tr>
              <a:tr h="10154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1 (SGK/tr 145)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295862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2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202470" y="669226"/>
            <a:ext cx="6532740" cy="42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4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60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r>
              <a:rPr lang="en-US" dirty="0" smtClean="0"/>
              <a:t>    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PHIẾU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HỌC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TẬP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SỐ</a:t>
            </a:r>
            <a:r>
              <a:rPr lang="en-US" dirty="0" smtClean="0">
                <a:highlight>
                  <a:srgbClr val="FFFF00"/>
                </a:highlight>
              </a:rPr>
              <a:t> 1 - </a:t>
            </a:r>
            <a:r>
              <a:rPr lang="en-US" dirty="0" err="1" smtClean="0">
                <a:highlight>
                  <a:srgbClr val="FFFF00"/>
                </a:highlight>
              </a:rPr>
              <a:t>Nhóm</a:t>
            </a:r>
            <a:r>
              <a:rPr lang="en-US" dirty="0" smtClean="0">
                <a:highlight>
                  <a:srgbClr val="FFFF00"/>
                </a:highlight>
              </a:rPr>
              <a:t> 4 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2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455227"/>
              </p:ext>
            </p:extLst>
          </p:nvPr>
        </p:nvGraphicFramePr>
        <p:xfrm>
          <a:off x="761059" y="1198125"/>
          <a:ext cx="7415561" cy="32004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693823">
                  <a:extLst>
                    <a:ext uri="{9D8B030D-6E8A-4147-A177-3AD203B41FA5}">
                      <a16:colId xmlns:a16="http://schemas.microsoft.com/office/drawing/2014/main" xmlns="" val="2865124238"/>
                    </a:ext>
                  </a:extLst>
                </a:gridCol>
                <a:gridCol w="2280606">
                  <a:extLst>
                    <a:ext uri="{9D8B030D-6E8A-4147-A177-3AD203B41FA5}">
                      <a16:colId xmlns:a16="http://schemas.microsoft.com/office/drawing/2014/main" xmlns="" val="3728378363"/>
                    </a:ext>
                  </a:extLst>
                </a:gridCol>
                <a:gridCol w="1626177">
                  <a:extLst>
                    <a:ext uri="{9D8B030D-6E8A-4147-A177-3AD203B41FA5}">
                      <a16:colId xmlns:a16="http://schemas.microsoft.com/office/drawing/2014/main" xmlns="" val="392266741"/>
                    </a:ext>
                  </a:extLst>
                </a:gridCol>
                <a:gridCol w="1814955">
                  <a:extLst>
                    <a:ext uri="{9D8B030D-6E8A-4147-A177-3AD203B41FA5}">
                      <a16:colId xmlns:a16="http://schemas.microsoft.com/office/drawing/2014/main" xmlns="" val="3565432496"/>
                    </a:ext>
                  </a:extLst>
                </a:gridCol>
              </a:tblGrid>
              <a:tr h="41813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hỏi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tôi</a:t>
                      </a:r>
                      <a:endParaRPr lang="en-US" sz="2100" dirty="0">
                        <a:effectLst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của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bạn</a:t>
                      </a:r>
                      <a:r>
                        <a:rPr lang="en-US" sz="2100" dirty="0">
                          <a:effectLst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(3)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3747685572"/>
                  </a:ext>
                </a:extLst>
              </a:tr>
              <a:tr h="598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Nội</a:t>
                      </a:r>
                      <a:r>
                        <a:rPr lang="en-US" sz="2100" dirty="0">
                          <a:effectLst/>
                        </a:rPr>
                        <a:t> dung </a:t>
                      </a:r>
                      <a:r>
                        <a:rPr lang="en-US" sz="2100" dirty="0" err="1">
                          <a:effectLst/>
                        </a:rPr>
                        <a:t>câu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  <a:r>
                        <a:rPr lang="en-US" sz="2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(1)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</a:rPr>
                        <a:t>Căn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cứ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trả</a:t>
                      </a:r>
                      <a:r>
                        <a:rPr lang="en-US" sz="2100" dirty="0">
                          <a:effectLst/>
                        </a:rPr>
                        <a:t> </a:t>
                      </a:r>
                      <a:r>
                        <a:rPr lang="en-US" sz="2100" dirty="0" err="1">
                          <a:effectLst/>
                        </a:rPr>
                        <a:t>lời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(2)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2487487"/>
                  </a:ext>
                </a:extLst>
              </a:tr>
              <a:tr h="10154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1 (SGK/tr 145)</a:t>
                      </a: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50586" marR="50586" marT="0" marB="0"/>
                </a:tc>
                <a:extLst>
                  <a:ext uri="{0D108BD9-81ED-4DB2-BD59-A6C34878D82A}">
                    <a16:rowId xmlns:a16="http://schemas.microsoft.com/office/drawing/2014/main" xmlns="" val="295862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50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0"/>
          <p:cNvSpPr txBox="1">
            <a:spLocks noGrp="1"/>
          </p:cNvSpPr>
          <p:nvPr>
            <p:ph type="title"/>
          </p:nvPr>
        </p:nvSpPr>
        <p:spPr>
          <a:xfrm>
            <a:off x="1828800" y="2291619"/>
            <a:ext cx="5486400" cy="123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en-US" sz="4400" dirty="0" err="1" smtClean="0">
                <a:highlight>
                  <a:srgbClr val="FFFF00"/>
                </a:highlight>
              </a:rPr>
              <a:t>QUY</a:t>
            </a:r>
            <a:r>
              <a:rPr lang="en-US" sz="4400" dirty="0" smtClean="0">
                <a:highlight>
                  <a:srgbClr val="FFFF00"/>
                </a:highlight>
              </a:rPr>
              <a:t> </a:t>
            </a:r>
            <a:r>
              <a:rPr lang="en-US" sz="4400" dirty="0" err="1" smtClean="0">
                <a:highlight>
                  <a:srgbClr val="FFFF00"/>
                </a:highlight>
              </a:rPr>
              <a:t>TRÌNH</a:t>
            </a:r>
            <a:r>
              <a:rPr lang="en-US" sz="4400" dirty="0" smtClean="0">
                <a:highlight>
                  <a:srgbClr val="FFFF00"/>
                </a:highlight>
              </a:rPr>
              <a:t> </a:t>
            </a:r>
            <a:r>
              <a:rPr lang="en-US" sz="4400" dirty="0" err="1" smtClean="0">
                <a:highlight>
                  <a:srgbClr val="FFFF00"/>
                </a:highlight>
              </a:rPr>
              <a:t>VIẾT</a:t>
            </a:r>
            <a:r>
              <a:rPr lang="en-US" sz="4400" dirty="0" smtClean="0">
                <a:highlight>
                  <a:srgbClr val="FFFF00"/>
                </a:highlight>
              </a:rPr>
              <a:t> </a:t>
            </a:r>
            <a:endParaRPr lang="en-US" sz="4400" dirty="0"/>
          </a:p>
        </p:txBody>
      </p:sp>
      <p:sp>
        <p:nvSpPr>
          <p:cNvPr id="1015" name="Google Shape;1015;p40"/>
          <p:cNvSpPr txBox="1">
            <a:spLocks noGrp="1"/>
          </p:cNvSpPr>
          <p:nvPr>
            <p:ph type="title" idx="2"/>
          </p:nvPr>
        </p:nvSpPr>
        <p:spPr>
          <a:xfrm>
            <a:off x="1828800" y="1119569"/>
            <a:ext cx="5486400" cy="11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03</a:t>
            </a:r>
            <a:endParaRPr dirty="0"/>
          </a:p>
        </p:txBody>
      </p:sp>
      <p:sp>
        <p:nvSpPr>
          <p:cNvPr id="1016" name="Google Shape;1016;p40"/>
          <p:cNvSpPr txBox="1">
            <a:spLocks noGrp="1"/>
          </p:cNvSpPr>
          <p:nvPr>
            <p:ph type="subTitle" idx="1"/>
          </p:nvPr>
        </p:nvSpPr>
        <p:spPr>
          <a:xfrm>
            <a:off x="1828800" y="3723031"/>
            <a:ext cx="5486400" cy="30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17" name="Google Shape;1017;p40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2325" y="1299365"/>
            <a:ext cx="961326" cy="806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8" name="Google Shape;1018;p40"/>
          <p:cNvGrpSpPr/>
          <p:nvPr/>
        </p:nvGrpSpPr>
        <p:grpSpPr>
          <a:xfrm>
            <a:off x="-808365" y="-717556"/>
            <a:ext cx="3208790" cy="2915968"/>
            <a:chOff x="-783128" y="2810844"/>
            <a:chExt cx="3208790" cy="2915968"/>
          </a:xfrm>
        </p:grpSpPr>
        <p:sp>
          <p:nvSpPr>
            <p:cNvPr id="1019" name="Google Shape;1019;p40"/>
            <p:cNvSpPr/>
            <p:nvPr/>
          </p:nvSpPr>
          <p:spPr>
            <a:xfrm>
              <a:off x="-783128" y="2810844"/>
              <a:ext cx="3208790" cy="2915968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chemeClr val="accent2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97669" y="3621097"/>
              <a:ext cx="338850" cy="556731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1230123" y="3621097"/>
              <a:ext cx="338851" cy="556733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0"/>
            <p:cNvSpPr/>
            <p:nvPr/>
          </p:nvSpPr>
          <p:spPr>
            <a:xfrm>
              <a:off x="-197240" y="4211612"/>
              <a:ext cx="2105039" cy="1026036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0"/>
            <p:cNvSpPr/>
            <p:nvPr/>
          </p:nvSpPr>
          <p:spPr>
            <a:xfrm>
              <a:off x="216500" y="4599426"/>
              <a:ext cx="1209519" cy="653198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0"/>
            <p:cNvSpPr/>
            <p:nvPr/>
          </p:nvSpPr>
          <p:spPr>
            <a:xfrm>
              <a:off x="-197703" y="4211612"/>
              <a:ext cx="2105501" cy="1030893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5" name="Google Shape;1025;p4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769" y="3057876"/>
            <a:ext cx="961325" cy="882049"/>
          </a:xfrm>
          <a:prstGeom prst="rect">
            <a:avLst/>
          </a:prstGeom>
          <a:noFill/>
          <a:ln>
            <a:noFill/>
          </a:ln>
        </p:spPr>
      </p:pic>
      <p:sp>
        <p:nvSpPr>
          <p:cNvPr id="1026" name="Google Shape;1026;p40"/>
          <p:cNvSpPr/>
          <p:nvPr/>
        </p:nvSpPr>
        <p:spPr>
          <a:xfrm rot="-2700000">
            <a:off x="7153114" y="3212793"/>
            <a:ext cx="1433164" cy="1433164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7" name="Google Shape;1027;p40"/>
          <p:cNvGrpSpPr/>
          <p:nvPr/>
        </p:nvGrpSpPr>
        <p:grpSpPr>
          <a:xfrm>
            <a:off x="7537576" y="3627278"/>
            <a:ext cx="664240" cy="604198"/>
            <a:chOff x="6983834" y="878660"/>
            <a:chExt cx="465578" cy="423494"/>
          </a:xfrm>
        </p:grpSpPr>
        <p:sp>
          <p:nvSpPr>
            <p:cNvPr id="1028" name="Google Shape;1028;p40"/>
            <p:cNvSpPr/>
            <p:nvPr/>
          </p:nvSpPr>
          <p:spPr>
            <a:xfrm>
              <a:off x="6983834" y="878660"/>
              <a:ext cx="465578" cy="423494"/>
            </a:xfrm>
            <a:custGeom>
              <a:avLst/>
              <a:gdLst/>
              <a:ahLst/>
              <a:cxnLst/>
              <a:rect l="l" t="t" r="r" b="b"/>
              <a:pathLst>
                <a:path w="13873" h="12619" extrusionOk="0">
                  <a:moveTo>
                    <a:pt x="6929" y="1"/>
                  </a:moveTo>
                  <a:cubicBezTo>
                    <a:pt x="4067" y="1"/>
                    <a:pt x="1477" y="1969"/>
                    <a:pt x="795" y="4876"/>
                  </a:cubicBezTo>
                  <a:cubicBezTo>
                    <a:pt x="0" y="8266"/>
                    <a:pt x="2113" y="11655"/>
                    <a:pt x="5503" y="12451"/>
                  </a:cubicBezTo>
                  <a:cubicBezTo>
                    <a:pt x="5986" y="12564"/>
                    <a:pt x="6468" y="12618"/>
                    <a:pt x="6943" y="12618"/>
                  </a:cubicBezTo>
                  <a:cubicBezTo>
                    <a:pt x="9805" y="12618"/>
                    <a:pt x="12395" y="10650"/>
                    <a:pt x="13077" y="7743"/>
                  </a:cubicBezTo>
                  <a:cubicBezTo>
                    <a:pt x="13872" y="4353"/>
                    <a:pt x="11759" y="964"/>
                    <a:pt x="8370" y="168"/>
                  </a:cubicBezTo>
                  <a:cubicBezTo>
                    <a:pt x="7887" y="55"/>
                    <a:pt x="7404" y="1"/>
                    <a:pt x="6929" y="1"/>
                  </a:cubicBezTo>
                  <a:close/>
                </a:path>
              </a:pathLst>
            </a:custGeom>
            <a:solidFill>
              <a:schemeClr val="accent4"/>
            </a:solidFill>
            <a:ln w="62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0"/>
            <p:cNvSpPr/>
            <p:nvPr/>
          </p:nvSpPr>
          <p:spPr>
            <a:xfrm>
              <a:off x="7096867" y="1154633"/>
              <a:ext cx="240894" cy="44299"/>
            </a:xfrm>
            <a:custGeom>
              <a:avLst/>
              <a:gdLst/>
              <a:ahLst/>
              <a:cxnLst/>
              <a:rect l="l" t="t" r="r" b="b"/>
              <a:pathLst>
                <a:path w="7178" h="1320" fill="none" extrusionOk="0">
                  <a:moveTo>
                    <a:pt x="1" y="231"/>
                  </a:moveTo>
                  <a:lnTo>
                    <a:pt x="461" y="963"/>
                  </a:lnTo>
                  <a:cubicBezTo>
                    <a:pt x="670" y="1277"/>
                    <a:pt x="1152" y="1298"/>
                    <a:pt x="1361" y="984"/>
                  </a:cubicBezTo>
                  <a:lnTo>
                    <a:pt x="1884" y="273"/>
                  </a:lnTo>
                  <a:cubicBezTo>
                    <a:pt x="2072" y="1"/>
                    <a:pt x="2533" y="1"/>
                    <a:pt x="2763" y="273"/>
                  </a:cubicBezTo>
                  <a:lnTo>
                    <a:pt x="3286" y="1005"/>
                  </a:lnTo>
                  <a:cubicBezTo>
                    <a:pt x="3516" y="1319"/>
                    <a:pt x="3976" y="1298"/>
                    <a:pt x="4165" y="1005"/>
                  </a:cubicBezTo>
                  <a:lnTo>
                    <a:pt x="4583" y="378"/>
                  </a:lnTo>
                  <a:cubicBezTo>
                    <a:pt x="4834" y="64"/>
                    <a:pt x="5294" y="64"/>
                    <a:pt x="5504" y="419"/>
                  </a:cubicBezTo>
                  <a:lnTo>
                    <a:pt x="5818" y="901"/>
                  </a:lnTo>
                  <a:cubicBezTo>
                    <a:pt x="6027" y="1256"/>
                    <a:pt x="6550" y="1256"/>
                    <a:pt x="6759" y="901"/>
                  </a:cubicBezTo>
                  <a:lnTo>
                    <a:pt x="7178" y="210"/>
                  </a:ln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7113043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35" y="0"/>
                    <a:pt x="0" y="524"/>
                    <a:pt x="0" y="1193"/>
                  </a:cubicBezTo>
                  <a:cubicBezTo>
                    <a:pt x="0" y="1863"/>
                    <a:pt x="335" y="2407"/>
                    <a:pt x="732" y="2407"/>
                  </a:cubicBezTo>
                  <a:cubicBezTo>
                    <a:pt x="1151" y="2407"/>
                    <a:pt x="1465" y="1863"/>
                    <a:pt x="1465" y="1193"/>
                  </a:cubicBezTo>
                  <a:cubicBezTo>
                    <a:pt x="1465" y="524"/>
                    <a:pt x="1151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7278062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2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24"/>
                    <a:pt x="1130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7098981" y="962932"/>
              <a:ext cx="68865" cy="39366"/>
            </a:xfrm>
            <a:custGeom>
              <a:avLst/>
              <a:gdLst/>
              <a:ahLst/>
              <a:cxnLst/>
              <a:rect l="l" t="t" r="r" b="b"/>
              <a:pathLst>
                <a:path w="2052" h="1173" fill="none" extrusionOk="0">
                  <a:moveTo>
                    <a:pt x="1" y="1173"/>
                  </a:moveTo>
                  <a:cubicBezTo>
                    <a:pt x="1" y="1173"/>
                    <a:pt x="733" y="1"/>
                    <a:pt x="205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7272424" y="962932"/>
              <a:ext cx="68160" cy="39366"/>
            </a:xfrm>
            <a:custGeom>
              <a:avLst/>
              <a:gdLst/>
              <a:ahLst/>
              <a:cxnLst/>
              <a:rect l="l" t="t" r="r" b="b"/>
              <a:pathLst>
                <a:path w="2031" h="1173" fill="none" extrusionOk="0">
                  <a:moveTo>
                    <a:pt x="2030" y="1173"/>
                  </a:moveTo>
                  <a:cubicBezTo>
                    <a:pt x="2030" y="1173"/>
                    <a:pt x="1298" y="1"/>
                    <a:pt x="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7028772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6" y="1"/>
                  </a:moveTo>
                  <a:cubicBezTo>
                    <a:pt x="481" y="1"/>
                    <a:pt x="0" y="461"/>
                    <a:pt x="0" y="1047"/>
                  </a:cubicBezTo>
                  <a:cubicBezTo>
                    <a:pt x="0" y="1612"/>
                    <a:pt x="481" y="2093"/>
                    <a:pt x="1046" y="2093"/>
                  </a:cubicBezTo>
                  <a:cubicBezTo>
                    <a:pt x="1632" y="2093"/>
                    <a:pt x="2093" y="1612"/>
                    <a:pt x="2093" y="1047"/>
                  </a:cubicBezTo>
                  <a:cubicBezTo>
                    <a:pt x="2093" y="461"/>
                    <a:pt x="1653" y="1"/>
                    <a:pt x="10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7337734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7" y="1"/>
                  </a:moveTo>
                  <a:cubicBezTo>
                    <a:pt x="482" y="1"/>
                    <a:pt x="1" y="461"/>
                    <a:pt x="1" y="1047"/>
                  </a:cubicBezTo>
                  <a:cubicBezTo>
                    <a:pt x="1" y="1612"/>
                    <a:pt x="482" y="2093"/>
                    <a:pt x="1047" y="2093"/>
                  </a:cubicBezTo>
                  <a:cubicBezTo>
                    <a:pt x="1633" y="2093"/>
                    <a:pt x="2093" y="1612"/>
                    <a:pt x="2093" y="1047"/>
                  </a:cubicBezTo>
                  <a:cubicBezTo>
                    <a:pt x="2093" y="461"/>
                    <a:pt x="1633" y="1"/>
                    <a:pt x="10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2984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1665950" y="1661532"/>
            <a:ext cx="6563649" cy="285471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sinh</a:t>
            </a:r>
            <a:r>
              <a:rPr lang="en-US" sz="2000" dirty="0"/>
              <a:t> chia </a:t>
            </a:r>
            <a:r>
              <a:rPr lang="en-US" sz="2000" dirty="0" err="1"/>
              <a:t>sẻ</a:t>
            </a:r>
            <a:r>
              <a:rPr lang="en-US" sz="2000" dirty="0"/>
              <a:t> </a:t>
            </a:r>
            <a:r>
              <a:rPr lang="en-US" sz="2000" dirty="0" err="1"/>
              <a:t>bảng</a:t>
            </a:r>
            <a:r>
              <a:rPr lang="en-US" sz="2000" dirty="0"/>
              <a:t> </a:t>
            </a:r>
            <a:r>
              <a:rPr lang="en-US" sz="2000" dirty="0" err="1"/>
              <a:t>tóm</a:t>
            </a:r>
            <a:r>
              <a:rPr lang="en-US" sz="2000" dirty="0"/>
              <a:t> </a:t>
            </a:r>
            <a:r>
              <a:rPr lang="en-US" sz="2000" dirty="0" err="1"/>
              <a:t>tắt</a:t>
            </a:r>
            <a:r>
              <a:rPr lang="en-US" sz="2000" dirty="0"/>
              <a:t> ở </a:t>
            </a:r>
            <a:r>
              <a:rPr lang="en-US" sz="2000" dirty="0" err="1"/>
              <a:t>nhà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i="1" dirty="0" err="1"/>
              <a:t>Phiếu</a:t>
            </a:r>
            <a:r>
              <a:rPr lang="en-US" sz="2000" i="1" dirty="0"/>
              <a:t> </a:t>
            </a:r>
            <a:r>
              <a:rPr lang="en-US" sz="2000" i="1" dirty="0" err="1"/>
              <a:t>học</a:t>
            </a:r>
            <a:r>
              <a:rPr lang="en-US" sz="2000" i="1" dirty="0"/>
              <a:t> </a:t>
            </a:r>
            <a:r>
              <a:rPr lang="en-US" sz="2000" i="1" dirty="0" err="1"/>
              <a:t>tập</a:t>
            </a:r>
            <a:r>
              <a:rPr lang="en-US" sz="2000" i="1" dirty="0"/>
              <a:t> </a:t>
            </a:r>
            <a:r>
              <a:rPr lang="en-US" sz="2000" i="1" dirty="0" err="1"/>
              <a:t>số</a:t>
            </a:r>
            <a:r>
              <a:rPr lang="en-US" sz="2000" i="1" dirty="0"/>
              <a:t> 2</a:t>
            </a:r>
            <a:r>
              <a:rPr lang="en-US" sz="2000" dirty="0"/>
              <a:t>.</a:t>
            </a:r>
          </a:p>
          <a:p>
            <a:pPr lvl="0"/>
            <a:r>
              <a:rPr lang="en-US" sz="2000" dirty="0" err="1"/>
              <a:t>Bắt</a:t>
            </a:r>
            <a:r>
              <a:rPr lang="en-US" sz="2000" dirty="0"/>
              <a:t> </a:t>
            </a:r>
            <a:r>
              <a:rPr lang="en-US" sz="2000" dirty="0" err="1"/>
              <a:t>cặp</a:t>
            </a:r>
            <a:r>
              <a:rPr lang="en-US" sz="2000" dirty="0"/>
              <a:t> chia </a:t>
            </a:r>
            <a:r>
              <a:rPr lang="en-US" sz="2000" dirty="0" err="1"/>
              <a:t>sẻ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bạn</a:t>
            </a:r>
            <a:r>
              <a:rPr lang="en-US" sz="2000" dirty="0"/>
              <a:t> </a:t>
            </a:r>
          </a:p>
          <a:p>
            <a:pPr lvl="0"/>
            <a:r>
              <a:rPr lang="en-US" sz="2000" dirty="0" err="1"/>
              <a:t>Đại</a:t>
            </a:r>
            <a:r>
              <a:rPr lang="en-US" sz="2000" dirty="0"/>
              <a:t> </a:t>
            </a:r>
            <a:r>
              <a:rPr lang="en-US" sz="2000" dirty="0" err="1"/>
              <a:t>diện</a:t>
            </a:r>
            <a:r>
              <a:rPr lang="en-US" sz="2000" dirty="0"/>
              <a:t> chia </a:t>
            </a:r>
            <a:r>
              <a:rPr lang="en-US" sz="2000" dirty="0" err="1"/>
              <a:t>sẻ</a:t>
            </a:r>
            <a:r>
              <a:rPr lang="en-US" sz="2000" dirty="0"/>
              <a:t> </a:t>
            </a:r>
            <a:r>
              <a:rPr lang="en-US" sz="2000" dirty="0" err="1"/>
              <a:t>trước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endParaRPr lang="en-US" sz="2000" dirty="0"/>
          </a:p>
          <a:p>
            <a:pPr lvl="0"/>
            <a:r>
              <a:rPr lang="en-US" sz="2000" dirty="0" err="1"/>
              <a:t>Thời</a:t>
            </a:r>
            <a:r>
              <a:rPr lang="en-US" sz="2000" dirty="0"/>
              <a:t> </a:t>
            </a:r>
            <a:r>
              <a:rPr lang="en-US" sz="2000" dirty="0" err="1"/>
              <a:t>gian</a:t>
            </a:r>
            <a:r>
              <a:rPr lang="en-US" sz="2000" dirty="0"/>
              <a:t>: 7 </a:t>
            </a:r>
            <a:r>
              <a:rPr lang="en-US" sz="2000" dirty="0" err="1"/>
              <a:t>phút</a:t>
            </a:r>
            <a:r>
              <a:rPr lang="en-US" sz="2000" dirty="0"/>
              <a:t> </a:t>
            </a:r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0" y="1918650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770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202470" y="669226"/>
            <a:ext cx="7941530" cy="42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60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r>
              <a:rPr lang="en-US" dirty="0" smtClean="0"/>
              <a:t>    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PHIẾU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HỌC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TẬP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SỐ</a:t>
            </a:r>
            <a:r>
              <a:rPr lang="en-US" dirty="0" smtClean="0">
                <a:highlight>
                  <a:srgbClr val="FFFF00"/>
                </a:highlight>
              </a:rPr>
              <a:t> 2  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78173"/>
              </p:ext>
            </p:extLst>
          </p:nvPr>
        </p:nvGraphicFramePr>
        <p:xfrm>
          <a:off x="703383" y="1230922"/>
          <a:ext cx="7807571" cy="353450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198079">
                  <a:extLst>
                    <a:ext uri="{9D8B030D-6E8A-4147-A177-3AD203B41FA5}">
                      <a16:colId xmlns:a16="http://schemas.microsoft.com/office/drawing/2014/main" xmlns="" val="1541686309"/>
                    </a:ext>
                  </a:extLst>
                </a:gridCol>
                <a:gridCol w="3091950">
                  <a:extLst>
                    <a:ext uri="{9D8B030D-6E8A-4147-A177-3AD203B41FA5}">
                      <a16:colId xmlns:a16="http://schemas.microsoft.com/office/drawing/2014/main" xmlns="" val="2858264650"/>
                    </a:ext>
                  </a:extLst>
                </a:gridCol>
                <a:gridCol w="2517542">
                  <a:extLst>
                    <a:ext uri="{9D8B030D-6E8A-4147-A177-3AD203B41FA5}">
                      <a16:colId xmlns:a16="http://schemas.microsoft.com/office/drawing/2014/main" xmlns="" val="886628288"/>
                    </a:ext>
                  </a:extLst>
                </a:gridCol>
              </a:tblGrid>
              <a:tr h="492181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Quy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Thao </a:t>
                      </a:r>
                      <a:r>
                        <a:rPr lang="en-US" sz="2400" dirty="0" err="1">
                          <a:effectLst/>
                        </a:rPr>
                        <a:t>tác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Điều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lưu</a:t>
                      </a:r>
                      <a:r>
                        <a:rPr lang="en-US" sz="2400" dirty="0">
                          <a:effectLst/>
                        </a:rPr>
                        <a:t> ý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extLst>
                  <a:ext uri="{0D108BD9-81ED-4DB2-BD59-A6C34878D82A}">
                    <a16:rowId xmlns:a16="http://schemas.microsoft.com/office/drawing/2014/main" xmlns="" val="3729641438"/>
                  </a:ext>
                </a:extLst>
              </a:tr>
              <a:tr h="850049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Chuẩn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bị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viết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extLst>
                  <a:ext uri="{0D108BD9-81ED-4DB2-BD59-A6C34878D82A}">
                    <a16:rowId xmlns:a16="http://schemas.microsoft.com/office/drawing/2014/main" xmlns="" val="1560921058"/>
                  </a:ext>
                </a:extLst>
              </a:tr>
              <a:tr h="850049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Xây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dựng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đề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cương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extLst>
                  <a:ext uri="{0D108BD9-81ED-4DB2-BD59-A6C34878D82A}">
                    <a16:rowId xmlns:a16="http://schemas.microsoft.com/office/drawing/2014/main" xmlns="" val="1566131677"/>
                  </a:ext>
                </a:extLst>
              </a:tr>
              <a:tr h="492181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Viết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extLst>
                  <a:ext uri="{0D108BD9-81ED-4DB2-BD59-A6C34878D82A}">
                    <a16:rowId xmlns:a16="http://schemas.microsoft.com/office/drawing/2014/main" xmlns="" val="840654093"/>
                  </a:ext>
                </a:extLst>
              </a:tr>
              <a:tr h="850049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</a:rPr>
                        <a:t>Chỉnh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sửa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hoàn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thiện</a:t>
                      </a: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394" marR="118394" marT="0" marB="0"/>
                </a:tc>
                <a:extLst>
                  <a:ext uri="{0D108BD9-81ED-4DB2-BD59-A6C34878D82A}">
                    <a16:rowId xmlns:a16="http://schemas.microsoft.com/office/drawing/2014/main" xmlns="" val="371478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7356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601236" y="0"/>
            <a:ext cx="7941530" cy="139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25000" lnSpcReduction="2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60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chivo Black"/>
              <a:buNone/>
              <a:defRPr sz="4800" b="0" i="0" u="none" strike="noStrike" cap="none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r>
              <a:rPr lang="en-US" b="1" dirty="0" smtClean="0">
                <a:ln/>
                <a:solidFill>
                  <a:schemeClr val="accent4"/>
                </a:solidFill>
              </a:rPr>
              <a:t>    </a:t>
            </a:r>
            <a:r>
              <a:rPr lang="en-US" b="1" dirty="0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PHIẾU</a:t>
            </a:r>
            <a:r>
              <a:rPr lang="en-US" b="1" dirty="0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HỌC</a:t>
            </a:r>
            <a:r>
              <a:rPr lang="en-US" b="1" dirty="0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TẬP</a:t>
            </a:r>
            <a:r>
              <a:rPr lang="en-US" b="1" dirty="0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 </a:t>
            </a:r>
            <a:r>
              <a:rPr lang="en-US" b="1" dirty="0" err="1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SỐ</a:t>
            </a:r>
            <a:r>
              <a:rPr lang="en-US" b="1" dirty="0" smtClean="0">
                <a:ln/>
                <a:solidFill>
                  <a:schemeClr val="accent4"/>
                </a:solidFill>
                <a:highlight>
                  <a:srgbClr val="FFFF00"/>
                </a:highlight>
              </a:rPr>
              <a:t> 2  </a:t>
            </a:r>
            <a:endParaRPr lang="en-US" b="1" dirty="0">
              <a:ln/>
              <a:solidFill>
                <a:schemeClr val="accent4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182831"/>
              </p:ext>
            </p:extLst>
          </p:nvPr>
        </p:nvGraphicFramePr>
        <p:xfrm>
          <a:off x="0" y="228601"/>
          <a:ext cx="8542766" cy="5163402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772411">
                  <a:extLst>
                    <a:ext uri="{9D8B030D-6E8A-4147-A177-3AD203B41FA5}">
                      <a16:colId xmlns:a16="http://schemas.microsoft.com/office/drawing/2014/main" xmlns="" val="3524364759"/>
                    </a:ext>
                  </a:extLst>
                </a:gridCol>
                <a:gridCol w="3556538">
                  <a:extLst>
                    <a:ext uri="{9D8B030D-6E8A-4147-A177-3AD203B41FA5}">
                      <a16:colId xmlns:a16="http://schemas.microsoft.com/office/drawing/2014/main" xmlns="" val="1540104508"/>
                    </a:ext>
                  </a:extLst>
                </a:gridCol>
                <a:gridCol w="4213817">
                  <a:extLst>
                    <a:ext uri="{9D8B030D-6E8A-4147-A177-3AD203B41FA5}">
                      <a16:colId xmlns:a16="http://schemas.microsoft.com/office/drawing/2014/main" xmlns="" val="3832253957"/>
                    </a:ext>
                  </a:extLst>
                </a:gridCol>
              </a:tblGrid>
              <a:tr h="336883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Quy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trình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Thao </a:t>
                      </a:r>
                      <a:r>
                        <a:rPr lang="en-US" sz="1100" dirty="0" err="1">
                          <a:effectLst/>
                        </a:rPr>
                        <a:t>tác</a:t>
                      </a: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effectLst/>
                        </a:rPr>
                        <a:t>Điều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lưu</a:t>
                      </a:r>
                      <a:r>
                        <a:rPr lang="en-US" sz="1100" dirty="0">
                          <a:effectLst/>
                        </a:rPr>
                        <a:t> ý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8529767"/>
                  </a:ext>
                </a:extLst>
              </a:tr>
              <a:tr h="601265">
                <a:tc>
                  <a:txBody>
                    <a:bodyPr/>
                    <a:lstStyle/>
                    <a:p>
                      <a:pPr algn="l"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Chuẩn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bị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viết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err="1">
                          <a:effectLst/>
                        </a:rPr>
                        <a:t>Xác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định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tài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>
                          <a:effectLst/>
                        </a:rPr>
                        <a:t>Thu </a:t>
                      </a:r>
                      <a:r>
                        <a:rPr lang="en-US" sz="1100" baseline="0" dirty="0" err="1">
                          <a:effectLst/>
                        </a:rPr>
                        <a:t>thập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thông</a:t>
                      </a:r>
                      <a:r>
                        <a:rPr lang="en-US" sz="1100" baseline="0" dirty="0">
                          <a:effectLst/>
                        </a:rPr>
                        <a:t> tin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- </a:t>
                      </a:r>
                      <a:r>
                        <a:rPr lang="en-US" sz="1100" dirty="0" err="1">
                          <a:effectLst/>
                        </a:rPr>
                        <a:t>Chú</a:t>
                      </a:r>
                      <a:r>
                        <a:rPr lang="en-US" sz="1100" baseline="0" dirty="0">
                          <a:effectLst/>
                        </a:rPr>
                        <a:t> ý </a:t>
                      </a:r>
                      <a:r>
                        <a:rPr lang="en-US" sz="1100" baseline="0" dirty="0" err="1">
                          <a:effectLst/>
                        </a:rPr>
                        <a:t>mục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đích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đối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tượng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người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đọc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1100" baseline="0" dirty="0">
                          <a:effectLst/>
                        </a:rPr>
                        <a:t>- Trình </a:t>
                      </a:r>
                      <a:r>
                        <a:rPr lang="en-US" sz="1100" baseline="0" dirty="0" err="1">
                          <a:effectLst/>
                        </a:rPr>
                        <a:t>bày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tài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liệu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tham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khảo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đúng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quy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cách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53634051"/>
                  </a:ext>
                </a:extLst>
              </a:tr>
              <a:tr h="1375769">
                <a:tc>
                  <a:txBody>
                    <a:bodyPr/>
                    <a:lstStyle/>
                    <a:p>
                      <a:pPr algn="l"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Xây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dựng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đề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cương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 err="1">
                          <a:effectLst/>
                        </a:rPr>
                        <a:t>Tìm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luận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điểm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dựa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vào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kết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quả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nghiên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cứu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đã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thu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nhận</a:t>
                      </a:r>
                      <a:endParaRPr lang="en-US" sz="1100" baseline="0" dirty="0">
                        <a:effectLst/>
                      </a:endParaRP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 err="1">
                          <a:effectLst/>
                        </a:rPr>
                        <a:t>Sắp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xếp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các</a:t>
                      </a:r>
                      <a:r>
                        <a:rPr lang="en-US" sz="1100" baseline="0" dirty="0">
                          <a:effectLst/>
                        </a:rPr>
                        <a:t> ý </a:t>
                      </a:r>
                      <a:r>
                        <a:rPr lang="en-US" sz="1100" baseline="0" dirty="0" err="1">
                          <a:effectLst/>
                        </a:rPr>
                        <a:t>theo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trình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tự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hợp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lý</a:t>
                      </a:r>
                      <a:r>
                        <a:rPr lang="en-US" sz="1100" baseline="0" dirty="0">
                          <a:effectLst/>
                        </a:rPr>
                        <a:t> , </a:t>
                      </a:r>
                      <a:r>
                        <a:rPr lang="en-US" sz="1100" baseline="0" dirty="0" err="1">
                          <a:effectLst/>
                        </a:rPr>
                        <a:t>lập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dàn</a:t>
                      </a:r>
                      <a:r>
                        <a:rPr lang="en-US" sz="1100" baseline="0" dirty="0">
                          <a:effectLst/>
                        </a:rPr>
                        <a:t> ý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dirty="0" err="1" smtClean="0">
                          <a:effectLst/>
                        </a:rPr>
                        <a:t>Dàn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>
                          <a:effectLst/>
                        </a:rPr>
                        <a:t>ý: </a:t>
                      </a:r>
                      <a:r>
                        <a:rPr lang="en-US" sz="1100" baseline="0" dirty="0" err="1">
                          <a:effectLst/>
                        </a:rPr>
                        <a:t>nhan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đặt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vấn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giải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quyết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vấn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endParaRPr lang="en-US" sz="1100" baseline="0" dirty="0" smtClean="0">
                        <a:effectLst/>
                      </a:endParaRPr>
                    </a:p>
                    <a:p>
                      <a:pPr marL="0" indent="0" algn="just"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1100" baseline="0" dirty="0" smtClean="0">
                          <a:effectLst/>
                        </a:rPr>
                        <a:t>(</a:t>
                      </a:r>
                      <a:r>
                        <a:rPr lang="en-US" sz="1100" baseline="0" dirty="0" err="1">
                          <a:effectLst/>
                        </a:rPr>
                        <a:t>trình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bày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lần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lượt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luận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điểm</a:t>
                      </a:r>
                      <a:r>
                        <a:rPr lang="en-US" sz="1100" baseline="0" dirty="0">
                          <a:effectLst/>
                        </a:rPr>
                        <a:t>), </a:t>
                      </a:r>
                      <a:r>
                        <a:rPr lang="en-US" sz="1100" baseline="0" dirty="0" err="1">
                          <a:effectLst/>
                        </a:rPr>
                        <a:t>kết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luận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endParaRPr lang="en-US" sz="1100" baseline="0" dirty="0" smtClean="0">
                        <a:effectLst/>
                      </a:endParaRPr>
                    </a:p>
                    <a:p>
                      <a:pPr marL="0" indent="0" algn="just"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1100" baseline="0" dirty="0" err="1" smtClean="0">
                          <a:effectLst/>
                        </a:rPr>
                        <a:t>tài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liệu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tham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khảo</a:t>
                      </a:r>
                      <a:r>
                        <a:rPr lang="en-US" sz="1100" baseline="0" dirty="0">
                          <a:effectLst/>
                        </a:rPr>
                        <a:t>. </a:t>
                      </a: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 err="1" smtClean="0">
                          <a:effectLst/>
                        </a:rPr>
                        <a:t>Luận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điểm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phải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đảm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bảo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tính</a:t>
                      </a:r>
                      <a:r>
                        <a:rPr lang="en-US" sz="1100" baseline="0" dirty="0">
                          <a:effectLst/>
                        </a:rPr>
                        <a:t> logic, </a:t>
                      </a:r>
                      <a:r>
                        <a:rPr lang="en-US" sz="1100" baseline="0" dirty="0" err="1">
                          <a:effectLst/>
                        </a:rPr>
                        <a:t>liên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kết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endParaRPr lang="en-US" sz="1100" baseline="0" dirty="0" smtClean="0">
                        <a:effectLst/>
                      </a:endParaRPr>
                    </a:p>
                    <a:p>
                      <a:pPr marL="0" indent="0" algn="just"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1100" baseline="0" dirty="0" err="1" smtClean="0">
                          <a:effectLst/>
                        </a:rPr>
                        <a:t>với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luận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điểm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khác</a:t>
                      </a:r>
                      <a:r>
                        <a:rPr lang="en-US" sz="1100" baseline="0" dirty="0">
                          <a:effectLst/>
                        </a:rPr>
                        <a:t>.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72164440"/>
                  </a:ext>
                </a:extLst>
              </a:tr>
              <a:tr h="1367745">
                <a:tc>
                  <a:txBody>
                    <a:bodyPr/>
                    <a:lstStyle/>
                    <a:p>
                      <a:pPr algn="l"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Viết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err="1">
                          <a:effectLst/>
                        </a:rPr>
                        <a:t>Viết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bài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báo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nghiên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cứu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hoàn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chỉnh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dirty="0" err="1">
                          <a:effectLst/>
                        </a:rPr>
                        <a:t>Ngôn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ngữ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cần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khách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quan</a:t>
                      </a:r>
                      <a:r>
                        <a:rPr lang="en-US" sz="1100" baseline="0" dirty="0">
                          <a:effectLst/>
                        </a:rPr>
                        <a:t>, khoa </a:t>
                      </a:r>
                      <a:r>
                        <a:rPr lang="en-US" sz="1100" baseline="0" dirty="0" err="1">
                          <a:effectLst/>
                        </a:rPr>
                        <a:t>học</a:t>
                      </a:r>
                      <a:endParaRPr lang="en-US" sz="1100" baseline="0" dirty="0">
                        <a:effectLst/>
                      </a:endParaRP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>
                          <a:effectLst/>
                        </a:rPr>
                        <a:t>Nhan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ngắn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gọn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súc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tích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nên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vấn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endParaRPr lang="en-US" sz="1100" baseline="0" dirty="0" smtClean="0">
                        <a:effectLst/>
                      </a:endParaRPr>
                    </a:p>
                    <a:p>
                      <a:pPr marL="0" indent="0" algn="just"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1100" baseline="0" dirty="0" err="1" smtClean="0">
                          <a:effectLst/>
                        </a:rPr>
                        <a:t>có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từ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khóa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cuả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đề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tài</a:t>
                      </a:r>
                      <a:endParaRPr lang="en-US" sz="1100" baseline="0" dirty="0">
                        <a:effectLst/>
                      </a:endParaRP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 err="1">
                          <a:effectLst/>
                        </a:rPr>
                        <a:t>Sử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dụng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phương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tiện</a:t>
                      </a:r>
                      <a:r>
                        <a:rPr lang="en-US" sz="1100" baseline="0" dirty="0">
                          <a:effectLst/>
                        </a:rPr>
                        <a:t> phi </a:t>
                      </a:r>
                      <a:r>
                        <a:rPr lang="en-US" sz="1100" baseline="0" dirty="0" err="1">
                          <a:effectLst/>
                        </a:rPr>
                        <a:t>ngôn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ngữ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endParaRPr lang="en-US" sz="1100" baseline="0" dirty="0" smtClean="0">
                        <a:effectLst/>
                      </a:endParaRPr>
                    </a:p>
                    <a:p>
                      <a:pPr marL="0" indent="0" algn="just"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1100" baseline="0" dirty="0" err="1" smtClean="0">
                          <a:effectLst/>
                        </a:rPr>
                        <a:t>phù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hợp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để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hỗ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trợ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0704266"/>
                  </a:ext>
                </a:extLst>
              </a:tr>
              <a:tr h="1481740">
                <a:tc>
                  <a:txBody>
                    <a:bodyPr/>
                    <a:lstStyle/>
                    <a:p>
                      <a:pPr algn="l">
                        <a:spcAft>
                          <a:spcPts val="80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Chỉnh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sửa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hoàn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thiện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- Sau </a:t>
                      </a:r>
                      <a:r>
                        <a:rPr lang="en-US" sz="1100" dirty="0" err="1">
                          <a:effectLst/>
                        </a:rPr>
                        <a:t>viết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đọc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lại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và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chỉnh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sửa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>
                          <a:effectLst/>
                        </a:rPr>
                        <a:t>Ghi </a:t>
                      </a:r>
                      <a:r>
                        <a:rPr lang="en-US" sz="1100" baseline="0" dirty="0" err="1">
                          <a:effectLst/>
                        </a:rPr>
                        <a:t>lại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kinh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nghiệm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rút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ra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</a:p>
                    <a:p>
                      <a:pPr marL="285750" indent="-285750" algn="just"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en-US" sz="1100" baseline="0" dirty="0">
                          <a:effectLst/>
                        </a:rPr>
                        <a:t>Sau </a:t>
                      </a:r>
                      <a:r>
                        <a:rPr lang="en-US" sz="1100" baseline="0" dirty="0" err="1">
                          <a:effectLst/>
                        </a:rPr>
                        <a:t>chỉnh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sửa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công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bố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bài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báo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cáo</a:t>
                      </a:r>
                      <a:r>
                        <a:rPr lang="en-US" sz="1100" baseline="0" dirty="0">
                          <a:effectLst/>
                        </a:rPr>
                        <a:t>, </a:t>
                      </a:r>
                      <a:r>
                        <a:rPr lang="en-US" sz="1100" baseline="0" dirty="0" err="1">
                          <a:effectLst/>
                        </a:rPr>
                        <a:t>nhận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phản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hôi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và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tiếp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tục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chỉnh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sửa</a:t>
                      </a:r>
                      <a:r>
                        <a:rPr lang="en-US" sz="1100" baseline="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Lưu</a:t>
                      </a:r>
                      <a:r>
                        <a:rPr lang="en-US" sz="1100" baseline="0" dirty="0">
                          <a:effectLst/>
                        </a:rPr>
                        <a:t> ý </a:t>
                      </a:r>
                      <a:r>
                        <a:rPr lang="en-US" sz="1100" baseline="0" dirty="0" err="1">
                          <a:effectLst/>
                        </a:rPr>
                        <a:t>các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tiêu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chí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chấm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mà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giáo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viên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cung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cấp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và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đặc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trưng</a:t>
                      </a:r>
                      <a:r>
                        <a:rPr lang="en-US" sz="1100" baseline="0" dirty="0">
                          <a:effectLst/>
                        </a:rPr>
                        <a:t> </a:t>
                      </a:r>
                      <a:r>
                        <a:rPr lang="en-US" sz="1100" baseline="0" dirty="0" err="1" smtClean="0">
                          <a:effectLst/>
                        </a:rPr>
                        <a:t>kiểu</a:t>
                      </a:r>
                      <a:r>
                        <a:rPr lang="en-US" sz="1100" baseline="0" dirty="0" smtClean="0">
                          <a:effectLst/>
                        </a:rPr>
                        <a:t> </a:t>
                      </a:r>
                      <a:r>
                        <a:rPr lang="en-US" sz="1100" baseline="0" dirty="0" err="1">
                          <a:effectLst/>
                        </a:rPr>
                        <a:t>bài</a:t>
                      </a:r>
                      <a:r>
                        <a:rPr lang="en-US" sz="1100" baseline="0" dirty="0">
                          <a:effectLst/>
                        </a:rPr>
                        <a:t>. </a:t>
                      </a:r>
                      <a:endParaRPr lang="en-US" sz="1100" dirty="0">
                        <a:effectLst/>
                        <a:latin typeface="Calibri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3244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73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0"/>
          <p:cNvSpPr txBox="1">
            <a:spLocks noGrp="1"/>
          </p:cNvSpPr>
          <p:nvPr>
            <p:ph type="title"/>
          </p:nvPr>
        </p:nvSpPr>
        <p:spPr>
          <a:xfrm>
            <a:off x="1828800" y="2291619"/>
            <a:ext cx="5486400" cy="123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en-US" sz="4400" dirty="0" err="1" smtClean="0">
                <a:highlight>
                  <a:srgbClr val="FFFF00"/>
                </a:highlight>
              </a:rPr>
              <a:t>BÀI</a:t>
            </a:r>
            <a:r>
              <a:rPr lang="en-US" sz="4400" dirty="0" smtClean="0">
                <a:highlight>
                  <a:srgbClr val="FFFF00"/>
                </a:highlight>
              </a:rPr>
              <a:t> </a:t>
            </a:r>
            <a:r>
              <a:rPr lang="en-US" sz="4400" dirty="0" err="1" smtClean="0">
                <a:highlight>
                  <a:srgbClr val="FFFF00"/>
                </a:highlight>
              </a:rPr>
              <a:t>THỰC</a:t>
            </a:r>
            <a:r>
              <a:rPr lang="en-US" sz="4400" dirty="0" smtClean="0">
                <a:highlight>
                  <a:srgbClr val="FFFF00"/>
                </a:highlight>
              </a:rPr>
              <a:t> </a:t>
            </a:r>
            <a:r>
              <a:rPr lang="en-US" sz="4400" dirty="0" err="1" smtClean="0">
                <a:highlight>
                  <a:srgbClr val="FFFF00"/>
                </a:highlight>
              </a:rPr>
              <a:t>HÀNH</a:t>
            </a:r>
            <a:r>
              <a:rPr lang="en-US" sz="4400" dirty="0" smtClean="0">
                <a:highlight>
                  <a:srgbClr val="FFFF00"/>
                </a:highlight>
              </a:rPr>
              <a:t> </a:t>
            </a:r>
            <a:endParaRPr lang="en-US" sz="4400" dirty="0"/>
          </a:p>
        </p:txBody>
      </p:sp>
      <p:sp>
        <p:nvSpPr>
          <p:cNvPr id="1015" name="Google Shape;1015;p40"/>
          <p:cNvSpPr txBox="1">
            <a:spLocks noGrp="1"/>
          </p:cNvSpPr>
          <p:nvPr>
            <p:ph type="title" idx="2"/>
          </p:nvPr>
        </p:nvSpPr>
        <p:spPr>
          <a:xfrm>
            <a:off x="1828800" y="1119569"/>
            <a:ext cx="5486400" cy="11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04</a:t>
            </a:r>
            <a:endParaRPr dirty="0"/>
          </a:p>
        </p:txBody>
      </p:sp>
      <p:sp>
        <p:nvSpPr>
          <p:cNvPr id="1016" name="Google Shape;1016;p40"/>
          <p:cNvSpPr txBox="1">
            <a:spLocks noGrp="1"/>
          </p:cNvSpPr>
          <p:nvPr>
            <p:ph type="subTitle" idx="1"/>
          </p:nvPr>
        </p:nvSpPr>
        <p:spPr>
          <a:xfrm>
            <a:off x="1828800" y="3723031"/>
            <a:ext cx="5486400" cy="30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17" name="Google Shape;1017;p40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2325" y="1299365"/>
            <a:ext cx="961326" cy="806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8" name="Google Shape;1018;p40"/>
          <p:cNvGrpSpPr/>
          <p:nvPr/>
        </p:nvGrpSpPr>
        <p:grpSpPr>
          <a:xfrm>
            <a:off x="-808365" y="-717556"/>
            <a:ext cx="3208790" cy="2915968"/>
            <a:chOff x="-783128" y="2810844"/>
            <a:chExt cx="3208790" cy="2915968"/>
          </a:xfrm>
        </p:grpSpPr>
        <p:sp>
          <p:nvSpPr>
            <p:cNvPr id="1019" name="Google Shape;1019;p40"/>
            <p:cNvSpPr/>
            <p:nvPr/>
          </p:nvSpPr>
          <p:spPr>
            <a:xfrm>
              <a:off x="-783128" y="2810844"/>
              <a:ext cx="3208790" cy="2915968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chemeClr val="accent2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97669" y="3621097"/>
              <a:ext cx="338850" cy="556731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1230123" y="3621097"/>
              <a:ext cx="338851" cy="556733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0"/>
            <p:cNvSpPr/>
            <p:nvPr/>
          </p:nvSpPr>
          <p:spPr>
            <a:xfrm>
              <a:off x="-197240" y="4211612"/>
              <a:ext cx="2105039" cy="1026036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0"/>
            <p:cNvSpPr/>
            <p:nvPr/>
          </p:nvSpPr>
          <p:spPr>
            <a:xfrm>
              <a:off x="216500" y="4599426"/>
              <a:ext cx="1209519" cy="653198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0"/>
            <p:cNvSpPr/>
            <p:nvPr/>
          </p:nvSpPr>
          <p:spPr>
            <a:xfrm>
              <a:off x="-197703" y="4211612"/>
              <a:ext cx="2105501" cy="1030893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5" name="Google Shape;1025;p4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769" y="3057876"/>
            <a:ext cx="961325" cy="882049"/>
          </a:xfrm>
          <a:prstGeom prst="rect">
            <a:avLst/>
          </a:prstGeom>
          <a:noFill/>
          <a:ln>
            <a:noFill/>
          </a:ln>
        </p:spPr>
      </p:pic>
      <p:sp>
        <p:nvSpPr>
          <p:cNvPr id="1026" name="Google Shape;1026;p40"/>
          <p:cNvSpPr/>
          <p:nvPr/>
        </p:nvSpPr>
        <p:spPr>
          <a:xfrm rot="-2700000">
            <a:off x="7153114" y="3212793"/>
            <a:ext cx="1433164" cy="1433164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7" name="Google Shape;1027;p40"/>
          <p:cNvGrpSpPr/>
          <p:nvPr/>
        </p:nvGrpSpPr>
        <p:grpSpPr>
          <a:xfrm>
            <a:off x="7537576" y="3627278"/>
            <a:ext cx="664240" cy="604198"/>
            <a:chOff x="6983834" y="878660"/>
            <a:chExt cx="465578" cy="423494"/>
          </a:xfrm>
        </p:grpSpPr>
        <p:sp>
          <p:nvSpPr>
            <p:cNvPr id="1028" name="Google Shape;1028;p40"/>
            <p:cNvSpPr/>
            <p:nvPr/>
          </p:nvSpPr>
          <p:spPr>
            <a:xfrm>
              <a:off x="6983834" y="878660"/>
              <a:ext cx="465578" cy="423494"/>
            </a:xfrm>
            <a:custGeom>
              <a:avLst/>
              <a:gdLst/>
              <a:ahLst/>
              <a:cxnLst/>
              <a:rect l="l" t="t" r="r" b="b"/>
              <a:pathLst>
                <a:path w="13873" h="12619" extrusionOk="0">
                  <a:moveTo>
                    <a:pt x="6929" y="1"/>
                  </a:moveTo>
                  <a:cubicBezTo>
                    <a:pt x="4067" y="1"/>
                    <a:pt x="1477" y="1969"/>
                    <a:pt x="795" y="4876"/>
                  </a:cubicBezTo>
                  <a:cubicBezTo>
                    <a:pt x="0" y="8266"/>
                    <a:pt x="2113" y="11655"/>
                    <a:pt x="5503" y="12451"/>
                  </a:cubicBezTo>
                  <a:cubicBezTo>
                    <a:pt x="5986" y="12564"/>
                    <a:pt x="6468" y="12618"/>
                    <a:pt x="6943" y="12618"/>
                  </a:cubicBezTo>
                  <a:cubicBezTo>
                    <a:pt x="9805" y="12618"/>
                    <a:pt x="12395" y="10650"/>
                    <a:pt x="13077" y="7743"/>
                  </a:cubicBezTo>
                  <a:cubicBezTo>
                    <a:pt x="13872" y="4353"/>
                    <a:pt x="11759" y="964"/>
                    <a:pt x="8370" y="168"/>
                  </a:cubicBezTo>
                  <a:cubicBezTo>
                    <a:pt x="7887" y="55"/>
                    <a:pt x="7404" y="1"/>
                    <a:pt x="6929" y="1"/>
                  </a:cubicBezTo>
                  <a:close/>
                </a:path>
              </a:pathLst>
            </a:custGeom>
            <a:solidFill>
              <a:schemeClr val="accent4"/>
            </a:solidFill>
            <a:ln w="62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0"/>
            <p:cNvSpPr/>
            <p:nvPr/>
          </p:nvSpPr>
          <p:spPr>
            <a:xfrm>
              <a:off x="7096867" y="1154633"/>
              <a:ext cx="240894" cy="44299"/>
            </a:xfrm>
            <a:custGeom>
              <a:avLst/>
              <a:gdLst/>
              <a:ahLst/>
              <a:cxnLst/>
              <a:rect l="l" t="t" r="r" b="b"/>
              <a:pathLst>
                <a:path w="7178" h="1320" fill="none" extrusionOk="0">
                  <a:moveTo>
                    <a:pt x="1" y="231"/>
                  </a:moveTo>
                  <a:lnTo>
                    <a:pt x="461" y="963"/>
                  </a:lnTo>
                  <a:cubicBezTo>
                    <a:pt x="670" y="1277"/>
                    <a:pt x="1152" y="1298"/>
                    <a:pt x="1361" y="984"/>
                  </a:cubicBezTo>
                  <a:lnTo>
                    <a:pt x="1884" y="273"/>
                  </a:lnTo>
                  <a:cubicBezTo>
                    <a:pt x="2072" y="1"/>
                    <a:pt x="2533" y="1"/>
                    <a:pt x="2763" y="273"/>
                  </a:cubicBezTo>
                  <a:lnTo>
                    <a:pt x="3286" y="1005"/>
                  </a:lnTo>
                  <a:cubicBezTo>
                    <a:pt x="3516" y="1319"/>
                    <a:pt x="3976" y="1298"/>
                    <a:pt x="4165" y="1005"/>
                  </a:cubicBezTo>
                  <a:lnTo>
                    <a:pt x="4583" y="378"/>
                  </a:lnTo>
                  <a:cubicBezTo>
                    <a:pt x="4834" y="64"/>
                    <a:pt x="5294" y="64"/>
                    <a:pt x="5504" y="419"/>
                  </a:cubicBezTo>
                  <a:lnTo>
                    <a:pt x="5818" y="901"/>
                  </a:lnTo>
                  <a:cubicBezTo>
                    <a:pt x="6027" y="1256"/>
                    <a:pt x="6550" y="1256"/>
                    <a:pt x="6759" y="901"/>
                  </a:cubicBezTo>
                  <a:lnTo>
                    <a:pt x="7178" y="210"/>
                  </a:ln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7113043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35" y="0"/>
                    <a:pt x="0" y="524"/>
                    <a:pt x="0" y="1193"/>
                  </a:cubicBezTo>
                  <a:cubicBezTo>
                    <a:pt x="0" y="1863"/>
                    <a:pt x="335" y="2407"/>
                    <a:pt x="732" y="2407"/>
                  </a:cubicBezTo>
                  <a:cubicBezTo>
                    <a:pt x="1151" y="2407"/>
                    <a:pt x="1465" y="1863"/>
                    <a:pt x="1465" y="1193"/>
                  </a:cubicBezTo>
                  <a:cubicBezTo>
                    <a:pt x="1465" y="524"/>
                    <a:pt x="1151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7278062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2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24"/>
                    <a:pt x="1130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7098981" y="962932"/>
              <a:ext cx="68865" cy="39366"/>
            </a:xfrm>
            <a:custGeom>
              <a:avLst/>
              <a:gdLst/>
              <a:ahLst/>
              <a:cxnLst/>
              <a:rect l="l" t="t" r="r" b="b"/>
              <a:pathLst>
                <a:path w="2052" h="1173" fill="none" extrusionOk="0">
                  <a:moveTo>
                    <a:pt x="1" y="1173"/>
                  </a:moveTo>
                  <a:cubicBezTo>
                    <a:pt x="1" y="1173"/>
                    <a:pt x="733" y="1"/>
                    <a:pt x="205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7272424" y="962932"/>
              <a:ext cx="68160" cy="39366"/>
            </a:xfrm>
            <a:custGeom>
              <a:avLst/>
              <a:gdLst/>
              <a:ahLst/>
              <a:cxnLst/>
              <a:rect l="l" t="t" r="r" b="b"/>
              <a:pathLst>
                <a:path w="2031" h="1173" fill="none" extrusionOk="0">
                  <a:moveTo>
                    <a:pt x="2030" y="1173"/>
                  </a:moveTo>
                  <a:cubicBezTo>
                    <a:pt x="2030" y="1173"/>
                    <a:pt x="1298" y="1"/>
                    <a:pt x="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7028772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6" y="1"/>
                  </a:moveTo>
                  <a:cubicBezTo>
                    <a:pt x="481" y="1"/>
                    <a:pt x="0" y="461"/>
                    <a:pt x="0" y="1047"/>
                  </a:cubicBezTo>
                  <a:cubicBezTo>
                    <a:pt x="0" y="1612"/>
                    <a:pt x="481" y="2093"/>
                    <a:pt x="1046" y="2093"/>
                  </a:cubicBezTo>
                  <a:cubicBezTo>
                    <a:pt x="1632" y="2093"/>
                    <a:pt x="2093" y="1612"/>
                    <a:pt x="2093" y="1047"/>
                  </a:cubicBezTo>
                  <a:cubicBezTo>
                    <a:pt x="2093" y="461"/>
                    <a:pt x="1653" y="1"/>
                    <a:pt x="10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7337734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7" y="1"/>
                  </a:moveTo>
                  <a:cubicBezTo>
                    <a:pt x="482" y="1"/>
                    <a:pt x="1" y="461"/>
                    <a:pt x="1" y="1047"/>
                  </a:cubicBezTo>
                  <a:cubicBezTo>
                    <a:pt x="1" y="1612"/>
                    <a:pt x="482" y="2093"/>
                    <a:pt x="1047" y="2093"/>
                  </a:cubicBezTo>
                  <a:cubicBezTo>
                    <a:pt x="1633" y="2093"/>
                    <a:pt x="2093" y="1612"/>
                    <a:pt x="2093" y="1047"/>
                  </a:cubicBezTo>
                  <a:cubicBezTo>
                    <a:pt x="2093" y="461"/>
                    <a:pt x="1633" y="1"/>
                    <a:pt x="10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596640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1665950" y="1661532"/>
            <a:ext cx="6563649" cy="285471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2000" dirty="0"/>
              <a:t>7 </a:t>
            </a:r>
            <a:r>
              <a:rPr lang="en-US" sz="2000" dirty="0" err="1"/>
              <a:t>phút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:</a:t>
            </a:r>
            <a:r>
              <a:rPr lang="en-US" sz="2000" dirty="0">
                <a:latin typeface="Constantia"/>
              </a:rPr>
              <a:t>  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 chia </a:t>
            </a:r>
            <a:r>
              <a:rPr lang="en-US" sz="2000" dirty="0" err="1"/>
              <a:t>thành</a:t>
            </a:r>
            <a:r>
              <a:rPr lang="en-US" sz="2000" dirty="0"/>
              <a:t> 4 </a:t>
            </a:r>
            <a:r>
              <a:rPr lang="en-US" sz="2000" dirty="0" err="1"/>
              <a:t>nhóm</a:t>
            </a:r>
            <a:r>
              <a:rPr lang="en-US" sz="2000" dirty="0"/>
              <a:t>, 2 </a:t>
            </a:r>
            <a:r>
              <a:rPr lang="en-US" sz="2000" dirty="0" err="1"/>
              <a:t>nhóm</a:t>
            </a:r>
            <a:r>
              <a:rPr lang="en-US" sz="2000" dirty="0"/>
              <a:t> </a:t>
            </a:r>
            <a:r>
              <a:rPr lang="en-US" sz="2000" dirty="0" err="1"/>
              <a:t>chung</a:t>
            </a:r>
            <a:r>
              <a:rPr lang="en-US" sz="2000" dirty="0"/>
              <a:t> 1 </a:t>
            </a:r>
            <a:r>
              <a:rPr lang="en-US" sz="2000" dirty="0" err="1"/>
              <a:t>đề</a:t>
            </a:r>
            <a:r>
              <a:rPr lang="en-US" sz="2000" dirty="0"/>
              <a:t> </a:t>
            </a:r>
            <a:r>
              <a:rPr lang="en-US" sz="2000" dirty="0" err="1"/>
              <a:t>tài</a:t>
            </a:r>
            <a:r>
              <a:rPr lang="en-US" sz="2000" dirty="0"/>
              <a:t>, </a:t>
            </a:r>
            <a:r>
              <a:rPr lang="en-US" sz="2000" dirty="0" err="1"/>
              <a:t>lập</a:t>
            </a:r>
            <a:r>
              <a:rPr lang="en-US" sz="2000" dirty="0"/>
              <a:t> </a:t>
            </a:r>
            <a:r>
              <a:rPr lang="en-US" sz="2000" dirty="0" err="1"/>
              <a:t>đề</a:t>
            </a:r>
            <a:r>
              <a:rPr lang="en-US" sz="2000" dirty="0"/>
              <a:t> </a:t>
            </a:r>
            <a:r>
              <a:rPr lang="en-US" sz="2000" dirty="0" err="1"/>
              <a:t>cương</a:t>
            </a:r>
            <a:r>
              <a:rPr lang="en-US" sz="2000" dirty="0"/>
              <a:t>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 </a:t>
            </a:r>
            <a:r>
              <a:rPr lang="en-US" sz="2000" dirty="0" err="1"/>
              <a:t>nghiên</a:t>
            </a:r>
            <a:r>
              <a:rPr lang="en-US" sz="2000" dirty="0"/>
              <a:t> </a:t>
            </a:r>
            <a:r>
              <a:rPr lang="en-US" sz="2000" dirty="0" err="1"/>
              <a:t>cứu</a:t>
            </a:r>
            <a:r>
              <a:rPr lang="en-US" sz="2000" dirty="0"/>
              <a:t> do </a:t>
            </a:r>
            <a:r>
              <a:rPr lang="en-US" sz="2000" dirty="0" err="1"/>
              <a:t>giáo</a:t>
            </a:r>
            <a:r>
              <a:rPr lang="en-US" sz="2000" dirty="0"/>
              <a:t> </a:t>
            </a:r>
            <a:r>
              <a:rPr lang="en-US" sz="2000" dirty="0" err="1"/>
              <a:t>viên</a:t>
            </a:r>
            <a:r>
              <a:rPr lang="en-US" sz="2000" dirty="0"/>
              <a:t>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endParaRPr lang="en-US" sz="2000" dirty="0"/>
          </a:p>
          <a:p>
            <a:pPr marL="127000" lvl="0" indent="0">
              <a:buNone/>
            </a:pPr>
            <a:r>
              <a:rPr lang="en-US" sz="2000" i="1" dirty="0" smtClean="0"/>
              <a:t>- </a:t>
            </a:r>
            <a:r>
              <a:rPr lang="en-US" sz="2000" i="1" dirty="0" err="1" smtClean="0"/>
              <a:t>Nhóm</a:t>
            </a:r>
            <a:r>
              <a:rPr lang="en-US" sz="2000" i="1" dirty="0" smtClean="0"/>
              <a:t> </a:t>
            </a:r>
            <a:r>
              <a:rPr lang="en-US" sz="2000" i="1" dirty="0"/>
              <a:t>1,2: </a:t>
            </a:r>
            <a:r>
              <a:rPr lang="en-US" sz="2000" i="1" dirty="0" err="1"/>
              <a:t>Vai</a:t>
            </a:r>
            <a:r>
              <a:rPr lang="en-US" sz="2000" i="1" dirty="0"/>
              <a:t> </a:t>
            </a:r>
            <a:r>
              <a:rPr lang="en-US" sz="2000" i="1" dirty="0" err="1"/>
              <a:t>diễn</a:t>
            </a:r>
            <a:r>
              <a:rPr lang="en-US" sz="2000" i="1" dirty="0"/>
              <a:t> “</a:t>
            </a:r>
            <a:r>
              <a:rPr lang="en-US" sz="2000" i="1" dirty="0" err="1"/>
              <a:t>hề</a:t>
            </a:r>
            <a:r>
              <a:rPr lang="en-US" sz="2000" i="1" dirty="0"/>
              <a:t>” </a:t>
            </a:r>
            <a:r>
              <a:rPr lang="en-US" sz="2000" i="1" dirty="0" err="1"/>
              <a:t>trong</a:t>
            </a:r>
            <a:r>
              <a:rPr lang="en-US" sz="2000" i="1" dirty="0"/>
              <a:t> </a:t>
            </a:r>
            <a:r>
              <a:rPr lang="en-US" sz="2000" i="1" dirty="0" err="1"/>
              <a:t>chèo</a:t>
            </a:r>
            <a:r>
              <a:rPr lang="en-US" sz="2000" i="1" dirty="0"/>
              <a:t>.</a:t>
            </a:r>
            <a:r>
              <a:rPr lang="en-US" sz="2000" i="1" dirty="0">
                <a:latin typeface="Constantia"/>
              </a:rPr>
              <a:t> </a:t>
            </a:r>
            <a:endParaRPr lang="en-US" sz="2000" dirty="0"/>
          </a:p>
          <a:p>
            <a:pPr marL="127000" lvl="0" indent="0">
              <a:buNone/>
            </a:pPr>
            <a:r>
              <a:rPr lang="en-US" sz="2000" i="1" dirty="0" smtClean="0"/>
              <a:t>- </a:t>
            </a:r>
            <a:r>
              <a:rPr lang="en-US" sz="2000" i="1" dirty="0" err="1" smtClean="0"/>
              <a:t>Nhóm</a:t>
            </a:r>
            <a:r>
              <a:rPr lang="en-US" sz="2000" i="1" dirty="0" smtClean="0"/>
              <a:t> </a:t>
            </a:r>
            <a:r>
              <a:rPr lang="en-US" sz="2000" i="1" dirty="0"/>
              <a:t>3,4: </a:t>
            </a:r>
            <a:r>
              <a:rPr lang="en-US" sz="2000" i="1" dirty="0" err="1"/>
              <a:t>Áo</a:t>
            </a:r>
            <a:r>
              <a:rPr lang="en-US" sz="2000" i="1" dirty="0"/>
              <a:t> </a:t>
            </a:r>
            <a:r>
              <a:rPr lang="en-US" sz="2000" i="1" dirty="0" err="1"/>
              <a:t>dài</a:t>
            </a:r>
            <a:r>
              <a:rPr lang="en-US" sz="2000" i="1" dirty="0"/>
              <a:t> </a:t>
            </a:r>
            <a:r>
              <a:rPr lang="en-US" sz="2000" i="1" dirty="0" err="1"/>
              <a:t>Việt</a:t>
            </a:r>
            <a:r>
              <a:rPr lang="en-US" sz="2000" i="1" dirty="0"/>
              <a:t> Nam </a:t>
            </a:r>
            <a:r>
              <a:rPr lang="en-US" sz="2000" i="1" dirty="0" err="1"/>
              <a:t>trên</a:t>
            </a:r>
            <a:r>
              <a:rPr lang="en-US" sz="2000" i="1" dirty="0"/>
              <a:t> con </a:t>
            </a:r>
            <a:r>
              <a:rPr lang="en-US" sz="2000" i="1" dirty="0" err="1"/>
              <a:t>đường</a:t>
            </a:r>
            <a:r>
              <a:rPr lang="en-US" sz="2000" i="1" dirty="0"/>
              <a:t> </a:t>
            </a:r>
            <a:r>
              <a:rPr lang="en-US" sz="2000" i="1" dirty="0" err="1"/>
              <a:t>hội</a:t>
            </a:r>
            <a:r>
              <a:rPr lang="en-US" sz="2000" i="1" dirty="0"/>
              <a:t> </a:t>
            </a:r>
            <a:r>
              <a:rPr lang="en-US" sz="2000" i="1" dirty="0" err="1"/>
              <a:t>nhập</a:t>
            </a:r>
            <a:r>
              <a:rPr lang="en-US" sz="2000" i="1" dirty="0"/>
              <a:t> </a:t>
            </a:r>
            <a:r>
              <a:rPr lang="en-US" sz="2000" i="1" dirty="0" err="1"/>
              <a:t>và</a:t>
            </a:r>
            <a:r>
              <a:rPr lang="en-US" sz="2000" i="1" dirty="0"/>
              <a:t> </a:t>
            </a:r>
            <a:r>
              <a:rPr lang="en-US" sz="2000" i="1" dirty="0" err="1"/>
              <a:t>giao</a:t>
            </a:r>
            <a:r>
              <a:rPr lang="en-US" sz="2000" i="1" dirty="0"/>
              <a:t> </a:t>
            </a:r>
            <a:r>
              <a:rPr lang="en-US" sz="2000" i="1" dirty="0" err="1"/>
              <a:t>lưu</a:t>
            </a:r>
            <a:r>
              <a:rPr lang="en-US" sz="2000" i="1" dirty="0"/>
              <a:t> </a:t>
            </a:r>
            <a:r>
              <a:rPr lang="en-US" sz="2000" dirty="0" err="1"/>
              <a:t>văn</a:t>
            </a:r>
            <a:r>
              <a:rPr lang="en-US" sz="2000" dirty="0"/>
              <a:t> </a:t>
            </a:r>
            <a:r>
              <a:rPr lang="en-US" sz="2000" dirty="0" err="1"/>
              <a:t>hóa</a:t>
            </a:r>
            <a:endParaRPr lang="en-US" sz="2000" dirty="0"/>
          </a:p>
          <a:p>
            <a:pPr lvl="0"/>
            <a:r>
              <a:rPr lang="en-US" sz="2000" dirty="0"/>
              <a:t>7 </a:t>
            </a:r>
            <a:r>
              <a:rPr lang="en-US" sz="2000" dirty="0" err="1"/>
              <a:t>phút</a:t>
            </a:r>
            <a:r>
              <a:rPr lang="en-US" sz="2000" dirty="0"/>
              <a:t> </a:t>
            </a:r>
            <a:r>
              <a:rPr lang="en-US" sz="2000" dirty="0" err="1"/>
              <a:t>tiếp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:</a:t>
            </a:r>
            <a:r>
              <a:rPr lang="en-US" sz="2000" dirty="0">
                <a:latin typeface="Constantia"/>
              </a:rPr>
              <a:t> 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 </a:t>
            </a:r>
            <a:r>
              <a:rPr lang="en-US" sz="2000" dirty="0" err="1"/>
              <a:t>cùng</a:t>
            </a:r>
            <a:r>
              <a:rPr lang="en-US" sz="2000" dirty="0"/>
              <a:t> </a:t>
            </a:r>
            <a:r>
              <a:rPr lang="en-US" sz="2000" dirty="0" err="1"/>
              <a:t>nội</a:t>
            </a:r>
            <a:r>
              <a:rPr lang="en-US" sz="2000" dirty="0"/>
              <a:t> dung </a:t>
            </a:r>
            <a:r>
              <a:rPr lang="en-US" sz="2000" dirty="0" err="1"/>
              <a:t>cử</a:t>
            </a:r>
            <a:r>
              <a:rPr lang="en-US" sz="2000" dirty="0"/>
              <a:t> </a:t>
            </a:r>
            <a:r>
              <a:rPr lang="en-US" sz="2000" dirty="0" err="1"/>
              <a:t>đại</a:t>
            </a:r>
            <a:r>
              <a:rPr lang="en-US" sz="2000" dirty="0"/>
              <a:t>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bày</a:t>
            </a:r>
            <a:r>
              <a:rPr lang="en-US" sz="2000" dirty="0"/>
              <a:t>, </a:t>
            </a:r>
            <a:r>
              <a:rPr lang="en-US" sz="2000" dirty="0" err="1"/>
              <a:t>nhóm</a:t>
            </a:r>
            <a:r>
              <a:rPr lang="en-US" sz="2000" dirty="0"/>
              <a:t> </a:t>
            </a:r>
            <a:r>
              <a:rPr lang="en-US" sz="2000" dirty="0" err="1"/>
              <a:t>khác</a:t>
            </a:r>
            <a:r>
              <a:rPr lang="en-US" sz="2000" dirty="0"/>
              <a:t> </a:t>
            </a:r>
            <a:r>
              <a:rPr lang="en-US" sz="2000" dirty="0" err="1"/>
              <a:t>phản</a:t>
            </a:r>
            <a:r>
              <a:rPr lang="en-US" sz="2000" dirty="0"/>
              <a:t> </a:t>
            </a:r>
            <a:r>
              <a:rPr lang="en-US" sz="2000" dirty="0" err="1"/>
              <a:t>biện</a:t>
            </a:r>
            <a:endParaRPr lang="en-US" sz="2000" dirty="0"/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0" y="1918650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106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37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n/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CHÍNH </a:t>
            </a:r>
            <a:endParaRPr b="1" dirty="0">
              <a:ln/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6" name="Google Shape;966;p37"/>
          <p:cNvSpPr txBox="1">
            <a:spLocks noGrp="1"/>
          </p:cNvSpPr>
          <p:nvPr>
            <p:ph type="subTitle" idx="1"/>
          </p:nvPr>
        </p:nvSpPr>
        <p:spPr>
          <a:xfrm>
            <a:off x="1718912" y="2132625"/>
            <a:ext cx="2517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7" name="Google Shape;967;p37"/>
          <p:cNvSpPr txBox="1">
            <a:spLocks noGrp="1"/>
          </p:cNvSpPr>
          <p:nvPr>
            <p:ph type="subTitle" idx="2"/>
          </p:nvPr>
        </p:nvSpPr>
        <p:spPr>
          <a:xfrm>
            <a:off x="1744175" y="1760287"/>
            <a:ext cx="2827800" cy="52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2000" dirty="0" err="1" smtClean="0">
                <a:highlight>
                  <a:srgbClr val="FFFF00"/>
                </a:highlight>
              </a:rPr>
              <a:t>YÊU</a:t>
            </a:r>
            <a:r>
              <a:rPr lang="en-US" sz="2000" dirty="0" smtClean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CẦU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KIỂU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BÀI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VIẾT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 smtClean="0">
                <a:highlight>
                  <a:srgbClr val="FFFF00"/>
                </a:highlight>
              </a:rPr>
              <a:t>BÁO</a:t>
            </a:r>
            <a:r>
              <a:rPr lang="en-US" sz="2000" dirty="0" smtClean="0">
                <a:highlight>
                  <a:srgbClr val="FFFF00"/>
                </a:highlight>
              </a:rPr>
              <a:t> </a:t>
            </a:r>
            <a:r>
              <a:rPr lang="en-US" sz="2000" dirty="0" err="1" smtClean="0">
                <a:highlight>
                  <a:srgbClr val="FFFF00"/>
                </a:highlight>
              </a:rPr>
              <a:t>CÁO</a:t>
            </a:r>
            <a:r>
              <a:rPr lang="en-US" sz="2000" dirty="0" smtClean="0">
                <a:highlight>
                  <a:srgbClr val="FFFF00"/>
                </a:highlight>
              </a:rPr>
              <a:t> </a:t>
            </a:r>
            <a:r>
              <a:rPr lang="en-US" sz="2000" dirty="0" err="1" smtClean="0">
                <a:highlight>
                  <a:srgbClr val="FFFF00"/>
                </a:highlight>
              </a:rPr>
              <a:t>NGHIÊN</a:t>
            </a:r>
            <a:r>
              <a:rPr lang="en-US" sz="2000" dirty="0" smtClean="0">
                <a:highlight>
                  <a:srgbClr val="FFFF00"/>
                </a:highlight>
              </a:rPr>
              <a:t> </a:t>
            </a:r>
            <a:r>
              <a:rPr lang="en-US" sz="2000" dirty="0" err="1" smtClean="0">
                <a:highlight>
                  <a:srgbClr val="FFFF00"/>
                </a:highlight>
              </a:rPr>
              <a:t>CỨU</a:t>
            </a:r>
            <a:r>
              <a:rPr lang="en-US" sz="2000" dirty="0" smtClean="0">
                <a:highlight>
                  <a:srgbClr val="FFFF00"/>
                </a:highlight>
              </a:rPr>
              <a:t> </a:t>
            </a:r>
            <a:endParaRPr sz="2000" dirty="0"/>
          </a:p>
        </p:txBody>
      </p:sp>
      <p:sp>
        <p:nvSpPr>
          <p:cNvPr id="968" name="Google Shape;968;p37"/>
          <p:cNvSpPr txBox="1">
            <a:spLocks noGrp="1"/>
          </p:cNvSpPr>
          <p:nvPr>
            <p:ph type="title" idx="3"/>
          </p:nvPr>
        </p:nvSpPr>
        <p:spPr>
          <a:xfrm>
            <a:off x="729103" y="1672696"/>
            <a:ext cx="891300" cy="88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969" name="Google Shape;969;p37"/>
          <p:cNvSpPr txBox="1">
            <a:spLocks noGrp="1"/>
          </p:cNvSpPr>
          <p:nvPr>
            <p:ph type="subTitle" idx="4"/>
          </p:nvPr>
        </p:nvSpPr>
        <p:spPr>
          <a:xfrm>
            <a:off x="5536368" y="2132625"/>
            <a:ext cx="2517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can </a:t>
            </a:r>
            <a:r>
              <a:rPr lang="en" dirty="0" smtClean="0"/>
              <a:t>desc</a:t>
            </a:r>
            <a:endParaRPr dirty="0"/>
          </a:p>
        </p:txBody>
      </p:sp>
      <p:sp>
        <p:nvSpPr>
          <p:cNvPr id="970" name="Google Shape;970;p37"/>
          <p:cNvSpPr txBox="1">
            <a:spLocks noGrp="1"/>
          </p:cNvSpPr>
          <p:nvPr>
            <p:ph type="subTitle" idx="5"/>
          </p:nvPr>
        </p:nvSpPr>
        <p:spPr>
          <a:xfrm>
            <a:off x="5536368" y="1727636"/>
            <a:ext cx="28254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 </a:t>
            </a:r>
            <a:r>
              <a:rPr lang="en-US" dirty="0" err="1" smtClean="0">
                <a:highlight>
                  <a:srgbClr val="FFFF00"/>
                </a:highlight>
              </a:rPr>
              <a:t>ĐỌC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VÀ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PHÂN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TÍCH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BÀI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VIẾT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THAM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KHẢO</a:t>
            </a:r>
            <a:r>
              <a:rPr lang="en-US" dirty="0">
                <a:highlight>
                  <a:srgbClr val="FFFF00"/>
                </a:highlight>
              </a:rPr>
              <a:t> </a:t>
            </a:r>
            <a:endParaRPr lang="en-US" dirty="0"/>
          </a:p>
        </p:txBody>
      </p:sp>
      <p:sp>
        <p:nvSpPr>
          <p:cNvPr id="971" name="Google Shape;971;p37"/>
          <p:cNvSpPr txBox="1">
            <a:spLocks noGrp="1"/>
          </p:cNvSpPr>
          <p:nvPr>
            <p:ph type="title" idx="6"/>
          </p:nvPr>
        </p:nvSpPr>
        <p:spPr>
          <a:xfrm>
            <a:off x="4591626" y="1727636"/>
            <a:ext cx="891300" cy="88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972" name="Google Shape;972;p37"/>
          <p:cNvSpPr txBox="1">
            <a:spLocks noGrp="1"/>
          </p:cNvSpPr>
          <p:nvPr>
            <p:ph type="subTitle" idx="7"/>
          </p:nvPr>
        </p:nvSpPr>
        <p:spPr>
          <a:xfrm>
            <a:off x="1718912" y="3605978"/>
            <a:ext cx="2517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3" name="Google Shape;973;p37"/>
          <p:cNvSpPr txBox="1">
            <a:spLocks noGrp="1"/>
          </p:cNvSpPr>
          <p:nvPr>
            <p:ph type="subTitle" idx="8"/>
          </p:nvPr>
        </p:nvSpPr>
        <p:spPr>
          <a:xfrm>
            <a:off x="1278691" y="3565537"/>
            <a:ext cx="28278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smtClean="0"/>
              <a:t>      </a:t>
            </a:r>
            <a:r>
              <a:rPr lang="en-US" dirty="0" err="1" smtClean="0">
                <a:highlight>
                  <a:srgbClr val="FFFF00"/>
                </a:highlight>
              </a:rPr>
              <a:t>QUY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TRÌNH</a:t>
            </a:r>
            <a:r>
              <a:rPr lang="en-US" dirty="0" smtClean="0">
                <a:highlight>
                  <a:srgbClr val="FFFF00"/>
                </a:highlight>
              </a:rPr>
              <a:t> </a:t>
            </a:r>
            <a:r>
              <a:rPr lang="en-US" dirty="0" err="1" smtClean="0">
                <a:highlight>
                  <a:srgbClr val="FFFF00"/>
                </a:highlight>
              </a:rPr>
              <a:t>VIẾT</a:t>
            </a:r>
            <a:endParaRPr lang="en-US" dirty="0" smtClean="0">
              <a:highlight>
                <a:srgbClr val="FFFF00"/>
              </a:highlight>
            </a:endParaRPr>
          </a:p>
          <a:p>
            <a:pPr marL="0" lvl="0" indent="0"/>
            <a:endParaRPr lang="en-US" dirty="0"/>
          </a:p>
        </p:txBody>
      </p:sp>
      <p:sp>
        <p:nvSpPr>
          <p:cNvPr id="974" name="Google Shape;974;p37"/>
          <p:cNvSpPr txBox="1">
            <a:spLocks noGrp="1"/>
          </p:cNvSpPr>
          <p:nvPr>
            <p:ph type="title" idx="9"/>
          </p:nvPr>
        </p:nvSpPr>
        <p:spPr>
          <a:xfrm>
            <a:off x="782101" y="3199537"/>
            <a:ext cx="891300" cy="88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976" name="Google Shape;976;p37"/>
          <p:cNvSpPr txBox="1">
            <a:spLocks noGrp="1"/>
          </p:cNvSpPr>
          <p:nvPr>
            <p:ph type="subTitle" idx="14"/>
          </p:nvPr>
        </p:nvSpPr>
        <p:spPr>
          <a:xfrm>
            <a:off x="5536368" y="3569055"/>
            <a:ext cx="2827800" cy="52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smtClean="0"/>
              <a:t> </a:t>
            </a:r>
            <a:r>
              <a:rPr lang="en-US" dirty="0" err="1">
                <a:highlight>
                  <a:srgbClr val="FFFF00"/>
                </a:highlight>
              </a:rPr>
              <a:t>BÀI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THỰC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HÀNH</a:t>
            </a:r>
            <a:r>
              <a:rPr lang="en-US" dirty="0">
                <a:highlight>
                  <a:srgbClr val="FFFF00"/>
                </a:highlight>
              </a:rPr>
              <a:t> </a:t>
            </a:r>
            <a:endParaRPr dirty="0"/>
          </a:p>
        </p:txBody>
      </p:sp>
      <p:sp>
        <p:nvSpPr>
          <p:cNvPr id="977" name="Google Shape;977;p37"/>
          <p:cNvSpPr txBox="1">
            <a:spLocks noGrp="1"/>
          </p:cNvSpPr>
          <p:nvPr>
            <p:ph type="title" idx="15"/>
          </p:nvPr>
        </p:nvSpPr>
        <p:spPr>
          <a:xfrm>
            <a:off x="4591626" y="3199537"/>
            <a:ext cx="891300" cy="88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Google Shape;1540;p57"/>
          <p:cNvSpPr txBox="1">
            <a:spLocks noGrp="1"/>
          </p:cNvSpPr>
          <p:nvPr>
            <p:ph type="subTitle" idx="1"/>
          </p:nvPr>
        </p:nvSpPr>
        <p:spPr>
          <a:xfrm>
            <a:off x="1219475" y="3297228"/>
            <a:ext cx="4297800" cy="9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1" name="Google Shape;1541;p57"/>
          <p:cNvSpPr txBox="1">
            <a:spLocks noGrp="1"/>
          </p:cNvSpPr>
          <p:nvPr>
            <p:ph type="title"/>
          </p:nvPr>
        </p:nvSpPr>
        <p:spPr>
          <a:xfrm>
            <a:off x="826477" y="915971"/>
            <a:ext cx="4172648" cy="267570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sz="4000" dirty="0" err="1" smtClean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Đề</a:t>
            </a:r>
            <a:r>
              <a:rPr lang="en-US" sz="4000" dirty="0" smtClean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tài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smtClean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1: 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/>
            </a:r>
            <a:b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</a:b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     </a:t>
            </a:r>
            <a:r>
              <a:rPr lang="en-US" sz="4000" i="1" dirty="0" err="1"/>
              <a:t>Vai</a:t>
            </a:r>
            <a:r>
              <a:rPr lang="en-US" sz="4000" i="1" dirty="0"/>
              <a:t> </a:t>
            </a:r>
            <a:r>
              <a:rPr lang="en-US" sz="4000" i="1" dirty="0" err="1"/>
              <a:t>diễn</a:t>
            </a:r>
            <a:r>
              <a:rPr lang="en-US" sz="4000" i="1" dirty="0"/>
              <a:t> “</a:t>
            </a:r>
            <a:r>
              <a:rPr lang="en-US" sz="4000" i="1" dirty="0" err="1"/>
              <a:t>hề</a:t>
            </a:r>
            <a:r>
              <a:rPr lang="en-US" sz="4000" i="1" dirty="0"/>
              <a:t>” </a:t>
            </a:r>
            <a:r>
              <a:rPr lang="en-US" sz="4000" i="1" dirty="0" err="1"/>
              <a:t>trong</a:t>
            </a:r>
            <a:r>
              <a:rPr lang="en-US" sz="4000" i="1" dirty="0"/>
              <a:t> </a:t>
            </a:r>
            <a:r>
              <a:rPr lang="en-US" sz="4000" i="1" dirty="0" err="1"/>
              <a:t>chèo</a:t>
            </a:r>
            <a:r>
              <a:rPr lang="en-US" sz="4000" i="1" dirty="0"/>
              <a:t>.</a:t>
            </a:r>
            <a:r>
              <a:rPr lang="en-US" sz="4000" i="1" dirty="0">
                <a:latin typeface="Constantia"/>
              </a:rPr>
              <a:t> 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/>
            </a:r>
            <a:b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</a:br>
            <a:endParaRPr sz="36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1542" name="Google Shape;1542;p57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9125" y="857875"/>
            <a:ext cx="3141900" cy="3249300"/>
          </a:xfrm>
          <a:prstGeom prst="diamond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543" name="Google Shape;1543;p57"/>
          <p:cNvSpPr/>
          <p:nvPr/>
        </p:nvSpPr>
        <p:spPr>
          <a:xfrm rot="2377485" flipH="1">
            <a:off x="5704352" y="3852429"/>
            <a:ext cx="194745" cy="235231"/>
          </a:xfrm>
          <a:prstGeom prst="upArrow">
            <a:avLst>
              <a:gd name="adj1" fmla="val 32326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4" name="Google Shape;1544;p57"/>
          <p:cNvSpPr/>
          <p:nvPr/>
        </p:nvSpPr>
        <p:spPr>
          <a:xfrm rot="2377485" flipH="1">
            <a:off x="5294402" y="4021379"/>
            <a:ext cx="194745" cy="235231"/>
          </a:xfrm>
          <a:prstGeom prst="upArrow">
            <a:avLst>
              <a:gd name="adj1" fmla="val 32326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5" name="Google Shape;1545;p57"/>
          <p:cNvSpPr/>
          <p:nvPr/>
        </p:nvSpPr>
        <p:spPr>
          <a:xfrm rot="2377485" flipH="1">
            <a:off x="5469652" y="3626754"/>
            <a:ext cx="194745" cy="235231"/>
          </a:xfrm>
          <a:prstGeom prst="upArrow">
            <a:avLst>
              <a:gd name="adj1" fmla="val 32326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Google Shape;1290;p50"/>
          <p:cNvSpPr txBox="1">
            <a:spLocks noGrp="1"/>
          </p:cNvSpPr>
          <p:nvPr>
            <p:ph type="title"/>
          </p:nvPr>
        </p:nvSpPr>
        <p:spPr>
          <a:xfrm>
            <a:off x="787708" y="0"/>
            <a:ext cx="7717500" cy="2863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Đ</a:t>
            </a:r>
            <a:r>
              <a:rPr lang="en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ề tài 1: Vai diễn hề trong chèo </a:t>
            </a:r>
            <a:endParaRPr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40000"/>
                  <a:lumOff val="60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286350"/>
            <a:ext cx="9143999" cy="502935"/>
            <a:chOff x="560343" y="863186"/>
            <a:chExt cx="7944865" cy="507489"/>
          </a:xfrm>
        </p:grpSpPr>
        <p:sp>
          <p:nvSpPr>
            <p:cNvPr id="1291" name="Google Shape;1291;p50"/>
            <p:cNvSpPr txBox="1"/>
            <p:nvPr/>
          </p:nvSpPr>
          <p:spPr>
            <a:xfrm>
              <a:off x="560343" y="863186"/>
              <a:ext cx="1225716" cy="4926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 b="1" dirty="0" smtClean="0">
                  <a:solidFill>
                    <a:schemeClr val="dk1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ĐVĐ</a:t>
              </a:r>
              <a:endParaRPr sz="2100" b="1" dirty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endParaRPr>
            </a:p>
          </p:txBody>
        </p:sp>
        <p:sp>
          <p:nvSpPr>
            <p:cNvPr id="1293" name="Google Shape;1293;p50"/>
            <p:cNvSpPr txBox="1"/>
            <p:nvPr/>
          </p:nvSpPr>
          <p:spPr>
            <a:xfrm>
              <a:off x="6760236" y="959975"/>
              <a:ext cx="1744972" cy="41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 b="1" dirty="0" smtClean="0">
                  <a:solidFill>
                    <a:schemeClr val="dk1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TLTK</a:t>
              </a:r>
              <a:endParaRPr sz="2100" b="1" dirty="0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endParaRPr>
            </a:p>
          </p:txBody>
        </p:sp>
        <p:sp>
          <p:nvSpPr>
            <p:cNvPr id="1295" name="Google Shape;1295;p50"/>
            <p:cNvSpPr txBox="1"/>
            <p:nvPr/>
          </p:nvSpPr>
          <p:spPr>
            <a:xfrm>
              <a:off x="2406303" y="904141"/>
              <a:ext cx="1463100" cy="41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 b="1" dirty="0" smtClean="0">
                  <a:solidFill>
                    <a:schemeClr val="dk1"/>
                  </a:solidFill>
                  <a:latin typeface="Archivo Black"/>
                  <a:ea typeface="Exo"/>
                  <a:cs typeface="Exo"/>
                  <a:sym typeface="Archivo Black"/>
                </a:rPr>
                <a:t>GQVĐ</a:t>
              </a:r>
              <a:endParaRPr sz="2100" b="1" dirty="0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endParaRPr>
            </a:p>
          </p:txBody>
        </p:sp>
        <p:sp>
          <p:nvSpPr>
            <p:cNvPr id="1297" name="Google Shape;1297;p50"/>
            <p:cNvSpPr txBox="1"/>
            <p:nvPr/>
          </p:nvSpPr>
          <p:spPr>
            <a:xfrm>
              <a:off x="4708677" y="927741"/>
              <a:ext cx="1257291" cy="41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 b="1" dirty="0" smtClean="0">
                  <a:solidFill>
                    <a:schemeClr val="dk1"/>
                  </a:solidFill>
                  <a:latin typeface="Archivo Black"/>
                  <a:ea typeface="Exo"/>
                  <a:cs typeface="Exo"/>
                  <a:sym typeface="Archivo Black"/>
                </a:rPr>
                <a:t>KL</a:t>
              </a:r>
              <a:endParaRPr sz="2100" b="1" dirty="0">
                <a:solidFill>
                  <a:schemeClr val="accent3"/>
                </a:solidFill>
                <a:latin typeface="Exo"/>
                <a:ea typeface="Exo"/>
                <a:cs typeface="Exo"/>
                <a:sym typeface="Exo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0" y="789285"/>
            <a:ext cx="9144000" cy="3714321"/>
            <a:chOff x="647208" y="1244541"/>
            <a:chExt cx="8039592" cy="3714321"/>
          </a:xfrm>
        </p:grpSpPr>
        <p:sp>
          <p:nvSpPr>
            <p:cNvPr id="1292" name="Google Shape;1292;p50"/>
            <p:cNvSpPr txBox="1"/>
            <p:nvPr/>
          </p:nvSpPr>
          <p:spPr>
            <a:xfrm>
              <a:off x="647208" y="1297762"/>
              <a:ext cx="1225715" cy="36611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1" wrap="square" lIns="0" tIns="0" rIns="0" bIns="0" anchor="t" anchorCtr="0">
              <a:noAutofit/>
            </a:bodyPr>
            <a:lstStyle/>
            <a:p>
              <a:pPr lvl="0" algn="just"/>
              <a:r>
                <a:rPr lang="en-US" sz="1600" dirty="0" err="1">
                  <a:latin typeface="Times New Roman" panose="02020603050405020304" pitchFamily="18" charset="0"/>
                </a:rPr>
                <a:t>Nhân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vật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là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hồn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vía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của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cổ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làm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nên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nét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đặc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sắc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giá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trị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độc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đáo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của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dân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gian</a:t>
              </a:r>
              <a:r>
                <a:rPr lang="en-US" sz="1600" i="1" dirty="0">
                  <a:latin typeface="Times New Roman" panose="02020603050405020304" pitchFamily="18" charset="0"/>
                </a:rPr>
                <a:t> </a:t>
              </a:r>
              <a:endParaRPr lang="en-US" sz="1600" dirty="0">
                <a:latin typeface="Times New Roman" panose="02020603050405020304" pitchFamily="18" charset="0"/>
              </a:endParaRPr>
            </a:p>
          </p:txBody>
        </p:sp>
        <p:sp>
          <p:nvSpPr>
            <p:cNvPr id="1294" name="Google Shape;1294;p50"/>
            <p:cNvSpPr txBox="1"/>
            <p:nvPr/>
          </p:nvSpPr>
          <p:spPr>
            <a:xfrm>
              <a:off x="6256071" y="1294991"/>
              <a:ext cx="2430729" cy="366387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1" wrap="square" lIns="0" tIns="0" rIns="0" bIns="0" anchor="t" anchorCtr="0">
              <a:noAutofit/>
            </a:bodyPr>
            <a:lstStyle/>
            <a:p>
              <a:pPr lvl="0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vai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diễn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nghệ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thuật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truyền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thống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https://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vtv.vn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viet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nam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-the-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gioi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/gia-tri-cac-vai-dien-he-trong-nghe-thuat-cheo-truyen-thong-20170326162906502.htm</a:t>
              </a:r>
            </a:p>
            <a:p>
              <a:pPr lvl="0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Quan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thị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kính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hát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Việt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/>
              <a:r>
                <a:rPr lang="en-US" sz="1600" u="sng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3"/>
                </a:rPr>
                <a:t>https://</a:t>
              </a:r>
              <a:r>
                <a:rPr lang="en-US" sz="1600" u="sng" dirty="0" err="1">
                  <a:latin typeface="Times New Roman" panose="02020603050405020304" pitchFamily="18" charset="0"/>
                  <a:cs typeface="Times New Roman" panose="02020603050405020304" pitchFamily="18" charset="0"/>
                  <a:hlinkClick r:id="rId3"/>
                </a:rPr>
                <a:t>youtu.be</a:t>
              </a:r>
              <a:r>
                <a:rPr lang="en-US" sz="1600" u="sng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3"/>
                </a:rPr>
                <a:t>/</a:t>
              </a:r>
              <a:r>
                <a:rPr lang="en-US" sz="1600" u="sng" dirty="0" err="1">
                  <a:latin typeface="Times New Roman" panose="02020603050405020304" pitchFamily="18" charset="0"/>
                  <a:cs typeface="Times New Roman" panose="02020603050405020304" pitchFamily="18" charset="0"/>
                  <a:hlinkClick r:id="rId3"/>
                </a:rPr>
                <a:t>ExRbnhQQW20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Súy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Vân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hát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Việt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Nam </a:t>
              </a:r>
              <a:r>
                <a:rPr lang="en-US" sz="1600" u="sng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4"/>
                </a:rPr>
                <a:t>https://</a:t>
              </a:r>
              <a:r>
                <a:rPr lang="en-US" u="sng" dirty="0" err="1">
                  <a:latin typeface="Times New Roman" panose="02020603050405020304" pitchFamily="18" charset="0"/>
                  <a:cs typeface="Times New Roman" panose="02020603050405020304" pitchFamily="18" charset="0"/>
                  <a:hlinkClick r:id="rId4"/>
                </a:rPr>
                <a:t>youtu.be</a:t>
              </a:r>
              <a:r>
                <a:rPr lang="en-US" u="sng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4"/>
                </a:rPr>
                <a:t>/</a:t>
              </a:r>
              <a:r>
                <a:rPr lang="en-US" u="sng" dirty="0" err="1">
                  <a:latin typeface="Times New Roman" panose="02020603050405020304" pitchFamily="18" charset="0"/>
                  <a:cs typeface="Times New Roman" panose="02020603050405020304" pitchFamily="18" charset="0"/>
                  <a:hlinkClick r:id="rId4"/>
                </a:rPr>
                <a:t>7frGv4YAT1A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6" name="Google Shape;1296;p50"/>
            <p:cNvSpPr txBox="1"/>
            <p:nvPr/>
          </p:nvSpPr>
          <p:spPr>
            <a:xfrm>
              <a:off x="1940201" y="1294992"/>
              <a:ext cx="2706257" cy="366387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1" wrap="square" lIns="0" tIns="0" rIns="0" bIns="0" anchor="t" anchorCtr="0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err="1" smtClean="0">
                  <a:latin typeface="Times New Roman" panose="02020603050405020304" pitchFamily="18" charset="0"/>
                </a:rPr>
                <a:t>Nhân</a:t>
              </a:r>
              <a:r>
                <a:rPr lang="en-US" sz="1600" dirty="0" smtClean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vật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trong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phổ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biến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với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các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vai</a:t>
              </a:r>
              <a:r>
                <a:rPr lang="en-US" sz="1600" dirty="0">
                  <a:latin typeface="Times New Roman" panose="02020603050405020304" pitchFamily="18" charset="0"/>
                </a:rPr>
                <a:t> :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gậy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môi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phù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thủy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thầy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mù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đồ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điếc</a:t>
              </a:r>
              <a:r>
                <a:rPr lang="en-US" sz="1600" dirty="0">
                  <a:latin typeface="Times New Roman" panose="02020603050405020304" pitchFamily="18" charset="0"/>
                </a:rPr>
                <a:t>….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err="1">
                  <a:latin typeface="Times New Roman" panose="02020603050405020304" pitchFamily="18" charset="0"/>
                </a:rPr>
                <a:t>Cách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gây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cười</a:t>
              </a:r>
              <a:r>
                <a:rPr lang="en-US" sz="1600" dirty="0">
                  <a:latin typeface="Times New Roman" panose="02020603050405020304" pitchFamily="18" charset="0"/>
                </a:rPr>
                <a:t>: </a:t>
              </a:r>
              <a:r>
                <a:rPr lang="en-US" sz="1600" dirty="0" err="1">
                  <a:latin typeface="Times New Roman" panose="02020603050405020304" pitchFamily="18" charset="0"/>
                </a:rPr>
                <a:t>tên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gọi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tiếng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đế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pha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trò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ngôn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ngữ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dân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gian</a:t>
              </a:r>
              <a:endParaRPr lang="en-US" sz="1600" dirty="0">
                <a:latin typeface="Times New Roman" panose="02020603050405020304" pitchFamily="18" charset="0"/>
              </a:endParaRP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Giá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trị</a:t>
              </a:r>
              <a:r>
                <a:rPr lang="en-US" sz="1600" dirty="0">
                  <a:latin typeface="Times New Roman" panose="02020603050405020304" pitchFamily="18" charset="0"/>
                </a:rPr>
                <a:t>, ý </a:t>
              </a:r>
              <a:r>
                <a:rPr lang="en-US" sz="1600" dirty="0" err="1">
                  <a:latin typeface="Times New Roman" panose="02020603050405020304" pitchFamily="18" charset="0"/>
                </a:rPr>
                <a:t>nghĩa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vai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( </a:t>
              </a:r>
              <a:r>
                <a:rPr lang="en-US" sz="1600" dirty="0" err="1">
                  <a:latin typeface="Times New Roman" panose="02020603050405020304" pitchFamily="18" charset="0"/>
                </a:rPr>
                <a:t>Đại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diện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người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lao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động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lên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án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cái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xấu</a:t>
              </a:r>
              <a:r>
                <a:rPr lang="en-US" sz="1600" dirty="0">
                  <a:latin typeface="Times New Roman" panose="02020603050405020304" pitchFamily="18" charset="0"/>
                </a:rPr>
                <a:t>/ </a:t>
              </a:r>
              <a:r>
                <a:rPr lang="en-US" sz="1600" dirty="0" err="1">
                  <a:latin typeface="Times New Roman" panose="02020603050405020304" pitchFamily="18" charset="0"/>
                </a:rPr>
                <a:t>mang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lại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tiếng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cười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mỉa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mai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chua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xót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hiện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thực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xã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hội</a:t>
              </a:r>
              <a:r>
                <a:rPr lang="en-US" sz="1600" dirty="0">
                  <a:latin typeface="Times New Roman" panose="02020603050405020304" pitchFamily="18" charset="0"/>
                </a:rPr>
                <a:t>/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như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tấm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gương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để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soi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mình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sửa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mình</a:t>
              </a:r>
              <a:r>
                <a:rPr lang="en-US" sz="1600" dirty="0">
                  <a:latin typeface="Times New Roman" panose="02020603050405020304" pitchFamily="18" charset="0"/>
                </a:rPr>
                <a:t>.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Hội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nhập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có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còn</a:t>
              </a:r>
              <a:r>
                <a:rPr lang="en-US" sz="1600" dirty="0">
                  <a:latin typeface="Times New Roman" panose="02020603050405020304" pitchFamily="18" charset="0"/>
                </a:rPr>
                <a:t> ý </a:t>
              </a:r>
              <a:r>
                <a:rPr lang="en-US" sz="1600" dirty="0" err="1">
                  <a:latin typeface="Times New Roman" panose="02020603050405020304" pitchFamily="18" charset="0"/>
                </a:rPr>
                <a:t>nghĩa</a:t>
              </a:r>
              <a:r>
                <a:rPr lang="en-US" sz="1600" dirty="0">
                  <a:latin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1298" name="Google Shape;1298;p50"/>
            <p:cNvSpPr txBox="1"/>
            <p:nvPr/>
          </p:nvSpPr>
          <p:spPr>
            <a:xfrm>
              <a:off x="4708677" y="1244541"/>
              <a:ext cx="1485175" cy="3714321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1" wrap="square" lIns="0" tIns="0" rIns="0" bIns="0" anchor="t" anchorCtr="0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i="1" dirty="0">
                  <a:latin typeface="Times New Roman" panose="02020603050405020304" pitchFamily="18" charset="0"/>
                </a:rPr>
                <a:t>Phi </a:t>
              </a:r>
              <a:r>
                <a:rPr lang="en-US" sz="1600" i="1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i="1" dirty="0">
                  <a:latin typeface="Times New Roman" panose="02020603050405020304" pitchFamily="18" charset="0"/>
                </a:rPr>
                <a:t> </a:t>
              </a:r>
              <a:r>
                <a:rPr lang="en-US" sz="1600" i="1" dirty="0" err="1">
                  <a:latin typeface="Times New Roman" panose="02020603050405020304" pitchFamily="18" charset="0"/>
                </a:rPr>
                <a:t>bất</a:t>
              </a:r>
              <a:r>
                <a:rPr lang="en-US" sz="1600" i="1" dirty="0">
                  <a:latin typeface="Times New Roman" panose="02020603050405020304" pitchFamily="18" charset="0"/>
                </a:rPr>
                <a:t> </a:t>
              </a:r>
              <a:r>
                <a:rPr lang="en-US" sz="1600" i="1" dirty="0" err="1">
                  <a:latin typeface="Times New Roman" panose="02020603050405020304" pitchFamily="18" charset="0"/>
                </a:rPr>
                <a:t>thành</a:t>
              </a:r>
              <a:r>
                <a:rPr lang="en-US" sz="1600" i="1" dirty="0">
                  <a:latin typeface="Times New Roman" panose="02020603050405020304" pitchFamily="18" charset="0"/>
                </a:rPr>
                <a:t> </a:t>
              </a:r>
              <a:r>
                <a:rPr lang="en-US" sz="1600" i="1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. </a:t>
              </a:r>
              <a:r>
                <a:rPr lang="en-US" sz="1600" dirty="0" err="1">
                  <a:latin typeface="Times New Roman" panose="02020603050405020304" pitchFamily="18" charset="0"/>
                </a:rPr>
                <a:t>Vai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diễn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hề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chính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là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hồn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cốt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của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một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vở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.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600" dirty="0" err="1">
                  <a:latin typeface="Times New Roman" panose="02020603050405020304" pitchFamily="18" charset="0"/>
                </a:rPr>
                <a:t>Chèo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VN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là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môn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nghệ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thuật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của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sân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khấu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phương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Đông</a:t>
              </a:r>
              <a:r>
                <a:rPr lang="en-US" sz="1600" dirty="0">
                  <a:latin typeface="Times New Roman" panose="02020603050405020304" pitchFamily="18" charset="0"/>
                </a:rPr>
                <a:t>: </a:t>
              </a:r>
              <a:r>
                <a:rPr lang="en-US" sz="1600" dirty="0" err="1">
                  <a:latin typeface="Times New Roman" panose="02020603050405020304" pitchFamily="18" charset="0"/>
                </a:rPr>
                <a:t>đẹp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thơ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tình</a:t>
              </a:r>
              <a:r>
                <a:rPr lang="en-US" sz="1600" dirty="0">
                  <a:latin typeface="Times New Roman" panose="02020603050405020304" pitchFamily="18" charset="0"/>
                </a:rPr>
                <a:t>, </a:t>
              </a:r>
              <a:r>
                <a:rPr lang="en-US" sz="1600" dirty="0" err="1">
                  <a:latin typeface="Times New Roman" panose="02020603050405020304" pitchFamily="18" charset="0"/>
                </a:rPr>
                <a:t>vui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</a:rPr>
                <a:t>nhộn</a:t>
              </a:r>
              <a:r>
                <a:rPr lang="en-US" sz="1600" dirty="0">
                  <a:latin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087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Google Shape;1540;p57"/>
          <p:cNvSpPr txBox="1">
            <a:spLocks noGrp="1"/>
          </p:cNvSpPr>
          <p:nvPr>
            <p:ph type="subTitle" idx="1"/>
          </p:nvPr>
        </p:nvSpPr>
        <p:spPr>
          <a:xfrm>
            <a:off x="1219475" y="3297228"/>
            <a:ext cx="4297800" cy="93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1" name="Google Shape;1541;p57"/>
          <p:cNvSpPr txBox="1">
            <a:spLocks noGrp="1"/>
          </p:cNvSpPr>
          <p:nvPr>
            <p:ph type="title"/>
          </p:nvPr>
        </p:nvSpPr>
        <p:spPr>
          <a:xfrm>
            <a:off x="826477" y="915972"/>
            <a:ext cx="4172648" cy="3704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4000" dirty="0" err="1" smtClean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Đề</a:t>
            </a:r>
            <a:r>
              <a:rPr lang="en-US" sz="4000" dirty="0" smtClean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tài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2: </a:t>
            </a:r>
            <a:b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</a:b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    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Áo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dài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Việt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Nam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trên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con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đường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hội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nhập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và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giao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lưu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văn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hóa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quốc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4000" dirty="0" err="1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tế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  <a:t>. </a:t>
            </a:r>
            <a:br>
              <a:rPr lang="en-US" sz="4000" dirty="0">
                <a:solidFill>
                  <a:schemeClr val="bg1">
                    <a:lumMod val="10000"/>
                  </a:schemeClr>
                </a:solidFill>
                <a:highlight>
                  <a:srgbClr val="FFFF00"/>
                </a:highlight>
              </a:rPr>
            </a:br>
            <a:endParaRPr sz="3600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1542" name="Google Shape;1542;p57"/>
          <p:cNvPicPr preferRelativeResize="0"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9125" y="685801"/>
            <a:ext cx="3141900" cy="4186988"/>
          </a:xfrm>
          <a:prstGeom prst="diamond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543" name="Google Shape;1543;p57"/>
          <p:cNvSpPr/>
          <p:nvPr/>
        </p:nvSpPr>
        <p:spPr>
          <a:xfrm rot="2377485" flipH="1">
            <a:off x="5704352" y="3852429"/>
            <a:ext cx="194745" cy="235231"/>
          </a:xfrm>
          <a:prstGeom prst="upArrow">
            <a:avLst>
              <a:gd name="adj1" fmla="val 32326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4" name="Google Shape;1544;p57"/>
          <p:cNvSpPr/>
          <p:nvPr/>
        </p:nvSpPr>
        <p:spPr>
          <a:xfrm rot="2377485" flipH="1">
            <a:off x="5294402" y="4021379"/>
            <a:ext cx="194745" cy="235231"/>
          </a:xfrm>
          <a:prstGeom prst="upArrow">
            <a:avLst>
              <a:gd name="adj1" fmla="val 32326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5" name="Google Shape;1545;p57"/>
          <p:cNvSpPr/>
          <p:nvPr/>
        </p:nvSpPr>
        <p:spPr>
          <a:xfrm rot="2377485" flipH="1">
            <a:off x="5469652" y="3626754"/>
            <a:ext cx="194745" cy="235231"/>
          </a:xfrm>
          <a:prstGeom prst="upArrow">
            <a:avLst>
              <a:gd name="adj1" fmla="val 32326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36572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1924918" y="1612225"/>
            <a:ext cx="6505807" cy="2284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/>
            <a:r>
              <a:rPr lang="en-US" sz="2800" dirty="0" err="1">
                <a:latin typeface="Times New Roman" panose="02020603050405020304" pitchFamily="18" charset="0"/>
              </a:rPr>
              <a:t>Áo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</a:rPr>
              <a:t>chứa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đựng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bề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dầy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lịch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thống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mỹ</a:t>
            </a:r>
            <a:r>
              <a:rPr lang="en-US" sz="2800" dirty="0">
                <a:latin typeface="Times New Roman" panose="02020603050405020304" pitchFamily="18" charset="0"/>
              </a:rPr>
              <a:t>, ý </a:t>
            </a:r>
            <a:r>
              <a:rPr lang="en-US" sz="2800" dirty="0" err="1">
                <a:latin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thần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</a:rPr>
              <a:t> Nam. </a:t>
            </a:r>
          </a:p>
          <a:p>
            <a:pPr lvl="0" algn="just"/>
            <a:r>
              <a:rPr lang="en-US" sz="2800" dirty="0" err="1">
                <a:latin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phận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áo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nhập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lưu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tế</a:t>
            </a:r>
            <a:endParaRPr lang="en-US" sz="2800" dirty="0">
              <a:latin typeface="Times New Roman" panose="02020603050405020304" pitchFamily="18" charset="0"/>
            </a:endParaRPr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504272" y="1918650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071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GIẢI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QUYẾT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VẤN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ĐỀ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endParaRPr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1096499" y="1246326"/>
            <a:ext cx="7334226" cy="332567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2300" dirty="0" err="1">
                <a:latin typeface="Times New Roman" panose="02020603050405020304" pitchFamily="18" charset="0"/>
              </a:rPr>
              <a:t>Áo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dài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Việt</a:t>
            </a:r>
            <a:r>
              <a:rPr lang="en-US" sz="2300" dirty="0">
                <a:latin typeface="Times New Roman" panose="02020603050405020304" pitchFamily="18" charset="0"/>
              </a:rPr>
              <a:t> Nam </a:t>
            </a:r>
            <a:r>
              <a:rPr lang="en-US" sz="2300" dirty="0" err="1">
                <a:latin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nguồn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gốc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lịch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lâu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đời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</a:rPr>
              <a:t>  </a:t>
            </a:r>
            <a:r>
              <a:rPr lang="en-US" sz="2300" dirty="0" err="1">
                <a:latin typeface="Times New Roman" panose="02020603050405020304" pitchFamily="18" charset="0"/>
              </a:rPr>
              <a:t>thể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hiện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quan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niệm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thẩm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mỹ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văn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hóa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Việt</a:t>
            </a:r>
            <a:r>
              <a:rPr lang="en-US" sz="2300" dirty="0">
                <a:latin typeface="Times New Roman" panose="02020603050405020304" pitchFamily="18" charset="0"/>
              </a:rPr>
              <a:t> Nam. </a:t>
            </a:r>
          </a:p>
          <a:p>
            <a:pPr lvl="0"/>
            <a:r>
              <a:rPr lang="en-US" sz="2300" dirty="0" err="1" smtClean="0">
                <a:latin typeface="Times New Roman" panose="02020603050405020304" pitchFamily="18" charset="0"/>
              </a:rPr>
              <a:t>Trên</a:t>
            </a:r>
            <a:r>
              <a:rPr lang="en-US" sz="2300" dirty="0" smtClean="0">
                <a:latin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</a:rPr>
              <a:t>con </a:t>
            </a:r>
            <a:r>
              <a:rPr lang="en-US" sz="2300" dirty="0" err="1">
                <a:latin typeface="Times New Roman" panose="02020603050405020304" pitchFamily="18" charset="0"/>
              </a:rPr>
              <a:t>đường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hội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nhập</a:t>
            </a:r>
            <a:r>
              <a:rPr lang="en-US" sz="2300" dirty="0">
                <a:latin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</a:rPr>
              <a:t>giao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lưu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văn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hóa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quốc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tế</a:t>
            </a:r>
            <a:r>
              <a:rPr lang="en-US" sz="2300" dirty="0">
                <a:latin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</a:rPr>
              <a:t>giá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trị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áo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dài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không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ngừng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được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nâng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cấp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phát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huy</a:t>
            </a:r>
            <a:endParaRPr lang="en-US" sz="2300" dirty="0">
              <a:latin typeface="Times New Roman" panose="02020603050405020304" pitchFamily="18" charset="0"/>
            </a:endParaRPr>
          </a:p>
          <a:p>
            <a:pPr lvl="0"/>
            <a:r>
              <a:rPr lang="en-US" sz="2300" dirty="0" smtClean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Hình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thành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văn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hóa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mặc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áo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dài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cả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trên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diện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lứa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tuổi</a:t>
            </a:r>
            <a:r>
              <a:rPr lang="en-US" sz="2300" dirty="0">
                <a:latin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</a:rPr>
              <a:t>giới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tính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không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gian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</a:rPr>
              <a:t>. </a:t>
            </a:r>
          </a:p>
          <a:p>
            <a:pPr lvl="0"/>
            <a:r>
              <a:rPr lang="en-US" sz="2300" dirty="0" err="1" smtClean="0">
                <a:latin typeface="Times New Roman" panose="02020603050405020304" pitchFamily="18" charset="0"/>
              </a:rPr>
              <a:t>Hiện</a:t>
            </a:r>
            <a:r>
              <a:rPr lang="en-US" sz="2300" dirty="0" smtClean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tượng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lạm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</a:rPr>
              <a:t>cải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biến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thái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quá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áo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dài</a:t>
            </a:r>
            <a:endParaRPr lang="en-US" sz="2300" dirty="0">
              <a:latin typeface="Times New Roman" panose="02020603050405020304" pitchFamily="18" charset="0"/>
            </a:endParaRPr>
          </a:p>
          <a:p>
            <a:pPr lvl="0"/>
            <a:r>
              <a:rPr lang="en-US" sz="2300" dirty="0" smtClean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Vấn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đề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bản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quyền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xây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dựng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thương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hiệu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áo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dài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Việt</a:t>
            </a:r>
            <a:r>
              <a:rPr lang="en-US" sz="2300" dirty="0">
                <a:latin typeface="Times New Roman" panose="02020603050405020304" pitchFamily="18" charset="0"/>
              </a:rPr>
              <a:t> Nam </a:t>
            </a:r>
            <a:r>
              <a:rPr lang="en-US" sz="2300" dirty="0" err="1">
                <a:latin typeface="Times New Roman" panose="02020603050405020304" pitchFamily="18" charset="0"/>
              </a:rPr>
              <a:t>trên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thị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trường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quốc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tế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cần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được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quan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tâm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đúng</a:t>
            </a:r>
            <a:r>
              <a:rPr lang="en-US" sz="2300" dirty="0">
                <a:latin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</a:rPr>
              <a:t>mực</a:t>
            </a:r>
            <a:endParaRPr lang="en-US" sz="2300" dirty="0">
              <a:latin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dirty="0"/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-29813" y="1918650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669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KẾT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LUẬN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endParaRPr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2018669" y="1612225"/>
            <a:ext cx="5864932" cy="2284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/>
            <a:r>
              <a:rPr lang="en-US" sz="2000" dirty="0" err="1">
                <a:latin typeface="Times New Roman" panose="02020603050405020304" pitchFamily="18" charset="0"/>
              </a:rPr>
              <a:t>Áo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dài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Việt</a:t>
            </a:r>
            <a:r>
              <a:rPr lang="en-US" sz="2000" dirty="0">
                <a:latin typeface="Times New Roman" panose="02020603050405020304" pitchFamily="18" charset="0"/>
              </a:rPr>
              <a:t> Nam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bộ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quốc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phục</a:t>
            </a:r>
            <a:r>
              <a:rPr lang="en-US" sz="2000" dirty="0">
                <a:latin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</a:rPr>
              <a:t>biểu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tượng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ảnh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phụ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nữ</a:t>
            </a:r>
            <a:r>
              <a:rPr lang="en-US" sz="2000" dirty="0"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bản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sắc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dân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tộc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Việt</a:t>
            </a:r>
            <a:r>
              <a:rPr lang="en-US" sz="2000" dirty="0">
                <a:latin typeface="Times New Roman" panose="02020603050405020304" pitchFamily="18" charset="0"/>
              </a:rPr>
              <a:t> Nam; </a:t>
            </a:r>
            <a:r>
              <a:rPr lang="en-US" sz="2000" dirty="0" err="1">
                <a:latin typeface="Times New Roman" panose="02020603050405020304" pitchFamily="18" charset="0"/>
              </a:rPr>
              <a:t>góp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phần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quảng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bá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ảnh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Việt</a:t>
            </a:r>
            <a:r>
              <a:rPr lang="en-US" sz="2000" dirty="0">
                <a:latin typeface="Times New Roman" panose="02020603050405020304" pitchFamily="18" charset="0"/>
              </a:rPr>
              <a:t> Nam </a:t>
            </a:r>
            <a:r>
              <a:rPr lang="en-US" sz="2000" dirty="0" err="1">
                <a:latin typeface="Times New Roman" panose="02020603050405020304" pitchFamily="18" charset="0"/>
              </a:rPr>
              <a:t>rộng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rãi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khắp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thế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giới</a:t>
            </a:r>
            <a:r>
              <a:rPr lang="en-US" sz="2000" dirty="0">
                <a:latin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000" dirty="0" err="1">
                <a:latin typeface="Times New Roman" panose="02020603050405020304" pitchFamily="18" charset="0"/>
              </a:rPr>
              <a:t>Chúng</a:t>
            </a:r>
            <a:r>
              <a:rPr lang="en-US" sz="2000" dirty="0">
                <a:latin typeface="Times New Roman" panose="02020603050405020304" pitchFamily="18" charset="0"/>
              </a:rPr>
              <a:t> ta </a:t>
            </a:r>
            <a:r>
              <a:rPr lang="en-US" sz="2000" dirty="0" err="1">
                <a:latin typeface="Times New Roman" panose="02020603050405020304" pitchFamily="18" charset="0"/>
              </a:rPr>
              <a:t>phải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giữ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gìn</a:t>
            </a:r>
            <a:r>
              <a:rPr lang="en-US" sz="2000" dirty="0"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</a:rPr>
              <a:t>bảo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vệ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huy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chiếc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áo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dài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truyền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thống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dân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tộc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vững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bền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</a:rPr>
              <a:t>đường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hội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nhập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thế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giới</a:t>
            </a:r>
            <a:r>
              <a:rPr lang="en-US" sz="2000" dirty="0"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406168" y="1918650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KHẢO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591253" y="1246325"/>
            <a:ext cx="7839472" cy="346635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84200" lvl="1" indent="0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</a:rPr>
              <a:t>Hà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Tùng</a:t>
            </a:r>
            <a:r>
              <a:rPr lang="en-US" sz="2400" dirty="0">
                <a:latin typeface="Times New Roman" panose="02020603050405020304" pitchFamily="18" charset="0"/>
              </a:rPr>
              <a:t> Long, </a:t>
            </a:r>
            <a:r>
              <a:rPr lang="en-US" sz="2400" i="1" dirty="0" err="1">
                <a:latin typeface="Times New Roman" panose="02020603050405020304" pitchFamily="18" charset="0"/>
              </a:rPr>
              <a:t>Áo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dài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Việt</a:t>
            </a:r>
            <a:r>
              <a:rPr lang="en-US" sz="2400" i="1" dirty="0">
                <a:latin typeface="Times New Roman" panose="02020603050405020304" pitchFamily="18" charset="0"/>
              </a:rPr>
              <a:t> Nam: </a:t>
            </a:r>
            <a:r>
              <a:rPr lang="en-US" sz="2400" i="1" dirty="0" err="1">
                <a:latin typeface="Times New Roman" panose="02020603050405020304" pitchFamily="18" charset="0"/>
              </a:rPr>
              <a:t>Từ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trống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đồng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Đông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Sơn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đến</a:t>
            </a:r>
            <a:r>
              <a:rPr lang="en-US" sz="2400" i="1" dirty="0">
                <a:latin typeface="Times New Roman" panose="02020603050405020304" pitchFamily="18" charset="0"/>
              </a:rPr>
              <a:t> “</a:t>
            </a:r>
            <a:r>
              <a:rPr lang="en-US" sz="2400" i="1" dirty="0" err="1">
                <a:latin typeface="Times New Roman" panose="02020603050405020304" pitchFamily="18" charset="0"/>
              </a:rPr>
              <a:t>đấu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trường</a:t>
            </a:r>
            <a:r>
              <a:rPr lang="en-US" sz="2400" i="1" dirty="0">
                <a:latin typeface="Times New Roman" panose="02020603050405020304" pitchFamily="18" charset="0"/>
              </a:rPr>
              <a:t>” </a:t>
            </a:r>
            <a:r>
              <a:rPr lang="en-US" sz="2400" i="1" dirty="0" err="1">
                <a:latin typeface="Times New Roman" panose="02020603050405020304" pitchFamily="18" charset="0"/>
              </a:rPr>
              <a:t>nhan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sắc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quốc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tế</a:t>
            </a:r>
            <a:r>
              <a:rPr lang="en-US" sz="2400" i="1" dirty="0">
                <a:latin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</a:rPr>
              <a:t>dantri.com.vn</a:t>
            </a:r>
            <a:r>
              <a:rPr lang="en-US" sz="2400" dirty="0">
                <a:latin typeface="Times New Roman" panose="02020603050405020304" pitchFamily="18" charset="0"/>
              </a:rPr>
              <a:t>, 24-2-2016.</a:t>
            </a:r>
          </a:p>
          <a:p>
            <a:pPr marL="584200" lvl="1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2. Minh </a:t>
            </a:r>
            <a:r>
              <a:rPr lang="en-US" sz="2400" dirty="0" err="1">
                <a:latin typeface="Times New Roman" panose="02020603050405020304" pitchFamily="18" charset="0"/>
              </a:rPr>
              <a:t>Hải</a:t>
            </a:r>
            <a:r>
              <a:rPr lang="en-US" sz="2400" dirty="0">
                <a:latin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</a:rPr>
              <a:t>Cồ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</a:rPr>
              <a:t>, </a:t>
            </a:r>
            <a:r>
              <a:rPr lang="en-US" sz="2400" i="1" dirty="0" err="1">
                <a:latin typeface="Times New Roman" panose="02020603050405020304" pitchFamily="18" charset="0"/>
              </a:rPr>
              <a:t>Tổ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nghề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áo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dài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</a:rPr>
              <a:t>Vũ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Vương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Nguyễn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Phúc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Khoát</a:t>
            </a:r>
            <a:r>
              <a:rPr lang="en-US" sz="2400" dirty="0">
                <a:latin typeface="Times New Roman" panose="02020603050405020304" pitchFamily="18" charset="0"/>
              </a:rPr>
              <a:t>, </a:t>
            </a:r>
            <a:r>
              <a:rPr lang="en-US" sz="2400" dirty="0" err="1">
                <a:latin typeface="Times New Roman" panose="02020603050405020304" pitchFamily="18" charset="0"/>
              </a:rPr>
              <a:t>kyluc.vn</a:t>
            </a:r>
            <a:r>
              <a:rPr lang="en-US" sz="2400" dirty="0">
                <a:latin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</a:rPr>
              <a:t>5-4-2016.</a:t>
            </a:r>
          </a:p>
          <a:p>
            <a:pPr marL="584200" lvl="1" indent="0">
              <a:buNone/>
            </a:pPr>
            <a:r>
              <a:rPr lang="en-US" sz="2400" dirty="0" smtClean="0">
                <a:latin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</a:rPr>
              <a:t>Ngô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Thủy</a:t>
            </a:r>
            <a:r>
              <a:rPr lang="en-US" sz="2400" dirty="0">
                <a:latin typeface="Times New Roman" panose="02020603050405020304" pitchFamily="18" charset="0"/>
              </a:rPr>
              <a:t>, </a:t>
            </a:r>
            <a:r>
              <a:rPr lang="en-US" sz="2400" i="1" dirty="0" err="1">
                <a:latin typeface="Times New Roman" panose="02020603050405020304" pitchFamily="18" charset="0"/>
              </a:rPr>
              <a:t>Lịch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sử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phát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triển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áo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dài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Việt</a:t>
            </a:r>
            <a:r>
              <a:rPr lang="en-US" sz="2400" i="1" dirty="0">
                <a:latin typeface="Times New Roman" panose="02020603050405020304" pitchFamily="18" charset="0"/>
              </a:rPr>
              <a:t> Nam qua </a:t>
            </a:r>
            <a:r>
              <a:rPr lang="en-US" sz="2400" i="1" dirty="0" err="1">
                <a:latin typeface="Times New Roman" panose="02020603050405020304" pitchFamily="18" charset="0"/>
              </a:rPr>
              <a:t>các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thời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kỳ</a:t>
            </a:r>
            <a:r>
              <a:rPr lang="en-US" sz="2400" i="1" dirty="0">
                <a:latin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</a:rPr>
              <a:t>dientungaynay.vn</a:t>
            </a:r>
            <a:r>
              <a:rPr lang="en-US" sz="2400" dirty="0">
                <a:latin typeface="Times New Roman" panose="02020603050405020304" pitchFamily="18" charset="0"/>
              </a:rPr>
              <a:t>, 4-3-2020.</a:t>
            </a:r>
          </a:p>
          <a:p>
            <a:pPr marL="584200" lvl="1" indent="0">
              <a:buNone/>
            </a:pPr>
            <a:r>
              <a:rPr lang="en-US" sz="2400" dirty="0">
                <a:latin typeface="Times New Roman" panose="02020603050405020304" pitchFamily="18" charset="0"/>
              </a:rPr>
              <a:t>4. </a:t>
            </a:r>
            <a:r>
              <a:rPr lang="en-US" sz="2400" dirty="0" err="1">
                <a:latin typeface="Times New Roman" panose="02020603050405020304" pitchFamily="18" charset="0"/>
              </a:rPr>
              <a:t>Đào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Duy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Anh</a:t>
            </a:r>
            <a:r>
              <a:rPr lang="en-US" sz="2400" dirty="0">
                <a:latin typeface="Times New Roman" panose="02020603050405020304" pitchFamily="18" charset="0"/>
              </a:rPr>
              <a:t>, </a:t>
            </a:r>
            <a:r>
              <a:rPr lang="en-US" sz="2400" i="1" dirty="0" err="1">
                <a:latin typeface="Times New Roman" panose="02020603050405020304" pitchFamily="18" charset="0"/>
              </a:rPr>
              <a:t>Việt</a:t>
            </a:r>
            <a:r>
              <a:rPr lang="en-US" sz="2400" i="1" dirty="0">
                <a:latin typeface="Times New Roman" panose="02020603050405020304" pitchFamily="18" charset="0"/>
              </a:rPr>
              <a:t> Nam </a:t>
            </a:r>
            <a:r>
              <a:rPr lang="en-US" sz="2400" i="1" dirty="0" err="1">
                <a:latin typeface="Times New Roman" panose="02020603050405020304" pitchFamily="18" charset="0"/>
              </a:rPr>
              <a:t>văn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hóa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sử</a:t>
            </a:r>
            <a:r>
              <a:rPr lang="en-US" sz="2400" i="1" dirty="0">
                <a:latin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</a:rPr>
              <a:t>cương</a:t>
            </a:r>
            <a:r>
              <a:rPr lang="en-US" sz="2400" dirty="0"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</a:rPr>
              <a:t>Nxb</a:t>
            </a:r>
            <a:r>
              <a:rPr lang="en-US" sz="2400" dirty="0">
                <a:latin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hóa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</a:rPr>
              <a:t> tin, </a:t>
            </a:r>
            <a:r>
              <a:rPr lang="en-US" sz="2400" dirty="0" err="1">
                <a:latin typeface="Times New Roman" panose="02020603050405020304" pitchFamily="18" charset="0"/>
              </a:rPr>
              <a:t>Hà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</a:rPr>
              <a:t>tái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</a:rPr>
              <a:t>, 2002, </a:t>
            </a:r>
            <a:r>
              <a:rPr lang="en-US" sz="2400" dirty="0" err="1">
                <a:latin typeface="Times New Roman" panose="02020603050405020304" pitchFamily="18" charset="0"/>
              </a:rPr>
              <a:t>tr.203</a:t>
            </a:r>
            <a:r>
              <a:rPr lang="en-US" sz="2400" dirty="0">
                <a:latin typeface="Times New Roman" panose="02020603050405020304" pitchFamily="18" charset="0"/>
              </a:rPr>
              <a:t>-204</a:t>
            </a:r>
            <a:r>
              <a:rPr lang="en-US" sz="2400" dirty="0" smtClean="0">
                <a:latin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</a:endParaRPr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-216697" y="2101375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461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5" name="Google Shape;1585;p60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Quy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trình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viết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báo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cáo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nghiên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cứu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endParaRPr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86" name="Google Shape;1586;p60"/>
          <p:cNvSpPr/>
          <p:nvPr/>
        </p:nvSpPr>
        <p:spPr>
          <a:xfrm rot="-2700000">
            <a:off x="4116378" y="1596166"/>
            <a:ext cx="911319" cy="911744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7" name="Google Shape;1587;p60"/>
          <p:cNvSpPr/>
          <p:nvPr/>
        </p:nvSpPr>
        <p:spPr>
          <a:xfrm rot="-2700000">
            <a:off x="4116378" y="2964441"/>
            <a:ext cx="911319" cy="911744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8" name="Google Shape;1588;p60"/>
          <p:cNvSpPr/>
          <p:nvPr/>
        </p:nvSpPr>
        <p:spPr>
          <a:xfrm rot="-2700000">
            <a:off x="4792378" y="2273791"/>
            <a:ext cx="911319" cy="911744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9" name="Google Shape;1589;p60"/>
          <p:cNvSpPr/>
          <p:nvPr/>
        </p:nvSpPr>
        <p:spPr>
          <a:xfrm rot="-2700000">
            <a:off x="3434078" y="2273791"/>
            <a:ext cx="911319" cy="911744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0" name="Google Shape;1590;p60"/>
          <p:cNvGrpSpPr/>
          <p:nvPr/>
        </p:nvGrpSpPr>
        <p:grpSpPr>
          <a:xfrm>
            <a:off x="3635521" y="2522677"/>
            <a:ext cx="454362" cy="413884"/>
            <a:chOff x="-40745125" y="3632900"/>
            <a:chExt cx="318225" cy="289875"/>
          </a:xfrm>
        </p:grpSpPr>
        <p:sp>
          <p:nvSpPr>
            <p:cNvPr id="1591" name="Google Shape;1591;p60"/>
            <p:cNvSpPr/>
            <p:nvPr/>
          </p:nvSpPr>
          <p:spPr>
            <a:xfrm>
              <a:off x="-40745125" y="3632900"/>
              <a:ext cx="300125" cy="82725"/>
            </a:xfrm>
            <a:custGeom>
              <a:avLst/>
              <a:gdLst/>
              <a:ahLst/>
              <a:cxnLst/>
              <a:rect l="l" t="t" r="r" b="b"/>
              <a:pathLst>
                <a:path w="12005" h="3309" extrusionOk="0">
                  <a:moveTo>
                    <a:pt x="1671" y="0"/>
                  </a:moveTo>
                  <a:cubicBezTo>
                    <a:pt x="757" y="0"/>
                    <a:pt x="1" y="757"/>
                    <a:pt x="1" y="1670"/>
                  </a:cubicBezTo>
                  <a:cubicBezTo>
                    <a:pt x="1" y="2552"/>
                    <a:pt x="757" y="3308"/>
                    <a:pt x="1671" y="3308"/>
                  </a:cubicBezTo>
                  <a:lnTo>
                    <a:pt x="11469" y="3308"/>
                  </a:lnTo>
                  <a:cubicBezTo>
                    <a:pt x="11815" y="3308"/>
                    <a:pt x="12004" y="2930"/>
                    <a:pt x="11784" y="2647"/>
                  </a:cubicBezTo>
                  <a:cubicBezTo>
                    <a:pt x="11595" y="2363"/>
                    <a:pt x="11469" y="2017"/>
                    <a:pt x="11469" y="1670"/>
                  </a:cubicBezTo>
                  <a:cubicBezTo>
                    <a:pt x="11469" y="1292"/>
                    <a:pt x="11595" y="946"/>
                    <a:pt x="11784" y="662"/>
                  </a:cubicBezTo>
                  <a:cubicBezTo>
                    <a:pt x="11973" y="410"/>
                    <a:pt x="11784" y="0"/>
                    <a:pt x="114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60"/>
            <p:cNvSpPr/>
            <p:nvPr/>
          </p:nvSpPr>
          <p:spPr>
            <a:xfrm>
              <a:off x="-40508050" y="3736075"/>
              <a:ext cx="21300" cy="82725"/>
            </a:xfrm>
            <a:custGeom>
              <a:avLst/>
              <a:gdLst/>
              <a:ahLst/>
              <a:cxnLst/>
              <a:rect l="l" t="t" r="r" b="b"/>
              <a:pathLst>
                <a:path w="852" h="3309" extrusionOk="0">
                  <a:moveTo>
                    <a:pt x="1" y="1"/>
                  </a:moveTo>
                  <a:lnTo>
                    <a:pt x="1" y="3309"/>
                  </a:lnTo>
                  <a:lnTo>
                    <a:pt x="852" y="3309"/>
                  </a:lnTo>
                  <a:lnTo>
                    <a:pt x="85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60"/>
            <p:cNvSpPr/>
            <p:nvPr/>
          </p:nvSpPr>
          <p:spPr>
            <a:xfrm>
              <a:off x="-40466300" y="3736875"/>
              <a:ext cx="39400" cy="82725"/>
            </a:xfrm>
            <a:custGeom>
              <a:avLst/>
              <a:gdLst/>
              <a:ahLst/>
              <a:cxnLst/>
              <a:rect l="l" t="t" r="r" b="b"/>
              <a:pathLst>
                <a:path w="1576" h="3309" extrusionOk="0">
                  <a:moveTo>
                    <a:pt x="1" y="0"/>
                  </a:moveTo>
                  <a:lnTo>
                    <a:pt x="1" y="3308"/>
                  </a:lnTo>
                  <a:lnTo>
                    <a:pt x="1198" y="3308"/>
                  </a:lnTo>
                  <a:cubicBezTo>
                    <a:pt x="1387" y="3277"/>
                    <a:pt x="1576" y="3088"/>
                    <a:pt x="1576" y="2899"/>
                  </a:cubicBezTo>
                  <a:lnTo>
                    <a:pt x="1576" y="410"/>
                  </a:lnTo>
                  <a:cubicBezTo>
                    <a:pt x="1576" y="158"/>
                    <a:pt x="1387" y="0"/>
                    <a:pt x="11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60"/>
            <p:cNvSpPr/>
            <p:nvPr/>
          </p:nvSpPr>
          <p:spPr>
            <a:xfrm>
              <a:off x="-40723050" y="3736075"/>
              <a:ext cx="194550" cy="82725"/>
            </a:xfrm>
            <a:custGeom>
              <a:avLst/>
              <a:gdLst/>
              <a:ahLst/>
              <a:cxnLst/>
              <a:rect l="l" t="t" r="r" b="b"/>
              <a:pathLst>
                <a:path w="7782" h="3309" extrusionOk="0">
                  <a:moveTo>
                    <a:pt x="441" y="1"/>
                  </a:moveTo>
                  <a:cubicBezTo>
                    <a:pt x="189" y="1"/>
                    <a:pt x="0" y="221"/>
                    <a:pt x="0" y="442"/>
                  </a:cubicBezTo>
                  <a:lnTo>
                    <a:pt x="0" y="2931"/>
                  </a:lnTo>
                  <a:cubicBezTo>
                    <a:pt x="0" y="3151"/>
                    <a:pt x="189" y="3309"/>
                    <a:pt x="441" y="3309"/>
                  </a:cubicBezTo>
                  <a:lnTo>
                    <a:pt x="7782" y="3309"/>
                  </a:lnTo>
                  <a:lnTo>
                    <a:pt x="77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60"/>
            <p:cNvSpPr/>
            <p:nvPr/>
          </p:nvSpPr>
          <p:spPr>
            <a:xfrm>
              <a:off x="-40681325" y="3839250"/>
              <a:ext cx="21300" cy="82725"/>
            </a:xfrm>
            <a:custGeom>
              <a:avLst/>
              <a:gdLst/>
              <a:ahLst/>
              <a:cxnLst/>
              <a:rect l="l" t="t" r="r" b="b"/>
              <a:pathLst>
                <a:path w="852" h="3309" extrusionOk="0">
                  <a:moveTo>
                    <a:pt x="1" y="1"/>
                  </a:moveTo>
                  <a:lnTo>
                    <a:pt x="1" y="3309"/>
                  </a:lnTo>
                  <a:lnTo>
                    <a:pt x="851" y="3309"/>
                  </a:lnTo>
                  <a:lnTo>
                    <a:pt x="8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60"/>
            <p:cNvSpPr/>
            <p:nvPr/>
          </p:nvSpPr>
          <p:spPr>
            <a:xfrm>
              <a:off x="-40639575" y="3840825"/>
              <a:ext cx="190625" cy="81950"/>
            </a:xfrm>
            <a:custGeom>
              <a:avLst/>
              <a:gdLst/>
              <a:ahLst/>
              <a:cxnLst/>
              <a:rect l="l" t="t" r="r" b="b"/>
              <a:pathLst>
                <a:path w="7625" h="3278" extrusionOk="0">
                  <a:moveTo>
                    <a:pt x="1" y="1"/>
                  </a:moveTo>
                  <a:lnTo>
                    <a:pt x="1" y="3277"/>
                  </a:lnTo>
                  <a:lnTo>
                    <a:pt x="7247" y="3277"/>
                  </a:lnTo>
                  <a:cubicBezTo>
                    <a:pt x="7467" y="3277"/>
                    <a:pt x="7625" y="3057"/>
                    <a:pt x="7625" y="2868"/>
                  </a:cubicBezTo>
                  <a:lnTo>
                    <a:pt x="7625" y="379"/>
                  </a:lnTo>
                  <a:cubicBezTo>
                    <a:pt x="7625" y="158"/>
                    <a:pt x="7436" y="1"/>
                    <a:pt x="7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60"/>
            <p:cNvSpPr/>
            <p:nvPr/>
          </p:nvSpPr>
          <p:spPr>
            <a:xfrm>
              <a:off x="-40745125" y="3840050"/>
              <a:ext cx="43350" cy="82725"/>
            </a:xfrm>
            <a:custGeom>
              <a:avLst/>
              <a:gdLst/>
              <a:ahLst/>
              <a:cxnLst/>
              <a:rect l="l" t="t" r="r" b="b"/>
              <a:pathLst>
                <a:path w="1734" h="3309" extrusionOk="0">
                  <a:moveTo>
                    <a:pt x="442" y="0"/>
                  </a:moveTo>
                  <a:cubicBezTo>
                    <a:pt x="190" y="0"/>
                    <a:pt x="1" y="189"/>
                    <a:pt x="1" y="378"/>
                  </a:cubicBezTo>
                  <a:lnTo>
                    <a:pt x="1" y="2867"/>
                  </a:lnTo>
                  <a:cubicBezTo>
                    <a:pt x="1" y="3088"/>
                    <a:pt x="190" y="3308"/>
                    <a:pt x="442" y="3308"/>
                  </a:cubicBezTo>
                  <a:lnTo>
                    <a:pt x="1734" y="3308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8" name="Google Shape;1598;p60"/>
          <p:cNvGrpSpPr/>
          <p:nvPr/>
        </p:nvGrpSpPr>
        <p:grpSpPr>
          <a:xfrm>
            <a:off x="4349849" y="3155524"/>
            <a:ext cx="444260" cy="452113"/>
            <a:chOff x="-40372575" y="3604550"/>
            <a:chExt cx="311150" cy="316650"/>
          </a:xfrm>
        </p:grpSpPr>
        <p:sp>
          <p:nvSpPr>
            <p:cNvPr id="1599" name="Google Shape;1599;p60"/>
            <p:cNvSpPr/>
            <p:nvPr/>
          </p:nvSpPr>
          <p:spPr>
            <a:xfrm>
              <a:off x="-40372575" y="3604550"/>
              <a:ext cx="311150" cy="134475"/>
            </a:xfrm>
            <a:custGeom>
              <a:avLst/>
              <a:gdLst/>
              <a:ahLst/>
              <a:cxnLst/>
              <a:rect l="l" t="t" r="r" b="b"/>
              <a:pathLst>
                <a:path w="12446" h="5379" extrusionOk="0">
                  <a:moveTo>
                    <a:pt x="3088" y="0"/>
                  </a:moveTo>
                  <a:cubicBezTo>
                    <a:pt x="1639" y="0"/>
                    <a:pt x="316" y="1008"/>
                    <a:pt x="95" y="2489"/>
                  </a:cubicBezTo>
                  <a:cubicBezTo>
                    <a:pt x="1" y="3214"/>
                    <a:pt x="190" y="3938"/>
                    <a:pt x="568" y="4506"/>
                  </a:cubicBezTo>
                  <a:cubicBezTo>
                    <a:pt x="962" y="5071"/>
                    <a:pt x="1607" y="5366"/>
                    <a:pt x="2240" y="5366"/>
                  </a:cubicBezTo>
                  <a:cubicBezTo>
                    <a:pt x="2772" y="5366"/>
                    <a:pt x="3296" y="5157"/>
                    <a:pt x="3655" y="4726"/>
                  </a:cubicBezTo>
                  <a:cubicBezTo>
                    <a:pt x="4569" y="3655"/>
                    <a:pt x="3844" y="2489"/>
                    <a:pt x="2836" y="2489"/>
                  </a:cubicBezTo>
                  <a:cubicBezTo>
                    <a:pt x="2584" y="2489"/>
                    <a:pt x="2427" y="2678"/>
                    <a:pt x="2427" y="2899"/>
                  </a:cubicBezTo>
                  <a:cubicBezTo>
                    <a:pt x="2427" y="3151"/>
                    <a:pt x="2616" y="3308"/>
                    <a:pt x="2836" y="3340"/>
                  </a:cubicBezTo>
                  <a:cubicBezTo>
                    <a:pt x="3057" y="3340"/>
                    <a:pt x="3214" y="3529"/>
                    <a:pt x="3214" y="3749"/>
                  </a:cubicBezTo>
                  <a:cubicBezTo>
                    <a:pt x="3214" y="3970"/>
                    <a:pt x="3025" y="4127"/>
                    <a:pt x="2836" y="4127"/>
                  </a:cubicBezTo>
                  <a:cubicBezTo>
                    <a:pt x="2049" y="4127"/>
                    <a:pt x="1450" y="3434"/>
                    <a:pt x="1608" y="2584"/>
                  </a:cubicBezTo>
                  <a:cubicBezTo>
                    <a:pt x="1754" y="1999"/>
                    <a:pt x="2279" y="1632"/>
                    <a:pt x="2882" y="1632"/>
                  </a:cubicBezTo>
                  <a:cubicBezTo>
                    <a:pt x="2930" y="1632"/>
                    <a:pt x="2977" y="1634"/>
                    <a:pt x="3025" y="1639"/>
                  </a:cubicBezTo>
                  <a:cubicBezTo>
                    <a:pt x="3624" y="1733"/>
                    <a:pt x="4128" y="2048"/>
                    <a:pt x="4474" y="2489"/>
                  </a:cubicBezTo>
                  <a:lnTo>
                    <a:pt x="7908" y="2489"/>
                  </a:lnTo>
                  <a:cubicBezTo>
                    <a:pt x="8255" y="2017"/>
                    <a:pt x="8759" y="1702"/>
                    <a:pt x="9358" y="1639"/>
                  </a:cubicBezTo>
                  <a:cubicBezTo>
                    <a:pt x="9406" y="1634"/>
                    <a:pt x="9453" y="1632"/>
                    <a:pt x="9501" y="1632"/>
                  </a:cubicBezTo>
                  <a:cubicBezTo>
                    <a:pt x="10104" y="1632"/>
                    <a:pt x="10629" y="1999"/>
                    <a:pt x="10775" y="2584"/>
                  </a:cubicBezTo>
                  <a:cubicBezTo>
                    <a:pt x="10964" y="3434"/>
                    <a:pt x="10334" y="4127"/>
                    <a:pt x="9547" y="4127"/>
                  </a:cubicBezTo>
                  <a:cubicBezTo>
                    <a:pt x="9326" y="4127"/>
                    <a:pt x="9137" y="3938"/>
                    <a:pt x="9137" y="3749"/>
                  </a:cubicBezTo>
                  <a:cubicBezTo>
                    <a:pt x="9137" y="3497"/>
                    <a:pt x="9326" y="3340"/>
                    <a:pt x="9547" y="3340"/>
                  </a:cubicBezTo>
                  <a:cubicBezTo>
                    <a:pt x="9799" y="3340"/>
                    <a:pt x="9956" y="3151"/>
                    <a:pt x="9956" y="2899"/>
                  </a:cubicBezTo>
                  <a:cubicBezTo>
                    <a:pt x="9956" y="2678"/>
                    <a:pt x="9767" y="2521"/>
                    <a:pt x="9547" y="2489"/>
                  </a:cubicBezTo>
                  <a:cubicBezTo>
                    <a:pt x="8539" y="2489"/>
                    <a:pt x="7814" y="3686"/>
                    <a:pt x="8728" y="4726"/>
                  </a:cubicBezTo>
                  <a:cubicBezTo>
                    <a:pt x="9099" y="5169"/>
                    <a:pt x="9626" y="5379"/>
                    <a:pt x="10158" y="5379"/>
                  </a:cubicBezTo>
                  <a:cubicBezTo>
                    <a:pt x="10800" y="5379"/>
                    <a:pt x="11451" y="5074"/>
                    <a:pt x="11847" y="4506"/>
                  </a:cubicBezTo>
                  <a:cubicBezTo>
                    <a:pt x="12225" y="3970"/>
                    <a:pt x="12445" y="3277"/>
                    <a:pt x="12319" y="2489"/>
                  </a:cubicBezTo>
                  <a:cubicBezTo>
                    <a:pt x="12130" y="1008"/>
                    <a:pt x="10775" y="0"/>
                    <a:pt x="9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60"/>
            <p:cNvSpPr/>
            <p:nvPr/>
          </p:nvSpPr>
          <p:spPr>
            <a:xfrm>
              <a:off x="-40312700" y="3730575"/>
              <a:ext cx="185100" cy="190625"/>
            </a:xfrm>
            <a:custGeom>
              <a:avLst/>
              <a:gdLst/>
              <a:ahLst/>
              <a:cxnLst/>
              <a:rect l="l" t="t" r="r" b="b"/>
              <a:pathLst>
                <a:path w="7404" h="7625" extrusionOk="0">
                  <a:moveTo>
                    <a:pt x="2426" y="0"/>
                  </a:moveTo>
                  <a:lnTo>
                    <a:pt x="2426" y="5639"/>
                  </a:lnTo>
                  <a:cubicBezTo>
                    <a:pt x="2426" y="5860"/>
                    <a:pt x="2237" y="6017"/>
                    <a:pt x="2048" y="6017"/>
                  </a:cubicBezTo>
                  <a:cubicBezTo>
                    <a:pt x="1796" y="6017"/>
                    <a:pt x="1638" y="5828"/>
                    <a:pt x="1638" y="5639"/>
                  </a:cubicBezTo>
                  <a:lnTo>
                    <a:pt x="1638" y="473"/>
                  </a:lnTo>
                  <a:cubicBezTo>
                    <a:pt x="1229" y="851"/>
                    <a:pt x="630" y="1103"/>
                    <a:pt x="0" y="1134"/>
                  </a:cubicBezTo>
                  <a:lnTo>
                    <a:pt x="0" y="7246"/>
                  </a:lnTo>
                  <a:cubicBezTo>
                    <a:pt x="0" y="7467"/>
                    <a:pt x="189" y="7624"/>
                    <a:pt x="378" y="7624"/>
                  </a:cubicBezTo>
                  <a:lnTo>
                    <a:pt x="6994" y="7624"/>
                  </a:lnTo>
                  <a:cubicBezTo>
                    <a:pt x="7246" y="7624"/>
                    <a:pt x="7404" y="7435"/>
                    <a:pt x="7404" y="7246"/>
                  </a:cubicBezTo>
                  <a:lnTo>
                    <a:pt x="7404" y="1134"/>
                  </a:lnTo>
                  <a:cubicBezTo>
                    <a:pt x="6774" y="1071"/>
                    <a:pt x="6175" y="788"/>
                    <a:pt x="5734" y="315"/>
                  </a:cubicBezTo>
                  <a:lnTo>
                    <a:pt x="5734" y="5639"/>
                  </a:lnTo>
                  <a:cubicBezTo>
                    <a:pt x="5734" y="5860"/>
                    <a:pt x="5545" y="6017"/>
                    <a:pt x="5324" y="6017"/>
                  </a:cubicBezTo>
                  <a:cubicBezTo>
                    <a:pt x="5072" y="6017"/>
                    <a:pt x="4915" y="5828"/>
                    <a:pt x="4915" y="5639"/>
                  </a:cubicBezTo>
                  <a:lnTo>
                    <a:pt x="4915" y="0"/>
                  </a:lnTo>
                  <a:lnTo>
                    <a:pt x="4096" y="0"/>
                  </a:lnTo>
                  <a:lnTo>
                    <a:pt x="4096" y="5639"/>
                  </a:lnTo>
                  <a:cubicBezTo>
                    <a:pt x="4096" y="5860"/>
                    <a:pt x="3907" y="6017"/>
                    <a:pt x="3686" y="6017"/>
                  </a:cubicBezTo>
                  <a:cubicBezTo>
                    <a:pt x="3466" y="6017"/>
                    <a:pt x="3277" y="5828"/>
                    <a:pt x="3277" y="5639"/>
                  </a:cubicBezTo>
                  <a:lnTo>
                    <a:pt x="327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60"/>
            <p:cNvSpPr/>
            <p:nvPr/>
          </p:nvSpPr>
          <p:spPr>
            <a:xfrm>
              <a:off x="-40250475" y="3688025"/>
              <a:ext cx="66950" cy="20500"/>
            </a:xfrm>
            <a:custGeom>
              <a:avLst/>
              <a:gdLst/>
              <a:ahLst/>
              <a:cxnLst/>
              <a:rect l="l" t="t" r="r" b="b"/>
              <a:pathLst>
                <a:path w="2678" h="820" extrusionOk="0">
                  <a:moveTo>
                    <a:pt x="0" y="1"/>
                  </a:moveTo>
                  <a:cubicBezTo>
                    <a:pt x="32" y="127"/>
                    <a:pt x="32" y="284"/>
                    <a:pt x="32" y="379"/>
                  </a:cubicBezTo>
                  <a:cubicBezTo>
                    <a:pt x="32" y="536"/>
                    <a:pt x="32" y="662"/>
                    <a:pt x="0" y="788"/>
                  </a:cubicBezTo>
                  <a:lnTo>
                    <a:pt x="2666" y="788"/>
                  </a:lnTo>
                  <a:cubicBezTo>
                    <a:pt x="2615" y="649"/>
                    <a:pt x="2615" y="555"/>
                    <a:pt x="2615" y="379"/>
                  </a:cubicBezTo>
                  <a:cubicBezTo>
                    <a:pt x="2615" y="284"/>
                    <a:pt x="2615" y="127"/>
                    <a:pt x="2678" y="1"/>
                  </a:cubicBezTo>
                  <a:close/>
                  <a:moveTo>
                    <a:pt x="2666" y="788"/>
                  </a:moveTo>
                  <a:cubicBezTo>
                    <a:pt x="2670" y="799"/>
                    <a:pt x="2674" y="809"/>
                    <a:pt x="2678" y="820"/>
                  </a:cubicBezTo>
                  <a:lnTo>
                    <a:pt x="2678" y="78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02" name="Google Shape;1602;p60"/>
          <p:cNvSpPr/>
          <p:nvPr/>
        </p:nvSpPr>
        <p:spPr>
          <a:xfrm>
            <a:off x="5000637" y="2502371"/>
            <a:ext cx="443118" cy="454469"/>
          </a:xfrm>
          <a:custGeom>
            <a:avLst/>
            <a:gdLst/>
            <a:ahLst/>
            <a:cxnLst/>
            <a:rect l="l" t="t" r="r" b="b"/>
            <a:pathLst>
              <a:path w="12414" h="12732" extrusionOk="0">
                <a:moveTo>
                  <a:pt x="11965" y="0"/>
                </a:moveTo>
                <a:cubicBezTo>
                  <a:pt x="11946" y="0"/>
                  <a:pt x="11928" y="1"/>
                  <a:pt x="11910" y="4"/>
                </a:cubicBezTo>
                <a:lnTo>
                  <a:pt x="4474" y="1642"/>
                </a:lnTo>
                <a:cubicBezTo>
                  <a:pt x="4254" y="1705"/>
                  <a:pt x="4128" y="1862"/>
                  <a:pt x="4128" y="2051"/>
                </a:cubicBezTo>
                <a:lnTo>
                  <a:pt x="4128" y="9108"/>
                </a:lnTo>
                <a:cubicBezTo>
                  <a:pt x="3718" y="8793"/>
                  <a:pt x="3120" y="8541"/>
                  <a:pt x="2490" y="8541"/>
                </a:cubicBezTo>
                <a:cubicBezTo>
                  <a:pt x="1103" y="8541"/>
                  <a:pt x="1" y="9486"/>
                  <a:pt x="1" y="10652"/>
                </a:cubicBezTo>
                <a:cubicBezTo>
                  <a:pt x="1" y="11786"/>
                  <a:pt x="1103" y="12731"/>
                  <a:pt x="2490" y="12731"/>
                </a:cubicBezTo>
                <a:cubicBezTo>
                  <a:pt x="3876" y="12731"/>
                  <a:pt x="4979" y="11786"/>
                  <a:pt x="4979" y="10652"/>
                </a:cubicBezTo>
                <a:lnTo>
                  <a:pt x="4979" y="4887"/>
                </a:lnTo>
                <a:lnTo>
                  <a:pt x="11595" y="3438"/>
                </a:lnTo>
                <a:lnTo>
                  <a:pt x="11595" y="7502"/>
                </a:lnTo>
                <a:cubicBezTo>
                  <a:pt x="11154" y="7187"/>
                  <a:pt x="10555" y="6935"/>
                  <a:pt x="9925" y="6935"/>
                </a:cubicBezTo>
                <a:cubicBezTo>
                  <a:pt x="8570" y="6935"/>
                  <a:pt x="7467" y="7880"/>
                  <a:pt x="7467" y="9014"/>
                </a:cubicBezTo>
                <a:cubicBezTo>
                  <a:pt x="7467" y="10180"/>
                  <a:pt x="8570" y="11125"/>
                  <a:pt x="9925" y="11125"/>
                </a:cubicBezTo>
                <a:cubicBezTo>
                  <a:pt x="11311" y="11125"/>
                  <a:pt x="12414" y="10180"/>
                  <a:pt x="12414" y="9014"/>
                </a:cubicBezTo>
                <a:lnTo>
                  <a:pt x="12414" y="445"/>
                </a:lnTo>
                <a:cubicBezTo>
                  <a:pt x="12414" y="182"/>
                  <a:pt x="12197" y="0"/>
                  <a:pt x="119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03" name="Google Shape;1603;p60"/>
          <p:cNvGrpSpPr/>
          <p:nvPr/>
        </p:nvGrpSpPr>
        <p:grpSpPr>
          <a:xfrm>
            <a:off x="4344790" y="1824659"/>
            <a:ext cx="454352" cy="454672"/>
            <a:chOff x="-57956275" y="3197925"/>
            <a:chExt cx="319000" cy="319225"/>
          </a:xfrm>
        </p:grpSpPr>
        <p:sp>
          <p:nvSpPr>
            <p:cNvPr id="1604" name="Google Shape;1604;p60"/>
            <p:cNvSpPr/>
            <p:nvPr/>
          </p:nvSpPr>
          <p:spPr>
            <a:xfrm>
              <a:off x="-57940525" y="3353300"/>
              <a:ext cx="18150" cy="65400"/>
            </a:xfrm>
            <a:custGeom>
              <a:avLst/>
              <a:gdLst/>
              <a:ahLst/>
              <a:cxnLst/>
              <a:rect l="l" t="t" r="r" b="b"/>
              <a:pathLst>
                <a:path w="726" h="2616" extrusionOk="0">
                  <a:moveTo>
                    <a:pt x="725" y="0"/>
                  </a:moveTo>
                  <a:cubicBezTo>
                    <a:pt x="316" y="284"/>
                    <a:pt x="1" y="756"/>
                    <a:pt x="1" y="1292"/>
                  </a:cubicBezTo>
                  <a:cubicBezTo>
                    <a:pt x="1" y="1859"/>
                    <a:pt x="316" y="2332"/>
                    <a:pt x="725" y="2615"/>
                  </a:cubicBezTo>
                  <a:lnTo>
                    <a:pt x="725" y="2395"/>
                  </a:lnTo>
                  <a:lnTo>
                    <a:pt x="7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60"/>
            <p:cNvSpPr/>
            <p:nvPr/>
          </p:nvSpPr>
          <p:spPr>
            <a:xfrm>
              <a:off x="-57679825" y="3353300"/>
              <a:ext cx="18925" cy="65400"/>
            </a:xfrm>
            <a:custGeom>
              <a:avLst/>
              <a:gdLst/>
              <a:ahLst/>
              <a:cxnLst/>
              <a:rect l="l" t="t" r="r" b="b"/>
              <a:pathLst>
                <a:path w="757" h="2616" extrusionOk="0">
                  <a:moveTo>
                    <a:pt x="1" y="0"/>
                  </a:moveTo>
                  <a:lnTo>
                    <a:pt x="1" y="2395"/>
                  </a:lnTo>
                  <a:lnTo>
                    <a:pt x="1" y="2615"/>
                  </a:lnTo>
                  <a:cubicBezTo>
                    <a:pt x="442" y="2332"/>
                    <a:pt x="757" y="1859"/>
                    <a:pt x="757" y="1292"/>
                  </a:cubicBezTo>
                  <a:cubicBezTo>
                    <a:pt x="757" y="756"/>
                    <a:pt x="442" y="284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60"/>
            <p:cNvSpPr/>
            <p:nvPr/>
          </p:nvSpPr>
          <p:spPr>
            <a:xfrm>
              <a:off x="-57956275" y="3255625"/>
              <a:ext cx="319000" cy="55175"/>
            </a:xfrm>
            <a:custGeom>
              <a:avLst/>
              <a:gdLst/>
              <a:ahLst/>
              <a:cxnLst/>
              <a:rect l="l" t="t" r="r" b="b"/>
              <a:pathLst>
                <a:path w="12760" h="2207" extrusionOk="0">
                  <a:moveTo>
                    <a:pt x="442" y="1"/>
                  </a:moveTo>
                  <a:cubicBezTo>
                    <a:pt x="190" y="1"/>
                    <a:pt x="1" y="253"/>
                    <a:pt x="64" y="442"/>
                  </a:cubicBezTo>
                  <a:cubicBezTo>
                    <a:pt x="284" y="1481"/>
                    <a:pt x="1261" y="2206"/>
                    <a:pt x="2332" y="2206"/>
                  </a:cubicBezTo>
                  <a:lnTo>
                    <a:pt x="10523" y="2206"/>
                  </a:lnTo>
                  <a:cubicBezTo>
                    <a:pt x="11563" y="2206"/>
                    <a:pt x="12571" y="1418"/>
                    <a:pt x="12760" y="442"/>
                  </a:cubicBezTo>
                  <a:cubicBezTo>
                    <a:pt x="12603" y="221"/>
                    <a:pt x="12445" y="1"/>
                    <a:pt x="12193" y="1"/>
                  </a:cubicBezTo>
                  <a:lnTo>
                    <a:pt x="10303" y="1"/>
                  </a:lnTo>
                  <a:lnTo>
                    <a:pt x="10303" y="757"/>
                  </a:lnTo>
                  <a:cubicBezTo>
                    <a:pt x="10303" y="946"/>
                    <a:pt x="10145" y="1103"/>
                    <a:pt x="9956" y="1103"/>
                  </a:cubicBezTo>
                  <a:cubicBezTo>
                    <a:pt x="9767" y="1103"/>
                    <a:pt x="9610" y="946"/>
                    <a:pt x="9610" y="757"/>
                  </a:cubicBezTo>
                  <a:lnTo>
                    <a:pt x="9610" y="1"/>
                  </a:lnTo>
                  <a:lnTo>
                    <a:pt x="8853" y="1"/>
                  </a:lnTo>
                  <a:lnTo>
                    <a:pt x="8853" y="757"/>
                  </a:lnTo>
                  <a:cubicBezTo>
                    <a:pt x="8853" y="946"/>
                    <a:pt x="8696" y="1103"/>
                    <a:pt x="8507" y="1103"/>
                  </a:cubicBezTo>
                  <a:cubicBezTo>
                    <a:pt x="8318" y="1103"/>
                    <a:pt x="8160" y="946"/>
                    <a:pt x="8160" y="757"/>
                  </a:cubicBezTo>
                  <a:lnTo>
                    <a:pt x="8160" y="1"/>
                  </a:lnTo>
                  <a:lnTo>
                    <a:pt x="7404" y="1"/>
                  </a:lnTo>
                  <a:lnTo>
                    <a:pt x="7404" y="757"/>
                  </a:lnTo>
                  <a:cubicBezTo>
                    <a:pt x="7404" y="946"/>
                    <a:pt x="7247" y="1103"/>
                    <a:pt x="7058" y="1103"/>
                  </a:cubicBezTo>
                  <a:cubicBezTo>
                    <a:pt x="6837" y="1103"/>
                    <a:pt x="6680" y="946"/>
                    <a:pt x="6680" y="757"/>
                  </a:cubicBezTo>
                  <a:lnTo>
                    <a:pt x="6680" y="1"/>
                  </a:lnTo>
                  <a:lnTo>
                    <a:pt x="5955" y="1"/>
                  </a:lnTo>
                  <a:lnTo>
                    <a:pt x="5955" y="757"/>
                  </a:lnTo>
                  <a:cubicBezTo>
                    <a:pt x="5955" y="946"/>
                    <a:pt x="5797" y="1103"/>
                    <a:pt x="5577" y="1103"/>
                  </a:cubicBezTo>
                  <a:cubicBezTo>
                    <a:pt x="5388" y="1103"/>
                    <a:pt x="5230" y="946"/>
                    <a:pt x="5230" y="757"/>
                  </a:cubicBezTo>
                  <a:lnTo>
                    <a:pt x="5230" y="1"/>
                  </a:lnTo>
                  <a:lnTo>
                    <a:pt x="4474" y="1"/>
                  </a:lnTo>
                  <a:lnTo>
                    <a:pt x="4474" y="757"/>
                  </a:lnTo>
                  <a:cubicBezTo>
                    <a:pt x="4474" y="946"/>
                    <a:pt x="4317" y="1103"/>
                    <a:pt x="4128" y="1103"/>
                  </a:cubicBezTo>
                  <a:cubicBezTo>
                    <a:pt x="3939" y="1103"/>
                    <a:pt x="3781" y="946"/>
                    <a:pt x="3781" y="757"/>
                  </a:cubicBezTo>
                  <a:lnTo>
                    <a:pt x="3781" y="1"/>
                  </a:lnTo>
                  <a:lnTo>
                    <a:pt x="3025" y="1"/>
                  </a:lnTo>
                  <a:lnTo>
                    <a:pt x="3025" y="757"/>
                  </a:lnTo>
                  <a:cubicBezTo>
                    <a:pt x="3025" y="946"/>
                    <a:pt x="2867" y="1103"/>
                    <a:pt x="2678" y="1103"/>
                  </a:cubicBezTo>
                  <a:cubicBezTo>
                    <a:pt x="2489" y="1103"/>
                    <a:pt x="2332" y="946"/>
                    <a:pt x="2332" y="757"/>
                  </a:cubicBezTo>
                  <a:lnTo>
                    <a:pt x="233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60"/>
            <p:cNvSpPr/>
            <p:nvPr/>
          </p:nvSpPr>
          <p:spPr>
            <a:xfrm>
              <a:off x="-57868050" y="3494275"/>
              <a:ext cx="18900" cy="22875"/>
            </a:xfrm>
            <a:custGeom>
              <a:avLst/>
              <a:gdLst/>
              <a:ahLst/>
              <a:cxnLst/>
              <a:rect l="l" t="t" r="r" b="b"/>
              <a:pathLst>
                <a:path w="756" h="915" extrusionOk="0">
                  <a:moveTo>
                    <a:pt x="0" y="1"/>
                  </a:moveTo>
                  <a:lnTo>
                    <a:pt x="0" y="536"/>
                  </a:lnTo>
                  <a:lnTo>
                    <a:pt x="32" y="536"/>
                  </a:lnTo>
                  <a:cubicBezTo>
                    <a:pt x="32" y="757"/>
                    <a:pt x="189" y="914"/>
                    <a:pt x="410" y="914"/>
                  </a:cubicBezTo>
                  <a:cubicBezTo>
                    <a:pt x="599" y="914"/>
                    <a:pt x="756" y="757"/>
                    <a:pt x="756" y="536"/>
                  </a:cubicBezTo>
                  <a:lnTo>
                    <a:pt x="756" y="473"/>
                  </a:lnTo>
                  <a:cubicBezTo>
                    <a:pt x="473" y="347"/>
                    <a:pt x="252" y="158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60"/>
            <p:cNvSpPr/>
            <p:nvPr/>
          </p:nvSpPr>
          <p:spPr>
            <a:xfrm>
              <a:off x="-57755425" y="3494275"/>
              <a:ext cx="18125" cy="22875"/>
            </a:xfrm>
            <a:custGeom>
              <a:avLst/>
              <a:gdLst/>
              <a:ahLst/>
              <a:cxnLst/>
              <a:rect l="l" t="t" r="r" b="b"/>
              <a:pathLst>
                <a:path w="725" h="915" extrusionOk="0">
                  <a:moveTo>
                    <a:pt x="725" y="1"/>
                  </a:moveTo>
                  <a:cubicBezTo>
                    <a:pt x="504" y="190"/>
                    <a:pt x="252" y="347"/>
                    <a:pt x="0" y="473"/>
                  </a:cubicBezTo>
                  <a:lnTo>
                    <a:pt x="0" y="536"/>
                  </a:lnTo>
                  <a:lnTo>
                    <a:pt x="32" y="536"/>
                  </a:lnTo>
                  <a:cubicBezTo>
                    <a:pt x="32" y="757"/>
                    <a:pt x="189" y="914"/>
                    <a:pt x="378" y="914"/>
                  </a:cubicBezTo>
                  <a:cubicBezTo>
                    <a:pt x="567" y="914"/>
                    <a:pt x="725" y="757"/>
                    <a:pt x="725" y="536"/>
                  </a:cubicBezTo>
                  <a:lnTo>
                    <a:pt x="7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60"/>
            <p:cNvSpPr/>
            <p:nvPr/>
          </p:nvSpPr>
          <p:spPr>
            <a:xfrm>
              <a:off x="-57903500" y="3329675"/>
              <a:ext cx="204800" cy="187475"/>
            </a:xfrm>
            <a:custGeom>
              <a:avLst/>
              <a:gdLst/>
              <a:ahLst/>
              <a:cxnLst/>
              <a:rect l="l" t="t" r="r" b="b"/>
              <a:pathLst>
                <a:path w="8192" h="7499" extrusionOk="0">
                  <a:moveTo>
                    <a:pt x="2615" y="756"/>
                  </a:moveTo>
                  <a:cubicBezTo>
                    <a:pt x="2804" y="756"/>
                    <a:pt x="2962" y="914"/>
                    <a:pt x="2962" y="1103"/>
                  </a:cubicBezTo>
                  <a:cubicBezTo>
                    <a:pt x="2962" y="1292"/>
                    <a:pt x="2804" y="1449"/>
                    <a:pt x="2615" y="1449"/>
                  </a:cubicBezTo>
                  <a:cubicBezTo>
                    <a:pt x="2395" y="1449"/>
                    <a:pt x="2269" y="1292"/>
                    <a:pt x="2269" y="1103"/>
                  </a:cubicBezTo>
                  <a:cubicBezTo>
                    <a:pt x="2206" y="945"/>
                    <a:pt x="2395" y="756"/>
                    <a:pt x="2615" y="756"/>
                  </a:cubicBezTo>
                  <a:close/>
                  <a:moveTo>
                    <a:pt x="5608" y="756"/>
                  </a:moveTo>
                  <a:cubicBezTo>
                    <a:pt x="5797" y="756"/>
                    <a:pt x="5955" y="914"/>
                    <a:pt x="5955" y="1103"/>
                  </a:cubicBezTo>
                  <a:cubicBezTo>
                    <a:pt x="5955" y="1292"/>
                    <a:pt x="5797" y="1449"/>
                    <a:pt x="5608" y="1449"/>
                  </a:cubicBezTo>
                  <a:cubicBezTo>
                    <a:pt x="5388" y="1449"/>
                    <a:pt x="5230" y="1292"/>
                    <a:pt x="5230" y="1103"/>
                  </a:cubicBezTo>
                  <a:cubicBezTo>
                    <a:pt x="5199" y="945"/>
                    <a:pt x="5356" y="756"/>
                    <a:pt x="5608" y="756"/>
                  </a:cubicBezTo>
                  <a:close/>
                  <a:moveTo>
                    <a:pt x="5159" y="4072"/>
                  </a:moveTo>
                  <a:cubicBezTo>
                    <a:pt x="5254" y="4072"/>
                    <a:pt x="5340" y="4112"/>
                    <a:pt x="5388" y="4190"/>
                  </a:cubicBezTo>
                  <a:cubicBezTo>
                    <a:pt x="5545" y="4348"/>
                    <a:pt x="5545" y="4568"/>
                    <a:pt x="5388" y="4694"/>
                  </a:cubicBezTo>
                  <a:cubicBezTo>
                    <a:pt x="5041" y="5041"/>
                    <a:pt x="4569" y="5230"/>
                    <a:pt x="4096" y="5230"/>
                  </a:cubicBezTo>
                  <a:cubicBezTo>
                    <a:pt x="3623" y="5230"/>
                    <a:pt x="3119" y="5041"/>
                    <a:pt x="2804" y="4694"/>
                  </a:cubicBezTo>
                  <a:cubicBezTo>
                    <a:pt x="2647" y="4537"/>
                    <a:pt x="2647" y="4285"/>
                    <a:pt x="2804" y="4190"/>
                  </a:cubicBezTo>
                  <a:cubicBezTo>
                    <a:pt x="2883" y="4112"/>
                    <a:pt x="2978" y="4072"/>
                    <a:pt x="3068" y="4072"/>
                  </a:cubicBezTo>
                  <a:cubicBezTo>
                    <a:pt x="3159" y="4072"/>
                    <a:pt x="3245" y="4112"/>
                    <a:pt x="3308" y="4190"/>
                  </a:cubicBezTo>
                  <a:cubicBezTo>
                    <a:pt x="3513" y="4379"/>
                    <a:pt x="3797" y="4474"/>
                    <a:pt x="4084" y="4474"/>
                  </a:cubicBezTo>
                  <a:cubicBezTo>
                    <a:pt x="4372" y="4474"/>
                    <a:pt x="4663" y="4379"/>
                    <a:pt x="4884" y="4190"/>
                  </a:cubicBezTo>
                  <a:cubicBezTo>
                    <a:pt x="4962" y="4112"/>
                    <a:pt x="5065" y="4072"/>
                    <a:pt x="5159" y="4072"/>
                  </a:cubicBezTo>
                  <a:close/>
                  <a:moveTo>
                    <a:pt x="0" y="0"/>
                  </a:moveTo>
                  <a:lnTo>
                    <a:pt x="0" y="3403"/>
                  </a:lnTo>
                  <a:cubicBezTo>
                    <a:pt x="0" y="4663"/>
                    <a:pt x="599" y="5829"/>
                    <a:pt x="1513" y="6585"/>
                  </a:cubicBezTo>
                  <a:lnTo>
                    <a:pt x="1513" y="4127"/>
                  </a:lnTo>
                  <a:cubicBezTo>
                    <a:pt x="1513" y="3119"/>
                    <a:pt x="2332" y="2300"/>
                    <a:pt x="3340" y="2300"/>
                  </a:cubicBezTo>
                  <a:cubicBezTo>
                    <a:pt x="3560" y="2300"/>
                    <a:pt x="3718" y="2458"/>
                    <a:pt x="3718" y="2647"/>
                  </a:cubicBezTo>
                  <a:cubicBezTo>
                    <a:pt x="3718" y="2836"/>
                    <a:pt x="3560" y="2993"/>
                    <a:pt x="3340" y="2993"/>
                  </a:cubicBezTo>
                  <a:cubicBezTo>
                    <a:pt x="2710" y="2993"/>
                    <a:pt x="2237" y="3497"/>
                    <a:pt x="2237" y="4096"/>
                  </a:cubicBezTo>
                  <a:lnTo>
                    <a:pt x="2237" y="7026"/>
                  </a:lnTo>
                  <a:cubicBezTo>
                    <a:pt x="2804" y="7278"/>
                    <a:pt x="3434" y="7498"/>
                    <a:pt x="4096" y="7498"/>
                  </a:cubicBezTo>
                  <a:cubicBezTo>
                    <a:pt x="4758" y="7498"/>
                    <a:pt x="5388" y="7341"/>
                    <a:pt x="5955" y="7026"/>
                  </a:cubicBezTo>
                  <a:lnTo>
                    <a:pt x="5955" y="4096"/>
                  </a:lnTo>
                  <a:cubicBezTo>
                    <a:pt x="5955" y="3466"/>
                    <a:pt x="5451" y="2993"/>
                    <a:pt x="4852" y="2993"/>
                  </a:cubicBezTo>
                  <a:cubicBezTo>
                    <a:pt x="4663" y="2993"/>
                    <a:pt x="4506" y="2836"/>
                    <a:pt x="4506" y="2647"/>
                  </a:cubicBezTo>
                  <a:cubicBezTo>
                    <a:pt x="4506" y="2458"/>
                    <a:pt x="4663" y="2300"/>
                    <a:pt x="4852" y="2300"/>
                  </a:cubicBezTo>
                  <a:cubicBezTo>
                    <a:pt x="5860" y="2300"/>
                    <a:pt x="6711" y="3119"/>
                    <a:pt x="6711" y="4127"/>
                  </a:cubicBezTo>
                  <a:lnTo>
                    <a:pt x="6711" y="6585"/>
                  </a:lnTo>
                  <a:cubicBezTo>
                    <a:pt x="7593" y="5829"/>
                    <a:pt x="8192" y="4663"/>
                    <a:pt x="8192" y="3403"/>
                  </a:cubicBezTo>
                  <a:lnTo>
                    <a:pt x="819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60"/>
            <p:cNvSpPr/>
            <p:nvPr/>
          </p:nvSpPr>
          <p:spPr>
            <a:xfrm>
              <a:off x="-57860975" y="3197925"/>
              <a:ext cx="119750" cy="37250"/>
            </a:xfrm>
            <a:custGeom>
              <a:avLst/>
              <a:gdLst/>
              <a:ahLst/>
              <a:cxnLst/>
              <a:rect l="l" t="t" r="r" b="b"/>
              <a:pathLst>
                <a:path w="4790" h="1490" extrusionOk="0">
                  <a:moveTo>
                    <a:pt x="2383" y="1"/>
                  </a:moveTo>
                  <a:cubicBezTo>
                    <a:pt x="1812" y="1"/>
                    <a:pt x="1245" y="214"/>
                    <a:pt x="851" y="639"/>
                  </a:cubicBezTo>
                  <a:lnTo>
                    <a:pt x="1" y="1490"/>
                  </a:lnTo>
                  <a:lnTo>
                    <a:pt x="4789" y="1490"/>
                  </a:lnTo>
                  <a:lnTo>
                    <a:pt x="3939" y="639"/>
                  </a:lnTo>
                  <a:cubicBezTo>
                    <a:pt x="3529" y="214"/>
                    <a:pt x="2954" y="1"/>
                    <a:pt x="23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1" name="Google Shape;1611;p60"/>
          <p:cNvSpPr txBox="1"/>
          <p:nvPr/>
        </p:nvSpPr>
        <p:spPr>
          <a:xfrm>
            <a:off x="959075" y="1586785"/>
            <a:ext cx="20484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ĐẶT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VẤN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ĐỀ</a:t>
            </a:r>
            <a:endParaRPr lang="en-US" sz="2100" b="1" dirty="0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612" name="Google Shape;1612;p60"/>
          <p:cNvSpPr txBox="1"/>
          <p:nvPr/>
        </p:nvSpPr>
        <p:spPr>
          <a:xfrm>
            <a:off x="959075" y="1853187"/>
            <a:ext cx="2048400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13" name="Google Shape;1613;p60"/>
          <p:cNvSpPr txBox="1"/>
          <p:nvPr/>
        </p:nvSpPr>
        <p:spPr>
          <a:xfrm>
            <a:off x="959075" y="3155531"/>
            <a:ext cx="20502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KẾT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LUẬN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endParaRPr lang="en-US" sz="2100" b="1" dirty="0">
              <a:solidFill>
                <a:schemeClr val="accent3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1614" name="Google Shape;1614;p60"/>
          <p:cNvSpPr txBox="1"/>
          <p:nvPr/>
        </p:nvSpPr>
        <p:spPr>
          <a:xfrm>
            <a:off x="959075" y="3421921"/>
            <a:ext cx="20502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15" name="Google Shape;1615;p60"/>
          <p:cNvSpPr txBox="1"/>
          <p:nvPr/>
        </p:nvSpPr>
        <p:spPr>
          <a:xfrm>
            <a:off x="6354500" y="1584960"/>
            <a:ext cx="20484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GIẢI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QUYẾT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VẤN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ĐỀ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endParaRPr lang="en-US" sz="2100" b="1" dirty="0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616" name="Google Shape;1616;p60"/>
          <p:cNvSpPr txBox="1"/>
          <p:nvPr/>
        </p:nvSpPr>
        <p:spPr>
          <a:xfrm>
            <a:off x="6354500" y="1851362"/>
            <a:ext cx="2048400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17" name="Google Shape;1617;p60"/>
          <p:cNvSpPr txBox="1"/>
          <p:nvPr/>
        </p:nvSpPr>
        <p:spPr>
          <a:xfrm>
            <a:off x="6354500" y="3157728"/>
            <a:ext cx="20502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TÀI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LIỆU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THAM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r>
              <a:rPr lang="en-US" sz="2100" b="1" dirty="0" err="1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KHẢO</a:t>
            </a:r>
            <a:r>
              <a:rPr lang="en-US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 </a:t>
            </a:r>
            <a:endParaRPr lang="en-US" sz="2100" b="1" dirty="0">
              <a:solidFill>
                <a:schemeClr val="accent3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1618" name="Google Shape;1618;p60"/>
          <p:cNvSpPr txBox="1"/>
          <p:nvPr/>
        </p:nvSpPr>
        <p:spPr>
          <a:xfrm>
            <a:off x="6354500" y="3424118"/>
            <a:ext cx="20502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cxnSp>
        <p:nvCxnSpPr>
          <p:cNvPr id="1619" name="Google Shape;1619;p60"/>
          <p:cNvCxnSpPr>
            <a:endCxn id="1586" idx="0"/>
          </p:cNvCxnSpPr>
          <p:nvPr/>
        </p:nvCxnSpPr>
        <p:spPr>
          <a:xfrm>
            <a:off x="3008437" y="1629038"/>
            <a:ext cx="1241400" cy="100500"/>
          </a:xfrm>
          <a:prstGeom prst="curvedConnector2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0" name="Google Shape;1620;p60"/>
          <p:cNvCxnSpPr>
            <a:stCxn id="1617" idx="1"/>
            <a:endCxn id="1587" idx="2"/>
          </p:cNvCxnSpPr>
          <p:nvPr/>
        </p:nvCxnSpPr>
        <p:spPr>
          <a:xfrm flipH="1">
            <a:off x="4894100" y="3318528"/>
            <a:ext cx="1460400" cy="424200"/>
          </a:xfrm>
          <a:prstGeom prst="curvedConnector4">
            <a:avLst>
              <a:gd name="adj1" fmla="val 38967"/>
              <a:gd name="adj2" fmla="val 232079"/>
            </a:avLst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1" name="Google Shape;1621;p60"/>
          <p:cNvCxnSpPr>
            <a:stCxn id="1613" idx="3"/>
            <a:endCxn id="1589" idx="1"/>
          </p:cNvCxnSpPr>
          <p:nvPr/>
        </p:nvCxnSpPr>
        <p:spPr>
          <a:xfrm rot="10800000" flipH="1">
            <a:off x="3009275" y="3051731"/>
            <a:ext cx="558300" cy="264600"/>
          </a:xfrm>
          <a:prstGeom prst="curvedConnector3">
            <a:avLst>
              <a:gd name="adj1" fmla="val 8439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22" name="Google Shape;1622;p60"/>
          <p:cNvCxnSpPr>
            <a:stCxn id="1615" idx="1"/>
            <a:endCxn id="1588" idx="3"/>
          </p:cNvCxnSpPr>
          <p:nvPr/>
        </p:nvCxnSpPr>
        <p:spPr>
          <a:xfrm flipH="1">
            <a:off x="5570300" y="1745760"/>
            <a:ext cx="784200" cy="661800"/>
          </a:xfrm>
          <a:prstGeom prst="curvedConnector3">
            <a:avLst>
              <a:gd name="adj1" fmla="val 29466"/>
            </a:avLst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47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7432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8" name="Google Shape;1188;p47"/>
          <p:cNvSpPr txBox="1">
            <a:spLocks noGrp="1"/>
          </p:cNvSpPr>
          <p:nvPr>
            <p:ph type="subTitle" idx="1"/>
          </p:nvPr>
        </p:nvSpPr>
        <p:spPr>
          <a:xfrm>
            <a:off x="2005975" y="2005675"/>
            <a:ext cx="2390100" cy="131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7432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pic>
        <p:nvPicPr>
          <p:cNvPr id="1200" name="Google Shape;1200;p47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1325" y="1798690"/>
            <a:ext cx="961326" cy="80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Content Placeholder 3" descr="C:\Users\Asus\Downloads\Lớp.png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81292" cy="49764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00672E45-7E79-83F1-869B-BDB590C9A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xmlns="" id="{CDDF32B7-663B-C114-14E0-65A467C276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116" y="127538"/>
            <a:ext cx="9057347" cy="5013844"/>
          </a:xfrm>
        </p:spPr>
      </p:pic>
    </p:spTree>
    <p:extLst>
      <p:ext uri="{BB962C8B-B14F-4D97-AF65-F5344CB8AC3E}">
        <p14:creationId xmlns:p14="http://schemas.microsoft.com/office/powerpoint/2010/main" val="253006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39"/>
          <p:cNvSpPr txBox="1">
            <a:spLocks noGrp="1"/>
          </p:cNvSpPr>
          <p:nvPr>
            <p:ph type="title"/>
          </p:nvPr>
        </p:nvSpPr>
        <p:spPr>
          <a:xfrm>
            <a:off x="2148900" y="924712"/>
            <a:ext cx="4846200" cy="762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vi-VN" b="1" dirty="0" smtClean="0">
                <a:ln/>
                <a:solidFill>
                  <a:schemeClr val="accent4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ln/>
                <a:solidFill>
                  <a:schemeClr val="accent4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 </a:t>
            </a:r>
            <a:endParaRPr b="1" dirty="0">
              <a:ln/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6" name="Google Shape;1006;p39"/>
          <p:cNvSpPr txBox="1">
            <a:spLocks noGrp="1"/>
          </p:cNvSpPr>
          <p:nvPr>
            <p:ph type="subTitle" idx="1"/>
          </p:nvPr>
        </p:nvSpPr>
        <p:spPr>
          <a:xfrm>
            <a:off x="1895461" y="1918010"/>
            <a:ext cx="5865788" cy="170976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buFont typeface="Wingdings" panose="020B0503020204020204" pitchFamily="34" charset="0"/>
              <a:buChar char="v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slide,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p49"/>
          <p:cNvSpPr txBox="1">
            <a:spLocks noGrp="1"/>
          </p:cNvSpPr>
          <p:nvPr>
            <p:ph type="title"/>
          </p:nvPr>
        </p:nvSpPr>
        <p:spPr>
          <a:xfrm>
            <a:off x="2217274" y="561834"/>
            <a:ext cx="1596443" cy="3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</a:t>
            </a:r>
            <a:endParaRPr dirty="0"/>
          </a:p>
        </p:txBody>
      </p:sp>
      <p:sp>
        <p:nvSpPr>
          <p:cNvPr id="1257" name="Google Shape;1257;p49"/>
          <p:cNvSpPr txBox="1">
            <a:spLocks noGrp="1"/>
          </p:cNvSpPr>
          <p:nvPr>
            <p:ph type="subTitle" idx="1"/>
          </p:nvPr>
        </p:nvSpPr>
        <p:spPr>
          <a:xfrm>
            <a:off x="1115122" y="1113639"/>
            <a:ext cx="2776654" cy="322386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l" fontAlgn="t"/>
            <a:r>
              <a:rPr lang="en-US" sz="2000" dirty="0"/>
              <a:t>a. </a:t>
            </a:r>
            <a:r>
              <a:rPr lang="en-US" sz="2000" dirty="0" err="1"/>
              <a:t>Chỉnh</a:t>
            </a:r>
            <a:r>
              <a:rPr lang="en-US" sz="2000" dirty="0"/>
              <a:t> </a:t>
            </a:r>
            <a:r>
              <a:rPr lang="en-US" sz="2000" dirty="0" err="1"/>
              <a:t>sửa</a:t>
            </a:r>
            <a:r>
              <a:rPr lang="en-US" sz="2000" dirty="0"/>
              <a:t>, </a:t>
            </a:r>
            <a:r>
              <a:rPr lang="en-US" sz="2000" dirty="0" err="1"/>
              <a:t>hoàn</a:t>
            </a:r>
            <a:r>
              <a:rPr lang="en-US" sz="2000" dirty="0"/>
              <a:t> </a:t>
            </a:r>
            <a:r>
              <a:rPr lang="en-US" sz="2000" dirty="0" err="1"/>
              <a:t>thiện</a:t>
            </a:r>
            <a:r>
              <a:rPr lang="en-US" sz="2000" dirty="0"/>
              <a:t> </a:t>
            </a:r>
          </a:p>
          <a:p>
            <a:pPr algn="l" fontAlgn="t"/>
            <a:r>
              <a:rPr lang="en-US" sz="2000" dirty="0"/>
              <a:t>b. </a:t>
            </a:r>
            <a:r>
              <a:rPr lang="en-US" sz="2000" dirty="0" err="1" smtClean="0"/>
              <a:t>Tài</a:t>
            </a:r>
            <a:r>
              <a:rPr lang="en-US" sz="2000" dirty="0" smtClean="0"/>
              <a:t> </a:t>
            </a:r>
            <a:r>
              <a:rPr lang="en-US" sz="2000" dirty="0" err="1"/>
              <a:t>liệu</a:t>
            </a:r>
            <a:r>
              <a:rPr lang="en-US" sz="2000" dirty="0"/>
              <a:t> </a:t>
            </a:r>
            <a:r>
              <a:rPr lang="en-US" sz="2000" dirty="0" err="1"/>
              <a:t>tham</a:t>
            </a:r>
            <a:r>
              <a:rPr lang="en-US" sz="2000" dirty="0"/>
              <a:t> </a:t>
            </a:r>
            <a:r>
              <a:rPr lang="en-US" sz="2000" dirty="0" err="1"/>
              <a:t>khảo</a:t>
            </a:r>
            <a:r>
              <a:rPr lang="en-US" sz="2000" dirty="0"/>
              <a:t> </a:t>
            </a:r>
          </a:p>
          <a:p>
            <a:pPr algn="l" fontAlgn="t"/>
            <a:r>
              <a:rPr lang="en-US" sz="2000" dirty="0"/>
              <a:t>c. </a:t>
            </a:r>
            <a:r>
              <a:rPr lang="en-US" sz="2000" dirty="0" err="1"/>
              <a:t>Luận</a:t>
            </a:r>
            <a:r>
              <a:rPr lang="en-US" sz="2000" dirty="0"/>
              <a:t> </a:t>
            </a:r>
            <a:r>
              <a:rPr lang="en-US" sz="2000" dirty="0" err="1"/>
              <a:t>điểm</a:t>
            </a:r>
            <a:r>
              <a:rPr lang="en-US" sz="2000" dirty="0"/>
              <a:t> </a:t>
            </a:r>
          </a:p>
          <a:p>
            <a:pPr algn="l" fontAlgn="t"/>
            <a:r>
              <a:rPr lang="en-US" sz="2000" dirty="0"/>
              <a:t>d. </a:t>
            </a:r>
            <a:r>
              <a:rPr lang="en-US" sz="2000" dirty="0" err="1"/>
              <a:t>Tìm</a:t>
            </a:r>
            <a:r>
              <a:rPr lang="en-US" sz="2000" dirty="0"/>
              <a:t> </a:t>
            </a:r>
            <a:r>
              <a:rPr lang="en-US" sz="2000" dirty="0" err="1"/>
              <a:t>hiểu</a:t>
            </a:r>
            <a:endParaRPr lang="en-US" sz="2000" dirty="0"/>
          </a:p>
          <a:p>
            <a:pPr algn="l" fontAlgn="t"/>
            <a:r>
              <a:rPr lang="en-US" sz="2000" dirty="0"/>
              <a:t>e. 4</a:t>
            </a:r>
          </a:p>
        </p:txBody>
      </p:sp>
      <p:sp>
        <p:nvSpPr>
          <p:cNvPr id="1258" name="Google Shape;1258;p49"/>
          <p:cNvSpPr txBox="1">
            <a:spLocks noGrp="1"/>
          </p:cNvSpPr>
          <p:nvPr>
            <p:ph type="subTitle" idx="2"/>
          </p:nvPr>
        </p:nvSpPr>
        <p:spPr>
          <a:xfrm>
            <a:off x="4572000" y="852960"/>
            <a:ext cx="3914077" cy="284281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l" fontAlgn="t"/>
            <a:r>
              <a:rPr lang="en-US" dirty="0"/>
              <a:t>1.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nhằm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…., </a:t>
            </a:r>
            <a:r>
              <a:rPr lang="en-US" dirty="0" err="1"/>
              <a:t>khám</a:t>
            </a:r>
            <a:r>
              <a:rPr lang="en-US" dirty="0"/>
              <a:t> </a:t>
            </a:r>
            <a:r>
              <a:rPr lang="en-US" dirty="0" err="1"/>
              <a:t>phá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đời</a:t>
            </a:r>
            <a:r>
              <a:rPr lang="en-US" dirty="0"/>
              <a:t> </a:t>
            </a:r>
            <a:r>
              <a:rPr lang="en-US" dirty="0" err="1"/>
              <a:t>sống</a:t>
            </a:r>
            <a:r>
              <a:rPr lang="en-US" dirty="0"/>
              <a:t> </a:t>
            </a:r>
            <a:r>
              <a:rPr lang="en-US" dirty="0" err="1"/>
              <a:t>xã</a:t>
            </a:r>
            <a:r>
              <a:rPr lang="en-US" dirty="0"/>
              <a:t> </a:t>
            </a:r>
            <a:r>
              <a:rPr lang="en-US" dirty="0" err="1"/>
              <a:t>hội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nhiên</a:t>
            </a:r>
            <a:r>
              <a:rPr lang="en-US" dirty="0"/>
              <a:t> qua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 </a:t>
            </a:r>
          </a:p>
          <a:p>
            <a:pPr algn="l" fontAlgn="t"/>
            <a:r>
              <a:rPr lang="en-US" dirty="0"/>
              <a:t>2.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qua </a:t>
            </a:r>
            <a:r>
              <a:rPr lang="en-US" dirty="0" err="1"/>
              <a:t>các</a:t>
            </a:r>
            <a:r>
              <a:rPr lang="en-US" dirty="0"/>
              <a:t>… </a:t>
            </a:r>
            <a:r>
              <a:rPr lang="en-US" dirty="0" err="1"/>
              <a:t>sáng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,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.</a:t>
            </a:r>
          </a:p>
          <a:p>
            <a:pPr algn="l" fontAlgn="t"/>
            <a:r>
              <a:rPr lang="en-US" dirty="0"/>
              <a:t>3.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cương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… </a:t>
            </a:r>
            <a:r>
              <a:rPr lang="en-US" dirty="0" err="1"/>
              <a:t>phần</a:t>
            </a:r>
            <a:r>
              <a:rPr lang="en-US" dirty="0"/>
              <a:t> </a:t>
            </a:r>
          </a:p>
          <a:p>
            <a:pPr algn="l" fontAlgn="t"/>
            <a:r>
              <a:rPr lang="en-US" dirty="0"/>
              <a:t>4. </a:t>
            </a:r>
            <a:r>
              <a:rPr lang="en-US" dirty="0" err="1"/>
              <a:t>Cuối</a:t>
            </a:r>
            <a:r>
              <a:rPr lang="en-US" dirty="0"/>
              <a:t> 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….</a:t>
            </a:r>
          </a:p>
          <a:p>
            <a:pPr algn="l" fontAlgn="t"/>
            <a:r>
              <a:rPr lang="en-US" dirty="0"/>
              <a:t>5. </a:t>
            </a:r>
            <a:r>
              <a:rPr lang="en-US" dirty="0" err="1"/>
              <a:t>Khâu</a:t>
            </a:r>
            <a:r>
              <a:rPr lang="en-US" dirty="0"/>
              <a:t> </a:t>
            </a:r>
            <a:r>
              <a:rPr lang="en-US" dirty="0" err="1"/>
              <a:t>cuối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nghiên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: ….</a:t>
            </a:r>
          </a:p>
        </p:txBody>
      </p:sp>
      <p:sp>
        <p:nvSpPr>
          <p:cNvPr id="1259" name="Google Shape;1259;p49"/>
          <p:cNvSpPr txBox="1">
            <a:spLocks noGrp="1"/>
          </p:cNvSpPr>
          <p:nvPr>
            <p:ph type="subTitle" idx="3"/>
          </p:nvPr>
        </p:nvSpPr>
        <p:spPr>
          <a:xfrm>
            <a:off x="5737716" y="480343"/>
            <a:ext cx="2221001" cy="35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</a:t>
            </a:r>
            <a:endParaRPr dirty="0"/>
          </a:p>
        </p:txBody>
      </p:sp>
      <p:grpSp>
        <p:nvGrpSpPr>
          <p:cNvPr id="2" name="Group 1"/>
          <p:cNvGrpSpPr/>
          <p:nvPr/>
        </p:nvGrpSpPr>
        <p:grpSpPr>
          <a:xfrm>
            <a:off x="8307655" y="4086386"/>
            <a:ext cx="1103498" cy="923623"/>
            <a:chOff x="7660884" y="3869789"/>
            <a:chExt cx="1103498" cy="923623"/>
          </a:xfrm>
        </p:grpSpPr>
        <p:sp>
          <p:nvSpPr>
            <p:cNvPr id="1260" name="Google Shape;1260;p49"/>
            <p:cNvSpPr/>
            <p:nvPr/>
          </p:nvSpPr>
          <p:spPr>
            <a:xfrm rot="-2700000">
              <a:off x="7840759" y="3869789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9"/>
            <p:cNvSpPr/>
            <p:nvPr/>
          </p:nvSpPr>
          <p:spPr>
            <a:xfrm rot="-2700000">
              <a:off x="7660884" y="3869789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62" name="Google Shape;1262;p49"/>
            <p:cNvGrpSpPr/>
            <p:nvPr/>
          </p:nvGrpSpPr>
          <p:grpSpPr>
            <a:xfrm>
              <a:off x="7890588" y="4120130"/>
              <a:ext cx="464202" cy="422957"/>
              <a:chOff x="7760525" y="3977380"/>
              <a:chExt cx="464202" cy="422957"/>
            </a:xfrm>
          </p:grpSpPr>
          <p:sp>
            <p:nvSpPr>
              <p:cNvPr id="1263" name="Google Shape;1263;p49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49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49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49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49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49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49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49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271" name="Google Shape;1271;p49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57258" y="3787098"/>
            <a:ext cx="829483" cy="7611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72" name="Google Shape;1272;p49"/>
          <p:cNvGrpSpPr/>
          <p:nvPr/>
        </p:nvGrpSpPr>
        <p:grpSpPr>
          <a:xfrm>
            <a:off x="2375210" y="437716"/>
            <a:ext cx="478146" cy="484242"/>
            <a:chOff x="2590810" y="1030325"/>
            <a:chExt cx="760800" cy="761100"/>
          </a:xfrm>
        </p:grpSpPr>
        <p:sp>
          <p:nvSpPr>
            <p:cNvPr id="1273" name="Google Shape;1273;p49"/>
            <p:cNvSpPr/>
            <p:nvPr/>
          </p:nvSpPr>
          <p:spPr>
            <a:xfrm rot="-2700000">
              <a:off x="2702227" y="1141785"/>
              <a:ext cx="537967" cy="538179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4" name="Google Shape;1274;p49"/>
            <p:cNvGrpSpPr/>
            <p:nvPr/>
          </p:nvGrpSpPr>
          <p:grpSpPr>
            <a:xfrm>
              <a:off x="2816104" y="1256275"/>
              <a:ext cx="310190" cy="300133"/>
              <a:chOff x="-32568800" y="3232000"/>
              <a:chExt cx="291450" cy="282000"/>
            </a:xfrm>
          </p:grpSpPr>
          <p:sp>
            <p:nvSpPr>
              <p:cNvPr id="1275" name="Google Shape;1275;p49"/>
              <p:cNvSpPr/>
              <p:nvPr/>
            </p:nvSpPr>
            <p:spPr>
              <a:xfrm>
                <a:off x="-32545150" y="3232000"/>
                <a:ext cx="244175" cy="246550"/>
              </a:xfrm>
              <a:custGeom>
                <a:avLst/>
                <a:gdLst/>
                <a:ahLst/>
                <a:cxnLst/>
                <a:rect l="l" t="t" r="r" b="b"/>
                <a:pathLst>
                  <a:path w="9767" h="9862" extrusionOk="0">
                    <a:moveTo>
                      <a:pt x="4883" y="1"/>
                    </a:moveTo>
                    <a:cubicBezTo>
                      <a:pt x="4505" y="1"/>
                      <a:pt x="4222" y="316"/>
                      <a:pt x="4222" y="662"/>
                    </a:cubicBezTo>
                    <a:lnTo>
                      <a:pt x="4222" y="4128"/>
                    </a:lnTo>
                    <a:cubicBezTo>
                      <a:pt x="4159" y="4033"/>
                      <a:pt x="2899" y="1859"/>
                      <a:pt x="2772" y="1702"/>
                    </a:cubicBezTo>
                    <a:cubicBezTo>
                      <a:pt x="2639" y="1479"/>
                      <a:pt x="2394" y="1350"/>
                      <a:pt x="2151" y="1350"/>
                    </a:cubicBezTo>
                    <a:cubicBezTo>
                      <a:pt x="2051" y="1350"/>
                      <a:pt x="1951" y="1372"/>
                      <a:pt x="1859" y="1418"/>
                    </a:cubicBezTo>
                    <a:cubicBezTo>
                      <a:pt x="1512" y="1576"/>
                      <a:pt x="1386" y="2017"/>
                      <a:pt x="1544" y="2332"/>
                    </a:cubicBezTo>
                    <a:cubicBezTo>
                      <a:pt x="1544" y="2363"/>
                      <a:pt x="2804" y="4947"/>
                      <a:pt x="2836" y="4947"/>
                    </a:cubicBezTo>
                    <a:cubicBezTo>
                      <a:pt x="3434" y="4947"/>
                      <a:pt x="5261" y="4947"/>
                      <a:pt x="5261" y="6617"/>
                    </a:cubicBezTo>
                    <a:cubicBezTo>
                      <a:pt x="5261" y="6806"/>
                      <a:pt x="5104" y="6963"/>
                      <a:pt x="4883" y="6963"/>
                    </a:cubicBezTo>
                    <a:cubicBezTo>
                      <a:pt x="4694" y="6963"/>
                      <a:pt x="4537" y="6806"/>
                      <a:pt x="4537" y="6617"/>
                    </a:cubicBezTo>
                    <a:cubicBezTo>
                      <a:pt x="4537" y="6018"/>
                      <a:pt x="4253" y="5640"/>
                      <a:pt x="3056" y="5608"/>
                    </a:cubicBezTo>
                    <a:cubicBezTo>
                      <a:pt x="3056" y="5608"/>
                      <a:pt x="1260" y="4254"/>
                      <a:pt x="1197" y="4191"/>
                    </a:cubicBezTo>
                    <a:cubicBezTo>
                      <a:pt x="1060" y="4084"/>
                      <a:pt x="901" y="4029"/>
                      <a:pt x="745" y="4029"/>
                    </a:cubicBezTo>
                    <a:cubicBezTo>
                      <a:pt x="578" y="4029"/>
                      <a:pt x="414" y="4092"/>
                      <a:pt x="284" y="4222"/>
                    </a:cubicBezTo>
                    <a:cubicBezTo>
                      <a:pt x="0" y="4506"/>
                      <a:pt x="0" y="4915"/>
                      <a:pt x="284" y="5199"/>
                    </a:cubicBezTo>
                    <a:lnTo>
                      <a:pt x="1859" y="6774"/>
                    </a:lnTo>
                    <a:cubicBezTo>
                      <a:pt x="2048" y="6963"/>
                      <a:pt x="2142" y="7215"/>
                      <a:pt x="2142" y="7436"/>
                    </a:cubicBezTo>
                    <a:cubicBezTo>
                      <a:pt x="2142" y="8034"/>
                      <a:pt x="2520" y="8538"/>
                      <a:pt x="3088" y="8759"/>
                    </a:cubicBezTo>
                    <a:cubicBezTo>
                      <a:pt x="3245" y="8790"/>
                      <a:pt x="3371" y="8948"/>
                      <a:pt x="3434" y="9074"/>
                    </a:cubicBezTo>
                    <a:cubicBezTo>
                      <a:pt x="2426" y="8979"/>
                      <a:pt x="1260" y="8790"/>
                      <a:pt x="1103" y="8475"/>
                    </a:cubicBezTo>
                    <a:cubicBezTo>
                      <a:pt x="1103" y="8475"/>
                      <a:pt x="1197" y="8349"/>
                      <a:pt x="1638" y="8192"/>
                    </a:cubicBezTo>
                    <a:cubicBezTo>
                      <a:pt x="1544" y="8003"/>
                      <a:pt x="1481" y="7751"/>
                      <a:pt x="1481" y="7530"/>
                    </a:cubicBezTo>
                    <a:cubicBezTo>
                      <a:pt x="756" y="7782"/>
                      <a:pt x="441" y="8066"/>
                      <a:pt x="441" y="8475"/>
                    </a:cubicBezTo>
                    <a:cubicBezTo>
                      <a:pt x="441" y="9641"/>
                      <a:pt x="3718" y="9862"/>
                      <a:pt x="4883" y="9862"/>
                    </a:cubicBezTo>
                    <a:cubicBezTo>
                      <a:pt x="6081" y="9862"/>
                      <a:pt x="9357" y="9641"/>
                      <a:pt x="9357" y="8475"/>
                    </a:cubicBezTo>
                    <a:cubicBezTo>
                      <a:pt x="9357" y="8066"/>
                      <a:pt x="8979" y="7751"/>
                      <a:pt x="8317" y="7530"/>
                    </a:cubicBezTo>
                    <a:cubicBezTo>
                      <a:pt x="8317" y="7782"/>
                      <a:pt x="8286" y="8003"/>
                      <a:pt x="8160" y="8192"/>
                    </a:cubicBezTo>
                    <a:cubicBezTo>
                      <a:pt x="8286" y="8255"/>
                      <a:pt x="8349" y="8286"/>
                      <a:pt x="8443" y="8318"/>
                    </a:cubicBezTo>
                    <a:lnTo>
                      <a:pt x="8664" y="8444"/>
                    </a:lnTo>
                    <a:cubicBezTo>
                      <a:pt x="8475" y="8790"/>
                      <a:pt x="7372" y="8948"/>
                      <a:pt x="6364" y="9074"/>
                    </a:cubicBezTo>
                    <a:cubicBezTo>
                      <a:pt x="6427" y="8979"/>
                      <a:pt x="6553" y="8885"/>
                      <a:pt x="6711" y="8822"/>
                    </a:cubicBezTo>
                    <a:cubicBezTo>
                      <a:pt x="7246" y="8633"/>
                      <a:pt x="7656" y="8129"/>
                      <a:pt x="7656" y="7530"/>
                    </a:cubicBezTo>
                    <a:lnTo>
                      <a:pt x="7656" y="6428"/>
                    </a:lnTo>
                    <a:lnTo>
                      <a:pt x="9515" y="4569"/>
                    </a:lnTo>
                    <a:cubicBezTo>
                      <a:pt x="9767" y="4317"/>
                      <a:pt x="9767" y="3876"/>
                      <a:pt x="9515" y="3592"/>
                    </a:cubicBezTo>
                    <a:cubicBezTo>
                      <a:pt x="9373" y="3450"/>
                      <a:pt x="9192" y="3379"/>
                      <a:pt x="9010" y="3379"/>
                    </a:cubicBezTo>
                    <a:cubicBezTo>
                      <a:pt x="8829" y="3379"/>
                      <a:pt x="8648" y="3450"/>
                      <a:pt x="8506" y="3592"/>
                    </a:cubicBezTo>
                    <a:cubicBezTo>
                      <a:pt x="8191" y="3876"/>
                      <a:pt x="7498" y="4411"/>
                      <a:pt x="7026" y="4789"/>
                    </a:cubicBezTo>
                    <a:cubicBezTo>
                      <a:pt x="7089" y="4663"/>
                      <a:pt x="8191" y="2426"/>
                      <a:pt x="8254" y="2332"/>
                    </a:cubicBezTo>
                    <a:cubicBezTo>
                      <a:pt x="8412" y="1985"/>
                      <a:pt x="8286" y="1576"/>
                      <a:pt x="7939" y="1418"/>
                    </a:cubicBezTo>
                    <a:cubicBezTo>
                      <a:pt x="7847" y="1372"/>
                      <a:pt x="7747" y="1350"/>
                      <a:pt x="7647" y="1350"/>
                    </a:cubicBezTo>
                    <a:cubicBezTo>
                      <a:pt x="7404" y="1350"/>
                      <a:pt x="7159" y="1479"/>
                      <a:pt x="7026" y="1702"/>
                    </a:cubicBezTo>
                    <a:cubicBezTo>
                      <a:pt x="6900" y="1859"/>
                      <a:pt x="5639" y="4033"/>
                      <a:pt x="5576" y="4128"/>
                    </a:cubicBezTo>
                    <a:lnTo>
                      <a:pt x="5576" y="662"/>
                    </a:lnTo>
                    <a:cubicBezTo>
                      <a:pt x="5576" y="284"/>
                      <a:pt x="5261" y="1"/>
                      <a:pt x="48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49"/>
              <p:cNvSpPr/>
              <p:nvPr/>
            </p:nvSpPr>
            <p:spPr>
              <a:xfrm>
                <a:off x="-32568800" y="3392675"/>
                <a:ext cx="291450" cy="121325"/>
              </a:xfrm>
              <a:custGeom>
                <a:avLst/>
                <a:gdLst/>
                <a:ahLst/>
                <a:cxnLst/>
                <a:rect l="l" t="t" r="r" b="b"/>
                <a:pathLst>
                  <a:path w="11658" h="4853" extrusionOk="0">
                    <a:moveTo>
                      <a:pt x="9578" y="1"/>
                    </a:moveTo>
                    <a:lnTo>
                      <a:pt x="9263" y="316"/>
                    </a:lnTo>
                    <a:lnTo>
                      <a:pt x="9263" y="631"/>
                    </a:lnTo>
                    <a:cubicBezTo>
                      <a:pt x="10335" y="1040"/>
                      <a:pt x="10965" y="1576"/>
                      <a:pt x="10965" y="2143"/>
                    </a:cubicBezTo>
                    <a:cubicBezTo>
                      <a:pt x="10965" y="3119"/>
                      <a:pt x="8885" y="4191"/>
                      <a:pt x="5829" y="4191"/>
                    </a:cubicBezTo>
                    <a:cubicBezTo>
                      <a:pt x="2805" y="4191"/>
                      <a:pt x="726" y="3119"/>
                      <a:pt x="726" y="2143"/>
                    </a:cubicBezTo>
                    <a:cubicBezTo>
                      <a:pt x="726" y="1607"/>
                      <a:pt x="1261" y="1103"/>
                      <a:pt x="2175" y="725"/>
                    </a:cubicBezTo>
                    <a:lnTo>
                      <a:pt x="1671" y="190"/>
                    </a:lnTo>
                    <a:cubicBezTo>
                      <a:pt x="631" y="725"/>
                      <a:pt x="1" y="1387"/>
                      <a:pt x="1" y="2111"/>
                    </a:cubicBezTo>
                    <a:cubicBezTo>
                      <a:pt x="1" y="3655"/>
                      <a:pt x="2584" y="4852"/>
                      <a:pt x="5829" y="4852"/>
                    </a:cubicBezTo>
                    <a:cubicBezTo>
                      <a:pt x="9106" y="4852"/>
                      <a:pt x="11658" y="3624"/>
                      <a:pt x="11658" y="2111"/>
                    </a:cubicBezTo>
                    <a:cubicBezTo>
                      <a:pt x="11658" y="1261"/>
                      <a:pt x="10870" y="505"/>
                      <a:pt x="9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77" name="Google Shape;1277;p49"/>
          <p:cNvGrpSpPr/>
          <p:nvPr/>
        </p:nvGrpSpPr>
        <p:grpSpPr>
          <a:xfrm>
            <a:off x="6226980" y="439239"/>
            <a:ext cx="401444" cy="395390"/>
            <a:chOff x="5743185" y="994075"/>
            <a:chExt cx="760800" cy="761100"/>
          </a:xfrm>
        </p:grpSpPr>
        <p:sp>
          <p:nvSpPr>
            <p:cNvPr id="1278" name="Google Shape;1278;p49"/>
            <p:cNvSpPr/>
            <p:nvPr/>
          </p:nvSpPr>
          <p:spPr>
            <a:xfrm rot="-2700000">
              <a:off x="5854602" y="1105535"/>
              <a:ext cx="537967" cy="538179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9" name="Google Shape;1279;p49"/>
            <p:cNvGrpSpPr/>
            <p:nvPr/>
          </p:nvGrpSpPr>
          <p:grpSpPr>
            <a:xfrm>
              <a:off x="5988232" y="1198365"/>
              <a:ext cx="270688" cy="300130"/>
              <a:chOff x="3300325" y="249875"/>
              <a:chExt cx="433725" cy="480900"/>
            </a:xfrm>
          </p:grpSpPr>
          <p:sp>
            <p:nvSpPr>
              <p:cNvPr id="1280" name="Google Shape;1280;p49"/>
              <p:cNvSpPr/>
              <p:nvPr/>
            </p:nvSpPr>
            <p:spPr>
              <a:xfrm>
                <a:off x="3610875" y="334550"/>
                <a:ext cx="56475" cy="28250"/>
              </a:xfrm>
              <a:custGeom>
                <a:avLst/>
                <a:gdLst/>
                <a:ahLst/>
                <a:cxnLst/>
                <a:rect l="l" t="t" r="r" b="b"/>
                <a:pathLst>
                  <a:path w="2259" h="1130" extrusionOk="0">
                    <a:moveTo>
                      <a:pt x="566" y="0"/>
                    </a:moveTo>
                    <a:cubicBezTo>
                      <a:pt x="253" y="0"/>
                      <a:pt x="0" y="253"/>
                      <a:pt x="0" y="567"/>
                    </a:cubicBezTo>
                    <a:cubicBezTo>
                      <a:pt x="0" y="877"/>
                      <a:pt x="253" y="1130"/>
                      <a:pt x="566" y="1130"/>
                    </a:cubicBezTo>
                    <a:lnTo>
                      <a:pt x="1696" y="1130"/>
                    </a:lnTo>
                    <a:cubicBezTo>
                      <a:pt x="2006" y="1130"/>
                      <a:pt x="2259" y="877"/>
                      <a:pt x="2259" y="567"/>
                    </a:cubicBezTo>
                    <a:cubicBezTo>
                      <a:pt x="2259" y="253"/>
                      <a:pt x="2006" y="0"/>
                      <a:pt x="16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81" name="Google Shape;1281;p49"/>
              <p:cNvSpPr/>
              <p:nvPr/>
            </p:nvSpPr>
            <p:spPr>
              <a:xfrm>
                <a:off x="3467675" y="249875"/>
                <a:ext cx="46400" cy="564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2259" extrusionOk="0">
                    <a:moveTo>
                      <a:pt x="647" y="1"/>
                    </a:moveTo>
                    <a:cubicBezTo>
                      <a:pt x="562" y="1"/>
                      <a:pt x="476" y="20"/>
                      <a:pt x="395" y="60"/>
                    </a:cubicBezTo>
                    <a:cubicBezTo>
                      <a:pt x="115" y="198"/>
                      <a:pt x="1" y="539"/>
                      <a:pt x="142" y="819"/>
                    </a:cubicBezTo>
                    <a:lnTo>
                      <a:pt x="705" y="1948"/>
                    </a:lnTo>
                    <a:cubicBezTo>
                      <a:pt x="806" y="2144"/>
                      <a:pt x="1004" y="2259"/>
                      <a:pt x="1211" y="2259"/>
                    </a:cubicBezTo>
                    <a:cubicBezTo>
                      <a:pt x="1296" y="2259"/>
                      <a:pt x="1383" y="2239"/>
                      <a:pt x="1464" y="2198"/>
                    </a:cubicBezTo>
                    <a:cubicBezTo>
                      <a:pt x="1744" y="2059"/>
                      <a:pt x="1856" y="1722"/>
                      <a:pt x="1717" y="1442"/>
                    </a:cubicBezTo>
                    <a:lnTo>
                      <a:pt x="1151" y="313"/>
                    </a:lnTo>
                    <a:cubicBezTo>
                      <a:pt x="1053" y="114"/>
                      <a:pt x="853" y="1"/>
                      <a:pt x="6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82" name="Google Shape;1282;p49"/>
              <p:cNvSpPr/>
              <p:nvPr/>
            </p:nvSpPr>
            <p:spPr>
              <a:xfrm>
                <a:off x="3566525" y="249875"/>
                <a:ext cx="46400" cy="56475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2259" extrusionOk="0">
                    <a:moveTo>
                      <a:pt x="1210" y="1"/>
                    </a:moveTo>
                    <a:cubicBezTo>
                      <a:pt x="1003" y="1"/>
                      <a:pt x="803" y="114"/>
                      <a:pt x="705" y="313"/>
                    </a:cubicBezTo>
                    <a:lnTo>
                      <a:pt x="139" y="1442"/>
                    </a:lnTo>
                    <a:cubicBezTo>
                      <a:pt x="1" y="1719"/>
                      <a:pt x="115" y="2059"/>
                      <a:pt x="392" y="2198"/>
                    </a:cubicBezTo>
                    <a:cubicBezTo>
                      <a:pt x="474" y="2239"/>
                      <a:pt x="561" y="2259"/>
                      <a:pt x="646" y="2259"/>
                    </a:cubicBezTo>
                    <a:cubicBezTo>
                      <a:pt x="852" y="2259"/>
                      <a:pt x="1051" y="2144"/>
                      <a:pt x="1151" y="1948"/>
                    </a:cubicBezTo>
                    <a:lnTo>
                      <a:pt x="1714" y="819"/>
                    </a:lnTo>
                    <a:cubicBezTo>
                      <a:pt x="1856" y="539"/>
                      <a:pt x="1741" y="198"/>
                      <a:pt x="1461" y="60"/>
                    </a:cubicBezTo>
                    <a:cubicBezTo>
                      <a:pt x="1381" y="20"/>
                      <a:pt x="1295" y="1"/>
                      <a:pt x="12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83" name="Google Shape;1283;p49"/>
              <p:cNvSpPr/>
              <p:nvPr/>
            </p:nvSpPr>
            <p:spPr>
              <a:xfrm>
                <a:off x="3413250" y="334550"/>
                <a:ext cx="56500" cy="28250"/>
              </a:xfrm>
              <a:custGeom>
                <a:avLst/>
                <a:gdLst/>
                <a:ahLst/>
                <a:cxnLst/>
                <a:rect l="l" t="t" r="r" b="b"/>
                <a:pathLst>
                  <a:path w="2260" h="1130" extrusionOk="0">
                    <a:moveTo>
                      <a:pt x="567" y="0"/>
                    </a:moveTo>
                    <a:cubicBezTo>
                      <a:pt x="254" y="0"/>
                      <a:pt x="1" y="253"/>
                      <a:pt x="1" y="567"/>
                    </a:cubicBezTo>
                    <a:cubicBezTo>
                      <a:pt x="1" y="877"/>
                      <a:pt x="254" y="1130"/>
                      <a:pt x="567" y="1130"/>
                    </a:cubicBezTo>
                    <a:lnTo>
                      <a:pt x="1696" y="1130"/>
                    </a:lnTo>
                    <a:cubicBezTo>
                      <a:pt x="2006" y="1130"/>
                      <a:pt x="2259" y="877"/>
                      <a:pt x="2259" y="567"/>
                    </a:cubicBezTo>
                    <a:cubicBezTo>
                      <a:pt x="2259" y="253"/>
                      <a:pt x="2006" y="0"/>
                      <a:pt x="16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84" name="Google Shape;1284;p49"/>
              <p:cNvSpPr/>
              <p:nvPr/>
            </p:nvSpPr>
            <p:spPr>
              <a:xfrm>
                <a:off x="3300325" y="476675"/>
                <a:ext cx="84725" cy="254100"/>
              </a:xfrm>
              <a:custGeom>
                <a:avLst/>
                <a:gdLst/>
                <a:ahLst/>
                <a:cxnLst/>
                <a:rect l="l" t="t" r="r" b="b"/>
                <a:pathLst>
                  <a:path w="3389" h="10164" extrusionOk="0">
                    <a:moveTo>
                      <a:pt x="567" y="1"/>
                    </a:moveTo>
                    <a:cubicBezTo>
                      <a:pt x="254" y="1"/>
                      <a:pt x="1" y="251"/>
                      <a:pt x="1" y="564"/>
                    </a:cubicBezTo>
                    <a:lnTo>
                      <a:pt x="1" y="9598"/>
                    </a:lnTo>
                    <a:cubicBezTo>
                      <a:pt x="1" y="9911"/>
                      <a:pt x="254" y="10164"/>
                      <a:pt x="567" y="10164"/>
                    </a:cubicBezTo>
                    <a:lnTo>
                      <a:pt x="2825" y="10164"/>
                    </a:lnTo>
                    <a:cubicBezTo>
                      <a:pt x="3136" y="10164"/>
                      <a:pt x="3389" y="9911"/>
                      <a:pt x="3389" y="9598"/>
                    </a:cubicBezTo>
                    <a:lnTo>
                      <a:pt x="3389" y="564"/>
                    </a:lnTo>
                    <a:cubicBezTo>
                      <a:pt x="3389" y="251"/>
                      <a:pt x="3136" y="1"/>
                      <a:pt x="28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85" name="Google Shape;1285;p49"/>
              <p:cNvSpPr/>
              <p:nvPr/>
            </p:nvSpPr>
            <p:spPr>
              <a:xfrm>
                <a:off x="3413250" y="335525"/>
                <a:ext cx="320800" cy="395250"/>
              </a:xfrm>
              <a:custGeom>
                <a:avLst/>
                <a:gdLst/>
                <a:ahLst/>
                <a:cxnLst/>
                <a:rect l="l" t="t" r="r" b="b"/>
                <a:pathLst>
                  <a:path w="12832" h="15810" extrusionOk="0">
                    <a:moveTo>
                      <a:pt x="3954" y="1"/>
                    </a:moveTo>
                    <a:cubicBezTo>
                      <a:pt x="3641" y="1"/>
                      <a:pt x="3388" y="254"/>
                      <a:pt x="3388" y="564"/>
                    </a:cubicBezTo>
                    <a:cubicBezTo>
                      <a:pt x="3388" y="1871"/>
                      <a:pt x="2879" y="4225"/>
                      <a:pt x="1922" y="5186"/>
                    </a:cubicBezTo>
                    <a:cubicBezTo>
                      <a:pt x="1274" y="5830"/>
                      <a:pt x="723" y="6065"/>
                      <a:pt x="1" y="6427"/>
                    </a:cubicBezTo>
                    <a:lnTo>
                      <a:pt x="1" y="14897"/>
                    </a:lnTo>
                    <a:cubicBezTo>
                      <a:pt x="1109" y="15268"/>
                      <a:pt x="2515" y="15810"/>
                      <a:pt x="4659" y="15810"/>
                    </a:cubicBezTo>
                    <a:lnTo>
                      <a:pt x="8351" y="15810"/>
                    </a:lnTo>
                    <a:cubicBezTo>
                      <a:pt x="9567" y="15810"/>
                      <a:pt x="10516" y="14680"/>
                      <a:pt x="10046" y="13491"/>
                    </a:cubicBezTo>
                    <a:cubicBezTo>
                      <a:pt x="11019" y="13226"/>
                      <a:pt x="11546" y="12172"/>
                      <a:pt x="11175" y="11233"/>
                    </a:cubicBezTo>
                    <a:cubicBezTo>
                      <a:pt x="12386" y="10901"/>
                      <a:pt x="12832" y="9408"/>
                      <a:pt x="11992" y="8468"/>
                    </a:cubicBezTo>
                    <a:cubicBezTo>
                      <a:pt x="12314" y="8107"/>
                      <a:pt x="12467" y="7625"/>
                      <a:pt x="12410" y="7143"/>
                    </a:cubicBezTo>
                    <a:cubicBezTo>
                      <a:pt x="12311" y="6267"/>
                      <a:pt x="11495" y="5647"/>
                      <a:pt x="10612" y="5647"/>
                    </a:cubicBezTo>
                    <a:lnTo>
                      <a:pt x="6213" y="5647"/>
                    </a:lnTo>
                    <a:cubicBezTo>
                      <a:pt x="6586" y="4975"/>
                      <a:pt x="6785" y="3081"/>
                      <a:pt x="6776" y="2307"/>
                    </a:cubicBezTo>
                    <a:cubicBezTo>
                      <a:pt x="6761" y="1027"/>
                      <a:pt x="5701" y="1"/>
                      <a:pt x="44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84951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48"/>
          <p:cNvSpPr txBox="1">
            <a:spLocks noGrp="1"/>
          </p:cNvSpPr>
          <p:nvPr>
            <p:ph type="subTitle" idx="2"/>
          </p:nvPr>
        </p:nvSpPr>
        <p:spPr>
          <a:xfrm>
            <a:off x="939498" y="19019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 – d </a:t>
            </a:r>
            <a:endParaRPr dirty="0"/>
          </a:p>
        </p:txBody>
      </p:sp>
      <p:sp>
        <p:nvSpPr>
          <p:cNvPr id="1206" name="Google Shape;1206;p48"/>
          <p:cNvSpPr txBox="1">
            <a:spLocks noGrp="1"/>
          </p:cNvSpPr>
          <p:nvPr>
            <p:ph type="subTitle" idx="3"/>
          </p:nvPr>
        </p:nvSpPr>
        <p:spPr>
          <a:xfrm>
            <a:off x="3506375" y="23478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/>
          </a:p>
        </p:txBody>
      </p:sp>
      <p:sp>
        <p:nvSpPr>
          <p:cNvPr id="1207" name="Google Shape;1207;p48"/>
          <p:cNvSpPr txBox="1">
            <a:spLocks noGrp="1"/>
          </p:cNvSpPr>
          <p:nvPr>
            <p:ph type="subTitle" idx="4"/>
          </p:nvPr>
        </p:nvSpPr>
        <p:spPr>
          <a:xfrm>
            <a:off x="3501723" y="19019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2 – c </a:t>
            </a:r>
            <a:endParaRPr dirty="0"/>
          </a:p>
        </p:txBody>
      </p:sp>
      <p:sp>
        <p:nvSpPr>
          <p:cNvPr id="1208" name="Google Shape;1208;p48"/>
          <p:cNvSpPr txBox="1">
            <a:spLocks noGrp="1"/>
          </p:cNvSpPr>
          <p:nvPr>
            <p:ph type="subTitle" idx="5"/>
          </p:nvPr>
        </p:nvSpPr>
        <p:spPr>
          <a:xfrm>
            <a:off x="6068600" y="2347877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/>
          </a:p>
        </p:txBody>
      </p:sp>
      <p:sp>
        <p:nvSpPr>
          <p:cNvPr id="1209" name="Google Shape;1209;p48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Đ</a:t>
            </a:r>
            <a:r>
              <a:rPr lang="en" dirty="0" smtClean="0"/>
              <a:t>áp án </a:t>
            </a:r>
            <a:endParaRPr dirty="0"/>
          </a:p>
        </p:txBody>
      </p:sp>
      <p:sp>
        <p:nvSpPr>
          <p:cNvPr id="1210" name="Google Shape;1210;p48"/>
          <p:cNvSpPr txBox="1">
            <a:spLocks noGrp="1"/>
          </p:cNvSpPr>
          <p:nvPr>
            <p:ph type="subTitle" idx="1"/>
          </p:nvPr>
        </p:nvSpPr>
        <p:spPr>
          <a:xfrm>
            <a:off x="939500" y="2347877"/>
            <a:ext cx="2140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11" name="Google Shape;1211;p48"/>
          <p:cNvSpPr txBox="1">
            <a:spLocks noGrp="1"/>
          </p:cNvSpPr>
          <p:nvPr>
            <p:ph type="subTitle" idx="6"/>
          </p:nvPr>
        </p:nvSpPr>
        <p:spPr>
          <a:xfrm>
            <a:off x="6063948" y="1901952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3 – e </a:t>
            </a:r>
            <a:endParaRPr dirty="0"/>
          </a:p>
        </p:txBody>
      </p:sp>
      <p:sp>
        <p:nvSpPr>
          <p:cNvPr id="1212" name="Google Shape;1212;p48"/>
          <p:cNvSpPr txBox="1">
            <a:spLocks noGrp="1"/>
          </p:cNvSpPr>
          <p:nvPr>
            <p:ph type="subTitle" idx="7"/>
          </p:nvPr>
        </p:nvSpPr>
        <p:spPr>
          <a:xfrm>
            <a:off x="2005052" y="4044309"/>
            <a:ext cx="2140500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Anaheim"/>
              <a:ea typeface="Anaheim"/>
              <a:cs typeface="Anaheim"/>
              <a:sym typeface="Anaheim"/>
            </a:endParaRPr>
          </a:p>
        </p:txBody>
      </p:sp>
      <p:sp>
        <p:nvSpPr>
          <p:cNvPr id="1213" name="Google Shape;1213;p48"/>
          <p:cNvSpPr txBox="1">
            <a:spLocks noGrp="1"/>
          </p:cNvSpPr>
          <p:nvPr>
            <p:ph type="subTitle" idx="8"/>
          </p:nvPr>
        </p:nvSpPr>
        <p:spPr>
          <a:xfrm>
            <a:off x="2006519" y="3724580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4 – b </a:t>
            </a:r>
            <a:endParaRPr dirty="0"/>
          </a:p>
        </p:txBody>
      </p:sp>
      <p:sp>
        <p:nvSpPr>
          <p:cNvPr id="1214" name="Google Shape;1214;p48"/>
          <p:cNvSpPr txBox="1">
            <a:spLocks noGrp="1"/>
          </p:cNvSpPr>
          <p:nvPr>
            <p:ph type="subTitle" idx="9"/>
          </p:nvPr>
        </p:nvSpPr>
        <p:spPr>
          <a:xfrm>
            <a:off x="4481262" y="4057473"/>
            <a:ext cx="2453268" cy="57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5" name="Google Shape;1215;p48"/>
          <p:cNvSpPr txBox="1">
            <a:spLocks noGrp="1"/>
          </p:cNvSpPr>
          <p:nvPr>
            <p:ph type="subTitle" idx="13"/>
          </p:nvPr>
        </p:nvSpPr>
        <p:spPr>
          <a:xfrm>
            <a:off x="4636746" y="3724580"/>
            <a:ext cx="2142300" cy="355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5 – a </a:t>
            </a:r>
            <a:endParaRPr dirty="0"/>
          </a:p>
        </p:txBody>
      </p:sp>
      <p:grpSp>
        <p:nvGrpSpPr>
          <p:cNvPr id="1218" name="Google Shape;1218;p48"/>
          <p:cNvGrpSpPr/>
          <p:nvPr/>
        </p:nvGrpSpPr>
        <p:grpSpPr>
          <a:xfrm>
            <a:off x="6850968" y="1278110"/>
            <a:ext cx="575773" cy="576000"/>
            <a:chOff x="7069802" y="1810655"/>
            <a:chExt cx="760800" cy="761100"/>
          </a:xfrm>
        </p:grpSpPr>
        <p:sp>
          <p:nvSpPr>
            <p:cNvPr id="1219" name="Google Shape;1219;p48"/>
            <p:cNvSpPr/>
            <p:nvPr/>
          </p:nvSpPr>
          <p:spPr>
            <a:xfrm rot="-2700000">
              <a:off x="7181218" y="1922115"/>
              <a:ext cx="537967" cy="538179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20" name="Google Shape;1220;p48"/>
            <p:cNvGrpSpPr/>
            <p:nvPr/>
          </p:nvGrpSpPr>
          <p:grpSpPr>
            <a:xfrm>
              <a:off x="7292361" y="2033723"/>
              <a:ext cx="315686" cy="314949"/>
              <a:chOff x="-41111350" y="3239100"/>
              <a:chExt cx="318200" cy="317425"/>
            </a:xfrm>
          </p:grpSpPr>
          <p:sp>
            <p:nvSpPr>
              <p:cNvPr id="1221" name="Google Shape;1221;p48"/>
              <p:cNvSpPr/>
              <p:nvPr/>
            </p:nvSpPr>
            <p:spPr>
              <a:xfrm>
                <a:off x="-41111350" y="3239100"/>
                <a:ext cx="145725" cy="144925"/>
              </a:xfrm>
              <a:custGeom>
                <a:avLst/>
                <a:gdLst/>
                <a:ahLst/>
                <a:cxnLst/>
                <a:rect l="l" t="t" r="r" b="b"/>
                <a:pathLst>
                  <a:path w="5829" h="5797" extrusionOk="0">
                    <a:moveTo>
                      <a:pt x="2930" y="1670"/>
                    </a:moveTo>
                    <a:cubicBezTo>
                      <a:pt x="3119" y="1670"/>
                      <a:pt x="3308" y="1859"/>
                      <a:pt x="3308" y="2048"/>
                    </a:cubicBezTo>
                    <a:lnTo>
                      <a:pt x="3308" y="2489"/>
                    </a:lnTo>
                    <a:lnTo>
                      <a:pt x="3749" y="2489"/>
                    </a:lnTo>
                    <a:cubicBezTo>
                      <a:pt x="4001" y="2489"/>
                      <a:pt x="4159" y="2678"/>
                      <a:pt x="4159" y="2930"/>
                    </a:cubicBezTo>
                    <a:cubicBezTo>
                      <a:pt x="4159" y="3151"/>
                      <a:pt x="3938" y="3340"/>
                      <a:pt x="3749" y="3340"/>
                    </a:cubicBezTo>
                    <a:lnTo>
                      <a:pt x="3308" y="3340"/>
                    </a:lnTo>
                    <a:lnTo>
                      <a:pt x="3308" y="3781"/>
                    </a:lnTo>
                    <a:cubicBezTo>
                      <a:pt x="3308" y="4001"/>
                      <a:pt x="3119" y="4159"/>
                      <a:pt x="2930" y="4159"/>
                    </a:cubicBezTo>
                    <a:cubicBezTo>
                      <a:pt x="2710" y="4159"/>
                      <a:pt x="2520" y="3970"/>
                      <a:pt x="2520" y="3781"/>
                    </a:cubicBezTo>
                    <a:lnTo>
                      <a:pt x="2520" y="3340"/>
                    </a:lnTo>
                    <a:lnTo>
                      <a:pt x="2079" y="3340"/>
                    </a:lnTo>
                    <a:cubicBezTo>
                      <a:pt x="1859" y="3340"/>
                      <a:pt x="1701" y="3151"/>
                      <a:pt x="1701" y="2930"/>
                    </a:cubicBezTo>
                    <a:cubicBezTo>
                      <a:pt x="1701" y="2678"/>
                      <a:pt x="1859" y="2489"/>
                      <a:pt x="2079" y="2489"/>
                    </a:cubicBezTo>
                    <a:lnTo>
                      <a:pt x="2520" y="2489"/>
                    </a:lnTo>
                    <a:lnTo>
                      <a:pt x="2520" y="2048"/>
                    </a:lnTo>
                    <a:cubicBezTo>
                      <a:pt x="2520" y="1827"/>
                      <a:pt x="2710" y="1670"/>
                      <a:pt x="2930" y="1670"/>
                    </a:cubicBezTo>
                    <a:close/>
                    <a:moveTo>
                      <a:pt x="441" y="0"/>
                    </a:moveTo>
                    <a:cubicBezTo>
                      <a:pt x="189" y="0"/>
                      <a:pt x="0" y="189"/>
                      <a:pt x="0" y="441"/>
                    </a:cubicBezTo>
                    <a:lnTo>
                      <a:pt x="0" y="5387"/>
                    </a:lnTo>
                    <a:cubicBezTo>
                      <a:pt x="32" y="5639"/>
                      <a:pt x="221" y="5797"/>
                      <a:pt x="441" y="5797"/>
                    </a:cubicBezTo>
                    <a:lnTo>
                      <a:pt x="5387" y="5797"/>
                    </a:lnTo>
                    <a:cubicBezTo>
                      <a:pt x="5639" y="5797"/>
                      <a:pt x="5829" y="5608"/>
                      <a:pt x="5829" y="5387"/>
                    </a:cubicBezTo>
                    <a:lnTo>
                      <a:pt x="5829" y="441"/>
                    </a:lnTo>
                    <a:cubicBezTo>
                      <a:pt x="5829" y="189"/>
                      <a:pt x="5639" y="0"/>
                      <a:pt x="538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48"/>
              <p:cNvSpPr/>
              <p:nvPr/>
            </p:nvSpPr>
            <p:spPr>
              <a:xfrm>
                <a:off x="-41110575" y="3412375"/>
                <a:ext cx="146525" cy="144150"/>
              </a:xfrm>
              <a:custGeom>
                <a:avLst/>
                <a:gdLst/>
                <a:ahLst/>
                <a:cxnLst/>
                <a:rect l="l" t="t" r="r" b="b"/>
                <a:pathLst>
                  <a:path w="5861" h="5766" extrusionOk="0">
                    <a:moveTo>
                      <a:pt x="3450" y="1859"/>
                    </a:moveTo>
                    <a:cubicBezTo>
                      <a:pt x="3561" y="1859"/>
                      <a:pt x="3671" y="1890"/>
                      <a:pt x="3750" y="1953"/>
                    </a:cubicBezTo>
                    <a:cubicBezTo>
                      <a:pt x="3907" y="2111"/>
                      <a:pt x="3907" y="2395"/>
                      <a:pt x="3750" y="2552"/>
                    </a:cubicBezTo>
                    <a:lnTo>
                      <a:pt x="3466" y="2836"/>
                    </a:lnTo>
                    <a:lnTo>
                      <a:pt x="3750" y="3119"/>
                    </a:lnTo>
                    <a:cubicBezTo>
                      <a:pt x="3907" y="3277"/>
                      <a:pt x="3907" y="3529"/>
                      <a:pt x="3750" y="3686"/>
                    </a:cubicBezTo>
                    <a:cubicBezTo>
                      <a:pt x="3671" y="3765"/>
                      <a:pt x="3561" y="3804"/>
                      <a:pt x="3450" y="3804"/>
                    </a:cubicBezTo>
                    <a:cubicBezTo>
                      <a:pt x="3340" y="3804"/>
                      <a:pt x="3230" y="3765"/>
                      <a:pt x="3151" y="3686"/>
                    </a:cubicBezTo>
                    <a:lnTo>
                      <a:pt x="2899" y="3434"/>
                    </a:lnTo>
                    <a:lnTo>
                      <a:pt x="2616" y="3686"/>
                    </a:lnTo>
                    <a:cubicBezTo>
                      <a:pt x="2537" y="3765"/>
                      <a:pt x="2426" y="3804"/>
                      <a:pt x="2316" y="3804"/>
                    </a:cubicBezTo>
                    <a:cubicBezTo>
                      <a:pt x="2206" y="3804"/>
                      <a:pt x="2096" y="3765"/>
                      <a:pt x="2017" y="3686"/>
                    </a:cubicBezTo>
                    <a:cubicBezTo>
                      <a:pt x="1859" y="3529"/>
                      <a:pt x="1859" y="3277"/>
                      <a:pt x="2017" y="3119"/>
                    </a:cubicBezTo>
                    <a:lnTo>
                      <a:pt x="2300" y="2836"/>
                    </a:lnTo>
                    <a:lnTo>
                      <a:pt x="2017" y="2552"/>
                    </a:lnTo>
                    <a:cubicBezTo>
                      <a:pt x="1859" y="2395"/>
                      <a:pt x="1859" y="2111"/>
                      <a:pt x="2017" y="1953"/>
                    </a:cubicBezTo>
                    <a:cubicBezTo>
                      <a:pt x="2096" y="1890"/>
                      <a:pt x="2206" y="1859"/>
                      <a:pt x="2316" y="1859"/>
                    </a:cubicBezTo>
                    <a:cubicBezTo>
                      <a:pt x="2426" y="1859"/>
                      <a:pt x="2537" y="1890"/>
                      <a:pt x="2616" y="1953"/>
                    </a:cubicBezTo>
                    <a:lnTo>
                      <a:pt x="2899" y="2237"/>
                    </a:lnTo>
                    <a:lnTo>
                      <a:pt x="3151" y="1953"/>
                    </a:lnTo>
                    <a:cubicBezTo>
                      <a:pt x="3230" y="1890"/>
                      <a:pt x="3340" y="1859"/>
                      <a:pt x="3450" y="1859"/>
                    </a:cubicBezTo>
                    <a:close/>
                    <a:moveTo>
                      <a:pt x="442" y="0"/>
                    </a:moveTo>
                    <a:cubicBezTo>
                      <a:pt x="221" y="0"/>
                      <a:pt x="1" y="189"/>
                      <a:pt x="1" y="378"/>
                    </a:cubicBezTo>
                    <a:lnTo>
                      <a:pt x="1" y="5356"/>
                    </a:lnTo>
                    <a:cubicBezTo>
                      <a:pt x="1" y="5608"/>
                      <a:pt x="221" y="5766"/>
                      <a:pt x="442" y="5766"/>
                    </a:cubicBezTo>
                    <a:lnTo>
                      <a:pt x="5419" y="5766"/>
                    </a:lnTo>
                    <a:cubicBezTo>
                      <a:pt x="5640" y="5766"/>
                      <a:pt x="5861" y="5545"/>
                      <a:pt x="5861" y="5356"/>
                    </a:cubicBezTo>
                    <a:lnTo>
                      <a:pt x="5861" y="378"/>
                    </a:lnTo>
                    <a:cubicBezTo>
                      <a:pt x="5861" y="158"/>
                      <a:pt x="5640" y="0"/>
                      <a:pt x="54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48"/>
              <p:cNvSpPr/>
              <p:nvPr/>
            </p:nvSpPr>
            <p:spPr>
              <a:xfrm>
                <a:off x="-40938875" y="3239100"/>
                <a:ext cx="145725" cy="144925"/>
              </a:xfrm>
              <a:custGeom>
                <a:avLst/>
                <a:gdLst/>
                <a:ahLst/>
                <a:cxnLst/>
                <a:rect l="l" t="t" r="r" b="b"/>
                <a:pathLst>
                  <a:path w="5829" h="5797" extrusionOk="0">
                    <a:moveTo>
                      <a:pt x="3750" y="2457"/>
                    </a:moveTo>
                    <a:cubicBezTo>
                      <a:pt x="3970" y="2457"/>
                      <a:pt x="4128" y="2646"/>
                      <a:pt x="4128" y="2867"/>
                    </a:cubicBezTo>
                    <a:cubicBezTo>
                      <a:pt x="4159" y="3151"/>
                      <a:pt x="3970" y="3308"/>
                      <a:pt x="3750" y="3308"/>
                    </a:cubicBezTo>
                    <a:lnTo>
                      <a:pt x="2080" y="3308"/>
                    </a:lnTo>
                    <a:cubicBezTo>
                      <a:pt x="1859" y="3308"/>
                      <a:pt x="1702" y="3119"/>
                      <a:pt x="1702" y="2867"/>
                    </a:cubicBezTo>
                    <a:cubicBezTo>
                      <a:pt x="1702" y="2646"/>
                      <a:pt x="1891" y="2457"/>
                      <a:pt x="2080" y="2457"/>
                    </a:cubicBezTo>
                    <a:close/>
                    <a:moveTo>
                      <a:pt x="442" y="0"/>
                    </a:moveTo>
                    <a:cubicBezTo>
                      <a:pt x="190" y="0"/>
                      <a:pt x="1" y="189"/>
                      <a:pt x="1" y="441"/>
                    </a:cubicBezTo>
                    <a:lnTo>
                      <a:pt x="1" y="5387"/>
                    </a:lnTo>
                    <a:cubicBezTo>
                      <a:pt x="1" y="5639"/>
                      <a:pt x="190" y="5797"/>
                      <a:pt x="442" y="5797"/>
                    </a:cubicBezTo>
                    <a:lnTo>
                      <a:pt x="5388" y="5797"/>
                    </a:lnTo>
                    <a:cubicBezTo>
                      <a:pt x="5640" y="5797"/>
                      <a:pt x="5829" y="5608"/>
                      <a:pt x="5829" y="5387"/>
                    </a:cubicBezTo>
                    <a:lnTo>
                      <a:pt x="5829" y="441"/>
                    </a:lnTo>
                    <a:cubicBezTo>
                      <a:pt x="5829" y="189"/>
                      <a:pt x="5640" y="0"/>
                      <a:pt x="53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48"/>
              <p:cNvSpPr/>
              <p:nvPr/>
            </p:nvSpPr>
            <p:spPr>
              <a:xfrm>
                <a:off x="-40938875" y="3411575"/>
                <a:ext cx="145725" cy="144950"/>
              </a:xfrm>
              <a:custGeom>
                <a:avLst/>
                <a:gdLst/>
                <a:ahLst/>
                <a:cxnLst/>
                <a:rect l="l" t="t" r="r" b="b"/>
                <a:pathLst>
                  <a:path w="5829" h="5798" extrusionOk="0">
                    <a:moveTo>
                      <a:pt x="3750" y="1639"/>
                    </a:moveTo>
                    <a:cubicBezTo>
                      <a:pt x="3970" y="1639"/>
                      <a:pt x="4128" y="1859"/>
                      <a:pt x="4128" y="2080"/>
                    </a:cubicBezTo>
                    <a:cubicBezTo>
                      <a:pt x="4159" y="2332"/>
                      <a:pt x="3970" y="2490"/>
                      <a:pt x="3750" y="2490"/>
                    </a:cubicBezTo>
                    <a:lnTo>
                      <a:pt x="2080" y="2490"/>
                    </a:lnTo>
                    <a:cubicBezTo>
                      <a:pt x="1859" y="2490"/>
                      <a:pt x="1702" y="2269"/>
                      <a:pt x="1702" y="2080"/>
                    </a:cubicBezTo>
                    <a:cubicBezTo>
                      <a:pt x="1702" y="1859"/>
                      <a:pt x="1891" y="1639"/>
                      <a:pt x="2080" y="1639"/>
                    </a:cubicBezTo>
                    <a:close/>
                    <a:moveTo>
                      <a:pt x="3750" y="3309"/>
                    </a:moveTo>
                    <a:cubicBezTo>
                      <a:pt x="3970" y="3309"/>
                      <a:pt x="4128" y="3498"/>
                      <a:pt x="4128" y="3687"/>
                    </a:cubicBezTo>
                    <a:cubicBezTo>
                      <a:pt x="4159" y="3970"/>
                      <a:pt x="3970" y="4128"/>
                      <a:pt x="3750" y="4128"/>
                    </a:cubicBezTo>
                    <a:lnTo>
                      <a:pt x="2080" y="4128"/>
                    </a:lnTo>
                    <a:cubicBezTo>
                      <a:pt x="1859" y="4128"/>
                      <a:pt x="1702" y="3939"/>
                      <a:pt x="1702" y="3687"/>
                    </a:cubicBezTo>
                    <a:cubicBezTo>
                      <a:pt x="1702" y="3466"/>
                      <a:pt x="1891" y="3309"/>
                      <a:pt x="2080" y="3309"/>
                    </a:cubicBezTo>
                    <a:close/>
                    <a:moveTo>
                      <a:pt x="442" y="1"/>
                    </a:moveTo>
                    <a:cubicBezTo>
                      <a:pt x="190" y="1"/>
                      <a:pt x="1" y="190"/>
                      <a:pt x="1" y="379"/>
                    </a:cubicBezTo>
                    <a:lnTo>
                      <a:pt x="1" y="5388"/>
                    </a:lnTo>
                    <a:cubicBezTo>
                      <a:pt x="1" y="5640"/>
                      <a:pt x="190" y="5798"/>
                      <a:pt x="442" y="5798"/>
                    </a:cubicBezTo>
                    <a:lnTo>
                      <a:pt x="5388" y="5798"/>
                    </a:lnTo>
                    <a:cubicBezTo>
                      <a:pt x="5640" y="5798"/>
                      <a:pt x="5829" y="5577"/>
                      <a:pt x="5829" y="5388"/>
                    </a:cubicBezTo>
                    <a:lnTo>
                      <a:pt x="5829" y="410"/>
                    </a:lnTo>
                    <a:cubicBezTo>
                      <a:pt x="5829" y="190"/>
                      <a:pt x="5640" y="1"/>
                      <a:pt x="53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25" name="Google Shape;1225;p48"/>
          <p:cNvGrpSpPr/>
          <p:nvPr/>
        </p:nvGrpSpPr>
        <p:grpSpPr>
          <a:xfrm>
            <a:off x="4369317" y="1362464"/>
            <a:ext cx="407133" cy="407294"/>
            <a:chOff x="1269143" y="1922115"/>
            <a:chExt cx="537967" cy="538179"/>
          </a:xfrm>
        </p:grpSpPr>
        <p:sp>
          <p:nvSpPr>
            <p:cNvPr id="1226" name="Google Shape;1226;p48"/>
            <p:cNvSpPr/>
            <p:nvPr/>
          </p:nvSpPr>
          <p:spPr>
            <a:xfrm rot="-2700000">
              <a:off x="1269143" y="1922115"/>
              <a:ext cx="537967" cy="538179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27" name="Google Shape;1227;p48"/>
            <p:cNvGrpSpPr/>
            <p:nvPr/>
          </p:nvGrpSpPr>
          <p:grpSpPr>
            <a:xfrm>
              <a:off x="1348353" y="2009592"/>
              <a:ext cx="358640" cy="363226"/>
              <a:chOff x="-42617300" y="3587775"/>
              <a:chExt cx="306950" cy="310875"/>
            </a:xfrm>
          </p:grpSpPr>
          <p:sp>
            <p:nvSpPr>
              <p:cNvPr id="1228" name="Google Shape;1228;p48"/>
              <p:cNvSpPr/>
              <p:nvPr/>
            </p:nvSpPr>
            <p:spPr>
              <a:xfrm>
                <a:off x="-42617300" y="3587775"/>
                <a:ext cx="306950" cy="310875"/>
              </a:xfrm>
              <a:custGeom>
                <a:avLst/>
                <a:gdLst/>
                <a:ahLst/>
                <a:cxnLst/>
                <a:rect l="l" t="t" r="r" b="b"/>
                <a:pathLst>
                  <a:path w="12278" h="12435" extrusionOk="0">
                    <a:moveTo>
                      <a:pt x="5905" y="860"/>
                    </a:moveTo>
                    <a:cubicBezTo>
                      <a:pt x="6421" y="860"/>
                      <a:pt x="6926" y="1412"/>
                      <a:pt x="7341" y="2467"/>
                    </a:cubicBezTo>
                    <a:cubicBezTo>
                      <a:pt x="6837" y="2593"/>
                      <a:pt x="6365" y="2782"/>
                      <a:pt x="5892" y="3003"/>
                    </a:cubicBezTo>
                    <a:cubicBezTo>
                      <a:pt x="5419" y="2782"/>
                      <a:pt x="4947" y="2593"/>
                      <a:pt x="4443" y="2467"/>
                    </a:cubicBezTo>
                    <a:cubicBezTo>
                      <a:pt x="4893" y="1381"/>
                      <a:pt x="5404" y="860"/>
                      <a:pt x="5905" y="860"/>
                    </a:cubicBezTo>
                    <a:close/>
                    <a:moveTo>
                      <a:pt x="4191" y="3255"/>
                    </a:moveTo>
                    <a:cubicBezTo>
                      <a:pt x="4443" y="3349"/>
                      <a:pt x="4632" y="3381"/>
                      <a:pt x="4884" y="3475"/>
                    </a:cubicBezTo>
                    <a:cubicBezTo>
                      <a:pt x="4726" y="3538"/>
                      <a:pt x="4600" y="3601"/>
                      <a:pt x="4443" y="3696"/>
                    </a:cubicBezTo>
                    <a:cubicBezTo>
                      <a:pt x="4285" y="3790"/>
                      <a:pt x="4159" y="3853"/>
                      <a:pt x="4002" y="3948"/>
                    </a:cubicBezTo>
                    <a:cubicBezTo>
                      <a:pt x="4096" y="3727"/>
                      <a:pt x="4159" y="3507"/>
                      <a:pt x="4191" y="3255"/>
                    </a:cubicBezTo>
                    <a:close/>
                    <a:moveTo>
                      <a:pt x="7625" y="3318"/>
                    </a:moveTo>
                    <a:cubicBezTo>
                      <a:pt x="7688" y="3507"/>
                      <a:pt x="7751" y="3727"/>
                      <a:pt x="7782" y="3979"/>
                    </a:cubicBezTo>
                    <a:cubicBezTo>
                      <a:pt x="7499" y="3790"/>
                      <a:pt x="7247" y="3633"/>
                      <a:pt x="6963" y="3507"/>
                    </a:cubicBezTo>
                    <a:cubicBezTo>
                      <a:pt x="7184" y="3412"/>
                      <a:pt x="7404" y="3349"/>
                      <a:pt x="7625" y="3318"/>
                    </a:cubicBezTo>
                    <a:close/>
                    <a:moveTo>
                      <a:pt x="2611" y="3034"/>
                    </a:moveTo>
                    <a:cubicBezTo>
                      <a:pt x="2846" y="3034"/>
                      <a:pt x="3110" y="3054"/>
                      <a:pt x="3403" y="3097"/>
                    </a:cubicBezTo>
                    <a:cubicBezTo>
                      <a:pt x="3309" y="3570"/>
                      <a:pt x="3183" y="4042"/>
                      <a:pt x="3151" y="4609"/>
                    </a:cubicBezTo>
                    <a:cubicBezTo>
                      <a:pt x="2742" y="4924"/>
                      <a:pt x="2363" y="5240"/>
                      <a:pt x="1954" y="5586"/>
                    </a:cubicBezTo>
                    <a:cubicBezTo>
                      <a:pt x="712" y="4068"/>
                      <a:pt x="945" y="3034"/>
                      <a:pt x="2611" y="3034"/>
                    </a:cubicBezTo>
                    <a:close/>
                    <a:moveTo>
                      <a:pt x="9301" y="3075"/>
                    </a:moveTo>
                    <a:cubicBezTo>
                      <a:pt x="10879" y="3075"/>
                      <a:pt x="11079" y="4102"/>
                      <a:pt x="9862" y="5618"/>
                    </a:cubicBezTo>
                    <a:cubicBezTo>
                      <a:pt x="9515" y="5271"/>
                      <a:pt x="9137" y="4924"/>
                      <a:pt x="8696" y="4641"/>
                    </a:cubicBezTo>
                    <a:cubicBezTo>
                      <a:pt x="8601" y="4137"/>
                      <a:pt x="8538" y="3601"/>
                      <a:pt x="8412" y="3160"/>
                    </a:cubicBezTo>
                    <a:cubicBezTo>
                      <a:pt x="8746" y="3102"/>
                      <a:pt x="9042" y="3075"/>
                      <a:pt x="9301" y="3075"/>
                    </a:cubicBezTo>
                    <a:close/>
                    <a:moveTo>
                      <a:pt x="8822" y="5744"/>
                    </a:moveTo>
                    <a:cubicBezTo>
                      <a:pt x="9011" y="5901"/>
                      <a:pt x="9169" y="6059"/>
                      <a:pt x="9326" y="6216"/>
                    </a:cubicBezTo>
                    <a:cubicBezTo>
                      <a:pt x="9169" y="6374"/>
                      <a:pt x="8980" y="6531"/>
                      <a:pt x="8822" y="6689"/>
                    </a:cubicBezTo>
                    <a:lnTo>
                      <a:pt x="8822" y="5744"/>
                    </a:lnTo>
                    <a:close/>
                    <a:moveTo>
                      <a:pt x="3025" y="5775"/>
                    </a:moveTo>
                    <a:lnTo>
                      <a:pt x="3025" y="6720"/>
                    </a:lnTo>
                    <a:cubicBezTo>
                      <a:pt x="2836" y="6563"/>
                      <a:pt x="2679" y="6405"/>
                      <a:pt x="2521" y="6248"/>
                    </a:cubicBezTo>
                    <a:cubicBezTo>
                      <a:pt x="2679" y="6090"/>
                      <a:pt x="2868" y="5933"/>
                      <a:pt x="3025" y="5775"/>
                    </a:cubicBezTo>
                    <a:close/>
                    <a:moveTo>
                      <a:pt x="5892" y="3885"/>
                    </a:moveTo>
                    <a:cubicBezTo>
                      <a:pt x="6617" y="4200"/>
                      <a:pt x="7278" y="4609"/>
                      <a:pt x="7908" y="5082"/>
                    </a:cubicBezTo>
                    <a:cubicBezTo>
                      <a:pt x="8003" y="5838"/>
                      <a:pt x="8003" y="6626"/>
                      <a:pt x="7908" y="7413"/>
                    </a:cubicBezTo>
                    <a:cubicBezTo>
                      <a:pt x="7278" y="7823"/>
                      <a:pt x="6585" y="8232"/>
                      <a:pt x="5892" y="8579"/>
                    </a:cubicBezTo>
                    <a:cubicBezTo>
                      <a:pt x="5545" y="8421"/>
                      <a:pt x="5230" y="8232"/>
                      <a:pt x="4884" y="8043"/>
                    </a:cubicBezTo>
                    <a:cubicBezTo>
                      <a:pt x="4537" y="7823"/>
                      <a:pt x="4191" y="7634"/>
                      <a:pt x="3876" y="7413"/>
                    </a:cubicBezTo>
                    <a:cubicBezTo>
                      <a:pt x="3844" y="6657"/>
                      <a:pt x="3844" y="5870"/>
                      <a:pt x="3876" y="5082"/>
                    </a:cubicBezTo>
                    <a:cubicBezTo>
                      <a:pt x="4191" y="4830"/>
                      <a:pt x="4537" y="4641"/>
                      <a:pt x="4884" y="4452"/>
                    </a:cubicBezTo>
                    <a:cubicBezTo>
                      <a:pt x="5230" y="4263"/>
                      <a:pt x="5577" y="4042"/>
                      <a:pt x="5892" y="3885"/>
                    </a:cubicBezTo>
                    <a:close/>
                    <a:moveTo>
                      <a:pt x="4033" y="8516"/>
                    </a:moveTo>
                    <a:cubicBezTo>
                      <a:pt x="4159" y="8579"/>
                      <a:pt x="4317" y="8674"/>
                      <a:pt x="4474" y="8737"/>
                    </a:cubicBezTo>
                    <a:cubicBezTo>
                      <a:pt x="4632" y="8831"/>
                      <a:pt x="4758" y="8894"/>
                      <a:pt x="4915" y="8989"/>
                    </a:cubicBezTo>
                    <a:cubicBezTo>
                      <a:pt x="4663" y="9052"/>
                      <a:pt x="4474" y="9146"/>
                      <a:pt x="4254" y="9178"/>
                    </a:cubicBezTo>
                    <a:cubicBezTo>
                      <a:pt x="4159" y="8926"/>
                      <a:pt x="4096" y="8737"/>
                      <a:pt x="4033" y="8516"/>
                    </a:cubicBezTo>
                    <a:close/>
                    <a:moveTo>
                      <a:pt x="7782" y="8516"/>
                    </a:moveTo>
                    <a:cubicBezTo>
                      <a:pt x="7751" y="8737"/>
                      <a:pt x="7688" y="8989"/>
                      <a:pt x="7625" y="9178"/>
                    </a:cubicBezTo>
                    <a:cubicBezTo>
                      <a:pt x="7404" y="9083"/>
                      <a:pt x="7184" y="9052"/>
                      <a:pt x="6963" y="8989"/>
                    </a:cubicBezTo>
                    <a:cubicBezTo>
                      <a:pt x="7278" y="8831"/>
                      <a:pt x="7499" y="8674"/>
                      <a:pt x="7782" y="8516"/>
                    </a:cubicBezTo>
                    <a:close/>
                    <a:moveTo>
                      <a:pt x="1954" y="6846"/>
                    </a:moveTo>
                    <a:cubicBezTo>
                      <a:pt x="2300" y="7193"/>
                      <a:pt x="2710" y="7571"/>
                      <a:pt x="3151" y="7823"/>
                    </a:cubicBezTo>
                    <a:cubicBezTo>
                      <a:pt x="3214" y="8358"/>
                      <a:pt x="3309" y="8863"/>
                      <a:pt x="3403" y="9335"/>
                    </a:cubicBezTo>
                    <a:cubicBezTo>
                      <a:pt x="3090" y="9388"/>
                      <a:pt x="2806" y="9414"/>
                      <a:pt x="2555" y="9414"/>
                    </a:cubicBezTo>
                    <a:cubicBezTo>
                      <a:pt x="1015" y="9414"/>
                      <a:pt x="681" y="8445"/>
                      <a:pt x="1954" y="6846"/>
                    </a:cubicBezTo>
                    <a:close/>
                    <a:moveTo>
                      <a:pt x="9925" y="6846"/>
                    </a:moveTo>
                    <a:lnTo>
                      <a:pt x="9925" y="6846"/>
                    </a:lnTo>
                    <a:cubicBezTo>
                      <a:pt x="11167" y="8392"/>
                      <a:pt x="10934" y="9430"/>
                      <a:pt x="9267" y="9430"/>
                    </a:cubicBezTo>
                    <a:cubicBezTo>
                      <a:pt x="9032" y="9430"/>
                      <a:pt x="8768" y="9410"/>
                      <a:pt x="8475" y="9367"/>
                    </a:cubicBezTo>
                    <a:cubicBezTo>
                      <a:pt x="8538" y="8894"/>
                      <a:pt x="8664" y="8390"/>
                      <a:pt x="8727" y="7823"/>
                    </a:cubicBezTo>
                    <a:cubicBezTo>
                      <a:pt x="9137" y="7508"/>
                      <a:pt x="9515" y="7193"/>
                      <a:pt x="9925" y="6846"/>
                    </a:cubicBezTo>
                    <a:close/>
                    <a:moveTo>
                      <a:pt x="5924" y="9461"/>
                    </a:moveTo>
                    <a:cubicBezTo>
                      <a:pt x="6396" y="9650"/>
                      <a:pt x="6869" y="9839"/>
                      <a:pt x="7404" y="9965"/>
                    </a:cubicBezTo>
                    <a:cubicBezTo>
                      <a:pt x="6962" y="11056"/>
                      <a:pt x="6440" y="11607"/>
                      <a:pt x="5922" y="11607"/>
                    </a:cubicBezTo>
                    <a:cubicBezTo>
                      <a:pt x="5408" y="11607"/>
                      <a:pt x="4898" y="11064"/>
                      <a:pt x="4474" y="9965"/>
                    </a:cubicBezTo>
                    <a:cubicBezTo>
                      <a:pt x="4978" y="9839"/>
                      <a:pt x="5451" y="9650"/>
                      <a:pt x="5924" y="9461"/>
                    </a:cubicBezTo>
                    <a:close/>
                    <a:moveTo>
                      <a:pt x="5931" y="1"/>
                    </a:moveTo>
                    <a:cubicBezTo>
                      <a:pt x="5817" y="1"/>
                      <a:pt x="5699" y="14"/>
                      <a:pt x="5577" y="41"/>
                    </a:cubicBezTo>
                    <a:cubicBezTo>
                      <a:pt x="4632" y="262"/>
                      <a:pt x="4002" y="1333"/>
                      <a:pt x="3655" y="2278"/>
                    </a:cubicBezTo>
                    <a:cubicBezTo>
                      <a:pt x="3326" y="2223"/>
                      <a:pt x="2973" y="2187"/>
                      <a:pt x="2624" y="2187"/>
                    </a:cubicBezTo>
                    <a:cubicBezTo>
                      <a:pt x="1770" y="2187"/>
                      <a:pt x="939" y="2404"/>
                      <a:pt x="536" y="3097"/>
                    </a:cubicBezTo>
                    <a:cubicBezTo>
                      <a:pt x="1" y="4074"/>
                      <a:pt x="662" y="5334"/>
                      <a:pt x="1387" y="6216"/>
                    </a:cubicBezTo>
                    <a:cubicBezTo>
                      <a:pt x="788" y="6972"/>
                      <a:pt x="158" y="8043"/>
                      <a:pt x="379" y="8926"/>
                    </a:cubicBezTo>
                    <a:cubicBezTo>
                      <a:pt x="599" y="9650"/>
                      <a:pt x="1166" y="10028"/>
                      <a:pt x="1922" y="10186"/>
                    </a:cubicBezTo>
                    <a:cubicBezTo>
                      <a:pt x="2157" y="10241"/>
                      <a:pt x="2410" y="10266"/>
                      <a:pt x="2668" y="10266"/>
                    </a:cubicBezTo>
                    <a:cubicBezTo>
                      <a:pt x="2998" y="10266"/>
                      <a:pt x="3337" y="10225"/>
                      <a:pt x="3655" y="10154"/>
                    </a:cubicBezTo>
                    <a:cubicBezTo>
                      <a:pt x="4221" y="11678"/>
                      <a:pt x="5076" y="12434"/>
                      <a:pt x="5929" y="12434"/>
                    </a:cubicBezTo>
                    <a:cubicBezTo>
                      <a:pt x="6786" y="12434"/>
                      <a:pt x="7639" y="11670"/>
                      <a:pt x="8192" y="10154"/>
                    </a:cubicBezTo>
                    <a:cubicBezTo>
                      <a:pt x="8550" y="10215"/>
                      <a:pt x="8882" y="10243"/>
                      <a:pt x="9186" y="10243"/>
                    </a:cubicBezTo>
                    <a:cubicBezTo>
                      <a:pt x="11589" y="10243"/>
                      <a:pt x="12278" y="8453"/>
                      <a:pt x="10460" y="6216"/>
                    </a:cubicBezTo>
                    <a:cubicBezTo>
                      <a:pt x="12272" y="4014"/>
                      <a:pt x="11618" y="2182"/>
                      <a:pt x="9217" y="2182"/>
                    </a:cubicBezTo>
                    <a:cubicBezTo>
                      <a:pt x="8904" y="2182"/>
                      <a:pt x="8562" y="2213"/>
                      <a:pt x="8192" y="2278"/>
                    </a:cubicBezTo>
                    <a:cubicBezTo>
                      <a:pt x="7765" y="1139"/>
                      <a:pt x="7004" y="1"/>
                      <a:pt x="59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48"/>
              <p:cNvSpPr/>
              <p:nvPr/>
            </p:nvSpPr>
            <p:spPr>
              <a:xfrm>
                <a:off x="-42500749" y="3712424"/>
                <a:ext cx="63026" cy="62275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2491" extrusionOk="0">
                    <a:moveTo>
                      <a:pt x="1313" y="0"/>
                    </a:moveTo>
                    <a:cubicBezTo>
                      <a:pt x="1295" y="0"/>
                      <a:pt x="1278" y="1"/>
                      <a:pt x="1261" y="1"/>
                    </a:cubicBezTo>
                    <a:cubicBezTo>
                      <a:pt x="599" y="1"/>
                      <a:pt x="0" y="569"/>
                      <a:pt x="63" y="1230"/>
                    </a:cubicBezTo>
                    <a:cubicBezTo>
                      <a:pt x="0" y="1955"/>
                      <a:pt x="567" y="2490"/>
                      <a:pt x="1261" y="2490"/>
                    </a:cubicBezTo>
                    <a:cubicBezTo>
                      <a:pt x="1954" y="2490"/>
                      <a:pt x="2521" y="1955"/>
                      <a:pt x="2489" y="1230"/>
                    </a:cubicBezTo>
                    <a:cubicBezTo>
                      <a:pt x="2489" y="585"/>
                      <a:pt x="1980" y="0"/>
                      <a:pt x="13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233" name="Google Shape;1233;p48"/>
          <p:cNvGrpSpPr/>
          <p:nvPr/>
        </p:nvGrpSpPr>
        <p:grpSpPr>
          <a:xfrm>
            <a:off x="2789788" y="3069905"/>
            <a:ext cx="575773" cy="576000"/>
            <a:chOff x="1157727" y="3077605"/>
            <a:chExt cx="760800" cy="761100"/>
          </a:xfrm>
        </p:grpSpPr>
        <p:sp>
          <p:nvSpPr>
            <p:cNvPr id="1234" name="Google Shape;1234;p48"/>
            <p:cNvSpPr/>
            <p:nvPr/>
          </p:nvSpPr>
          <p:spPr>
            <a:xfrm rot="-2700000">
              <a:off x="1269143" y="3189065"/>
              <a:ext cx="537967" cy="538179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48"/>
            <p:cNvSpPr/>
            <p:nvPr/>
          </p:nvSpPr>
          <p:spPr>
            <a:xfrm>
              <a:off x="1405127" y="3273625"/>
              <a:ext cx="265986" cy="369039"/>
            </a:xfrm>
            <a:custGeom>
              <a:avLst/>
              <a:gdLst/>
              <a:ahLst/>
              <a:cxnLst/>
              <a:rect l="l" t="t" r="r" b="b"/>
              <a:pathLst>
                <a:path w="9106" h="12634" extrusionOk="0">
                  <a:moveTo>
                    <a:pt x="7499" y="788"/>
                  </a:moveTo>
                  <a:lnTo>
                    <a:pt x="7499" y="1859"/>
                  </a:lnTo>
                  <a:cubicBezTo>
                    <a:pt x="7499" y="2426"/>
                    <a:pt x="7373" y="3025"/>
                    <a:pt x="7121" y="3529"/>
                  </a:cubicBezTo>
                  <a:cubicBezTo>
                    <a:pt x="6806" y="3466"/>
                    <a:pt x="6554" y="3434"/>
                    <a:pt x="6239" y="3434"/>
                  </a:cubicBezTo>
                  <a:cubicBezTo>
                    <a:pt x="5546" y="3434"/>
                    <a:pt x="4916" y="3592"/>
                    <a:pt x="4380" y="3844"/>
                  </a:cubicBezTo>
                  <a:cubicBezTo>
                    <a:pt x="3907" y="4096"/>
                    <a:pt x="3403" y="4222"/>
                    <a:pt x="2931" y="4222"/>
                  </a:cubicBezTo>
                  <a:cubicBezTo>
                    <a:pt x="2710" y="4222"/>
                    <a:pt x="2521" y="4159"/>
                    <a:pt x="2364" y="4127"/>
                  </a:cubicBezTo>
                  <a:cubicBezTo>
                    <a:pt x="2301" y="4001"/>
                    <a:pt x="2206" y="3938"/>
                    <a:pt x="2175" y="3812"/>
                  </a:cubicBezTo>
                  <a:cubicBezTo>
                    <a:pt x="1860" y="3277"/>
                    <a:pt x="1702" y="2552"/>
                    <a:pt x="1702" y="1859"/>
                  </a:cubicBezTo>
                  <a:lnTo>
                    <a:pt x="1702" y="788"/>
                  </a:lnTo>
                  <a:close/>
                  <a:moveTo>
                    <a:pt x="5357" y="7278"/>
                  </a:moveTo>
                  <a:cubicBezTo>
                    <a:pt x="5451" y="7372"/>
                    <a:pt x="5546" y="7435"/>
                    <a:pt x="5672" y="7467"/>
                  </a:cubicBezTo>
                  <a:cubicBezTo>
                    <a:pt x="6869" y="8066"/>
                    <a:pt x="7436" y="9420"/>
                    <a:pt x="7436" y="10743"/>
                  </a:cubicBezTo>
                  <a:lnTo>
                    <a:pt x="7436" y="11279"/>
                  </a:lnTo>
                  <a:lnTo>
                    <a:pt x="4821" y="9294"/>
                  </a:lnTo>
                  <a:cubicBezTo>
                    <a:pt x="4742" y="9231"/>
                    <a:pt x="4648" y="9200"/>
                    <a:pt x="4553" y="9200"/>
                  </a:cubicBezTo>
                  <a:cubicBezTo>
                    <a:pt x="4459" y="9200"/>
                    <a:pt x="4364" y="9231"/>
                    <a:pt x="4285" y="9294"/>
                  </a:cubicBezTo>
                  <a:lnTo>
                    <a:pt x="1671" y="11279"/>
                  </a:lnTo>
                  <a:lnTo>
                    <a:pt x="1671" y="10743"/>
                  </a:lnTo>
                  <a:cubicBezTo>
                    <a:pt x="1671" y="9357"/>
                    <a:pt x="2238" y="8066"/>
                    <a:pt x="3435" y="7467"/>
                  </a:cubicBezTo>
                  <a:cubicBezTo>
                    <a:pt x="3561" y="7435"/>
                    <a:pt x="3624" y="7372"/>
                    <a:pt x="3750" y="7278"/>
                  </a:cubicBezTo>
                  <a:lnTo>
                    <a:pt x="4191" y="8160"/>
                  </a:lnTo>
                  <a:cubicBezTo>
                    <a:pt x="4270" y="8318"/>
                    <a:pt x="4411" y="8396"/>
                    <a:pt x="4557" y="8396"/>
                  </a:cubicBezTo>
                  <a:cubicBezTo>
                    <a:pt x="4703" y="8396"/>
                    <a:pt x="4853" y="8318"/>
                    <a:pt x="4947" y="8160"/>
                  </a:cubicBezTo>
                  <a:lnTo>
                    <a:pt x="5357" y="7278"/>
                  </a:lnTo>
                  <a:close/>
                  <a:moveTo>
                    <a:pt x="410" y="0"/>
                  </a:moveTo>
                  <a:cubicBezTo>
                    <a:pt x="158" y="0"/>
                    <a:pt x="1" y="189"/>
                    <a:pt x="1" y="410"/>
                  </a:cubicBezTo>
                  <a:cubicBezTo>
                    <a:pt x="1" y="630"/>
                    <a:pt x="190" y="788"/>
                    <a:pt x="410" y="788"/>
                  </a:cubicBezTo>
                  <a:lnTo>
                    <a:pt x="820" y="788"/>
                  </a:lnTo>
                  <a:lnTo>
                    <a:pt x="820" y="1859"/>
                  </a:lnTo>
                  <a:cubicBezTo>
                    <a:pt x="820" y="3749"/>
                    <a:pt x="1734" y="5199"/>
                    <a:pt x="3088" y="5860"/>
                  </a:cubicBezTo>
                  <a:cubicBezTo>
                    <a:pt x="3403" y="6018"/>
                    <a:pt x="3403" y="6585"/>
                    <a:pt x="3088" y="6742"/>
                  </a:cubicBezTo>
                  <a:cubicBezTo>
                    <a:pt x="1576" y="7467"/>
                    <a:pt x="820" y="9042"/>
                    <a:pt x="820" y="10743"/>
                  </a:cubicBezTo>
                  <a:lnTo>
                    <a:pt x="820" y="11815"/>
                  </a:lnTo>
                  <a:lnTo>
                    <a:pt x="410" y="11815"/>
                  </a:lnTo>
                  <a:cubicBezTo>
                    <a:pt x="158" y="11815"/>
                    <a:pt x="1" y="12004"/>
                    <a:pt x="1" y="12256"/>
                  </a:cubicBezTo>
                  <a:cubicBezTo>
                    <a:pt x="1" y="12476"/>
                    <a:pt x="190" y="12634"/>
                    <a:pt x="410" y="12634"/>
                  </a:cubicBezTo>
                  <a:lnTo>
                    <a:pt x="8665" y="12634"/>
                  </a:lnTo>
                  <a:cubicBezTo>
                    <a:pt x="8917" y="12634"/>
                    <a:pt x="9106" y="12445"/>
                    <a:pt x="9106" y="12256"/>
                  </a:cubicBezTo>
                  <a:cubicBezTo>
                    <a:pt x="9106" y="12004"/>
                    <a:pt x="8917" y="11815"/>
                    <a:pt x="8665" y="11815"/>
                  </a:cubicBezTo>
                  <a:lnTo>
                    <a:pt x="8287" y="11815"/>
                  </a:lnTo>
                  <a:lnTo>
                    <a:pt x="8287" y="10743"/>
                  </a:lnTo>
                  <a:cubicBezTo>
                    <a:pt x="8287" y="9042"/>
                    <a:pt x="7530" y="7467"/>
                    <a:pt x="6018" y="6742"/>
                  </a:cubicBezTo>
                  <a:cubicBezTo>
                    <a:pt x="5703" y="6585"/>
                    <a:pt x="5672" y="6018"/>
                    <a:pt x="6018" y="5860"/>
                  </a:cubicBezTo>
                  <a:cubicBezTo>
                    <a:pt x="7530" y="5136"/>
                    <a:pt x="8287" y="3560"/>
                    <a:pt x="8287" y="1859"/>
                  </a:cubicBezTo>
                  <a:lnTo>
                    <a:pt x="8287" y="788"/>
                  </a:lnTo>
                  <a:lnTo>
                    <a:pt x="8665" y="788"/>
                  </a:lnTo>
                  <a:cubicBezTo>
                    <a:pt x="8917" y="788"/>
                    <a:pt x="9106" y="599"/>
                    <a:pt x="9106" y="410"/>
                  </a:cubicBezTo>
                  <a:cubicBezTo>
                    <a:pt x="9106" y="158"/>
                    <a:pt x="8917" y="0"/>
                    <a:pt x="8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6" name="Google Shape;1236;p48"/>
          <p:cNvGrpSpPr/>
          <p:nvPr/>
        </p:nvGrpSpPr>
        <p:grpSpPr>
          <a:xfrm>
            <a:off x="5421814" y="3109352"/>
            <a:ext cx="575773" cy="576000"/>
            <a:chOff x="4087152" y="1498125"/>
            <a:chExt cx="760800" cy="761100"/>
          </a:xfrm>
        </p:grpSpPr>
        <p:sp>
          <p:nvSpPr>
            <p:cNvPr id="1237" name="Google Shape;1237;p48"/>
            <p:cNvSpPr/>
            <p:nvPr/>
          </p:nvSpPr>
          <p:spPr>
            <a:xfrm rot="-2700000">
              <a:off x="4198568" y="1609585"/>
              <a:ext cx="537967" cy="538179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38" name="Google Shape;1238;p48"/>
            <p:cNvGrpSpPr/>
            <p:nvPr/>
          </p:nvGrpSpPr>
          <p:grpSpPr>
            <a:xfrm>
              <a:off x="4288792" y="1784851"/>
              <a:ext cx="357496" cy="187627"/>
              <a:chOff x="2084325" y="363300"/>
              <a:chExt cx="484150" cy="254100"/>
            </a:xfrm>
          </p:grpSpPr>
          <p:sp>
            <p:nvSpPr>
              <p:cNvPr id="1239" name="Google Shape;1239;p48"/>
              <p:cNvSpPr/>
              <p:nvPr/>
            </p:nvSpPr>
            <p:spPr>
              <a:xfrm>
                <a:off x="2084325" y="363300"/>
                <a:ext cx="484150" cy="254100"/>
              </a:xfrm>
              <a:custGeom>
                <a:avLst/>
                <a:gdLst/>
                <a:ahLst/>
                <a:cxnLst/>
                <a:rect l="l" t="t" r="r" b="b"/>
                <a:pathLst>
                  <a:path w="19366" h="10164" extrusionOk="0">
                    <a:moveTo>
                      <a:pt x="9686" y="1128"/>
                    </a:moveTo>
                    <a:cubicBezTo>
                      <a:pt x="10195" y="1128"/>
                      <a:pt x="10707" y="1226"/>
                      <a:pt x="11196" y="1428"/>
                    </a:cubicBezTo>
                    <a:cubicBezTo>
                      <a:pt x="12671" y="2042"/>
                      <a:pt x="13635" y="3482"/>
                      <a:pt x="13635" y="5081"/>
                    </a:cubicBezTo>
                    <a:cubicBezTo>
                      <a:pt x="13632" y="7264"/>
                      <a:pt x="11864" y="9031"/>
                      <a:pt x="9684" y="9034"/>
                    </a:cubicBezTo>
                    <a:cubicBezTo>
                      <a:pt x="8085" y="9034"/>
                      <a:pt x="6643" y="8071"/>
                      <a:pt x="6032" y="6592"/>
                    </a:cubicBezTo>
                    <a:cubicBezTo>
                      <a:pt x="5420" y="5117"/>
                      <a:pt x="5758" y="3415"/>
                      <a:pt x="6887" y="2286"/>
                    </a:cubicBezTo>
                    <a:cubicBezTo>
                      <a:pt x="7645" y="1530"/>
                      <a:pt x="8657" y="1128"/>
                      <a:pt x="9686" y="1128"/>
                    </a:cubicBezTo>
                    <a:close/>
                    <a:moveTo>
                      <a:pt x="9684" y="1"/>
                    </a:moveTo>
                    <a:cubicBezTo>
                      <a:pt x="4502" y="1"/>
                      <a:pt x="361" y="4512"/>
                      <a:pt x="190" y="4704"/>
                    </a:cubicBezTo>
                    <a:cubicBezTo>
                      <a:pt x="0" y="4918"/>
                      <a:pt x="0" y="5243"/>
                      <a:pt x="190" y="5457"/>
                    </a:cubicBezTo>
                    <a:cubicBezTo>
                      <a:pt x="361" y="5650"/>
                      <a:pt x="4502" y="10164"/>
                      <a:pt x="9684" y="10164"/>
                    </a:cubicBezTo>
                    <a:cubicBezTo>
                      <a:pt x="14867" y="10164"/>
                      <a:pt x="19004" y="5650"/>
                      <a:pt x="19176" y="5457"/>
                    </a:cubicBezTo>
                    <a:cubicBezTo>
                      <a:pt x="19365" y="5243"/>
                      <a:pt x="19365" y="4918"/>
                      <a:pt x="19176" y="4704"/>
                    </a:cubicBezTo>
                    <a:cubicBezTo>
                      <a:pt x="19004" y="4512"/>
                      <a:pt x="14867" y="1"/>
                      <a:pt x="96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40" name="Google Shape;1240;p48"/>
              <p:cNvSpPr/>
              <p:nvPr/>
            </p:nvSpPr>
            <p:spPr>
              <a:xfrm>
                <a:off x="2250600" y="419775"/>
                <a:ext cx="145175" cy="141125"/>
              </a:xfrm>
              <a:custGeom>
                <a:avLst/>
                <a:gdLst/>
                <a:ahLst/>
                <a:cxnLst/>
                <a:rect l="l" t="t" r="r" b="b"/>
                <a:pathLst>
                  <a:path w="5807" h="5645" extrusionOk="0">
                    <a:moveTo>
                      <a:pt x="3018" y="0"/>
                    </a:moveTo>
                    <a:cubicBezTo>
                      <a:pt x="1922" y="0"/>
                      <a:pt x="929" y="634"/>
                      <a:pt x="468" y="1626"/>
                    </a:cubicBezTo>
                    <a:cubicBezTo>
                      <a:pt x="1" y="2623"/>
                      <a:pt x="158" y="3797"/>
                      <a:pt x="862" y="4637"/>
                    </a:cubicBezTo>
                    <a:cubicBezTo>
                      <a:pt x="1407" y="5287"/>
                      <a:pt x="2203" y="5645"/>
                      <a:pt x="3025" y="5645"/>
                    </a:cubicBezTo>
                    <a:cubicBezTo>
                      <a:pt x="3270" y="5645"/>
                      <a:pt x="3518" y="5613"/>
                      <a:pt x="3762" y="5547"/>
                    </a:cubicBezTo>
                    <a:cubicBezTo>
                      <a:pt x="4825" y="5258"/>
                      <a:pt x="5620" y="4382"/>
                      <a:pt x="5807" y="3297"/>
                    </a:cubicBezTo>
                    <a:lnTo>
                      <a:pt x="5807" y="3297"/>
                    </a:lnTo>
                    <a:cubicBezTo>
                      <a:pt x="5625" y="3356"/>
                      <a:pt x="5446" y="3383"/>
                      <a:pt x="5272" y="3383"/>
                    </a:cubicBezTo>
                    <a:cubicBezTo>
                      <a:pt x="4356" y="3383"/>
                      <a:pt x="3596" y="2626"/>
                      <a:pt x="3596" y="1692"/>
                    </a:cubicBezTo>
                    <a:cubicBezTo>
                      <a:pt x="3596" y="1147"/>
                      <a:pt x="3861" y="633"/>
                      <a:pt x="4307" y="316"/>
                    </a:cubicBezTo>
                    <a:cubicBezTo>
                      <a:pt x="3913" y="112"/>
                      <a:pt x="3476" y="3"/>
                      <a:pt x="3033" y="0"/>
                    </a:cubicBezTo>
                    <a:cubicBezTo>
                      <a:pt x="3028" y="0"/>
                      <a:pt x="3023" y="0"/>
                      <a:pt x="30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1241" name="Google Shape;1241;p48"/>
          <p:cNvGrpSpPr/>
          <p:nvPr/>
        </p:nvGrpSpPr>
        <p:grpSpPr>
          <a:xfrm>
            <a:off x="1719023" y="1278110"/>
            <a:ext cx="575773" cy="576000"/>
            <a:chOff x="6855652" y="1491575"/>
            <a:chExt cx="760800" cy="761100"/>
          </a:xfrm>
        </p:grpSpPr>
        <p:sp>
          <p:nvSpPr>
            <p:cNvPr id="1242" name="Google Shape;1242;p48"/>
            <p:cNvSpPr/>
            <p:nvPr/>
          </p:nvSpPr>
          <p:spPr>
            <a:xfrm rot="-2700000">
              <a:off x="6967068" y="1603035"/>
              <a:ext cx="537967" cy="538179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3" name="Google Shape;1243;p48"/>
            <p:cNvGrpSpPr/>
            <p:nvPr/>
          </p:nvGrpSpPr>
          <p:grpSpPr>
            <a:xfrm>
              <a:off x="7058191" y="1694217"/>
              <a:ext cx="355724" cy="355798"/>
              <a:chOff x="5049725" y="2027900"/>
              <a:chExt cx="481750" cy="481850"/>
            </a:xfrm>
          </p:grpSpPr>
          <p:sp>
            <p:nvSpPr>
              <p:cNvPr id="1244" name="Google Shape;1244;p48"/>
              <p:cNvSpPr/>
              <p:nvPr/>
            </p:nvSpPr>
            <p:spPr>
              <a:xfrm>
                <a:off x="5191775" y="2394925"/>
                <a:ext cx="197625" cy="114825"/>
              </a:xfrm>
              <a:custGeom>
                <a:avLst/>
                <a:gdLst/>
                <a:ahLst/>
                <a:cxnLst/>
                <a:rect l="l" t="t" r="r" b="b"/>
                <a:pathLst>
                  <a:path w="7905" h="4593" extrusionOk="0">
                    <a:moveTo>
                      <a:pt x="0" y="0"/>
                    </a:moveTo>
                    <a:lnTo>
                      <a:pt x="0" y="566"/>
                    </a:lnTo>
                    <a:cubicBezTo>
                      <a:pt x="3" y="1298"/>
                      <a:pt x="479" y="1949"/>
                      <a:pt x="1178" y="2171"/>
                    </a:cubicBezTo>
                    <a:cubicBezTo>
                      <a:pt x="1407" y="3502"/>
                      <a:pt x="2560" y="4593"/>
                      <a:pt x="3954" y="4593"/>
                    </a:cubicBezTo>
                    <a:cubicBezTo>
                      <a:pt x="5345" y="4593"/>
                      <a:pt x="6499" y="3502"/>
                      <a:pt x="6728" y="2171"/>
                    </a:cubicBezTo>
                    <a:cubicBezTo>
                      <a:pt x="7426" y="1949"/>
                      <a:pt x="7902" y="1298"/>
                      <a:pt x="7905" y="566"/>
                    </a:cubicBezTo>
                    <a:lnTo>
                      <a:pt x="79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45" name="Google Shape;1245;p48"/>
              <p:cNvSpPr/>
              <p:nvPr/>
            </p:nvSpPr>
            <p:spPr>
              <a:xfrm>
                <a:off x="5113625" y="2027900"/>
                <a:ext cx="347300" cy="338825"/>
              </a:xfrm>
              <a:custGeom>
                <a:avLst/>
                <a:gdLst/>
                <a:ahLst/>
                <a:cxnLst/>
                <a:rect l="l" t="t" r="r" b="b"/>
                <a:pathLst>
                  <a:path w="13892" h="13553" extrusionOk="0">
                    <a:moveTo>
                      <a:pt x="7080" y="2260"/>
                    </a:moveTo>
                    <a:cubicBezTo>
                      <a:pt x="9574" y="2263"/>
                      <a:pt x="11594" y="4284"/>
                      <a:pt x="11597" y="6777"/>
                    </a:cubicBezTo>
                    <a:cubicBezTo>
                      <a:pt x="11597" y="7090"/>
                      <a:pt x="11344" y="7340"/>
                      <a:pt x="11031" y="7340"/>
                    </a:cubicBezTo>
                    <a:cubicBezTo>
                      <a:pt x="10718" y="7340"/>
                      <a:pt x="10468" y="7090"/>
                      <a:pt x="10468" y="6777"/>
                    </a:cubicBezTo>
                    <a:cubicBezTo>
                      <a:pt x="10465" y="4907"/>
                      <a:pt x="8950" y="3392"/>
                      <a:pt x="7080" y="3389"/>
                    </a:cubicBezTo>
                    <a:cubicBezTo>
                      <a:pt x="6767" y="3389"/>
                      <a:pt x="6514" y="3136"/>
                      <a:pt x="6514" y="2826"/>
                    </a:cubicBezTo>
                    <a:cubicBezTo>
                      <a:pt x="6514" y="2513"/>
                      <a:pt x="6767" y="2260"/>
                      <a:pt x="7080" y="2260"/>
                    </a:cubicBezTo>
                    <a:close/>
                    <a:moveTo>
                      <a:pt x="7070" y="1"/>
                    </a:moveTo>
                    <a:cubicBezTo>
                      <a:pt x="6595" y="1"/>
                      <a:pt x="6111" y="50"/>
                      <a:pt x="5623" y="152"/>
                    </a:cubicBezTo>
                    <a:cubicBezTo>
                      <a:pt x="3075" y="685"/>
                      <a:pt x="1001" y="2754"/>
                      <a:pt x="459" y="5301"/>
                    </a:cubicBezTo>
                    <a:cubicBezTo>
                      <a:pt x="1" y="7469"/>
                      <a:pt x="567" y="9644"/>
                      <a:pt x="2015" y="11270"/>
                    </a:cubicBezTo>
                    <a:cubicBezTo>
                      <a:pt x="2584" y="11908"/>
                      <a:pt x="2952" y="12703"/>
                      <a:pt x="3072" y="13552"/>
                    </a:cubicBezTo>
                    <a:lnTo>
                      <a:pt x="11088" y="13552"/>
                    </a:lnTo>
                    <a:cubicBezTo>
                      <a:pt x="11221" y="12691"/>
                      <a:pt x="11597" y="11887"/>
                      <a:pt x="12175" y="11233"/>
                    </a:cubicBezTo>
                    <a:cubicBezTo>
                      <a:pt x="13259" y="10002"/>
                      <a:pt x="13892" y="8418"/>
                      <a:pt x="13892" y="6777"/>
                    </a:cubicBezTo>
                    <a:cubicBezTo>
                      <a:pt x="13892" y="2969"/>
                      <a:pt x="10766" y="1"/>
                      <a:pt x="70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46" name="Google Shape;1246;p48"/>
              <p:cNvSpPr/>
              <p:nvPr/>
            </p:nvSpPr>
            <p:spPr>
              <a:xfrm>
                <a:off x="5049725" y="2197300"/>
                <a:ext cx="56400" cy="282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31" extrusionOk="0">
                    <a:moveTo>
                      <a:pt x="563" y="1"/>
                    </a:moveTo>
                    <a:cubicBezTo>
                      <a:pt x="250" y="1"/>
                      <a:pt x="0" y="254"/>
                      <a:pt x="0" y="567"/>
                    </a:cubicBezTo>
                    <a:cubicBezTo>
                      <a:pt x="0" y="877"/>
                      <a:pt x="250" y="1130"/>
                      <a:pt x="563" y="1130"/>
                    </a:cubicBezTo>
                    <a:lnTo>
                      <a:pt x="1693" y="1130"/>
                    </a:lnTo>
                    <a:cubicBezTo>
                      <a:pt x="2006" y="1130"/>
                      <a:pt x="2256" y="877"/>
                      <a:pt x="2256" y="567"/>
                    </a:cubicBezTo>
                    <a:cubicBezTo>
                      <a:pt x="2256" y="254"/>
                      <a:pt x="2006" y="1"/>
                      <a:pt x="16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47" name="Google Shape;1247;p48"/>
              <p:cNvSpPr/>
              <p:nvPr/>
            </p:nvSpPr>
            <p:spPr>
              <a:xfrm>
                <a:off x="5052575" y="2102800"/>
                <a:ext cx="50850" cy="48075"/>
              </a:xfrm>
              <a:custGeom>
                <a:avLst/>
                <a:gdLst/>
                <a:ahLst/>
                <a:cxnLst/>
                <a:rect l="l" t="t" r="r" b="b"/>
                <a:pathLst>
                  <a:path w="2034" h="1923" extrusionOk="0">
                    <a:moveTo>
                      <a:pt x="623" y="0"/>
                    </a:moveTo>
                    <a:cubicBezTo>
                      <a:pt x="478" y="0"/>
                      <a:pt x="333" y="56"/>
                      <a:pt x="224" y="167"/>
                    </a:cubicBezTo>
                    <a:cubicBezTo>
                      <a:pt x="4" y="384"/>
                      <a:pt x="1" y="736"/>
                      <a:pt x="214" y="959"/>
                    </a:cubicBezTo>
                    <a:lnTo>
                      <a:pt x="1015" y="1757"/>
                    </a:lnTo>
                    <a:cubicBezTo>
                      <a:pt x="1125" y="1867"/>
                      <a:pt x="1269" y="1922"/>
                      <a:pt x="1413" y="1922"/>
                    </a:cubicBezTo>
                    <a:cubicBezTo>
                      <a:pt x="1558" y="1922"/>
                      <a:pt x="1702" y="1867"/>
                      <a:pt x="1813" y="1757"/>
                    </a:cubicBezTo>
                    <a:cubicBezTo>
                      <a:pt x="2033" y="1534"/>
                      <a:pt x="2033" y="1179"/>
                      <a:pt x="1813" y="959"/>
                    </a:cubicBezTo>
                    <a:lnTo>
                      <a:pt x="1015" y="158"/>
                    </a:lnTo>
                    <a:cubicBezTo>
                      <a:pt x="906" y="53"/>
                      <a:pt x="764" y="0"/>
                      <a:pt x="6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48" name="Google Shape;1248;p48"/>
              <p:cNvSpPr/>
              <p:nvPr/>
            </p:nvSpPr>
            <p:spPr>
              <a:xfrm>
                <a:off x="5052575" y="2272175"/>
                <a:ext cx="50700" cy="47900"/>
              </a:xfrm>
              <a:custGeom>
                <a:avLst/>
                <a:gdLst/>
                <a:ahLst/>
                <a:cxnLst/>
                <a:rect l="l" t="t" r="r" b="b"/>
                <a:pathLst>
                  <a:path w="2028" h="1916" extrusionOk="0">
                    <a:moveTo>
                      <a:pt x="1405" y="0"/>
                    </a:moveTo>
                    <a:cubicBezTo>
                      <a:pt x="1264" y="0"/>
                      <a:pt x="1124" y="53"/>
                      <a:pt x="1015" y="159"/>
                    </a:cubicBezTo>
                    <a:lnTo>
                      <a:pt x="214" y="960"/>
                    </a:lnTo>
                    <a:cubicBezTo>
                      <a:pt x="1" y="1179"/>
                      <a:pt x="4" y="1532"/>
                      <a:pt x="224" y="1749"/>
                    </a:cubicBezTo>
                    <a:cubicBezTo>
                      <a:pt x="333" y="1860"/>
                      <a:pt x="478" y="1916"/>
                      <a:pt x="623" y="1916"/>
                    </a:cubicBezTo>
                    <a:cubicBezTo>
                      <a:pt x="764" y="1916"/>
                      <a:pt x="906" y="1863"/>
                      <a:pt x="1015" y="1758"/>
                    </a:cubicBezTo>
                    <a:lnTo>
                      <a:pt x="1813" y="960"/>
                    </a:lnTo>
                    <a:cubicBezTo>
                      <a:pt x="2027" y="737"/>
                      <a:pt x="2024" y="384"/>
                      <a:pt x="1804" y="168"/>
                    </a:cubicBezTo>
                    <a:cubicBezTo>
                      <a:pt x="1695" y="56"/>
                      <a:pt x="1550" y="0"/>
                      <a:pt x="14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49" name="Google Shape;1249;p48"/>
              <p:cNvSpPr/>
              <p:nvPr/>
            </p:nvSpPr>
            <p:spPr>
              <a:xfrm>
                <a:off x="5475050" y="2197300"/>
                <a:ext cx="56425" cy="28275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1131" extrusionOk="0">
                    <a:moveTo>
                      <a:pt x="564" y="1"/>
                    </a:moveTo>
                    <a:cubicBezTo>
                      <a:pt x="251" y="1"/>
                      <a:pt x="1" y="254"/>
                      <a:pt x="1" y="567"/>
                    </a:cubicBezTo>
                    <a:cubicBezTo>
                      <a:pt x="1" y="877"/>
                      <a:pt x="251" y="1130"/>
                      <a:pt x="564" y="1130"/>
                    </a:cubicBezTo>
                    <a:lnTo>
                      <a:pt x="1693" y="1130"/>
                    </a:lnTo>
                    <a:cubicBezTo>
                      <a:pt x="2006" y="1130"/>
                      <a:pt x="2256" y="877"/>
                      <a:pt x="2256" y="567"/>
                    </a:cubicBezTo>
                    <a:cubicBezTo>
                      <a:pt x="2256" y="254"/>
                      <a:pt x="2006" y="1"/>
                      <a:pt x="16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50" name="Google Shape;1250;p48"/>
              <p:cNvSpPr/>
              <p:nvPr/>
            </p:nvSpPr>
            <p:spPr>
              <a:xfrm>
                <a:off x="5477925" y="2102800"/>
                <a:ext cx="50675" cy="47900"/>
              </a:xfrm>
              <a:custGeom>
                <a:avLst/>
                <a:gdLst/>
                <a:ahLst/>
                <a:cxnLst/>
                <a:rect l="l" t="t" r="r" b="b"/>
                <a:pathLst>
                  <a:path w="2027" h="1916" extrusionOk="0">
                    <a:moveTo>
                      <a:pt x="1405" y="0"/>
                    </a:moveTo>
                    <a:cubicBezTo>
                      <a:pt x="1264" y="0"/>
                      <a:pt x="1123" y="53"/>
                      <a:pt x="1015" y="158"/>
                    </a:cubicBezTo>
                    <a:lnTo>
                      <a:pt x="214" y="959"/>
                    </a:lnTo>
                    <a:cubicBezTo>
                      <a:pt x="0" y="1179"/>
                      <a:pt x="3" y="1531"/>
                      <a:pt x="223" y="1748"/>
                    </a:cubicBezTo>
                    <a:cubicBezTo>
                      <a:pt x="333" y="1860"/>
                      <a:pt x="478" y="1915"/>
                      <a:pt x="623" y="1915"/>
                    </a:cubicBezTo>
                    <a:cubicBezTo>
                      <a:pt x="764" y="1915"/>
                      <a:pt x="905" y="1863"/>
                      <a:pt x="1015" y="1757"/>
                    </a:cubicBezTo>
                    <a:lnTo>
                      <a:pt x="1813" y="959"/>
                    </a:lnTo>
                    <a:cubicBezTo>
                      <a:pt x="2027" y="736"/>
                      <a:pt x="2024" y="384"/>
                      <a:pt x="1804" y="167"/>
                    </a:cubicBezTo>
                    <a:cubicBezTo>
                      <a:pt x="1694" y="56"/>
                      <a:pt x="1549" y="0"/>
                      <a:pt x="14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251" name="Google Shape;1251;p48"/>
              <p:cNvSpPr/>
              <p:nvPr/>
            </p:nvSpPr>
            <p:spPr>
              <a:xfrm>
                <a:off x="5477775" y="2272000"/>
                <a:ext cx="50825" cy="48075"/>
              </a:xfrm>
              <a:custGeom>
                <a:avLst/>
                <a:gdLst/>
                <a:ahLst/>
                <a:cxnLst/>
                <a:rect l="l" t="t" r="r" b="b"/>
                <a:pathLst>
                  <a:path w="2033" h="1923" extrusionOk="0">
                    <a:moveTo>
                      <a:pt x="621" y="1"/>
                    </a:moveTo>
                    <a:cubicBezTo>
                      <a:pt x="476" y="1"/>
                      <a:pt x="331" y="56"/>
                      <a:pt x="220" y="166"/>
                    </a:cubicBezTo>
                    <a:cubicBezTo>
                      <a:pt x="0" y="388"/>
                      <a:pt x="0" y="744"/>
                      <a:pt x="220" y="967"/>
                    </a:cubicBezTo>
                    <a:lnTo>
                      <a:pt x="1021" y="1765"/>
                    </a:lnTo>
                    <a:cubicBezTo>
                      <a:pt x="1129" y="1870"/>
                      <a:pt x="1270" y="1923"/>
                      <a:pt x="1411" y="1923"/>
                    </a:cubicBezTo>
                    <a:cubicBezTo>
                      <a:pt x="1555" y="1923"/>
                      <a:pt x="1700" y="1867"/>
                      <a:pt x="1810" y="1756"/>
                    </a:cubicBezTo>
                    <a:cubicBezTo>
                      <a:pt x="2030" y="1539"/>
                      <a:pt x="2033" y="1186"/>
                      <a:pt x="1819" y="967"/>
                    </a:cubicBezTo>
                    <a:lnTo>
                      <a:pt x="1021" y="166"/>
                    </a:lnTo>
                    <a:cubicBezTo>
                      <a:pt x="910" y="56"/>
                      <a:pt x="765" y="1"/>
                      <a:pt x="6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0"/>
          <p:cNvSpPr txBox="1">
            <a:spLocks noGrp="1"/>
          </p:cNvSpPr>
          <p:nvPr>
            <p:ph type="title"/>
          </p:nvPr>
        </p:nvSpPr>
        <p:spPr>
          <a:xfrm>
            <a:off x="1828800" y="2291619"/>
            <a:ext cx="5486400" cy="123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en-US" sz="4400" dirty="0" err="1">
                <a:highlight>
                  <a:srgbClr val="FFFF00"/>
                </a:highlight>
              </a:rPr>
              <a:t>YÊU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CẦU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KIỂU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BÀI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VIẾT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BÁO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CÁO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NGHIÊN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CỨU</a:t>
            </a:r>
            <a:r>
              <a:rPr lang="en-US" sz="4400" dirty="0">
                <a:highlight>
                  <a:srgbClr val="FFFF00"/>
                </a:highlight>
              </a:rPr>
              <a:t> </a:t>
            </a:r>
            <a:endParaRPr lang="en-US" sz="4400" dirty="0"/>
          </a:p>
        </p:txBody>
      </p:sp>
      <p:sp>
        <p:nvSpPr>
          <p:cNvPr id="1015" name="Google Shape;1015;p40"/>
          <p:cNvSpPr txBox="1">
            <a:spLocks noGrp="1"/>
          </p:cNvSpPr>
          <p:nvPr>
            <p:ph type="title" idx="2"/>
          </p:nvPr>
        </p:nvSpPr>
        <p:spPr>
          <a:xfrm>
            <a:off x="1828800" y="1119569"/>
            <a:ext cx="5486400" cy="11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016" name="Google Shape;1016;p40"/>
          <p:cNvSpPr txBox="1">
            <a:spLocks noGrp="1"/>
          </p:cNvSpPr>
          <p:nvPr>
            <p:ph type="subTitle" idx="1"/>
          </p:nvPr>
        </p:nvSpPr>
        <p:spPr>
          <a:xfrm>
            <a:off x="1828800" y="3723031"/>
            <a:ext cx="5486400" cy="30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17" name="Google Shape;1017;p40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2325" y="1299365"/>
            <a:ext cx="961326" cy="806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8" name="Google Shape;1018;p40"/>
          <p:cNvGrpSpPr/>
          <p:nvPr/>
        </p:nvGrpSpPr>
        <p:grpSpPr>
          <a:xfrm>
            <a:off x="-808365" y="-717556"/>
            <a:ext cx="3208790" cy="2915968"/>
            <a:chOff x="-783128" y="2810844"/>
            <a:chExt cx="3208790" cy="2915968"/>
          </a:xfrm>
        </p:grpSpPr>
        <p:sp>
          <p:nvSpPr>
            <p:cNvPr id="1019" name="Google Shape;1019;p40"/>
            <p:cNvSpPr/>
            <p:nvPr/>
          </p:nvSpPr>
          <p:spPr>
            <a:xfrm>
              <a:off x="-783128" y="2810844"/>
              <a:ext cx="3208790" cy="2915968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chemeClr val="accent2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97669" y="3621097"/>
              <a:ext cx="338850" cy="556731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1230123" y="3621097"/>
              <a:ext cx="338851" cy="556733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0"/>
            <p:cNvSpPr/>
            <p:nvPr/>
          </p:nvSpPr>
          <p:spPr>
            <a:xfrm>
              <a:off x="-197240" y="4211612"/>
              <a:ext cx="2105039" cy="1026036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0"/>
            <p:cNvSpPr/>
            <p:nvPr/>
          </p:nvSpPr>
          <p:spPr>
            <a:xfrm>
              <a:off x="216500" y="4599426"/>
              <a:ext cx="1209519" cy="653198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0"/>
            <p:cNvSpPr/>
            <p:nvPr/>
          </p:nvSpPr>
          <p:spPr>
            <a:xfrm>
              <a:off x="-197703" y="4211612"/>
              <a:ext cx="2105501" cy="1030893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5" name="Google Shape;1025;p4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769" y="3057876"/>
            <a:ext cx="961325" cy="882049"/>
          </a:xfrm>
          <a:prstGeom prst="rect">
            <a:avLst/>
          </a:prstGeom>
          <a:noFill/>
          <a:ln>
            <a:noFill/>
          </a:ln>
        </p:spPr>
      </p:pic>
      <p:sp>
        <p:nvSpPr>
          <p:cNvPr id="1026" name="Google Shape;1026;p40"/>
          <p:cNvSpPr/>
          <p:nvPr/>
        </p:nvSpPr>
        <p:spPr>
          <a:xfrm rot="-2700000">
            <a:off x="7153114" y="3212793"/>
            <a:ext cx="1433164" cy="1433164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7" name="Google Shape;1027;p40"/>
          <p:cNvGrpSpPr/>
          <p:nvPr/>
        </p:nvGrpSpPr>
        <p:grpSpPr>
          <a:xfrm>
            <a:off x="7537576" y="3627278"/>
            <a:ext cx="664240" cy="604198"/>
            <a:chOff x="6983834" y="878660"/>
            <a:chExt cx="465578" cy="423494"/>
          </a:xfrm>
        </p:grpSpPr>
        <p:sp>
          <p:nvSpPr>
            <p:cNvPr id="1028" name="Google Shape;1028;p40"/>
            <p:cNvSpPr/>
            <p:nvPr/>
          </p:nvSpPr>
          <p:spPr>
            <a:xfrm>
              <a:off x="6983834" y="878660"/>
              <a:ext cx="465578" cy="423494"/>
            </a:xfrm>
            <a:custGeom>
              <a:avLst/>
              <a:gdLst/>
              <a:ahLst/>
              <a:cxnLst/>
              <a:rect l="l" t="t" r="r" b="b"/>
              <a:pathLst>
                <a:path w="13873" h="12619" extrusionOk="0">
                  <a:moveTo>
                    <a:pt x="6929" y="1"/>
                  </a:moveTo>
                  <a:cubicBezTo>
                    <a:pt x="4067" y="1"/>
                    <a:pt x="1477" y="1969"/>
                    <a:pt x="795" y="4876"/>
                  </a:cubicBezTo>
                  <a:cubicBezTo>
                    <a:pt x="0" y="8266"/>
                    <a:pt x="2113" y="11655"/>
                    <a:pt x="5503" y="12451"/>
                  </a:cubicBezTo>
                  <a:cubicBezTo>
                    <a:pt x="5986" y="12564"/>
                    <a:pt x="6468" y="12618"/>
                    <a:pt x="6943" y="12618"/>
                  </a:cubicBezTo>
                  <a:cubicBezTo>
                    <a:pt x="9805" y="12618"/>
                    <a:pt x="12395" y="10650"/>
                    <a:pt x="13077" y="7743"/>
                  </a:cubicBezTo>
                  <a:cubicBezTo>
                    <a:pt x="13872" y="4353"/>
                    <a:pt x="11759" y="964"/>
                    <a:pt x="8370" y="168"/>
                  </a:cubicBezTo>
                  <a:cubicBezTo>
                    <a:pt x="7887" y="55"/>
                    <a:pt x="7404" y="1"/>
                    <a:pt x="6929" y="1"/>
                  </a:cubicBezTo>
                  <a:close/>
                </a:path>
              </a:pathLst>
            </a:custGeom>
            <a:solidFill>
              <a:schemeClr val="accent4"/>
            </a:solidFill>
            <a:ln w="62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0"/>
            <p:cNvSpPr/>
            <p:nvPr/>
          </p:nvSpPr>
          <p:spPr>
            <a:xfrm>
              <a:off x="7096867" y="1154633"/>
              <a:ext cx="240894" cy="44299"/>
            </a:xfrm>
            <a:custGeom>
              <a:avLst/>
              <a:gdLst/>
              <a:ahLst/>
              <a:cxnLst/>
              <a:rect l="l" t="t" r="r" b="b"/>
              <a:pathLst>
                <a:path w="7178" h="1320" fill="none" extrusionOk="0">
                  <a:moveTo>
                    <a:pt x="1" y="231"/>
                  </a:moveTo>
                  <a:lnTo>
                    <a:pt x="461" y="963"/>
                  </a:lnTo>
                  <a:cubicBezTo>
                    <a:pt x="670" y="1277"/>
                    <a:pt x="1152" y="1298"/>
                    <a:pt x="1361" y="984"/>
                  </a:cubicBezTo>
                  <a:lnTo>
                    <a:pt x="1884" y="273"/>
                  </a:lnTo>
                  <a:cubicBezTo>
                    <a:pt x="2072" y="1"/>
                    <a:pt x="2533" y="1"/>
                    <a:pt x="2763" y="273"/>
                  </a:cubicBezTo>
                  <a:lnTo>
                    <a:pt x="3286" y="1005"/>
                  </a:lnTo>
                  <a:cubicBezTo>
                    <a:pt x="3516" y="1319"/>
                    <a:pt x="3976" y="1298"/>
                    <a:pt x="4165" y="1005"/>
                  </a:cubicBezTo>
                  <a:lnTo>
                    <a:pt x="4583" y="378"/>
                  </a:lnTo>
                  <a:cubicBezTo>
                    <a:pt x="4834" y="64"/>
                    <a:pt x="5294" y="64"/>
                    <a:pt x="5504" y="419"/>
                  </a:cubicBezTo>
                  <a:lnTo>
                    <a:pt x="5818" y="901"/>
                  </a:lnTo>
                  <a:cubicBezTo>
                    <a:pt x="6027" y="1256"/>
                    <a:pt x="6550" y="1256"/>
                    <a:pt x="6759" y="901"/>
                  </a:cubicBezTo>
                  <a:lnTo>
                    <a:pt x="7178" y="210"/>
                  </a:ln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7113043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35" y="0"/>
                    <a:pt x="0" y="524"/>
                    <a:pt x="0" y="1193"/>
                  </a:cubicBezTo>
                  <a:cubicBezTo>
                    <a:pt x="0" y="1863"/>
                    <a:pt x="335" y="2407"/>
                    <a:pt x="732" y="2407"/>
                  </a:cubicBezTo>
                  <a:cubicBezTo>
                    <a:pt x="1151" y="2407"/>
                    <a:pt x="1465" y="1863"/>
                    <a:pt x="1465" y="1193"/>
                  </a:cubicBezTo>
                  <a:cubicBezTo>
                    <a:pt x="1465" y="524"/>
                    <a:pt x="1151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7278062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2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24"/>
                    <a:pt x="1130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7098981" y="962932"/>
              <a:ext cx="68865" cy="39366"/>
            </a:xfrm>
            <a:custGeom>
              <a:avLst/>
              <a:gdLst/>
              <a:ahLst/>
              <a:cxnLst/>
              <a:rect l="l" t="t" r="r" b="b"/>
              <a:pathLst>
                <a:path w="2052" h="1173" fill="none" extrusionOk="0">
                  <a:moveTo>
                    <a:pt x="1" y="1173"/>
                  </a:moveTo>
                  <a:cubicBezTo>
                    <a:pt x="1" y="1173"/>
                    <a:pt x="733" y="1"/>
                    <a:pt x="205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7272424" y="962932"/>
              <a:ext cx="68160" cy="39366"/>
            </a:xfrm>
            <a:custGeom>
              <a:avLst/>
              <a:gdLst/>
              <a:ahLst/>
              <a:cxnLst/>
              <a:rect l="l" t="t" r="r" b="b"/>
              <a:pathLst>
                <a:path w="2031" h="1173" fill="none" extrusionOk="0">
                  <a:moveTo>
                    <a:pt x="2030" y="1173"/>
                  </a:moveTo>
                  <a:cubicBezTo>
                    <a:pt x="2030" y="1173"/>
                    <a:pt x="1298" y="1"/>
                    <a:pt x="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7028772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6" y="1"/>
                  </a:moveTo>
                  <a:cubicBezTo>
                    <a:pt x="481" y="1"/>
                    <a:pt x="0" y="461"/>
                    <a:pt x="0" y="1047"/>
                  </a:cubicBezTo>
                  <a:cubicBezTo>
                    <a:pt x="0" y="1612"/>
                    <a:pt x="481" y="2093"/>
                    <a:pt x="1046" y="2093"/>
                  </a:cubicBezTo>
                  <a:cubicBezTo>
                    <a:pt x="1632" y="2093"/>
                    <a:pt x="2093" y="1612"/>
                    <a:pt x="2093" y="1047"/>
                  </a:cubicBezTo>
                  <a:cubicBezTo>
                    <a:pt x="2093" y="461"/>
                    <a:pt x="1653" y="1"/>
                    <a:pt x="10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7337734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7" y="1"/>
                  </a:moveTo>
                  <a:cubicBezTo>
                    <a:pt x="482" y="1"/>
                    <a:pt x="1" y="461"/>
                    <a:pt x="1" y="1047"/>
                  </a:cubicBezTo>
                  <a:cubicBezTo>
                    <a:pt x="1" y="1612"/>
                    <a:pt x="482" y="2093"/>
                    <a:pt x="1047" y="2093"/>
                  </a:cubicBezTo>
                  <a:cubicBezTo>
                    <a:pt x="1633" y="2093"/>
                    <a:pt x="2093" y="1612"/>
                    <a:pt x="2093" y="1047"/>
                  </a:cubicBezTo>
                  <a:cubicBezTo>
                    <a:pt x="2093" y="461"/>
                    <a:pt x="1633" y="1"/>
                    <a:pt x="10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Google Shape;1290;p50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5 yêu cầu về kiểu bài</a:t>
            </a:r>
            <a:endParaRPr dirty="0"/>
          </a:p>
        </p:txBody>
      </p:sp>
      <p:sp>
        <p:nvSpPr>
          <p:cNvPr id="1291" name="Google Shape;1291;p50"/>
          <p:cNvSpPr txBox="1"/>
          <p:nvPr/>
        </p:nvSpPr>
        <p:spPr>
          <a:xfrm>
            <a:off x="383467" y="2502839"/>
            <a:ext cx="1463100" cy="4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KEY </a:t>
            </a:r>
            <a:r>
              <a:rPr lang="en" sz="2100" b="1" dirty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1</a:t>
            </a:r>
            <a:endParaRPr sz="2100" b="1" dirty="0">
              <a:solidFill>
                <a:schemeClr val="dk1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1292" name="Google Shape;1292;p50"/>
          <p:cNvSpPr txBox="1"/>
          <p:nvPr/>
        </p:nvSpPr>
        <p:spPr>
          <a:xfrm>
            <a:off x="674505" y="2913539"/>
            <a:ext cx="1463100" cy="8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600" dirty="0" err="1"/>
              <a:t>Nêu</a:t>
            </a:r>
            <a:r>
              <a:rPr lang="en-US" sz="1600" dirty="0"/>
              <a:t> </a:t>
            </a:r>
            <a:r>
              <a:rPr lang="en-US" sz="1600" dirty="0" err="1"/>
              <a:t>vấn</a:t>
            </a:r>
            <a:r>
              <a:rPr lang="en-US" sz="1600" dirty="0"/>
              <a:t> </a:t>
            </a:r>
            <a:r>
              <a:rPr lang="en-US" sz="1600" dirty="0" err="1"/>
              <a:t>đề</a:t>
            </a:r>
            <a:r>
              <a:rPr lang="en-US" sz="1600" dirty="0"/>
              <a:t> </a:t>
            </a:r>
            <a:r>
              <a:rPr lang="en-US" sz="1600" dirty="0" err="1"/>
              <a:t>nghị</a:t>
            </a:r>
            <a:r>
              <a:rPr lang="en-US" sz="1600" dirty="0"/>
              <a:t> </a:t>
            </a:r>
            <a:r>
              <a:rPr lang="en-US" sz="1600" dirty="0" err="1"/>
              <a:t>luận</a:t>
            </a:r>
            <a:r>
              <a:rPr lang="en-US" sz="1600" dirty="0"/>
              <a:t> </a:t>
            </a:r>
          </a:p>
        </p:txBody>
      </p:sp>
      <p:sp>
        <p:nvSpPr>
          <p:cNvPr id="1293" name="Google Shape;1293;p50"/>
          <p:cNvSpPr txBox="1"/>
          <p:nvPr/>
        </p:nvSpPr>
        <p:spPr>
          <a:xfrm>
            <a:off x="5332169" y="2536237"/>
            <a:ext cx="1463100" cy="4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KEY 4</a:t>
            </a:r>
            <a:endParaRPr sz="2100" b="1" dirty="0">
              <a:solidFill>
                <a:schemeClr val="accent3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1294" name="Google Shape;1294;p50"/>
          <p:cNvSpPr txBox="1"/>
          <p:nvPr/>
        </p:nvSpPr>
        <p:spPr>
          <a:xfrm>
            <a:off x="5642092" y="3019854"/>
            <a:ext cx="1449073" cy="814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600" dirty="0" err="1"/>
              <a:t>Khái</a:t>
            </a:r>
            <a:r>
              <a:rPr lang="en-US" sz="1600" dirty="0"/>
              <a:t> </a:t>
            </a:r>
            <a:r>
              <a:rPr lang="en-US" sz="1600" dirty="0" err="1"/>
              <a:t>quát</a:t>
            </a:r>
            <a:r>
              <a:rPr lang="en-US" sz="1600" dirty="0"/>
              <a:t> ý </a:t>
            </a:r>
            <a:r>
              <a:rPr lang="en-US" sz="1600" dirty="0" err="1"/>
              <a:t>nghĩa</a:t>
            </a:r>
            <a:r>
              <a:rPr lang="en-US" sz="1600" dirty="0"/>
              <a:t> </a:t>
            </a:r>
          </a:p>
        </p:txBody>
      </p:sp>
      <p:sp>
        <p:nvSpPr>
          <p:cNvPr id="1295" name="Google Shape;1295;p50"/>
          <p:cNvSpPr txBox="1"/>
          <p:nvPr/>
        </p:nvSpPr>
        <p:spPr>
          <a:xfrm>
            <a:off x="2329501" y="2519736"/>
            <a:ext cx="897063" cy="4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KEY 2 </a:t>
            </a:r>
            <a:endParaRPr sz="2100" b="1" dirty="0">
              <a:solidFill>
                <a:schemeClr val="accent3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1296" name="Google Shape;1296;p50"/>
          <p:cNvSpPr txBox="1"/>
          <p:nvPr/>
        </p:nvSpPr>
        <p:spPr>
          <a:xfrm>
            <a:off x="2123999" y="2971098"/>
            <a:ext cx="1703100" cy="8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600" dirty="0" err="1"/>
              <a:t>Xây</a:t>
            </a:r>
            <a:r>
              <a:rPr lang="en-US" sz="1600" dirty="0"/>
              <a:t> </a:t>
            </a:r>
            <a:r>
              <a:rPr lang="en-US" sz="1600" dirty="0" err="1"/>
              <a:t>dựng</a:t>
            </a:r>
            <a:r>
              <a:rPr lang="en-US" sz="1600" dirty="0"/>
              <a:t> </a:t>
            </a:r>
            <a:r>
              <a:rPr lang="en-US" sz="1600" dirty="0" err="1"/>
              <a:t>luận</a:t>
            </a:r>
            <a:r>
              <a:rPr lang="en-US" sz="1600" dirty="0"/>
              <a:t> </a:t>
            </a:r>
            <a:r>
              <a:rPr lang="en-US" sz="1600" dirty="0" err="1"/>
              <a:t>điểm</a:t>
            </a:r>
            <a:r>
              <a:rPr lang="en-US" sz="1600" dirty="0"/>
              <a:t>, </a:t>
            </a:r>
            <a:r>
              <a:rPr lang="en-US" sz="1600" dirty="0" err="1"/>
              <a:t>cứ</a:t>
            </a:r>
            <a:r>
              <a:rPr lang="en-US" sz="1600" dirty="0"/>
              <a:t> </a:t>
            </a:r>
            <a:r>
              <a:rPr lang="en-US" sz="1600" dirty="0" err="1"/>
              <a:t>liệu</a:t>
            </a:r>
            <a:r>
              <a:rPr lang="en-US" sz="1600" dirty="0"/>
              <a:t> </a:t>
            </a:r>
          </a:p>
        </p:txBody>
      </p:sp>
      <p:sp>
        <p:nvSpPr>
          <p:cNvPr id="1297" name="Google Shape;1297;p50"/>
          <p:cNvSpPr txBox="1"/>
          <p:nvPr/>
        </p:nvSpPr>
        <p:spPr>
          <a:xfrm>
            <a:off x="3848084" y="2576887"/>
            <a:ext cx="1463100" cy="4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KEY </a:t>
            </a:r>
            <a:r>
              <a:rPr lang="en" sz="2100" b="1" dirty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3</a:t>
            </a:r>
            <a:endParaRPr sz="2100" b="1" dirty="0">
              <a:solidFill>
                <a:schemeClr val="accent3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1298" name="Google Shape;1298;p50"/>
          <p:cNvSpPr txBox="1"/>
          <p:nvPr/>
        </p:nvSpPr>
        <p:spPr>
          <a:xfrm>
            <a:off x="3869069" y="2986032"/>
            <a:ext cx="1463100" cy="8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600" dirty="0" err="1"/>
              <a:t>Ngôn</a:t>
            </a:r>
            <a:r>
              <a:rPr lang="en-US" sz="1600" dirty="0"/>
              <a:t> </a:t>
            </a:r>
            <a:r>
              <a:rPr lang="en-US" sz="1600" dirty="0" err="1"/>
              <a:t>ngữ</a:t>
            </a:r>
            <a:r>
              <a:rPr lang="en-US" sz="1600" dirty="0"/>
              <a:t> </a:t>
            </a:r>
            <a:r>
              <a:rPr lang="en-US" sz="1600" dirty="0" err="1"/>
              <a:t>khoa</a:t>
            </a:r>
            <a:r>
              <a:rPr lang="en-US" sz="1600" dirty="0"/>
              <a:t>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</a:p>
        </p:txBody>
      </p:sp>
      <p:grpSp>
        <p:nvGrpSpPr>
          <p:cNvPr id="1299" name="Google Shape;1299;p50"/>
          <p:cNvGrpSpPr/>
          <p:nvPr/>
        </p:nvGrpSpPr>
        <p:grpSpPr>
          <a:xfrm>
            <a:off x="4167891" y="1825325"/>
            <a:ext cx="760800" cy="761100"/>
            <a:chOff x="5141685" y="1760680"/>
            <a:chExt cx="760800" cy="761100"/>
          </a:xfrm>
        </p:grpSpPr>
        <p:sp>
          <p:nvSpPr>
            <p:cNvPr id="1300" name="Google Shape;1300;p50"/>
            <p:cNvSpPr/>
            <p:nvPr/>
          </p:nvSpPr>
          <p:spPr>
            <a:xfrm rot="-2700000">
              <a:off x="5253101" y="1872140"/>
              <a:ext cx="537967" cy="538179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1" name="Google Shape;1301;p50"/>
            <p:cNvGrpSpPr/>
            <p:nvPr/>
          </p:nvGrpSpPr>
          <p:grpSpPr>
            <a:xfrm>
              <a:off x="5343981" y="1963887"/>
              <a:ext cx="356196" cy="354670"/>
              <a:chOff x="-13946200" y="3647075"/>
              <a:chExt cx="353650" cy="352100"/>
            </a:xfrm>
          </p:grpSpPr>
          <p:sp>
            <p:nvSpPr>
              <p:cNvPr id="1302" name="Google Shape;1302;p50"/>
              <p:cNvSpPr/>
              <p:nvPr/>
            </p:nvSpPr>
            <p:spPr>
              <a:xfrm>
                <a:off x="-13717000" y="3647075"/>
                <a:ext cx="124450" cy="144150"/>
              </a:xfrm>
              <a:custGeom>
                <a:avLst/>
                <a:gdLst/>
                <a:ahLst/>
                <a:cxnLst/>
                <a:rect l="l" t="t" r="r" b="b"/>
                <a:pathLst>
                  <a:path w="4978" h="5766" extrusionOk="0">
                    <a:moveTo>
                      <a:pt x="0" y="1"/>
                    </a:moveTo>
                    <a:lnTo>
                      <a:pt x="0" y="2868"/>
                    </a:lnTo>
                    <a:cubicBezTo>
                      <a:pt x="0" y="4317"/>
                      <a:pt x="1103" y="5514"/>
                      <a:pt x="2489" y="5703"/>
                    </a:cubicBezTo>
                    <a:cubicBezTo>
                      <a:pt x="1985" y="5167"/>
                      <a:pt x="1670" y="4474"/>
                      <a:pt x="1670" y="3687"/>
                    </a:cubicBezTo>
                    <a:lnTo>
                      <a:pt x="1670" y="2017"/>
                    </a:lnTo>
                    <a:cubicBezTo>
                      <a:pt x="1670" y="1796"/>
                      <a:pt x="1859" y="1607"/>
                      <a:pt x="2079" y="1607"/>
                    </a:cubicBezTo>
                    <a:cubicBezTo>
                      <a:pt x="2268" y="1607"/>
                      <a:pt x="2489" y="1796"/>
                      <a:pt x="2489" y="2017"/>
                    </a:cubicBezTo>
                    <a:lnTo>
                      <a:pt x="2489" y="3687"/>
                    </a:lnTo>
                    <a:cubicBezTo>
                      <a:pt x="2489" y="4821"/>
                      <a:pt x="3434" y="5766"/>
                      <a:pt x="4568" y="5766"/>
                    </a:cubicBezTo>
                    <a:lnTo>
                      <a:pt x="4978" y="5766"/>
                    </a:lnTo>
                    <a:lnTo>
                      <a:pt x="4978" y="379"/>
                    </a:lnTo>
                    <a:cubicBezTo>
                      <a:pt x="4978" y="127"/>
                      <a:pt x="4789" y="1"/>
                      <a:pt x="45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50"/>
              <p:cNvSpPr/>
              <p:nvPr/>
            </p:nvSpPr>
            <p:spPr>
              <a:xfrm>
                <a:off x="-13801275" y="3647075"/>
                <a:ext cx="63025" cy="61075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2443" extrusionOk="0">
                    <a:moveTo>
                      <a:pt x="0" y="1"/>
                    </a:moveTo>
                    <a:lnTo>
                      <a:pt x="0" y="2017"/>
                    </a:lnTo>
                    <a:cubicBezTo>
                      <a:pt x="347" y="2300"/>
                      <a:pt x="796" y="2442"/>
                      <a:pt x="1248" y="2442"/>
                    </a:cubicBezTo>
                    <a:cubicBezTo>
                      <a:pt x="1701" y="2442"/>
                      <a:pt x="2158" y="2300"/>
                      <a:pt x="2520" y="2017"/>
                    </a:cubicBezTo>
                    <a:lnTo>
                      <a:pt x="252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50"/>
              <p:cNvSpPr/>
              <p:nvPr/>
            </p:nvSpPr>
            <p:spPr>
              <a:xfrm>
                <a:off x="-13946200" y="3647075"/>
                <a:ext cx="124450" cy="143400"/>
              </a:xfrm>
              <a:custGeom>
                <a:avLst/>
                <a:gdLst/>
                <a:ahLst/>
                <a:cxnLst/>
                <a:rect l="l" t="t" r="r" b="b"/>
                <a:pathLst>
                  <a:path w="4978" h="5736" extrusionOk="0">
                    <a:moveTo>
                      <a:pt x="441" y="1"/>
                    </a:moveTo>
                    <a:cubicBezTo>
                      <a:pt x="189" y="1"/>
                      <a:pt x="0" y="190"/>
                      <a:pt x="0" y="379"/>
                    </a:cubicBezTo>
                    <a:lnTo>
                      <a:pt x="0" y="5734"/>
                    </a:lnTo>
                    <a:lnTo>
                      <a:pt x="441" y="5734"/>
                    </a:lnTo>
                    <a:cubicBezTo>
                      <a:pt x="460" y="5735"/>
                      <a:pt x="478" y="5735"/>
                      <a:pt x="496" y="5735"/>
                    </a:cubicBezTo>
                    <a:cubicBezTo>
                      <a:pt x="1605" y="5735"/>
                      <a:pt x="2489" y="4802"/>
                      <a:pt x="2489" y="3687"/>
                    </a:cubicBezTo>
                    <a:lnTo>
                      <a:pt x="2489" y="2048"/>
                    </a:lnTo>
                    <a:cubicBezTo>
                      <a:pt x="2489" y="1796"/>
                      <a:pt x="2678" y="1607"/>
                      <a:pt x="2867" y="1607"/>
                    </a:cubicBezTo>
                    <a:cubicBezTo>
                      <a:pt x="3119" y="1607"/>
                      <a:pt x="3308" y="1796"/>
                      <a:pt x="3308" y="2048"/>
                    </a:cubicBezTo>
                    <a:lnTo>
                      <a:pt x="3308" y="3687"/>
                    </a:lnTo>
                    <a:cubicBezTo>
                      <a:pt x="3308" y="4474"/>
                      <a:pt x="2993" y="5199"/>
                      <a:pt x="2489" y="5703"/>
                    </a:cubicBezTo>
                    <a:cubicBezTo>
                      <a:pt x="3907" y="5514"/>
                      <a:pt x="4978" y="4317"/>
                      <a:pt x="4978" y="2868"/>
                    </a:cubicBezTo>
                    <a:lnTo>
                      <a:pt x="497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5" name="Google Shape;1305;p50"/>
              <p:cNvSpPr/>
              <p:nvPr/>
            </p:nvSpPr>
            <p:spPr>
              <a:xfrm>
                <a:off x="-13946200" y="3873900"/>
                <a:ext cx="352875" cy="125275"/>
              </a:xfrm>
              <a:custGeom>
                <a:avLst/>
                <a:gdLst/>
                <a:ahLst/>
                <a:cxnLst/>
                <a:rect l="l" t="t" r="r" b="b"/>
                <a:pathLst>
                  <a:path w="14115" h="5011" extrusionOk="0">
                    <a:moveTo>
                      <a:pt x="4915" y="1"/>
                    </a:moveTo>
                    <a:lnTo>
                      <a:pt x="5766" y="1639"/>
                    </a:lnTo>
                    <a:cubicBezTo>
                      <a:pt x="5829" y="1797"/>
                      <a:pt x="5797" y="1986"/>
                      <a:pt x="5671" y="2112"/>
                    </a:cubicBezTo>
                    <a:cubicBezTo>
                      <a:pt x="5388" y="2332"/>
                      <a:pt x="5072" y="2458"/>
                      <a:pt x="4726" y="2458"/>
                    </a:cubicBezTo>
                    <a:cubicBezTo>
                      <a:pt x="4253" y="2458"/>
                      <a:pt x="3812" y="2206"/>
                      <a:pt x="3560" y="1828"/>
                    </a:cubicBezTo>
                    <a:cubicBezTo>
                      <a:pt x="3434" y="1671"/>
                      <a:pt x="3245" y="1592"/>
                      <a:pt x="3056" y="1592"/>
                    </a:cubicBezTo>
                    <a:cubicBezTo>
                      <a:pt x="2867" y="1592"/>
                      <a:pt x="2678" y="1671"/>
                      <a:pt x="2552" y="1828"/>
                    </a:cubicBezTo>
                    <a:cubicBezTo>
                      <a:pt x="2289" y="2214"/>
                      <a:pt x="1845" y="2411"/>
                      <a:pt x="1397" y="2411"/>
                    </a:cubicBezTo>
                    <a:cubicBezTo>
                      <a:pt x="931" y="2411"/>
                      <a:pt x="462" y="2199"/>
                      <a:pt x="189" y="1765"/>
                    </a:cubicBezTo>
                    <a:cubicBezTo>
                      <a:pt x="158" y="1702"/>
                      <a:pt x="95" y="1671"/>
                      <a:pt x="0" y="1608"/>
                    </a:cubicBezTo>
                    <a:lnTo>
                      <a:pt x="0" y="4569"/>
                    </a:lnTo>
                    <a:cubicBezTo>
                      <a:pt x="0" y="4821"/>
                      <a:pt x="189" y="5010"/>
                      <a:pt x="441" y="5010"/>
                    </a:cubicBezTo>
                    <a:lnTo>
                      <a:pt x="13705" y="5010"/>
                    </a:lnTo>
                    <a:cubicBezTo>
                      <a:pt x="13957" y="5010"/>
                      <a:pt x="14114" y="4821"/>
                      <a:pt x="14114" y="4569"/>
                    </a:cubicBezTo>
                    <a:lnTo>
                      <a:pt x="14114" y="1608"/>
                    </a:lnTo>
                    <a:cubicBezTo>
                      <a:pt x="14020" y="1671"/>
                      <a:pt x="13957" y="1702"/>
                      <a:pt x="13894" y="1765"/>
                    </a:cubicBezTo>
                    <a:cubicBezTo>
                      <a:pt x="13637" y="2199"/>
                      <a:pt x="13176" y="2411"/>
                      <a:pt x="12710" y="2411"/>
                    </a:cubicBezTo>
                    <a:cubicBezTo>
                      <a:pt x="12261" y="2411"/>
                      <a:pt x="11809" y="2214"/>
                      <a:pt x="11531" y="1828"/>
                    </a:cubicBezTo>
                    <a:cubicBezTo>
                      <a:pt x="11421" y="1671"/>
                      <a:pt x="11240" y="1592"/>
                      <a:pt x="11054" y="1592"/>
                    </a:cubicBezTo>
                    <a:cubicBezTo>
                      <a:pt x="10869" y="1592"/>
                      <a:pt x="10680" y="1671"/>
                      <a:pt x="10554" y="1828"/>
                    </a:cubicBezTo>
                    <a:cubicBezTo>
                      <a:pt x="10271" y="2206"/>
                      <a:pt x="9861" y="2458"/>
                      <a:pt x="9389" y="2458"/>
                    </a:cubicBezTo>
                    <a:cubicBezTo>
                      <a:pt x="9011" y="2458"/>
                      <a:pt x="8664" y="2332"/>
                      <a:pt x="8444" y="2112"/>
                    </a:cubicBezTo>
                    <a:cubicBezTo>
                      <a:pt x="8317" y="1986"/>
                      <a:pt x="8286" y="1797"/>
                      <a:pt x="8349" y="1639"/>
                    </a:cubicBezTo>
                    <a:lnTo>
                      <a:pt x="916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6" name="Google Shape;1306;p50"/>
              <p:cNvSpPr/>
              <p:nvPr/>
            </p:nvSpPr>
            <p:spPr>
              <a:xfrm>
                <a:off x="-13713850" y="3810125"/>
                <a:ext cx="120525" cy="105075"/>
              </a:xfrm>
              <a:custGeom>
                <a:avLst/>
                <a:gdLst/>
                <a:ahLst/>
                <a:cxnLst/>
                <a:rect l="l" t="t" r="r" b="b"/>
                <a:pathLst>
                  <a:path w="4821" h="4203" extrusionOk="0">
                    <a:moveTo>
                      <a:pt x="2079" y="0"/>
                    </a:moveTo>
                    <a:lnTo>
                      <a:pt x="0" y="4190"/>
                    </a:lnTo>
                    <a:lnTo>
                      <a:pt x="189" y="4190"/>
                    </a:lnTo>
                    <a:cubicBezTo>
                      <a:pt x="378" y="4127"/>
                      <a:pt x="504" y="4064"/>
                      <a:pt x="599" y="3938"/>
                    </a:cubicBezTo>
                    <a:cubicBezTo>
                      <a:pt x="882" y="3529"/>
                      <a:pt x="1323" y="3324"/>
                      <a:pt x="1764" y="3324"/>
                    </a:cubicBezTo>
                    <a:cubicBezTo>
                      <a:pt x="2205" y="3324"/>
                      <a:pt x="2647" y="3529"/>
                      <a:pt x="2930" y="3938"/>
                    </a:cubicBezTo>
                    <a:cubicBezTo>
                      <a:pt x="3027" y="4099"/>
                      <a:pt x="3197" y="4202"/>
                      <a:pt x="3386" y="4202"/>
                    </a:cubicBezTo>
                    <a:cubicBezTo>
                      <a:pt x="3568" y="4202"/>
                      <a:pt x="3768" y="4107"/>
                      <a:pt x="3938" y="3875"/>
                    </a:cubicBezTo>
                    <a:cubicBezTo>
                      <a:pt x="4190" y="3560"/>
                      <a:pt x="4505" y="3403"/>
                      <a:pt x="4820" y="3308"/>
                    </a:cubicBezTo>
                    <a:lnTo>
                      <a:pt x="4820" y="95"/>
                    </a:lnTo>
                    <a:lnTo>
                      <a:pt x="2741" y="95"/>
                    </a:lnTo>
                    <a:cubicBezTo>
                      <a:pt x="2521" y="95"/>
                      <a:pt x="2332" y="32"/>
                      <a:pt x="20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7" name="Google Shape;1307;p50"/>
              <p:cNvSpPr/>
              <p:nvPr/>
            </p:nvSpPr>
            <p:spPr>
              <a:xfrm>
                <a:off x="-13946200" y="3810125"/>
                <a:ext cx="121300" cy="105175"/>
              </a:xfrm>
              <a:custGeom>
                <a:avLst/>
                <a:gdLst/>
                <a:ahLst/>
                <a:cxnLst/>
                <a:rect l="l" t="t" r="r" b="b"/>
                <a:pathLst>
                  <a:path w="4852" h="4207" extrusionOk="0">
                    <a:moveTo>
                      <a:pt x="2773" y="0"/>
                    </a:moveTo>
                    <a:cubicBezTo>
                      <a:pt x="2521" y="32"/>
                      <a:pt x="2332" y="95"/>
                      <a:pt x="2080" y="95"/>
                    </a:cubicBezTo>
                    <a:lnTo>
                      <a:pt x="0" y="95"/>
                    </a:lnTo>
                    <a:lnTo>
                      <a:pt x="0" y="3340"/>
                    </a:lnTo>
                    <a:cubicBezTo>
                      <a:pt x="315" y="3434"/>
                      <a:pt x="630" y="3592"/>
                      <a:pt x="882" y="3907"/>
                    </a:cubicBezTo>
                    <a:cubicBezTo>
                      <a:pt x="1048" y="4118"/>
                      <a:pt x="1244" y="4206"/>
                      <a:pt x="1422" y="4206"/>
                    </a:cubicBezTo>
                    <a:cubicBezTo>
                      <a:pt x="1617" y="4206"/>
                      <a:pt x="1792" y="4102"/>
                      <a:pt x="1890" y="3938"/>
                    </a:cubicBezTo>
                    <a:cubicBezTo>
                      <a:pt x="2174" y="3529"/>
                      <a:pt x="2615" y="3324"/>
                      <a:pt x="3056" y="3324"/>
                    </a:cubicBezTo>
                    <a:cubicBezTo>
                      <a:pt x="3497" y="3324"/>
                      <a:pt x="3938" y="3529"/>
                      <a:pt x="4222" y="3938"/>
                    </a:cubicBezTo>
                    <a:cubicBezTo>
                      <a:pt x="4285" y="4096"/>
                      <a:pt x="4442" y="4190"/>
                      <a:pt x="4663" y="4190"/>
                    </a:cubicBezTo>
                    <a:lnTo>
                      <a:pt x="4852" y="4190"/>
                    </a:lnTo>
                    <a:lnTo>
                      <a:pt x="277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08" name="Google Shape;1308;p50"/>
          <p:cNvGrpSpPr/>
          <p:nvPr/>
        </p:nvGrpSpPr>
        <p:grpSpPr>
          <a:xfrm>
            <a:off x="5660294" y="1827996"/>
            <a:ext cx="760800" cy="761100"/>
            <a:chOff x="7105935" y="1760680"/>
            <a:chExt cx="760800" cy="761100"/>
          </a:xfrm>
        </p:grpSpPr>
        <p:sp>
          <p:nvSpPr>
            <p:cNvPr id="1309" name="Google Shape;1309;p50"/>
            <p:cNvSpPr/>
            <p:nvPr/>
          </p:nvSpPr>
          <p:spPr>
            <a:xfrm rot="-2700000">
              <a:off x="7217351" y="1872140"/>
              <a:ext cx="537967" cy="538179"/>
            </a:xfrm>
            <a:prstGeom prst="rect">
              <a:avLst/>
            </a:prstGeom>
            <a:solidFill>
              <a:schemeClr val="accent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10" name="Google Shape;1310;p50"/>
            <p:cNvGrpSpPr/>
            <p:nvPr/>
          </p:nvGrpSpPr>
          <p:grpSpPr>
            <a:xfrm>
              <a:off x="7306233" y="1962011"/>
              <a:ext cx="360175" cy="358423"/>
              <a:chOff x="-9961625" y="4048175"/>
              <a:chExt cx="357600" cy="355825"/>
            </a:xfrm>
          </p:grpSpPr>
          <p:sp>
            <p:nvSpPr>
              <p:cNvPr id="1311" name="Google Shape;1311;p50"/>
              <p:cNvSpPr/>
              <p:nvPr/>
            </p:nvSpPr>
            <p:spPr>
              <a:xfrm>
                <a:off x="-9958475" y="4048175"/>
                <a:ext cx="64625" cy="6265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2506" extrusionOk="0">
                    <a:moveTo>
                      <a:pt x="442" y="0"/>
                    </a:moveTo>
                    <a:cubicBezTo>
                      <a:pt x="339" y="0"/>
                      <a:pt x="237" y="40"/>
                      <a:pt x="158" y="119"/>
                    </a:cubicBezTo>
                    <a:cubicBezTo>
                      <a:pt x="1" y="339"/>
                      <a:pt x="1" y="560"/>
                      <a:pt x="158" y="717"/>
                    </a:cubicBezTo>
                    <a:lnTo>
                      <a:pt x="1828" y="2387"/>
                    </a:lnTo>
                    <a:cubicBezTo>
                      <a:pt x="1923" y="2466"/>
                      <a:pt x="2033" y="2505"/>
                      <a:pt x="2139" y="2505"/>
                    </a:cubicBezTo>
                    <a:cubicBezTo>
                      <a:pt x="2246" y="2505"/>
                      <a:pt x="2348" y="2466"/>
                      <a:pt x="2427" y="2387"/>
                    </a:cubicBezTo>
                    <a:cubicBezTo>
                      <a:pt x="2584" y="2229"/>
                      <a:pt x="2584" y="1946"/>
                      <a:pt x="2427" y="1788"/>
                    </a:cubicBezTo>
                    <a:lnTo>
                      <a:pt x="725" y="119"/>
                    </a:lnTo>
                    <a:cubicBezTo>
                      <a:pt x="647" y="40"/>
                      <a:pt x="544" y="0"/>
                      <a:pt x="4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2" name="Google Shape;1312;p50"/>
              <p:cNvSpPr/>
              <p:nvPr/>
            </p:nvSpPr>
            <p:spPr>
              <a:xfrm>
                <a:off x="-9873400" y="4048775"/>
                <a:ext cx="21275" cy="63025"/>
              </a:xfrm>
              <a:custGeom>
                <a:avLst/>
                <a:gdLst/>
                <a:ahLst/>
                <a:cxnLst/>
                <a:rect l="l" t="t" r="r" b="b"/>
                <a:pathLst>
                  <a:path w="851" h="2521" extrusionOk="0">
                    <a:moveTo>
                      <a:pt x="410" y="0"/>
                    </a:moveTo>
                    <a:cubicBezTo>
                      <a:pt x="189" y="0"/>
                      <a:pt x="0" y="189"/>
                      <a:pt x="0" y="410"/>
                    </a:cubicBezTo>
                    <a:lnTo>
                      <a:pt x="0" y="2079"/>
                    </a:lnTo>
                    <a:cubicBezTo>
                      <a:pt x="0" y="2300"/>
                      <a:pt x="221" y="2520"/>
                      <a:pt x="410" y="2520"/>
                    </a:cubicBezTo>
                    <a:cubicBezTo>
                      <a:pt x="630" y="2520"/>
                      <a:pt x="851" y="2300"/>
                      <a:pt x="851" y="2079"/>
                    </a:cubicBezTo>
                    <a:lnTo>
                      <a:pt x="851" y="410"/>
                    </a:lnTo>
                    <a:cubicBezTo>
                      <a:pt x="851" y="189"/>
                      <a:pt x="630" y="0"/>
                      <a:pt x="4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3" name="Google Shape;1313;p50"/>
              <p:cNvSpPr/>
              <p:nvPr/>
            </p:nvSpPr>
            <p:spPr>
              <a:xfrm>
                <a:off x="-9957675" y="4133050"/>
                <a:ext cx="63025" cy="19700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788" extrusionOk="0">
                    <a:moveTo>
                      <a:pt x="441" y="0"/>
                    </a:moveTo>
                    <a:cubicBezTo>
                      <a:pt x="189" y="0"/>
                      <a:pt x="0" y="189"/>
                      <a:pt x="0" y="410"/>
                    </a:cubicBezTo>
                    <a:cubicBezTo>
                      <a:pt x="0" y="599"/>
                      <a:pt x="189" y="788"/>
                      <a:pt x="441" y="788"/>
                    </a:cubicBezTo>
                    <a:lnTo>
                      <a:pt x="2111" y="788"/>
                    </a:lnTo>
                    <a:cubicBezTo>
                      <a:pt x="2363" y="788"/>
                      <a:pt x="2521" y="599"/>
                      <a:pt x="2521" y="410"/>
                    </a:cubicBezTo>
                    <a:cubicBezTo>
                      <a:pt x="2521" y="158"/>
                      <a:pt x="2332" y="0"/>
                      <a:pt x="21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50"/>
              <p:cNvSpPr/>
              <p:nvPr/>
            </p:nvSpPr>
            <p:spPr>
              <a:xfrm>
                <a:off x="-9961625" y="4132250"/>
                <a:ext cx="253650" cy="271750"/>
              </a:xfrm>
              <a:custGeom>
                <a:avLst/>
                <a:gdLst/>
                <a:ahLst/>
                <a:cxnLst/>
                <a:rect l="l" t="t" r="r" b="b"/>
                <a:pathLst>
                  <a:path w="10146" h="10870" extrusionOk="0">
                    <a:moveTo>
                      <a:pt x="5357" y="1"/>
                    </a:moveTo>
                    <a:cubicBezTo>
                      <a:pt x="5010" y="1"/>
                      <a:pt x="4727" y="253"/>
                      <a:pt x="4727" y="631"/>
                    </a:cubicBezTo>
                    <a:lnTo>
                      <a:pt x="4727" y="5388"/>
                    </a:lnTo>
                    <a:cubicBezTo>
                      <a:pt x="4727" y="5640"/>
                      <a:pt x="4537" y="5797"/>
                      <a:pt x="4317" y="5797"/>
                    </a:cubicBezTo>
                    <a:cubicBezTo>
                      <a:pt x="4128" y="5797"/>
                      <a:pt x="3907" y="5577"/>
                      <a:pt x="3907" y="5388"/>
                    </a:cubicBezTo>
                    <a:lnTo>
                      <a:pt x="3907" y="1450"/>
                    </a:lnTo>
                    <a:cubicBezTo>
                      <a:pt x="3907" y="1103"/>
                      <a:pt x="3624" y="820"/>
                      <a:pt x="3277" y="820"/>
                    </a:cubicBezTo>
                    <a:cubicBezTo>
                      <a:pt x="2931" y="820"/>
                      <a:pt x="2647" y="1103"/>
                      <a:pt x="2647" y="1450"/>
                    </a:cubicBezTo>
                    <a:lnTo>
                      <a:pt x="2647" y="7940"/>
                    </a:lnTo>
                    <a:lnTo>
                      <a:pt x="1576" y="6900"/>
                    </a:lnTo>
                    <a:cubicBezTo>
                      <a:pt x="1416" y="6740"/>
                      <a:pt x="1176" y="6640"/>
                      <a:pt x="935" y="6640"/>
                    </a:cubicBezTo>
                    <a:cubicBezTo>
                      <a:pt x="748" y="6640"/>
                      <a:pt x="561" y="6700"/>
                      <a:pt x="410" y="6837"/>
                    </a:cubicBezTo>
                    <a:cubicBezTo>
                      <a:pt x="95" y="7121"/>
                      <a:pt x="1" y="7625"/>
                      <a:pt x="284" y="7971"/>
                    </a:cubicBezTo>
                    <a:lnTo>
                      <a:pt x="1734" y="10208"/>
                    </a:lnTo>
                    <a:cubicBezTo>
                      <a:pt x="2049" y="10618"/>
                      <a:pt x="2521" y="10870"/>
                      <a:pt x="3088" y="10870"/>
                    </a:cubicBezTo>
                    <a:lnTo>
                      <a:pt x="8035" y="10870"/>
                    </a:lnTo>
                    <a:cubicBezTo>
                      <a:pt x="9169" y="10870"/>
                      <a:pt x="10114" y="9925"/>
                      <a:pt x="10114" y="8759"/>
                    </a:cubicBezTo>
                    <a:lnTo>
                      <a:pt x="10114" y="4002"/>
                    </a:lnTo>
                    <a:cubicBezTo>
                      <a:pt x="10145" y="3592"/>
                      <a:pt x="9893" y="3309"/>
                      <a:pt x="9515" y="3309"/>
                    </a:cubicBezTo>
                    <a:cubicBezTo>
                      <a:pt x="9169" y="3309"/>
                      <a:pt x="8885" y="3592"/>
                      <a:pt x="8885" y="3939"/>
                    </a:cubicBezTo>
                    <a:lnTo>
                      <a:pt x="8885" y="5388"/>
                    </a:lnTo>
                    <a:cubicBezTo>
                      <a:pt x="8885" y="5640"/>
                      <a:pt x="8696" y="5797"/>
                      <a:pt x="8507" y="5797"/>
                    </a:cubicBezTo>
                    <a:cubicBezTo>
                      <a:pt x="8255" y="5797"/>
                      <a:pt x="8066" y="5577"/>
                      <a:pt x="8066" y="5388"/>
                    </a:cubicBezTo>
                    <a:lnTo>
                      <a:pt x="8066" y="1450"/>
                    </a:lnTo>
                    <a:cubicBezTo>
                      <a:pt x="8066" y="1103"/>
                      <a:pt x="7782" y="820"/>
                      <a:pt x="7436" y="820"/>
                    </a:cubicBezTo>
                    <a:cubicBezTo>
                      <a:pt x="7089" y="820"/>
                      <a:pt x="6806" y="1103"/>
                      <a:pt x="6806" y="1450"/>
                    </a:cubicBezTo>
                    <a:lnTo>
                      <a:pt x="6806" y="5388"/>
                    </a:lnTo>
                    <a:cubicBezTo>
                      <a:pt x="6806" y="5640"/>
                      <a:pt x="6617" y="5797"/>
                      <a:pt x="6428" y="5797"/>
                    </a:cubicBezTo>
                    <a:cubicBezTo>
                      <a:pt x="6176" y="5797"/>
                      <a:pt x="5987" y="5577"/>
                      <a:pt x="5987" y="5388"/>
                    </a:cubicBezTo>
                    <a:lnTo>
                      <a:pt x="5987" y="631"/>
                    </a:lnTo>
                    <a:cubicBezTo>
                      <a:pt x="5987" y="284"/>
                      <a:pt x="5703" y="1"/>
                      <a:pt x="5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5" name="Google Shape;1315;p50"/>
              <p:cNvSpPr/>
              <p:nvPr/>
            </p:nvSpPr>
            <p:spPr>
              <a:xfrm>
                <a:off x="-9791500" y="4069250"/>
                <a:ext cx="31550" cy="66175"/>
              </a:xfrm>
              <a:custGeom>
                <a:avLst/>
                <a:gdLst/>
                <a:ahLst/>
                <a:cxnLst/>
                <a:rect l="l" t="t" r="r" b="b"/>
                <a:pathLst>
                  <a:path w="1262" h="2647" extrusionOk="0">
                    <a:moveTo>
                      <a:pt x="631" y="0"/>
                    </a:moveTo>
                    <a:cubicBezTo>
                      <a:pt x="284" y="0"/>
                      <a:pt x="1" y="252"/>
                      <a:pt x="1" y="630"/>
                    </a:cubicBezTo>
                    <a:lnTo>
                      <a:pt x="1" y="2647"/>
                    </a:lnTo>
                    <a:cubicBezTo>
                      <a:pt x="190" y="2552"/>
                      <a:pt x="410" y="2489"/>
                      <a:pt x="631" y="2489"/>
                    </a:cubicBezTo>
                    <a:cubicBezTo>
                      <a:pt x="883" y="2521"/>
                      <a:pt x="1072" y="2552"/>
                      <a:pt x="1261" y="2647"/>
                    </a:cubicBezTo>
                    <a:lnTo>
                      <a:pt x="1261" y="630"/>
                    </a:lnTo>
                    <a:cubicBezTo>
                      <a:pt x="1261" y="284"/>
                      <a:pt x="977" y="0"/>
                      <a:pt x="6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6" name="Google Shape;1316;p50"/>
              <p:cNvSpPr/>
              <p:nvPr/>
            </p:nvSpPr>
            <p:spPr>
              <a:xfrm>
                <a:off x="-9740300" y="4049550"/>
                <a:ext cx="136275" cy="268600"/>
              </a:xfrm>
              <a:custGeom>
                <a:avLst/>
                <a:gdLst/>
                <a:ahLst/>
                <a:cxnLst/>
                <a:rect l="l" t="t" r="r" b="b"/>
                <a:pathLst>
                  <a:path w="5451" h="10744" extrusionOk="0">
                    <a:moveTo>
                      <a:pt x="631" y="1"/>
                    </a:moveTo>
                    <a:cubicBezTo>
                      <a:pt x="284" y="1"/>
                      <a:pt x="1" y="253"/>
                      <a:pt x="1" y="631"/>
                    </a:cubicBezTo>
                    <a:lnTo>
                      <a:pt x="1" y="5955"/>
                    </a:lnTo>
                    <a:cubicBezTo>
                      <a:pt x="190" y="5860"/>
                      <a:pt x="410" y="5797"/>
                      <a:pt x="631" y="5797"/>
                    </a:cubicBezTo>
                    <a:cubicBezTo>
                      <a:pt x="1418" y="5797"/>
                      <a:pt x="2080" y="6428"/>
                      <a:pt x="2080" y="7247"/>
                    </a:cubicBezTo>
                    <a:lnTo>
                      <a:pt x="2080" y="10744"/>
                    </a:lnTo>
                    <a:lnTo>
                      <a:pt x="3309" y="10744"/>
                    </a:lnTo>
                    <a:cubicBezTo>
                      <a:pt x="4443" y="10744"/>
                      <a:pt x="5388" y="9799"/>
                      <a:pt x="5388" y="8664"/>
                    </a:cubicBezTo>
                    <a:lnTo>
                      <a:pt x="5388" y="3876"/>
                    </a:lnTo>
                    <a:cubicBezTo>
                      <a:pt x="5451" y="3592"/>
                      <a:pt x="5167" y="3309"/>
                      <a:pt x="4821" y="3309"/>
                    </a:cubicBezTo>
                    <a:cubicBezTo>
                      <a:pt x="4443" y="3309"/>
                      <a:pt x="4191" y="3592"/>
                      <a:pt x="4191" y="3939"/>
                    </a:cubicBezTo>
                    <a:lnTo>
                      <a:pt x="4191" y="5388"/>
                    </a:lnTo>
                    <a:cubicBezTo>
                      <a:pt x="4191" y="5640"/>
                      <a:pt x="3970" y="5797"/>
                      <a:pt x="3781" y="5797"/>
                    </a:cubicBezTo>
                    <a:cubicBezTo>
                      <a:pt x="3561" y="5797"/>
                      <a:pt x="3340" y="5577"/>
                      <a:pt x="3340" y="5388"/>
                    </a:cubicBezTo>
                    <a:lnTo>
                      <a:pt x="3340" y="1450"/>
                    </a:lnTo>
                    <a:cubicBezTo>
                      <a:pt x="3340" y="1103"/>
                      <a:pt x="3088" y="820"/>
                      <a:pt x="2710" y="820"/>
                    </a:cubicBezTo>
                    <a:cubicBezTo>
                      <a:pt x="2364" y="820"/>
                      <a:pt x="2080" y="1103"/>
                      <a:pt x="2080" y="1450"/>
                    </a:cubicBezTo>
                    <a:lnTo>
                      <a:pt x="2080" y="5388"/>
                    </a:lnTo>
                    <a:cubicBezTo>
                      <a:pt x="2080" y="5640"/>
                      <a:pt x="1891" y="5797"/>
                      <a:pt x="1702" y="5797"/>
                    </a:cubicBezTo>
                    <a:cubicBezTo>
                      <a:pt x="1450" y="5797"/>
                      <a:pt x="1261" y="5577"/>
                      <a:pt x="1261" y="5388"/>
                    </a:cubicBezTo>
                    <a:lnTo>
                      <a:pt x="1261" y="631"/>
                    </a:lnTo>
                    <a:cubicBezTo>
                      <a:pt x="1261" y="284"/>
                      <a:pt x="977" y="1"/>
                      <a:pt x="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17" name="Google Shape;1317;p50"/>
          <p:cNvGrpSpPr/>
          <p:nvPr/>
        </p:nvGrpSpPr>
        <p:grpSpPr>
          <a:xfrm>
            <a:off x="2465688" y="1785355"/>
            <a:ext cx="760800" cy="761100"/>
            <a:chOff x="3220172" y="1760680"/>
            <a:chExt cx="760800" cy="761100"/>
          </a:xfrm>
        </p:grpSpPr>
        <p:sp>
          <p:nvSpPr>
            <p:cNvPr id="1318" name="Google Shape;1318;p50"/>
            <p:cNvSpPr/>
            <p:nvPr/>
          </p:nvSpPr>
          <p:spPr>
            <a:xfrm rot="-2700000">
              <a:off x="3331589" y="1872140"/>
              <a:ext cx="537967" cy="538179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19" name="Google Shape;1319;p50"/>
            <p:cNvGrpSpPr/>
            <p:nvPr/>
          </p:nvGrpSpPr>
          <p:grpSpPr>
            <a:xfrm>
              <a:off x="3411782" y="1974589"/>
              <a:ext cx="356221" cy="333240"/>
              <a:chOff x="-10858725" y="4092875"/>
              <a:chExt cx="353675" cy="330825"/>
            </a:xfrm>
          </p:grpSpPr>
          <p:sp>
            <p:nvSpPr>
              <p:cNvPr id="1320" name="Google Shape;1320;p50"/>
              <p:cNvSpPr/>
              <p:nvPr/>
            </p:nvSpPr>
            <p:spPr>
              <a:xfrm>
                <a:off x="-10795700" y="4237000"/>
                <a:ext cx="41750" cy="41775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1671" extrusionOk="0">
                    <a:moveTo>
                      <a:pt x="851" y="1"/>
                    </a:moveTo>
                    <a:cubicBezTo>
                      <a:pt x="378" y="1"/>
                      <a:pt x="0" y="379"/>
                      <a:pt x="0" y="851"/>
                    </a:cubicBezTo>
                    <a:cubicBezTo>
                      <a:pt x="0" y="1292"/>
                      <a:pt x="378" y="1670"/>
                      <a:pt x="851" y="1670"/>
                    </a:cubicBezTo>
                    <a:cubicBezTo>
                      <a:pt x="1292" y="1670"/>
                      <a:pt x="1670" y="1292"/>
                      <a:pt x="1670" y="851"/>
                    </a:cubicBezTo>
                    <a:cubicBezTo>
                      <a:pt x="1670" y="379"/>
                      <a:pt x="1292" y="1"/>
                      <a:pt x="8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1" name="Google Shape;1321;p50"/>
              <p:cNvSpPr/>
              <p:nvPr/>
            </p:nvSpPr>
            <p:spPr>
              <a:xfrm>
                <a:off x="-10713000" y="4154300"/>
                <a:ext cx="41750" cy="41775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1671" extrusionOk="0">
                    <a:moveTo>
                      <a:pt x="851" y="1"/>
                    </a:moveTo>
                    <a:cubicBezTo>
                      <a:pt x="378" y="1"/>
                      <a:pt x="0" y="379"/>
                      <a:pt x="0" y="851"/>
                    </a:cubicBezTo>
                    <a:cubicBezTo>
                      <a:pt x="0" y="1292"/>
                      <a:pt x="378" y="1670"/>
                      <a:pt x="851" y="1670"/>
                    </a:cubicBezTo>
                    <a:cubicBezTo>
                      <a:pt x="1292" y="1670"/>
                      <a:pt x="1670" y="1292"/>
                      <a:pt x="1670" y="851"/>
                    </a:cubicBezTo>
                    <a:cubicBezTo>
                      <a:pt x="1670" y="379"/>
                      <a:pt x="1292" y="1"/>
                      <a:pt x="8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2" name="Google Shape;1322;p50"/>
              <p:cNvSpPr/>
              <p:nvPr/>
            </p:nvSpPr>
            <p:spPr>
              <a:xfrm>
                <a:off x="-10713000" y="4320500"/>
                <a:ext cx="41750" cy="40975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1639" extrusionOk="0">
                    <a:moveTo>
                      <a:pt x="851" y="0"/>
                    </a:moveTo>
                    <a:cubicBezTo>
                      <a:pt x="378" y="0"/>
                      <a:pt x="0" y="347"/>
                      <a:pt x="0" y="819"/>
                    </a:cubicBezTo>
                    <a:cubicBezTo>
                      <a:pt x="0" y="1260"/>
                      <a:pt x="378" y="1638"/>
                      <a:pt x="851" y="1638"/>
                    </a:cubicBezTo>
                    <a:cubicBezTo>
                      <a:pt x="1292" y="1638"/>
                      <a:pt x="1670" y="1260"/>
                      <a:pt x="1670" y="819"/>
                    </a:cubicBezTo>
                    <a:cubicBezTo>
                      <a:pt x="1670" y="347"/>
                      <a:pt x="1292" y="0"/>
                      <a:pt x="8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50"/>
              <p:cNvSpPr/>
              <p:nvPr/>
            </p:nvSpPr>
            <p:spPr>
              <a:xfrm>
                <a:off x="-10858725" y="4092875"/>
                <a:ext cx="331625" cy="330825"/>
              </a:xfrm>
              <a:custGeom>
                <a:avLst/>
                <a:gdLst/>
                <a:ahLst/>
                <a:cxnLst/>
                <a:rect l="l" t="t" r="r" b="b"/>
                <a:pathLst>
                  <a:path w="13265" h="13233" extrusionOk="0">
                    <a:moveTo>
                      <a:pt x="6648" y="1639"/>
                    </a:moveTo>
                    <a:cubicBezTo>
                      <a:pt x="7562" y="1639"/>
                      <a:pt x="8318" y="2395"/>
                      <a:pt x="8318" y="3308"/>
                    </a:cubicBezTo>
                    <a:cubicBezTo>
                      <a:pt x="8318" y="4222"/>
                      <a:pt x="7562" y="4947"/>
                      <a:pt x="6648" y="4947"/>
                    </a:cubicBezTo>
                    <a:cubicBezTo>
                      <a:pt x="5766" y="4947"/>
                      <a:pt x="5010" y="4222"/>
                      <a:pt x="5010" y="3308"/>
                    </a:cubicBezTo>
                    <a:cubicBezTo>
                      <a:pt x="5010" y="2395"/>
                      <a:pt x="5735" y="1639"/>
                      <a:pt x="6648" y="1639"/>
                    </a:cubicBezTo>
                    <a:close/>
                    <a:moveTo>
                      <a:pt x="6648" y="5797"/>
                    </a:moveTo>
                    <a:cubicBezTo>
                      <a:pt x="7121" y="5797"/>
                      <a:pt x="7499" y="6144"/>
                      <a:pt x="7499" y="6616"/>
                    </a:cubicBezTo>
                    <a:cubicBezTo>
                      <a:pt x="7499" y="7089"/>
                      <a:pt x="7121" y="7435"/>
                      <a:pt x="6648" y="7435"/>
                    </a:cubicBezTo>
                    <a:cubicBezTo>
                      <a:pt x="6207" y="7435"/>
                      <a:pt x="5829" y="7089"/>
                      <a:pt x="5829" y="6616"/>
                    </a:cubicBezTo>
                    <a:cubicBezTo>
                      <a:pt x="5829" y="6144"/>
                      <a:pt x="6207" y="5797"/>
                      <a:pt x="6648" y="5797"/>
                    </a:cubicBezTo>
                    <a:close/>
                    <a:moveTo>
                      <a:pt x="3372" y="4947"/>
                    </a:moveTo>
                    <a:cubicBezTo>
                      <a:pt x="4254" y="4947"/>
                      <a:pt x="5010" y="5703"/>
                      <a:pt x="5010" y="6616"/>
                    </a:cubicBezTo>
                    <a:cubicBezTo>
                      <a:pt x="5010" y="7530"/>
                      <a:pt x="4254" y="8255"/>
                      <a:pt x="3372" y="8255"/>
                    </a:cubicBezTo>
                    <a:cubicBezTo>
                      <a:pt x="2458" y="8255"/>
                      <a:pt x="1702" y="7530"/>
                      <a:pt x="1702" y="6616"/>
                    </a:cubicBezTo>
                    <a:cubicBezTo>
                      <a:pt x="1702" y="5703"/>
                      <a:pt x="2395" y="4947"/>
                      <a:pt x="3372" y="4947"/>
                    </a:cubicBezTo>
                    <a:close/>
                    <a:moveTo>
                      <a:pt x="9956" y="4947"/>
                    </a:moveTo>
                    <a:cubicBezTo>
                      <a:pt x="10870" y="4947"/>
                      <a:pt x="11626" y="5703"/>
                      <a:pt x="11626" y="6616"/>
                    </a:cubicBezTo>
                    <a:cubicBezTo>
                      <a:pt x="11626" y="7530"/>
                      <a:pt x="10870" y="8255"/>
                      <a:pt x="9956" y="8255"/>
                    </a:cubicBezTo>
                    <a:cubicBezTo>
                      <a:pt x="9074" y="8255"/>
                      <a:pt x="8318" y="7530"/>
                      <a:pt x="8318" y="6616"/>
                    </a:cubicBezTo>
                    <a:cubicBezTo>
                      <a:pt x="8318" y="5703"/>
                      <a:pt x="9011" y="4947"/>
                      <a:pt x="9956" y="4947"/>
                    </a:cubicBezTo>
                    <a:close/>
                    <a:moveTo>
                      <a:pt x="6648" y="8255"/>
                    </a:moveTo>
                    <a:cubicBezTo>
                      <a:pt x="7562" y="8255"/>
                      <a:pt x="8318" y="9011"/>
                      <a:pt x="8318" y="9924"/>
                    </a:cubicBezTo>
                    <a:cubicBezTo>
                      <a:pt x="8318" y="10838"/>
                      <a:pt x="7562" y="11563"/>
                      <a:pt x="6648" y="11563"/>
                    </a:cubicBezTo>
                    <a:cubicBezTo>
                      <a:pt x="5766" y="11563"/>
                      <a:pt x="5010" y="10838"/>
                      <a:pt x="5010" y="9924"/>
                    </a:cubicBezTo>
                    <a:cubicBezTo>
                      <a:pt x="5010" y="9011"/>
                      <a:pt x="5766" y="8255"/>
                      <a:pt x="6648" y="8255"/>
                    </a:cubicBezTo>
                    <a:close/>
                    <a:moveTo>
                      <a:pt x="6648" y="0"/>
                    </a:moveTo>
                    <a:cubicBezTo>
                      <a:pt x="2994" y="0"/>
                      <a:pt x="1" y="2962"/>
                      <a:pt x="1" y="6616"/>
                    </a:cubicBezTo>
                    <a:cubicBezTo>
                      <a:pt x="1" y="10271"/>
                      <a:pt x="2994" y="13232"/>
                      <a:pt x="6648" y="13232"/>
                    </a:cubicBezTo>
                    <a:cubicBezTo>
                      <a:pt x="10334" y="13232"/>
                      <a:pt x="13264" y="10271"/>
                      <a:pt x="13264" y="6616"/>
                    </a:cubicBezTo>
                    <a:cubicBezTo>
                      <a:pt x="13264" y="2962"/>
                      <a:pt x="10334" y="0"/>
                      <a:pt x="66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4" name="Google Shape;1324;p50"/>
              <p:cNvSpPr/>
              <p:nvPr/>
            </p:nvSpPr>
            <p:spPr>
              <a:xfrm>
                <a:off x="-10630300" y="4237000"/>
                <a:ext cx="41750" cy="41775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1671" extrusionOk="0">
                    <a:moveTo>
                      <a:pt x="819" y="1"/>
                    </a:moveTo>
                    <a:cubicBezTo>
                      <a:pt x="378" y="1"/>
                      <a:pt x="0" y="379"/>
                      <a:pt x="0" y="851"/>
                    </a:cubicBezTo>
                    <a:cubicBezTo>
                      <a:pt x="0" y="1292"/>
                      <a:pt x="378" y="1670"/>
                      <a:pt x="819" y="1670"/>
                    </a:cubicBezTo>
                    <a:cubicBezTo>
                      <a:pt x="1292" y="1670"/>
                      <a:pt x="1670" y="1292"/>
                      <a:pt x="1670" y="851"/>
                    </a:cubicBezTo>
                    <a:cubicBezTo>
                      <a:pt x="1670" y="379"/>
                      <a:pt x="1292" y="1"/>
                      <a:pt x="8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5" name="Google Shape;1325;p50"/>
              <p:cNvSpPr/>
              <p:nvPr/>
            </p:nvSpPr>
            <p:spPr>
              <a:xfrm>
                <a:off x="-10607475" y="4340975"/>
                <a:ext cx="102425" cy="82725"/>
              </a:xfrm>
              <a:custGeom>
                <a:avLst/>
                <a:gdLst/>
                <a:ahLst/>
                <a:cxnLst/>
                <a:rect l="l" t="t" r="r" b="b"/>
                <a:pathLst>
                  <a:path w="4097" h="3309" extrusionOk="0">
                    <a:moveTo>
                      <a:pt x="3309" y="0"/>
                    </a:moveTo>
                    <a:cubicBezTo>
                      <a:pt x="2584" y="1418"/>
                      <a:pt x="1418" y="2584"/>
                      <a:pt x="1" y="3308"/>
                    </a:cubicBezTo>
                    <a:lnTo>
                      <a:pt x="3655" y="3308"/>
                    </a:lnTo>
                    <a:cubicBezTo>
                      <a:pt x="3907" y="3308"/>
                      <a:pt x="4096" y="3119"/>
                      <a:pt x="4096" y="2867"/>
                    </a:cubicBezTo>
                    <a:lnTo>
                      <a:pt x="4096" y="378"/>
                    </a:lnTo>
                    <a:cubicBezTo>
                      <a:pt x="4065" y="189"/>
                      <a:pt x="3907" y="0"/>
                      <a:pt x="36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26" name="Google Shape;1326;p50"/>
          <p:cNvGrpSpPr/>
          <p:nvPr/>
        </p:nvGrpSpPr>
        <p:grpSpPr>
          <a:xfrm>
            <a:off x="674580" y="1727484"/>
            <a:ext cx="760800" cy="761100"/>
            <a:chOff x="1277297" y="1760680"/>
            <a:chExt cx="760800" cy="761100"/>
          </a:xfrm>
        </p:grpSpPr>
        <p:sp>
          <p:nvSpPr>
            <p:cNvPr id="1327" name="Google Shape;1327;p50"/>
            <p:cNvSpPr/>
            <p:nvPr/>
          </p:nvSpPr>
          <p:spPr>
            <a:xfrm rot="-2700000">
              <a:off x="1388714" y="1872140"/>
              <a:ext cx="537967" cy="538179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28" name="Google Shape;1328;p50"/>
            <p:cNvGrpSpPr/>
            <p:nvPr/>
          </p:nvGrpSpPr>
          <p:grpSpPr>
            <a:xfrm>
              <a:off x="1479651" y="1963988"/>
              <a:ext cx="356096" cy="354469"/>
              <a:chOff x="-9089725" y="3180200"/>
              <a:chExt cx="353550" cy="351900"/>
            </a:xfrm>
          </p:grpSpPr>
          <p:sp>
            <p:nvSpPr>
              <p:cNvPr id="1329" name="Google Shape;1329;p50"/>
              <p:cNvSpPr/>
              <p:nvPr/>
            </p:nvSpPr>
            <p:spPr>
              <a:xfrm>
                <a:off x="-9089725" y="3180200"/>
                <a:ext cx="165425" cy="250300"/>
              </a:xfrm>
              <a:custGeom>
                <a:avLst/>
                <a:gdLst/>
                <a:ahLst/>
                <a:cxnLst/>
                <a:rect l="l" t="t" r="r" b="b"/>
                <a:pathLst>
                  <a:path w="6617" h="10012" extrusionOk="0">
                    <a:moveTo>
                      <a:pt x="2945" y="1"/>
                    </a:moveTo>
                    <a:cubicBezTo>
                      <a:pt x="2900" y="1"/>
                      <a:pt x="2854" y="8"/>
                      <a:pt x="2805" y="25"/>
                    </a:cubicBezTo>
                    <a:cubicBezTo>
                      <a:pt x="2647" y="56"/>
                      <a:pt x="2521" y="214"/>
                      <a:pt x="2521" y="434"/>
                    </a:cubicBezTo>
                    <a:lnTo>
                      <a:pt x="2521" y="6924"/>
                    </a:lnTo>
                    <a:cubicBezTo>
                      <a:pt x="2301" y="6767"/>
                      <a:pt x="2017" y="6704"/>
                      <a:pt x="1702" y="6704"/>
                    </a:cubicBezTo>
                    <a:cubicBezTo>
                      <a:pt x="788" y="6704"/>
                      <a:pt x="64" y="7428"/>
                      <a:pt x="64" y="8342"/>
                    </a:cubicBezTo>
                    <a:cubicBezTo>
                      <a:pt x="1" y="9256"/>
                      <a:pt x="757" y="10012"/>
                      <a:pt x="1671" y="10012"/>
                    </a:cubicBezTo>
                    <a:cubicBezTo>
                      <a:pt x="2584" y="10012"/>
                      <a:pt x="3309" y="9256"/>
                      <a:pt x="3309" y="8342"/>
                    </a:cubicBezTo>
                    <a:lnTo>
                      <a:pt x="3309" y="1820"/>
                    </a:lnTo>
                    <a:cubicBezTo>
                      <a:pt x="3907" y="2545"/>
                      <a:pt x="4632" y="3144"/>
                      <a:pt x="5294" y="3616"/>
                    </a:cubicBezTo>
                    <a:cubicBezTo>
                      <a:pt x="5609" y="3868"/>
                      <a:pt x="5798" y="4215"/>
                      <a:pt x="5798" y="4593"/>
                    </a:cubicBezTo>
                    <a:cubicBezTo>
                      <a:pt x="5798" y="5286"/>
                      <a:pt x="5262" y="5822"/>
                      <a:pt x="4537" y="5822"/>
                    </a:cubicBezTo>
                    <a:cubicBezTo>
                      <a:pt x="4317" y="5822"/>
                      <a:pt x="4159" y="6011"/>
                      <a:pt x="4159" y="6263"/>
                    </a:cubicBezTo>
                    <a:cubicBezTo>
                      <a:pt x="4159" y="6483"/>
                      <a:pt x="4348" y="6704"/>
                      <a:pt x="4537" y="6704"/>
                    </a:cubicBezTo>
                    <a:cubicBezTo>
                      <a:pt x="5672" y="6704"/>
                      <a:pt x="6617" y="5727"/>
                      <a:pt x="6617" y="4593"/>
                    </a:cubicBezTo>
                    <a:cubicBezTo>
                      <a:pt x="6617" y="3931"/>
                      <a:pt x="6302" y="3333"/>
                      <a:pt x="5798" y="2955"/>
                    </a:cubicBezTo>
                    <a:cubicBezTo>
                      <a:pt x="5042" y="2388"/>
                      <a:pt x="4317" y="1726"/>
                      <a:pt x="3750" y="907"/>
                    </a:cubicBezTo>
                    <a:lnTo>
                      <a:pt x="3277" y="182"/>
                    </a:lnTo>
                    <a:cubicBezTo>
                      <a:pt x="3184" y="65"/>
                      <a:pt x="3073" y="1"/>
                      <a:pt x="29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50"/>
              <p:cNvSpPr/>
              <p:nvPr/>
            </p:nvSpPr>
            <p:spPr>
              <a:xfrm>
                <a:off x="-8965275" y="3264575"/>
                <a:ext cx="229100" cy="267525"/>
              </a:xfrm>
              <a:custGeom>
                <a:avLst/>
                <a:gdLst/>
                <a:ahLst/>
                <a:cxnLst/>
                <a:rect l="l" t="t" r="r" b="b"/>
                <a:pathLst>
                  <a:path w="9164" h="10701" extrusionOk="0">
                    <a:moveTo>
                      <a:pt x="8747" y="0"/>
                    </a:moveTo>
                    <a:cubicBezTo>
                      <a:pt x="8709" y="0"/>
                      <a:pt x="8671" y="7"/>
                      <a:pt x="8633" y="21"/>
                    </a:cubicBezTo>
                    <a:lnTo>
                      <a:pt x="2804" y="1659"/>
                    </a:lnTo>
                    <a:cubicBezTo>
                      <a:pt x="2584" y="1690"/>
                      <a:pt x="2489" y="1848"/>
                      <a:pt x="2489" y="2069"/>
                    </a:cubicBezTo>
                    <a:lnTo>
                      <a:pt x="2489" y="7645"/>
                    </a:lnTo>
                    <a:cubicBezTo>
                      <a:pt x="2237" y="7487"/>
                      <a:pt x="1985" y="7424"/>
                      <a:pt x="1670" y="7424"/>
                    </a:cubicBezTo>
                    <a:cubicBezTo>
                      <a:pt x="757" y="7424"/>
                      <a:pt x="1" y="8149"/>
                      <a:pt x="1" y="9063"/>
                    </a:cubicBezTo>
                    <a:cubicBezTo>
                      <a:pt x="1" y="9976"/>
                      <a:pt x="757" y="10701"/>
                      <a:pt x="1670" y="10701"/>
                    </a:cubicBezTo>
                    <a:cubicBezTo>
                      <a:pt x="2552" y="10701"/>
                      <a:pt x="3309" y="9976"/>
                      <a:pt x="3309" y="9063"/>
                    </a:cubicBezTo>
                    <a:lnTo>
                      <a:pt x="3309" y="3990"/>
                    </a:lnTo>
                    <a:lnTo>
                      <a:pt x="8318" y="2573"/>
                    </a:lnTo>
                    <a:lnTo>
                      <a:pt x="8318" y="5944"/>
                    </a:lnTo>
                    <a:cubicBezTo>
                      <a:pt x="8066" y="5786"/>
                      <a:pt x="7814" y="5723"/>
                      <a:pt x="7499" y="5723"/>
                    </a:cubicBezTo>
                    <a:cubicBezTo>
                      <a:pt x="6585" y="5723"/>
                      <a:pt x="5829" y="6448"/>
                      <a:pt x="5829" y="7361"/>
                    </a:cubicBezTo>
                    <a:cubicBezTo>
                      <a:pt x="5829" y="8275"/>
                      <a:pt x="6585" y="9031"/>
                      <a:pt x="7499" y="9031"/>
                    </a:cubicBezTo>
                    <a:cubicBezTo>
                      <a:pt x="8381" y="9031"/>
                      <a:pt x="9137" y="8275"/>
                      <a:pt x="9137" y="7361"/>
                    </a:cubicBezTo>
                    <a:lnTo>
                      <a:pt x="9137" y="367"/>
                    </a:lnTo>
                    <a:cubicBezTo>
                      <a:pt x="9164" y="207"/>
                      <a:pt x="8963" y="0"/>
                      <a:pt x="87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1331" name="Google Shape;1331;p50"/>
          <p:cNvCxnSpPr/>
          <p:nvPr/>
        </p:nvCxnSpPr>
        <p:spPr>
          <a:xfrm>
            <a:off x="1444639" y="2037144"/>
            <a:ext cx="1099556" cy="260145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2" name="Google Shape;1332;p50"/>
          <p:cNvCxnSpPr/>
          <p:nvPr/>
        </p:nvCxnSpPr>
        <p:spPr>
          <a:xfrm>
            <a:off x="3244369" y="2142304"/>
            <a:ext cx="1070967" cy="212544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3" name="Google Shape;1333;p50"/>
          <p:cNvCxnSpPr/>
          <p:nvPr/>
        </p:nvCxnSpPr>
        <p:spPr>
          <a:xfrm>
            <a:off x="4735096" y="2064882"/>
            <a:ext cx="1008485" cy="267622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" name="Google Shape;1333;p50"/>
          <p:cNvCxnSpPr/>
          <p:nvPr/>
        </p:nvCxnSpPr>
        <p:spPr>
          <a:xfrm>
            <a:off x="6421169" y="2072436"/>
            <a:ext cx="1065144" cy="260068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4" name="Google Shape;1119;p44"/>
          <p:cNvGrpSpPr/>
          <p:nvPr/>
        </p:nvGrpSpPr>
        <p:grpSpPr>
          <a:xfrm>
            <a:off x="7545211" y="1848001"/>
            <a:ext cx="760800" cy="761100"/>
            <a:chOff x="4087152" y="1498125"/>
            <a:chExt cx="760800" cy="761100"/>
          </a:xfrm>
        </p:grpSpPr>
        <p:sp>
          <p:nvSpPr>
            <p:cNvPr id="55" name="Google Shape;1120;p44"/>
            <p:cNvSpPr/>
            <p:nvPr/>
          </p:nvSpPr>
          <p:spPr>
            <a:xfrm rot="-2700000">
              <a:off x="4198568" y="1609585"/>
              <a:ext cx="537967" cy="53817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" name="Google Shape;1121;p44"/>
            <p:cNvGrpSpPr/>
            <p:nvPr/>
          </p:nvGrpSpPr>
          <p:grpSpPr>
            <a:xfrm>
              <a:off x="4288792" y="1784851"/>
              <a:ext cx="357496" cy="187627"/>
              <a:chOff x="2084325" y="363300"/>
              <a:chExt cx="484150" cy="254100"/>
            </a:xfrm>
          </p:grpSpPr>
          <p:sp>
            <p:nvSpPr>
              <p:cNvPr id="57" name="Google Shape;1122;p44"/>
              <p:cNvSpPr/>
              <p:nvPr/>
            </p:nvSpPr>
            <p:spPr>
              <a:xfrm>
                <a:off x="2084325" y="363300"/>
                <a:ext cx="484150" cy="254100"/>
              </a:xfrm>
              <a:custGeom>
                <a:avLst/>
                <a:gdLst/>
                <a:ahLst/>
                <a:cxnLst/>
                <a:rect l="l" t="t" r="r" b="b"/>
                <a:pathLst>
                  <a:path w="19366" h="10164" extrusionOk="0">
                    <a:moveTo>
                      <a:pt x="9686" y="1128"/>
                    </a:moveTo>
                    <a:cubicBezTo>
                      <a:pt x="10195" y="1128"/>
                      <a:pt x="10707" y="1226"/>
                      <a:pt x="11196" y="1428"/>
                    </a:cubicBezTo>
                    <a:cubicBezTo>
                      <a:pt x="12671" y="2042"/>
                      <a:pt x="13635" y="3482"/>
                      <a:pt x="13635" y="5081"/>
                    </a:cubicBezTo>
                    <a:cubicBezTo>
                      <a:pt x="13632" y="7264"/>
                      <a:pt x="11864" y="9031"/>
                      <a:pt x="9684" y="9034"/>
                    </a:cubicBezTo>
                    <a:cubicBezTo>
                      <a:pt x="8085" y="9034"/>
                      <a:pt x="6643" y="8071"/>
                      <a:pt x="6032" y="6592"/>
                    </a:cubicBezTo>
                    <a:cubicBezTo>
                      <a:pt x="5420" y="5117"/>
                      <a:pt x="5758" y="3415"/>
                      <a:pt x="6887" y="2286"/>
                    </a:cubicBezTo>
                    <a:cubicBezTo>
                      <a:pt x="7645" y="1530"/>
                      <a:pt x="8657" y="1128"/>
                      <a:pt x="9686" y="1128"/>
                    </a:cubicBezTo>
                    <a:close/>
                    <a:moveTo>
                      <a:pt x="9684" y="1"/>
                    </a:moveTo>
                    <a:cubicBezTo>
                      <a:pt x="4502" y="1"/>
                      <a:pt x="361" y="4512"/>
                      <a:pt x="190" y="4704"/>
                    </a:cubicBezTo>
                    <a:cubicBezTo>
                      <a:pt x="0" y="4918"/>
                      <a:pt x="0" y="5243"/>
                      <a:pt x="190" y="5457"/>
                    </a:cubicBezTo>
                    <a:cubicBezTo>
                      <a:pt x="361" y="5650"/>
                      <a:pt x="4502" y="10164"/>
                      <a:pt x="9684" y="10164"/>
                    </a:cubicBezTo>
                    <a:cubicBezTo>
                      <a:pt x="14867" y="10164"/>
                      <a:pt x="19004" y="5650"/>
                      <a:pt x="19176" y="5457"/>
                    </a:cubicBezTo>
                    <a:cubicBezTo>
                      <a:pt x="19365" y="5243"/>
                      <a:pt x="19365" y="4918"/>
                      <a:pt x="19176" y="4704"/>
                    </a:cubicBezTo>
                    <a:cubicBezTo>
                      <a:pt x="19004" y="4512"/>
                      <a:pt x="14867" y="1"/>
                      <a:pt x="96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58" name="Google Shape;1123;p44"/>
              <p:cNvSpPr/>
              <p:nvPr/>
            </p:nvSpPr>
            <p:spPr>
              <a:xfrm>
                <a:off x="2250600" y="419775"/>
                <a:ext cx="145175" cy="141125"/>
              </a:xfrm>
              <a:custGeom>
                <a:avLst/>
                <a:gdLst/>
                <a:ahLst/>
                <a:cxnLst/>
                <a:rect l="l" t="t" r="r" b="b"/>
                <a:pathLst>
                  <a:path w="5807" h="5645" extrusionOk="0">
                    <a:moveTo>
                      <a:pt x="3018" y="0"/>
                    </a:moveTo>
                    <a:cubicBezTo>
                      <a:pt x="1922" y="0"/>
                      <a:pt x="929" y="634"/>
                      <a:pt x="468" y="1626"/>
                    </a:cubicBezTo>
                    <a:cubicBezTo>
                      <a:pt x="1" y="2623"/>
                      <a:pt x="158" y="3797"/>
                      <a:pt x="862" y="4637"/>
                    </a:cubicBezTo>
                    <a:cubicBezTo>
                      <a:pt x="1407" y="5287"/>
                      <a:pt x="2203" y="5645"/>
                      <a:pt x="3025" y="5645"/>
                    </a:cubicBezTo>
                    <a:cubicBezTo>
                      <a:pt x="3270" y="5645"/>
                      <a:pt x="3518" y="5613"/>
                      <a:pt x="3762" y="5547"/>
                    </a:cubicBezTo>
                    <a:cubicBezTo>
                      <a:pt x="4825" y="5258"/>
                      <a:pt x="5620" y="4382"/>
                      <a:pt x="5807" y="3297"/>
                    </a:cubicBezTo>
                    <a:lnTo>
                      <a:pt x="5807" y="3297"/>
                    </a:lnTo>
                    <a:cubicBezTo>
                      <a:pt x="5625" y="3356"/>
                      <a:pt x="5446" y="3383"/>
                      <a:pt x="5272" y="3383"/>
                    </a:cubicBezTo>
                    <a:cubicBezTo>
                      <a:pt x="4356" y="3383"/>
                      <a:pt x="3596" y="2626"/>
                      <a:pt x="3596" y="1692"/>
                    </a:cubicBezTo>
                    <a:cubicBezTo>
                      <a:pt x="3596" y="1147"/>
                      <a:pt x="3861" y="633"/>
                      <a:pt x="4307" y="316"/>
                    </a:cubicBezTo>
                    <a:cubicBezTo>
                      <a:pt x="3913" y="112"/>
                      <a:pt x="3476" y="3"/>
                      <a:pt x="3033" y="0"/>
                    </a:cubicBezTo>
                    <a:cubicBezTo>
                      <a:pt x="3028" y="0"/>
                      <a:pt x="3023" y="0"/>
                      <a:pt x="30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</p:grpSp>
      <p:sp>
        <p:nvSpPr>
          <p:cNvPr id="52" name="Google Shape;1295;p50"/>
          <p:cNvSpPr txBox="1"/>
          <p:nvPr/>
        </p:nvSpPr>
        <p:spPr>
          <a:xfrm>
            <a:off x="7409023" y="2600870"/>
            <a:ext cx="897063" cy="29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 smtClean="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rPr>
              <a:t>KEY 5 </a:t>
            </a:r>
            <a:endParaRPr sz="2100" b="1" dirty="0">
              <a:solidFill>
                <a:schemeClr val="accent3"/>
              </a:solidFill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53" name="Google Shape;1294;p50"/>
          <p:cNvSpPr txBox="1"/>
          <p:nvPr/>
        </p:nvSpPr>
        <p:spPr>
          <a:xfrm>
            <a:off x="7091165" y="3005130"/>
            <a:ext cx="1449073" cy="814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1600" dirty="0" err="1"/>
              <a:t>Thái</a:t>
            </a:r>
            <a:r>
              <a:rPr lang="en-US" sz="1600" dirty="0"/>
              <a:t> </a:t>
            </a:r>
            <a:r>
              <a:rPr lang="en-US" sz="1600" dirty="0" err="1"/>
              <a:t>độ</a:t>
            </a:r>
            <a:r>
              <a:rPr lang="en-US" sz="1600" dirty="0"/>
              <a:t> </a:t>
            </a:r>
            <a:r>
              <a:rPr lang="en-US" sz="1600" dirty="0" err="1"/>
              <a:t>trung</a:t>
            </a:r>
            <a:r>
              <a:rPr lang="en-US" sz="1600" dirty="0"/>
              <a:t> </a:t>
            </a:r>
            <a:r>
              <a:rPr lang="en-US" sz="1600" dirty="0" err="1"/>
              <a:t>thực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812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0"/>
          <p:cNvSpPr txBox="1">
            <a:spLocks noGrp="1"/>
          </p:cNvSpPr>
          <p:nvPr>
            <p:ph type="title"/>
          </p:nvPr>
        </p:nvSpPr>
        <p:spPr>
          <a:xfrm>
            <a:off x="1828800" y="2291619"/>
            <a:ext cx="5486400" cy="123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4400" dirty="0"/>
              <a:t> </a:t>
            </a:r>
            <a:r>
              <a:rPr lang="en-US" sz="4400" dirty="0" err="1">
                <a:highlight>
                  <a:srgbClr val="FFFF00"/>
                </a:highlight>
              </a:rPr>
              <a:t>ĐỌC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VÀ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PHÂN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TÍCH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BÀI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VIẾT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THAM</a:t>
            </a:r>
            <a:r>
              <a:rPr lang="en-US" sz="4400" dirty="0">
                <a:highlight>
                  <a:srgbClr val="FFFF00"/>
                </a:highlight>
              </a:rPr>
              <a:t> </a:t>
            </a:r>
            <a:r>
              <a:rPr lang="en-US" sz="4400" dirty="0" err="1">
                <a:highlight>
                  <a:srgbClr val="FFFF00"/>
                </a:highlight>
              </a:rPr>
              <a:t>KHẢO</a:t>
            </a:r>
            <a:r>
              <a:rPr lang="en-US" sz="4400" dirty="0">
                <a:highlight>
                  <a:srgbClr val="FFFF00"/>
                </a:highlight>
              </a:rPr>
              <a:t> 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1015" name="Google Shape;1015;p40"/>
          <p:cNvSpPr txBox="1">
            <a:spLocks noGrp="1"/>
          </p:cNvSpPr>
          <p:nvPr>
            <p:ph type="title" idx="2"/>
          </p:nvPr>
        </p:nvSpPr>
        <p:spPr>
          <a:xfrm>
            <a:off x="1814522" y="603724"/>
            <a:ext cx="5486400" cy="112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02</a:t>
            </a:r>
            <a:br>
              <a:rPr lang="en" dirty="0" smtClean="0"/>
            </a:br>
            <a:endParaRPr dirty="0"/>
          </a:p>
        </p:txBody>
      </p:sp>
      <p:sp>
        <p:nvSpPr>
          <p:cNvPr id="1016" name="Google Shape;1016;p40"/>
          <p:cNvSpPr txBox="1">
            <a:spLocks noGrp="1"/>
          </p:cNvSpPr>
          <p:nvPr>
            <p:ph type="subTitle" idx="1"/>
          </p:nvPr>
        </p:nvSpPr>
        <p:spPr>
          <a:xfrm>
            <a:off x="1828800" y="3723031"/>
            <a:ext cx="5486400" cy="30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17" name="Google Shape;1017;p40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2325" y="1299365"/>
            <a:ext cx="961326" cy="806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8" name="Google Shape;1018;p40"/>
          <p:cNvGrpSpPr/>
          <p:nvPr/>
        </p:nvGrpSpPr>
        <p:grpSpPr>
          <a:xfrm>
            <a:off x="-808365" y="-717556"/>
            <a:ext cx="3208790" cy="2915968"/>
            <a:chOff x="-783128" y="2810844"/>
            <a:chExt cx="3208790" cy="2915968"/>
          </a:xfrm>
        </p:grpSpPr>
        <p:sp>
          <p:nvSpPr>
            <p:cNvPr id="1019" name="Google Shape;1019;p40"/>
            <p:cNvSpPr/>
            <p:nvPr/>
          </p:nvSpPr>
          <p:spPr>
            <a:xfrm>
              <a:off x="-783128" y="2810844"/>
              <a:ext cx="3208790" cy="2915968"/>
            </a:xfrm>
            <a:custGeom>
              <a:avLst/>
              <a:gdLst/>
              <a:ahLst/>
              <a:cxnLst/>
              <a:rect l="l" t="t" r="r" b="b"/>
              <a:pathLst>
                <a:path w="13873" h="12607" extrusionOk="0">
                  <a:moveTo>
                    <a:pt x="6912" y="0"/>
                  </a:moveTo>
                  <a:cubicBezTo>
                    <a:pt x="4065" y="0"/>
                    <a:pt x="1495" y="1948"/>
                    <a:pt x="816" y="4843"/>
                  </a:cubicBezTo>
                  <a:cubicBezTo>
                    <a:pt x="0" y="8232"/>
                    <a:pt x="2092" y="11622"/>
                    <a:pt x="5482" y="12438"/>
                  </a:cubicBezTo>
                  <a:cubicBezTo>
                    <a:pt x="5968" y="12552"/>
                    <a:pt x="6454" y="12606"/>
                    <a:pt x="6932" y="12606"/>
                  </a:cubicBezTo>
                  <a:cubicBezTo>
                    <a:pt x="9791" y="12606"/>
                    <a:pt x="12378" y="10655"/>
                    <a:pt x="13077" y="7751"/>
                  </a:cubicBezTo>
                  <a:cubicBezTo>
                    <a:pt x="13872" y="4382"/>
                    <a:pt x="11780" y="972"/>
                    <a:pt x="8390" y="177"/>
                  </a:cubicBezTo>
                  <a:cubicBezTo>
                    <a:pt x="7895" y="57"/>
                    <a:pt x="7399" y="0"/>
                    <a:pt x="6912" y="0"/>
                  </a:cubicBezTo>
                  <a:close/>
                </a:path>
              </a:pathLst>
            </a:custGeom>
            <a:solidFill>
              <a:schemeClr val="accent2"/>
            </a:solidFill>
            <a:ln w="6800" cap="flat" cmpd="sng">
              <a:solidFill>
                <a:schemeClr val="dk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97669" y="3621097"/>
              <a:ext cx="338850" cy="556731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30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1230123" y="3621097"/>
              <a:ext cx="338851" cy="556733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3" y="0"/>
                  </a:moveTo>
                  <a:cubicBezTo>
                    <a:pt x="335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3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44"/>
                    <a:pt x="1151" y="0"/>
                    <a:pt x="733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0"/>
            <p:cNvSpPr/>
            <p:nvPr/>
          </p:nvSpPr>
          <p:spPr>
            <a:xfrm>
              <a:off x="-197240" y="4211612"/>
              <a:ext cx="2105039" cy="1026036"/>
            </a:xfrm>
            <a:custGeom>
              <a:avLst/>
              <a:gdLst/>
              <a:ahLst/>
              <a:cxnLst/>
              <a:rect l="l" t="t" r="r" b="b"/>
              <a:pathLst>
                <a:path w="9101" h="4436" extrusionOk="0">
                  <a:moveTo>
                    <a:pt x="8578" y="0"/>
                  </a:moveTo>
                  <a:cubicBezTo>
                    <a:pt x="8577" y="0"/>
                    <a:pt x="7008" y="1548"/>
                    <a:pt x="4414" y="1548"/>
                  </a:cubicBezTo>
                  <a:cubicBezTo>
                    <a:pt x="1840" y="1548"/>
                    <a:pt x="397" y="189"/>
                    <a:pt x="396" y="188"/>
                  </a:cubicBezTo>
                  <a:lnTo>
                    <a:pt x="396" y="188"/>
                  </a:lnTo>
                  <a:cubicBezTo>
                    <a:pt x="396" y="189"/>
                    <a:pt x="1" y="4436"/>
                    <a:pt x="4257" y="4436"/>
                  </a:cubicBezTo>
                  <a:cubicBezTo>
                    <a:pt x="4267" y="4436"/>
                    <a:pt x="4278" y="4436"/>
                    <a:pt x="4288" y="4436"/>
                  </a:cubicBezTo>
                  <a:cubicBezTo>
                    <a:pt x="9100" y="4436"/>
                    <a:pt x="8578" y="0"/>
                    <a:pt x="8578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0"/>
            <p:cNvSpPr/>
            <p:nvPr/>
          </p:nvSpPr>
          <p:spPr>
            <a:xfrm>
              <a:off x="216500" y="4599426"/>
              <a:ext cx="1209519" cy="653198"/>
            </a:xfrm>
            <a:custGeom>
              <a:avLst/>
              <a:gdLst/>
              <a:ahLst/>
              <a:cxnLst/>
              <a:rect l="l" t="t" r="r" b="b"/>
              <a:pathLst>
                <a:path w="5818" h="3142" extrusionOk="0">
                  <a:moveTo>
                    <a:pt x="3892" y="0"/>
                  </a:moveTo>
                  <a:cubicBezTo>
                    <a:pt x="3583" y="0"/>
                    <a:pt x="3251" y="154"/>
                    <a:pt x="2909" y="547"/>
                  </a:cubicBezTo>
                  <a:cubicBezTo>
                    <a:pt x="2568" y="160"/>
                    <a:pt x="2237" y="9"/>
                    <a:pt x="1929" y="9"/>
                  </a:cubicBezTo>
                  <a:cubicBezTo>
                    <a:pt x="821" y="9"/>
                    <a:pt x="0" y="1970"/>
                    <a:pt x="0" y="1970"/>
                  </a:cubicBezTo>
                  <a:cubicBezTo>
                    <a:pt x="0" y="1970"/>
                    <a:pt x="1193" y="3141"/>
                    <a:pt x="2992" y="3141"/>
                  </a:cubicBezTo>
                  <a:cubicBezTo>
                    <a:pt x="4771" y="3120"/>
                    <a:pt x="5817" y="1970"/>
                    <a:pt x="5817" y="1970"/>
                  </a:cubicBezTo>
                  <a:cubicBezTo>
                    <a:pt x="5817" y="1970"/>
                    <a:pt x="4999" y="0"/>
                    <a:pt x="38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0"/>
            <p:cNvSpPr/>
            <p:nvPr/>
          </p:nvSpPr>
          <p:spPr>
            <a:xfrm>
              <a:off x="-197703" y="4211612"/>
              <a:ext cx="2105501" cy="1030893"/>
            </a:xfrm>
            <a:custGeom>
              <a:avLst/>
              <a:gdLst/>
              <a:ahLst/>
              <a:cxnLst/>
              <a:rect l="l" t="t" r="r" b="b"/>
              <a:pathLst>
                <a:path w="9103" h="4457" fill="none" extrusionOk="0">
                  <a:moveTo>
                    <a:pt x="398" y="188"/>
                  </a:moveTo>
                  <a:cubicBezTo>
                    <a:pt x="398" y="188"/>
                    <a:pt x="1842" y="1548"/>
                    <a:pt x="4416" y="1548"/>
                  </a:cubicBezTo>
                  <a:cubicBezTo>
                    <a:pt x="7010" y="1548"/>
                    <a:pt x="8580" y="0"/>
                    <a:pt x="8580" y="0"/>
                  </a:cubicBezTo>
                  <a:cubicBezTo>
                    <a:pt x="8580" y="0"/>
                    <a:pt x="9103" y="4436"/>
                    <a:pt x="4290" y="4436"/>
                  </a:cubicBezTo>
                  <a:cubicBezTo>
                    <a:pt x="1" y="4457"/>
                    <a:pt x="398" y="188"/>
                    <a:pt x="398" y="188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5" name="Google Shape;1025;p4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769" y="3057876"/>
            <a:ext cx="961325" cy="882049"/>
          </a:xfrm>
          <a:prstGeom prst="rect">
            <a:avLst/>
          </a:prstGeom>
          <a:noFill/>
          <a:ln>
            <a:noFill/>
          </a:ln>
        </p:spPr>
      </p:pic>
      <p:sp>
        <p:nvSpPr>
          <p:cNvPr id="1026" name="Google Shape;1026;p40"/>
          <p:cNvSpPr/>
          <p:nvPr/>
        </p:nvSpPr>
        <p:spPr>
          <a:xfrm rot="-2700000">
            <a:off x="7153114" y="3212793"/>
            <a:ext cx="1433164" cy="1433164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7" name="Google Shape;1027;p40"/>
          <p:cNvGrpSpPr/>
          <p:nvPr/>
        </p:nvGrpSpPr>
        <p:grpSpPr>
          <a:xfrm>
            <a:off x="7537576" y="3627278"/>
            <a:ext cx="664240" cy="604198"/>
            <a:chOff x="6983834" y="878660"/>
            <a:chExt cx="465578" cy="423494"/>
          </a:xfrm>
        </p:grpSpPr>
        <p:sp>
          <p:nvSpPr>
            <p:cNvPr id="1028" name="Google Shape;1028;p40"/>
            <p:cNvSpPr/>
            <p:nvPr/>
          </p:nvSpPr>
          <p:spPr>
            <a:xfrm>
              <a:off x="6983834" y="878660"/>
              <a:ext cx="465578" cy="423494"/>
            </a:xfrm>
            <a:custGeom>
              <a:avLst/>
              <a:gdLst/>
              <a:ahLst/>
              <a:cxnLst/>
              <a:rect l="l" t="t" r="r" b="b"/>
              <a:pathLst>
                <a:path w="13873" h="12619" extrusionOk="0">
                  <a:moveTo>
                    <a:pt x="6929" y="1"/>
                  </a:moveTo>
                  <a:cubicBezTo>
                    <a:pt x="4067" y="1"/>
                    <a:pt x="1477" y="1969"/>
                    <a:pt x="795" y="4876"/>
                  </a:cubicBezTo>
                  <a:cubicBezTo>
                    <a:pt x="0" y="8266"/>
                    <a:pt x="2113" y="11655"/>
                    <a:pt x="5503" y="12451"/>
                  </a:cubicBezTo>
                  <a:cubicBezTo>
                    <a:pt x="5986" y="12564"/>
                    <a:pt x="6468" y="12618"/>
                    <a:pt x="6943" y="12618"/>
                  </a:cubicBezTo>
                  <a:cubicBezTo>
                    <a:pt x="9805" y="12618"/>
                    <a:pt x="12395" y="10650"/>
                    <a:pt x="13077" y="7743"/>
                  </a:cubicBezTo>
                  <a:cubicBezTo>
                    <a:pt x="13872" y="4353"/>
                    <a:pt x="11759" y="964"/>
                    <a:pt x="8370" y="168"/>
                  </a:cubicBezTo>
                  <a:cubicBezTo>
                    <a:pt x="7887" y="55"/>
                    <a:pt x="7404" y="1"/>
                    <a:pt x="6929" y="1"/>
                  </a:cubicBezTo>
                  <a:close/>
                </a:path>
              </a:pathLst>
            </a:custGeom>
            <a:solidFill>
              <a:schemeClr val="accent4"/>
            </a:solidFill>
            <a:ln w="62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0"/>
            <p:cNvSpPr/>
            <p:nvPr/>
          </p:nvSpPr>
          <p:spPr>
            <a:xfrm>
              <a:off x="7096867" y="1154633"/>
              <a:ext cx="240894" cy="44299"/>
            </a:xfrm>
            <a:custGeom>
              <a:avLst/>
              <a:gdLst/>
              <a:ahLst/>
              <a:cxnLst/>
              <a:rect l="l" t="t" r="r" b="b"/>
              <a:pathLst>
                <a:path w="7178" h="1320" fill="none" extrusionOk="0">
                  <a:moveTo>
                    <a:pt x="1" y="231"/>
                  </a:moveTo>
                  <a:lnTo>
                    <a:pt x="461" y="963"/>
                  </a:lnTo>
                  <a:cubicBezTo>
                    <a:pt x="670" y="1277"/>
                    <a:pt x="1152" y="1298"/>
                    <a:pt x="1361" y="984"/>
                  </a:cubicBezTo>
                  <a:lnTo>
                    <a:pt x="1884" y="273"/>
                  </a:lnTo>
                  <a:cubicBezTo>
                    <a:pt x="2072" y="1"/>
                    <a:pt x="2533" y="1"/>
                    <a:pt x="2763" y="273"/>
                  </a:cubicBezTo>
                  <a:lnTo>
                    <a:pt x="3286" y="1005"/>
                  </a:lnTo>
                  <a:cubicBezTo>
                    <a:pt x="3516" y="1319"/>
                    <a:pt x="3976" y="1298"/>
                    <a:pt x="4165" y="1005"/>
                  </a:cubicBezTo>
                  <a:lnTo>
                    <a:pt x="4583" y="378"/>
                  </a:lnTo>
                  <a:cubicBezTo>
                    <a:pt x="4834" y="64"/>
                    <a:pt x="5294" y="64"/>
                    <a:pt x="5504" y="419"/>
                  </a:cubicBezTo>
                  <a:lnTo>
                    <a:pt x="5818" y="901"/>
                  </a:lnTo>
                  <a:cubicBezTo>
                    <a:pt x="6027" y="1256"/>
                    <a:pt x="6550" y="1256"/>
                    <a:pt x="6759" y="901"/>
                  </a:cubicBezTo>
                  <a:lnTo>
                    <a:pt x="7178" y="210"/>
                  </a:ln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7113043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35" y="0"/>
                    <a:pt x="0" y="524"/>
                    <a:pt x="0" y="1193"/>
                  </a:cubicBezTo>
                  <a:cubicBezTo>
                    <a:pt x="0" y="1863"/>
                    <a:pt x="335" y="2407"/>
                    <a:pt x="732" y="2407"/>
                  </a:cubicBezTo>
                  <a:cubicBezTo>
                    <a:pt x="1151" y="2407"/>
                    <a:pt x="1465" y="1863"/>
                    <a:pt x="1465" y="1193"/>
                  </a:cubicBezTo>
                  <a:cubicBezTo>
                    <a:pt x="1465" y="524"/>
                    <a:pt x="1151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7278062" y="1021932"/>
              <a:ext cx="49165" cy="80779"/>
            </a:xfrm>
            <a:custGeom>
              <a:avLst/>
              <a:gdLst/>
              <a:ahLst/>
              <a:cxnLst/>
              <a:rect l="l" t="t" r="r" b="b"/>
              <a:pathLst>
                <a:path w="1465" h="2407" extrusionOk="0">
                  <a:moveTo>
                    <a:pt x="732" y="0"/>
                  </a:moveTo>
                  <a:cubicBezTo>
                    <a:pt x="356" y="0"/>
                    <a:pt x="0" y="544"/>
                    <a:pt x="0" y="1193"/>
                  </a:cubicBezTo>
                  <a:cubicBezTo>
                    <a:pt x="0" y="1863"/>
                    <a:pt x="314" y="2407"/>
                    <a:pt x="732" y="2407"/>
                  </a:cubicBezTo>
                  <a:cubicBezTo>
                    <a:pt x="1130" y="2407"/>
                    <a:pt x="1465" y="1863"/>
                    <a:pt x="1465" y="1193"/>
                  </a:cubicBezTo>
                  <a:cubicBezTo>
                    <a:pt x="1465" y="524"/>
                    <a:pt x="1130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7098981" y="962932"/>
              <a:ext cx="68865" cy="39366"/>
            </a:xfrm>
            <a:custGeom>
              <a:avLst/>
              <a:gdLst/>
              <a:ahLst/>
              <a:cxnLst/>
              <a:rect l="l" t="t" r="r" b="b"/>
              <a:pathLst>
                <a:path w="2052" h="1173" fill="none" extrusionOk="0">
                  <a:moveTo>
                    <a:pt x="1" y="1173"/>
                  </a:moveTo>
                  <a:cubicBezTo>
                    <a:pt x="1" y="1173"/>
                    <a:pt x="733" y="1"/>
                    <a:pt x="205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7272424" y="962932"/>
              <a:ext cx="68160" cy="39366"/>
            </a:xfrm>
            <a:custGeom>
              <a:avLst/>
              <a:gdLst/>
              <a:ahLst/>
              <a:cxnLst/>
              <a:rect l="l" t="t" r="r" b="b"/>
              <a:pathLst>
                <a:path w="2031" h="1173" fill="none" extrusionOk="0">
                  <a:moveTo>
                    <a:pt x="2030" y="1173"/>
                  </a:moveTo>
                  <a:cubicBezTo>
                    <a:pt x="2030" y="1173"/>
                    <a:pt x="1298" y="1"/>
                    <a:pt x="1" y="796"/>
                  </a:cubicBezTo>
                </a:path>
              </a:pathLst>
            </a:custGeom>
            <a:noFill/>
            <a:ln w="68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7028772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6" y="1"/>
                  </a:moveTo>
                  <a:cubicBezTo>
                    <a:pt x="481" y="1"/>
                    <a:pt x="0" y="461"/>
                    <a:pt x="0" y="1047"/>
                  </a:cubicBezTo>
                  <a:cubicBezTo>
                    <a:pt x="0" y="1612"/>
                    <a:pt x="481" y="2093"/>
                    <a:pt x="1046" y="2093"/>
                  </a:cubicBezTo>
                  <a:cubicBezTo>
                    <a:pt x="1632" y="2093"/>
                    <a:pt x="2093" y="1612"/>
                    <a:pt x="2093" y="1047"/>
                  </a:cubicBezTo>
                  <a:cubicBezTo>
                    <a:pt x="2093" y="461"/>
                    <a:pt x="1653" y="1"/>
                    <a:pt x="10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7337734" y="1084423"/>
              <a:ext cx="70241" cy="70241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1047" y="1"/>
                  </a:moveTo>
                  <a:cubicBezTo>
                    <a:pt x="482" y="1"/>
                    <a:pt x="1" y="461"/>
                    <a:pt x="1" y="1047"/>
                  </a:cubicBezTo>
                  <a:cubicBezTo>
                    <a:pt x="1" y="1612"/>
                    <a:pt x="482" y="2093"/>
                    <a:pt x="1047" y="2093"/>
                  </a:cubicBezTo>
                  <a:cubicBezTo>
                    <a:pt x="1633" y="2093"/>
                    <a:pt x="2093" y="1612"/>
                    <a:pt x="2093" y="1047"/>
                  </a:cubicBezTo>
                  <a:cubicBezTo>
                    <a:pt x="2093" y="461"/>
                    <a:pt x="1633" y="1"/>
                    <a:pt x="10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9889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1"/>
          <p:cNvSpPr txBox="1">
            <a:spLocks noGrp="1"/>
          </p:cNvSpPr>
          <p:nvPr>
            <p:ph type="title"/>
          </p:nvPr>
        </p:nvSpPr>
        <p:spPr>
          <a:xfrm>
            <a:off x="713225" y="673625"/>
            <a:ext cx="7717500" cy="5727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1" name="Google Shape;1041;p41"/>
          <p:cNvSpPr txBox="1">
            <a:spLocks noGrp="1"/>
          </p:cNvSpPr>
          <p:nvPr>
            <p:ph type="subTitle" idx="1"/>
          </p:nvPr>
        </p:nvSpPr>
        <p:spPr>
          <a:xfrm>
            <a:off x="1578740" y="1246324"/>
            <a:ext cx="6650860" cy="3269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2000" dirty="0" err="1"/>
              <a:t>Lớp</a:t>
            </a:r>
            <a:r>
              <a:rPr lang="en-US" sz="2000" dirty="0"/>
              <a:t> chia </a:t>
            </a:r>
            <a:r>
              <a:rPr lang="en-US" sz="2000" dirty="0" err="1"/>
              <a:t>thành</a:t>
            </a:r>
            <a:r>
              <a:rPr lang="en-US" sz="2000" dirty="0"/>
              <a:t> 4 </a:t>
            </a:r>
            <a:r>
              <a:rPr lang="en-US" sz="2000" dirty="0" err="1"/>
              <a:t>nhóm</a:t>
            </a:r>
            <a:r>
              <a:rPr lang="en-US" sz="2000" dirty="0"/>
              <a:t>,  HS </a:t>
            </a:r>
            <a:r>
              <a:rPr lang="en-US" sz="2000" dirty="0" err="1"/>
              <a:t>đọc</a:t>
            </a:r>
            <a:r>
              <a:rPr lang="en-US" sz="2000" dirty="0"/>
              <a:t> </a:t>
            </a:r>
            <a:r>
              <a:rPr lang="en-US" sz="2000" dirty="0" err="1"/>
              <a:t>thật</a:t>
            </a:r>
            <a:r>
              <a:rPr lang="en-US" sz="2000" dirty="0"/>
              <a:t> </a:t>
            </a:r>
            <a:r>
              <a:rPr lang="en-US" sz="2000" dirty="0" err="1"/>
              <a:t>kĩ</a:t>
            </a:r>
            <a:r>
              <a:rPr lang="en-US" sz="2000" dirty="0"/>
              <a:t> </a:t>
            </a:r>
            <a:r>
              <a:rPr lang="en-US" sz="2000" dirty="0" err="1"/>
              <a:t>bài</a:t>
            </a:r>
            <a:r>
              <a:rPr lang="en-US" sz="2000" dirty="0"/>
              <a:t>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tham</a:t>
            </a:r>
            <a:r>
              <a:rPr lang="en-US" sz="2000" dirty="0"/>
              <a:t> </a:t>
            </a:r>
            <a:r>
              <a:rPr lang="en-US" sz="2000" dirty="0" err="1"/>
              <a:t>khảo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tự</a:t>
            </a:r>
            <a:r>
              <a:rPr lang="en-US" sz="2000" dirty="0"/>
              <a:t> </a:t>
            </a:r>
            <a:r>
              <a:rPr lang="en-US" sz="2000" dirty="0" err="1"/>
              <a:t>trả</a:t>
            </a:r>
            <a:r>
              <a:rPr lang="en-US" sz="2000" dirty="0"/>
              <a:t> </a:t>
            </a:r>
            <a:r>
              <a:rPr lang="en-US" sz="2000" dirty="0" err="1"/>
              <a:t>lời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 </a:t>
            </a:r>
            <a:r>
              <a:rPr lang="en-US" sz="2000" dirty="0" err="1"/>
              <a:t>hỏi</a:t>
            </a:r>
            <a:r>
              <a:rPr lang="en-US" sz="2000" dirty="0"/>
              <a:t> </a:t>
            </a:r>
            <a:r>
              <a:rPr lang="en-US" sz="2000" dirty="0" err="1"/>
              <a:t>cuối</a:t>
            </a:r>
            <a:r>
              <a:rPr lang="en-US" sz="2000" dirty="0"/>
              <a:t> </a:t>
            </a:r>
            <a:r>
              <a:rPr lang="en-US" sz="2000" dirty="0" err="1"/>
              <a:t>bài</a:t>
            </a:r>
            <a:r>
              <a:rPr lang="en-US" sz="2000" dirty="0"/>
              <a:t>  </a:t>
            </a:r>
          </a:p>
          <a:p>
            <a:pPr marL="127000" lvl="0" indent="0"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Nhóm</a:t>
            </a:r>
            <a:r>
              <a:rPr lang="en-US" sz="2000" dirty="0" smtClean="0"/>
              <a:t> </a:t>
            </a:r>
            <a:r>
              <a:rPr lang="en-US" sz="2000" dirty="0"/>
              <a:t>1 </a:t>
            </a:r>
            <a:r>
              <a:rPr lang="en-US" sz="2000" dirty="0" err="1"/>
              <a:t>câu</a:t>
            </a:r>
            <a:r>
              <a:rPr lang="en-US" sz="2000" dirty="0"/>
              <a:t> 1</a:t>
            </a:r>
          </a:p>
          <a:p>
            <a:pPr marL="127000" lvl="0" indent="0"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Nhóm</a:t>
            </a:r>
            <a:r>
              <a:rPr lang="en-US" sz="2000" dirty="0" smtClean="0"/>
              <a:t> </a:t>
            </a:r>
            <a:r>
              <a:rPr lang="en-US" sz="2000" dirty="0"/>
              <a:t>2 </a:t>
            </a:r>
            <a:r>
              <a:rPr lang="en-US" sz="2000" dirty="0" err="1"/>
              <a:t>câu</a:t>
            </a:r>
            <a:r>
              <a:rPr lang="en-US" sz="2000" dirty="0"/>
              <a:t> 2</a:t>
            </a:r>
          </a:p>
          <a:p>
            <a:pPr marL="127000" lvl="0" indent="0"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Nhóm</a:t>
            </a:r>
            <a:r>
              <a:rPr lang="en-US" sz="2000" dirty="0" smtClean="0"/>
              <a:t> </a:t>
            </a:r>
            <a:r>
              <a:rPr lang="en-US" sz="2000" dirty="0"/>
              <a:t>3 </a:t>
            </a:r>
            <a:r>
              <a:rPr lang="en-US" sz="2000" dirty="0" err="1"/>
              <a:t>câu</a:t>
            </a:r>
            <a:r>
              <a:rPr lang="en-US" sz="2000" dirty="0"/>
              <a:t> 3 </a:t>
            </a:r>
          </a:p>
          <a:p>
            <a:pPr marL="127000" lvl="0" indent="0"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Nhóm</a:t>
            </a:r>
            <a:r>
              <a:rPr lang="en-US" sz="2000" dirty="0" smtClean="0"/>
              <a:t> </a:t>
            </a:r>
            <a:r>
              <a:rPr lang="en-US" sz="2000" dirty="0"/>
              <a:t>4 </a:t>
            </a:r>
            <a:r>
              <a:rPr lang="en-US" sz="2000" dirty="0" err="1"/>
              <a:t>câu</a:t>
            </a:r>
            <a:r>
              <a:rPr lang="en-US" sz="2000" dirty="0"/>
              <a:t> 4 </a:t>
            </a:r>
          </a:p>
          <a:p>
            <a:pPr lvl="0"/>
            <a:r>
              <a:rPr lang="en-US" sz="2000" dirty="0"/>
              <a:t>HS </a:t>
            </a:r>
            <a:r>
              <a:rPr lang="en-US" sz="2000" dirty="0" err="1"/>
              <a:t>hoàn</a:t>
            </a:r>
            <a:r>
              <a:rPr lang="en-US" sz="2000" dirty="0"/>
              <a:t> </a:t>
            </a:r>
            <a:r>
              <a:rPr lang="en-US" sz="2000" dirty="0" err="1"/>
              <a:t>thành</a:t>
            </a:r>
            <a:r>
              <a:rPr lang="en-US" sz="2000" dirty="0"/>
              <a:t> </a:t>
            </a:r>
            <a:r>
              <a:rPr lang="en-US" sz="2000" dirty="0" err="1"/>
              <a:t>nhiệm</a:t>
            </a:r>
            <a:r>
              <a:rPr lang="en-US" sz="2000" dirty="0"/>
              <a:t> </a:t>
            </a:r>
            <a:r>
              <a:rPr lang="en-US" sz="2000" dirty="0" err="1"/>
              <a:t>vụ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phiếu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1.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đó</a:t>
            </a:r>
            <a:r>
              <a:rPr lang="en-US" sz="2000" dirty="0"/>
              <a:t> </a:t>
            </a:r>
            <a:r>
              <a:rPr lang="en-US" sz="2000" dirty="0" err="1"/>
              <a:t>sẽ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bày,nhóm</a:t>
            </a:r>
            <a:r>
              <a:rPr lang="en-US" sz="2000" dirty="0"/>
              <a:t> </a:t>
            </a:r>
            <a:r>
              <a:rPr lang="en-US" sz="2000" dirty="0" err="1"/>
              <a:t>khác</a:t>
            </a:r>
            <a:r>
              <a:rPr lang="en-US" sz="2000" dirty="0"/>
              <a:t> </a:t>
            </a:r>
            <a:r>
              <a:rPr lang="en-US" sz="2000" dirty="0" err="1"/>
              <a:t>bổ</a:t>
            </a:r>
            <a:r>
              <a:rPr lang="en-US" sz="2000" dirty="0"/>
              <a:t> sung, </a:t>
            </a:r>
            <a:r>
              <a:rPr lang="en-US" sz="2000" dirty="0" err="1"/>
              <a:t>đánh</a:t>
            </a:r>
            <a:r>
              <a:rPr lang="en-US" sz="2000" dirty="0"/>
              <a:t> </a:t>
            </a:r>
            <a:r>
              <a:rPr lang="en-US" sz="2000" dirty="0" err="1"/>
              <a:t>giá</a:t>
            </a:r>
            <a:r>
              <a:rPr lang="en-US" sz="2000" dirty="0"/>
              <a:t>. </a:t>
            </a:r>
          </a:p>
          <a:p>
            <a:pPr lvl="0"/>
            <a:r>
              <a:rPr lang="en-US" sz="2000" dirty="0" err="1"/>
              <a:t>Thời</a:t>
            </a:r>
            <a:r>
              <a:rPr lang="en-US" sz="2000" dirty="0"/>
              <a:t> </a:t>
            </a:r>
            <a:r>
              <a:rPr lang="en-US" sz="2000" dirty="0" err="1"/>
              <a:t>gian</a:t>
            </a:r>
            <a:r>
              <a:rPr lang="en-US" sz="2000" dirty="0"/>
              <a:t>: 13 </a:t>
            </a:r>
            <a:r>
              <a:rPr lang="en-US" sz="2000" dirty="0" err="1"/>
              <a:t>phút</a:t>
            </a:r>
            <a:r>
              <a:rPr lang="en-US" sz="2000" dirty="0"/>
              <a:t> </a:t>
            </a:r>
          </a:p>
        </p:txBody>
      </p:sp>
      <p:grpSp>
        <p:nvGrpSpPr>
          <p:cNvPr id="1042" name="Google Shape;1042;p41"/>
          <p:cNvGrpSpPr/>
          <p:nvPr/>
        </p:nvGrpSpPr>
        <p:grpSpPr>
          <a:xfrm>
            <a:off x="0" y="1918650"/>
            <a:ext cx="1486075" cy="1306200"/>
            <a:chOff x="907420" y="2039525"/>
            <a:chExt cx="1486075" cy="1306200"/>
          </a:xfrm>
        </p:grpSpPr>
        <p:sp>
          <p:nvSpPr>
            <p:cNvPr id="1043" name="Google Shape;1043;p41"/>
            <p:cNvSpPr/>
            <p:nvPr/>
          </p:nvSpPr>
          <p:spPr>
            <a:xfrm rot="-2700000">
              <a:off x="1278584" y="2230814"/>
              <a:ext cx="923623" cy="923623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1"/>
            <p:cNvSpPr/>
            <p:nvPr/>
          </p:nvSpPr>
          <p:spPr>
            <a:xfrm rot="-2700000">
              <a:off x="1098709" y="2230814"/>
              <a:ext cx="923623" cy="923623"/>
            </a:xfrm>
            <a:prstGeom prst="rect">
              <a:avLst/>
            </a:pr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" name="Google Shape;1045;p41"/>
            <p:cNvGrpSpPr/>
            <p:nvPr/>
          </p:nvGrpSpPr>
          <p:grpSpPr>
            <a:xfrm>
              <a:off x="1328412" y="2481155"/>
              <a:ext cx="464202" cy="422957"/>
              <a:chOff x="7760525" y="3977380"/>
              <a:chExt cx="464202" cy="422957"/>
            </a:xfrm>
          </p:grpSpPr>
          <p:sp>
            <p:nvSpPr>
              <p:cNvPr id="1046" name="Google Shape;1046;p41"/>
              <p:cNvSpPr/>
              <p:nvPr/>
            </p:nvSpPr>
            <p:spPr>
              <a:xfrm>
                <a:off x="7760525" y="3977380"/>
                <a:ext cx="464202" cy="422957"/>
              </a:xfrm>
              <a:custGeom>
                <a:avLst/>
                <a:gdLst/>
                <a:ahLst/>
                <a:cxnLst/>
                <a:rect l="l" t="t" r="r" b="b"/>
                <a:pathLst>
                  <a:path w="13832" h="12603" extrusionOk="0">
                    <a:moveTo>
                      <a:pt x="6919" y="1"/>
                    </a:moveTo>
                    <a:cubicBezTo>
                      <a:pt x="5305" y="1"/>
                      <a:pt x="3694" y="618"/>
                      <a:pt x="2470" y="1853"/>
                    </a:cubicBezTo>
                    <a:cubicBezTo>
                      <a:pt x="1" y="4301"/>
                      <a:pt x="1" y="8297"/>
                      <a:pt x="2470" y="10766"/>
                    </a:cubicBezTo>
                    <a:cubicBezTo>
                      <a:pt x="3694" y="11990"/>
                      <a:pt x="5305" y="12602"/>
                      <a:pt x="6919" y="12602"/>
                    </a:cubicBezTo>
                    <a:cubicBezTo>
                      <a:pt x="8532" y="12602"/>
                      <a:pt x="10149" y="11990"/>
                      <a:pt x="11383" y="10766"/>
                    </a:cubicBezTo>
                    <a:cubicBezTo>
                      <a:pt x="13831" y="8297"/>
                      <a:pt x="13831" y="4301"/>
                      <a:pt x="11383" y="1853"/>
                    </a:cubicBezTo>
                    <a:cubicBezTo>
                      <a:pt x="10149" y="618"/>
                      <a:pt x="8532" y="1"/>
                      <a:pt x="691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275" cap="flat" cmpd="sng">
                <a:solidFill>
                  <a:schemeClr val="dk1"/>
                </a:solidFill>
                <a:prstDash val="solid"/>
                <a:miter lim="20923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41"/>
              <p:cNvSpPr/>
              <p:nvPr/>
            </p:nvSpPr>
            <p:spPr>
              <a:xfrm>
                <a:off x="7954340" y="4253722"/>
                <a:ext cx="78698" cy="34"/>
              </a:xfrm>
              <a:custGeom>
                <a:avLst/>
                <a:gdLst/>
                <a:ahLst/>
                <a:cxnLst/>
                <a:rect l="l" t="t" r="r" b="b"/>
                <a:pathLst>
                  <a:path w="2345" h="1" fill="none" extrusionOk="0">
                    <a:moveTo>
                      <a:pt x="1" y="0"/>
                    </a:moveTo>
                    <a:lnTo>
                      <a:pt x="2344" y="0"/>
                    </a:ln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41"/>
              <p:cNvSpPr/>
              <p:nvPr/>
            </p:nvSpPr>
            <p:spPr>
              <a:xfrm>
                <a:off x="788694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2" y="0"/>
                    </a:moveTo>
                    <a:cubicBezTo>
                      <a:pt x="335" y="0"/>
                      <a:pt x="0" y="544"/>
                      <a:pt x="0" y="1214"/>
                    </a:cubicBezTo>
                    <a:cubicBezTo>
                      <a:pt x="0" y="1863"/>
                      <a:pt x="314" y="2407"/>
                      <a:pt x="732" y="2407"/>
                    </a:cubicBezTo>
                    <a:cubicBezTo>
                      <a:pt x="1109" y="2407"/>
                      <a:pt x="1465" y="1863"/>
                      <a:pt x="1465" y="1214"/>
                    </a:cubicBezTo>
                    <a:cubicBezTo>
                      <a:pt x="1465" y="544"/>
                      <a:pt x="1109" y="0"/>
                      <a:pt x="7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41"/>
              <p:cNvSpPr/>
              <p:nvPr/>
            </p:nvSpPr>
            <p:spPr>
              <a:xfrm>
                <a:off x="8050559" y="4113973"/>
                <a:ext cx="49165" cy="80779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2407" extrusionOk="0">
                    <a:moveTo>
                      <a:pt x="733" y="0"/>
                    </a:moveTo>
                    <a:cubicBezTo>
                      <a:pt x="356" y="0"/>
                      <a:pt x="0" y="544"/>
                      <a:pt x="0" y="1214"/>
                    </a:cubicBezTo>
                    <a:cubicBezTo>
                      <a:pt x="0" y="1863"/>
                      <a:pt x="356" y="2407"/>
                      <a:pt x="733" y="2407"/>
                    </a:cubicBezTo>
                    <a:cubicBezTo>
                      <a:pt x="1130" y="2407"/>
                      <a:pt x="1465" y="1863"/>
                      <a:pt x="1465" y="1214"/>
                    </a:cubicBezTo>
                    <a:cubicBezTo>
                      <a:pt x="1465" y="544"/>
                      <a:pt x="1130" y="0"/>
                      <a:pt x="7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41"/>
              <p:cNvSpPr/>
              <p:nvPr/>
            </p:nvSpPr>
            <p:spPr>
              <a:xfrm>
                <a:off x="7828654" y="4211569"/>
                <a:ext cx="96921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8" h="2868" extrusionOk="0">
                    <a:moveTo>
                      <a:pt x="1444" y="1"/>
                    </a:moveTo>
                    <a:cubicBezTo>
                      <a:pt x="649" y="1"/>
                      <a:pt x="0" y="649"/>
                      <a:pt x="0" y="1424"/>
                    </a:cubicBezTo>
                    <a:cubicBezTo>
                      <a:pt x="0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41"/>
              <p:cNvSpPr/>
              <p:nvPr/>
            </p:nvSpPr>
            <p:spPr>
              <a:xfrm>
                <a:off x="8056868" y="4211569"/>
                <a:ext cx="96955" cy="96250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2868" extrusionOk="0">
                    <a:moveTo>
                      <a:pt x="1444" y="1"/>
                    </a:moveTo>
                    <a:cubicBezTo>
                      <a:pt x="649" y="1"/>
                      <a:pt x="1" y="649"/>
                      <a:pt x="1" y="1424"/>
                    </a:cubicBezTo>
                    <a:cubicBezTo>
                      <a:pt x="1" y="2219"/>
                      <a:pt x="649" y="2867"/>
                      <a:pt x="1444" y="2867"/>
                    </a:cubicBezTo>
                    <a:cubicBezTo>
                      <a:pt x="2239" y="2867"/>
                      <a:pt x="2888" y="2219"/>
                      <a:pt x="2888" y="1424"/>
                    </a:cubicBezTo>
                    <a:cubicBezTo>
                      <a:pt x="2888" y="649"/>
                      <a:pt x="2239" y="1"/>
                      <a:pt x="1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/>
              <p:nvPr/>
            </p:nvSpPr>
            <p:spPr>
              <a:xfrm>
                <a:off x="8039316" y="4035340"/>
                <a:ext cx="70946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1089" fill="none" extrusionOk="0">
                    <a:moveTo>
                      <a:pt x="2114" y="1088"/>
                    </a:moveTo>
                    <a:cubicBezTo>
                      <a:pt x="2114" y="1088"/>
                      <a:pt x="1130" y="0"/>
                      <a:pt x="1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41"/>
              <p:cNvSpPr/>
              <p:nvPr/>
            </p:nvSpPr>
            <p:spPr>
              <a:xfrm>
                <a:off x="7875001" y="4035340"/>
                <a:ext cx="71651" cy="36547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1089" fill="none" extrusionOk="0">
                    <a:moveTo>
                      <a:pt x="2135" y="1088"/>
                    </a:moveTo>
                    <a:cubicBezTo>
                      <a:pt x="2135" y="1088"/>
                      <a:pt x="1130" y="0"/>
                      <a:pt x="0" y="1067"/>
                    </a:cubicBezTo>
                  </a:path>
                </a:pathLst>
              </a:custGeom>
              <a:noFill/>
              <a:ln w="680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54" name="Google Shape;1054;p41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13050" y="3559289"/>
            <a:ext cx="961326" cy="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682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51651755"/>
</p:tagLst>
</file>

<file path=ppt/theme/theme1.xml><?xml version="1.0" encoding="utf-8"?>
<a:theme xmlns:a="http://schemas.openxmlformats.org/drawingml/2006/main" name="Arts Subject for Elementary - 2nd Grade: Theater by Slidesgo">
  <a:themeElements>
    <a:clrScheme name="Simple Light">
      <a:dk1>
        <a:srgbClr val="212121"/>
      </a:dk1>
      <a:lt1>
        <a:srgbClr val="EFEFEF"/>
      </a:lt1>
      <a:dk2>
        <a:srgbClr val="595959"/>
      </a:dk2>
      <a:lt2>
        <a:srgbClr val="FFFFFF"/>
      </a:lt2>
      <a:accent1>
        <a:srgbClr val="AAACDC"/>
      </a:accent1>
      <a:accent2>
        <a:srgbClr val="39A176"/>
      </a:accent2>
      <a:accent3>
        <a:srgbClr val="FEDD7A"/>
      </a:accent3>
      <a:accent4>
        <a:srgbClr val="03BAC8"/>
      </a:accent4>
      <a:accent5>
        <a:srgbClr val="F7AC05"/>
      </a:accent5>
      <a:accent6>
        <a:srgbClr val="E54D4D"/>
      </a:accent6>
      <a:hlink>
        <a:srgbClr val="21212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1104</Words>
  <Application>Microsoft Office PowerPoint</Application>
  <PresentationFormat>On-screen Show (16:9)</PresentationFormat>
  <Paragraphs>199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Arts Subject for Elementary - 2nd Grade: Theater by Slidesgo</vt:lpstr>
      <vt:lpstr> Bài 5: Tiết 6 - Viết VIẾT BÁO CÁO NGHIÊN CỨU VỀ MỘT VẤN ĐỀ VĂN HÓA TRUYỀN THỐNG VIỆT NAM  </vt:lpstr>
      <vt:lpstr>NỘI DUNG CHÍNH </vt:lpstr>
      <vt:lpstr> KHỞI ĐỘNG </vt:lpstr>
      <vt:lpstr>A</vt:lpstr>
      <vt:lpstr>Đáp án </vt:lpstr>
      <vt:lpstr>YÊU CẦU KIỂU BÀI VIẾT BÁO CÁO NGHIÊN CỨU </vt:lpstr>
      <vt:lpstr>5 yêu cầu về kiểu bài</vt:lpstr>
      <vt:lpstr> ĐỌC VÀ PHÂN TÍCH BÀI VIẾT THAM KHẢO  </vt:lpstr>
      <vt:lpstr>Yêu cầu </vt:lpstr>
      <vt:lpstr>PowerPoint Presentation</vt:lpstr>
      <vt:lpstr>PowerPoint Presentation</vt:lpstr>
      <vt:lpstr>PowerPoint Presentation</vt:lpstr>
      <vt:lpstr>PowerPoint Presentation</vt:lpstr>
      <vt:lpstr>QUY TRÌNH VIẾT </vt:lpstr>
      <vt:lpstr>Yêu cầu </vt:lpstr>
      <vt:lpstr>PowerPoint Presentation</vt:lpstr>
      <vt:lpstr>PowerPoint Presentation</vt:lpstr>
      <vt:lpstr>BÀI THỰC HÀNH </vt:lpstr>
      <vt:lpstr>Yêu cầu </vt:lpstr>
      <vt:lpstr>Đề tài 1:       Vai diễn “hề” trong chèo.   </vt:lpstr>
      <vt:lpstr>Đề tài 1: Vai diễn hề trong chèo </vt:lpstr>
      <vt:lpstr>Đề tài 2:       Áo dài Việt Nam trên con đường hội nhập và giao lưu văn hóa quốc tế.  </vt:lpstr>
      <vt:lpstr>ĐẶT VẤN ĐỀ </vt:lpstr>
      <vt:lpstr>GIẢI QUYẾT VẤN ĐỀ </vt:lpstr>
      <vt:lpstr>KẾT LUẬN </vt:lpstr>
      <vt:lpstr>TÀI LIỆU THAM KHẢO </vt:lpstr>
      <vt:lpstr>Quy trình viết báo cáo nghiên cứu 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modified xsi:type="dcterms:W3CDTF">2022-09-19T04:02:30Z</dcterms:modified>
</cp:coreProperties>
</file>