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image35.jp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6" r:id="rId1"/>
    <p:sldMasterId id="2147483698" r:id="rId2"/>
    <p:sldMasterId id="2147483711" r:id="rId3"/>
    <p:sldMasterId id="2147483723" r:id="rId4"/>
  </p:sldMasterIdLst>
  <p:notesMasterIdLst>
    <p:notesMasterId r:id="rId35"/>
  </p:notesMasterIdLst>
  <p:sldIdLst>
    <p:sldId id="379" r:id="rId5"/>
    <p:sldId id="324" r:id="rId6"/>
    <p:sldId id="380" r:id="rId7"/>
    <p:sldId id="260" r:id="rId8"/>
    <p:sldId id="316" r:id="rId9"/>
    <p:sldId id="348" r:id="rId10"/>
    <p:sldId id="384" r:id="rId11"/>
    <p:sldId id="385" r:id="rId12"/>
    <p:sldId id="386" r:id="rId13"/>
    <p:sldId id="332" r:id="rId14"/>
    <p:sldId id="294" r:id="rId15"/>
    <p:sldId id="345" r:id="rId16"/>
    <p:sldId id="302" r:id="rId17"/>
    <p:sldId id="284" r:id="rId18"/>
    <p:sldId id="346" r:id="rId19"/>
    <p:sldId id="306" r:id="rId20"/>
    <p:sldId id="377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CC"/>
    <a:srgbClr val="00FFCC"/>
    <a:srgbClr val="FF66FF"/>
    <a:srgbClr val="FFFF66"/>
    <a:srgbClr val="009900"/>
    <a:srgbClr val="FF0066"/>
    <a:srgbClr val="CC00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-78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Relationship Id="rId4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13.wmf"/><Relationship Id="rId7" Type="http://schemas.openxmlformats.org/officeDocument/2006/relationships/image" Target="../media/image6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E9F28-657C-4416-99E0-05DE79490C3F}" type="datetimeFigureOut">
              <a:rPr lang="en-US" smtClean="0"/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5BF86-3EC2-4F23-8181-4AEA7DDECD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72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E086-CAE4-4207-AF02-C54E9A53C1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9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5BF86-3EC2-4F23-8181-4AEA7DDECD7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58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5BF86-3EC2-4F23-8181-4AEA7DDECD7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46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E086-CAE4-4207-AF02-C54E9A53C126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4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156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932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929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08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7170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754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80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8015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531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2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12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7838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3900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4631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446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22884A-3CD2-4884-8369-6E8C8C1CAC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40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324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979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65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094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637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7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078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879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25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121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4372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8978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9966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75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0317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3104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80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3272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741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809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861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3055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25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5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6929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4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7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50366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667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831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10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67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2022/8/28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/>
                <a:ea typeface="宋体" panose="02010600030101010101" pitchFamily="2" charset="-122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389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40A77-9C9A-424E-8D77-2F0517FB643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C9E2F0-1D80-4622-9C3D-596D07FEDD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6619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40A77-9C9A-424E-8D77-2F0517FB643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9E2F0-1D80-4622-9C3D-596D07FEDDB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546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6AB217-B44A-4C0F-952B-DC85E7A33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3E2053A-9491-4C3E-9AD9-682DDD97307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55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33.wmf"/><Relationship Id="rId3" Type="http://schemas.openxmlformats.org/officeDocument/2006/relationships/image" Target="../media/image35.jp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32.wmf"/><Relationship Id="rId5" Type="http://schemas.openxmlformats.org/officeDocument/2006/relationships/image" Target="../media/image36.png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4.bin"/><Relationship Id="rId4" Type="http://schemas.openxmlformats.org/officeDocument/2006/relationships/slide" Target="slide11.xml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0.wmf"/><Relationship Id="rId3" Type="http://schemas.openxmlformats.org/officeDocument/2006/relationships/image" Target="../media/image35.jpg"/><Relationship Id="rId7" Type="http://schemas.openxmlformats.org/officeDocument/2006/relationships/image" Target="../media/image37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42.wmf"/><Relationship Id="rId2" Type="http://schemas.openxmlformats.org/officeDocument/2006/relationships/slideLayout" Target="../slideLayouts/slideLayout18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39.wmf"/><Relationship Id="rId5" Type="http://schemas.openxmlformats.org/officeDocument/2006/relationships/image" Target="../media/image36.png"/><Relationship Id="rId15" Type="http://schemas.openxmlformats.org/officeDocument/2006/relationships/image" Target="../media/image41.wmf"/><Relationship Id="rId10" Type="http://schemas.openxmlformats.org/officeDocument/2006/relationships/oleObject" Target="../embeddings/oleObject29.bin"/><Relationship Id="rId4" Type="http://schemas.openxmlformats.org/officeDocument/2006/relationships/slide" Target="slide13.xml"/><Relationship Id="rId9" Type="http://schemas.openxmlformats.org/officeDocument/2006/relationships/image" Target="../media/image38.wmf"/><Relationship Id="rId14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6.wmf"/><Relationship Id="rId3" Type="http://schemas.openxmlformats.org/officeDocument/2006/relationships/image" Target="../media/image35.jp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5.wmf"/><Relationship Id="rId5" Type="http://schemas.openxmlformats.org/officeDocument/2006/relationships/image" Target="../media/image36.png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35.bin"/><Relationship Id="rId4" Type="http://schemas.openxmlformats.org/officeDocument/2006/relationships/slide" Target="slide15.xml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51.w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8.wmf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0.wmf"/><Relationship Id="rId5" Type="http://schemas.openxmlformats.org/officeDocument/2006/relationships/image" Target="../media/image54.png"/><Relationship Id="rId15" Type="http://schemas.openxmlformats.org/officeDocument/2006/relationships/image" Target="../media/image52.wmf"/><Relationship Id="rId10" Type="http://schemas.openxmlformats.org/officeDocument/2006/relationships/oleObject" Target="../embeddings/oleObject40.bin"/><Relationship Id="rId4" Type="http://schemas.openxmlformats.org/officeDocument/2006/relationships/image" Target="../media/image53.jpg"/><Relationship Id="rId9" Type="http://schemas.openxmlformats.org/officeDocument/2006/relationships/image" Target="../media/image49.wmf"/><Relationship Id="rId14" Type="http://schemas.openxmlformats.org/officeDocument/2006/relationships/oleObject" Target="../embeddings/oleObject4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5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5.wmf"/><Relationship Id="rId12" Type="http://schemas.openxmlformats.org/officeDocument/2006/relationships/oleObject" Target="../embeddings/oleObject46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57.wmf"/><Relationship Id="rId5" Type="http://schemas.openxmlformats.org/officeDocument/2006/relationships/image" Target="../media/image60.png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45.bin"/><Relationship Id="rId4" Type="http://schemas.openxmlformats.org/officeDocument/2006/relationships/image" Target="../media/image53.jpg"/><Relationship Id="rId9" Type="http://schemas.openxmlformats.org/officeDocument/2006/relationships/image" Target="../media/image56.wmf"/><Relationship Id="rId14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0.jp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7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7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3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52.bin"/><Relationship Id="rId10" Type="http://schemas.openxmlformats.org/officeDocument/2006/relationships/image" Target="../media/image76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54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58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5.wmf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84.wmf"/><Relationship Id="rId4" Type="http://schemas.openxmlformats.org/officeDocument/2006/relationships/image" Target="../media/image81.wmf"/><Relationship Id="rId9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7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8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91.wmf"/><Relationship Id="rId4" Type="http://schemas.openxmlformats.org/officeDocument/2006/relationships/image" Target="../media/image88.wmf"/><Relationship Id="rId9" Type="http://schemas.openxmlformats.org/officeDocument/2006/relationships/oleObject" Target="../embeddings/oleObject69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0.bin"/><Relationship Id="rId1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9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7.png"/><Relationship Id="rId5" Type="http://schemas.openxmlformats.org/officeDocument/2006/relationships/image" Target="../media/image66.gif"/><Relationship Id="rId4" Type="http://schemas.openxmlformats.org/officeDocument/2006/relationships/image" Target="../media/image6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3.jp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6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Copy of Copy of hoa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3"/>
          <p:cNvSpPr>
            <a:spLocks noChangeArrowheads="1" noChangeShapeType="1" noTextEdit="1"/>
          </p:cNvSpPr>
          <p:nvPr/>
        </p:nvSpPr>
        <p:spPr bwMode="auto">
          <a:xfrm>
            <a:off x="1260895" y="861322"/>
            <a:ext cx="10564483" cy="263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31323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10" dirty="0" smtClean="0">
                <a:solidFill>
                  <a:srgbClr val="0070C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  <a:endParaRPr kumimoji="0" lang="en-US" sz="4800" b="1" i="0" u="none" strike="noStrike" kern="1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dist="35921" dir="2700000" algn="ctr" rotWithShape="0">
                  <a:srgbClr val="808080"/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94271" y="3436043"/>
            <a:ext cx="1081177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THẦY CÔ ĐẾN THAM DỰ TIẾT HỌC </a:t>
            </a: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MÔN TOÁN </a:t>
            </a:r>
            <a:r>
              <a:rPr lang="en-US" sz="4800" b="1" smtClean="0">
                <a:solidFill>
                  <a:prstClr val="black"/>
                </a:solidFill>
                <a:cs typeface="Times New Roman" panose="02020603050405020304" pitchFamily="18" charset="0"/>
              </a:rPr>
              <a:t>7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151122" y="3467813"/>
            <a:ext cx="705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12084" y="4465940"/>
            <a:ext cx="744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4458" y="3543445"/>
            <a:ext cx="40310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61119" y="4414402"/>
            <a:ext cx="664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owchart: Connector 34">
            <a:hlinkClick r:id="rId4" action="ppaction://hlinksldjump"/>
          </p:cNvPr>
          <p:cNvSpPr/>
          <p:nvPr/>
        </p:nvSpPr>
        <p:spPr>
          <a:xfrm>
            <a:off x="1067101" y="3498085"/>
            <a:ext cx="590844" cy="523220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25" name="TextBox 24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036316"/>
              </p:ext>
            </p:extLst>
          </p:nvPr>
        </p:nvGraphicFramePr>
        <p:xfrm>
          <a:off x="5981780" y="1693205"/>
          <a:ext cx="2413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0" name="Equation" r:id="rId6" imgW="1269449" imgH="203112" progId="Equation.DSMT4">
                  <p:embed/>
                </p:oleObj>
              </mc:Choice>
              <mc:Fallback>
                <p:oleObj name="Equation" r:id="rId6" imgW="1269449" imgH="203112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80" y="1693205"/>
                        <a:ext cx="2413000" cy="38100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4458975"/>
              </p:ext>
            </p:extLst>
          </p:nvPr>
        </p:nvGraphicFramePr>
        <p:xfrm>
          <a:off x="7091298" y="2156954"/>
          <a:ext cx="674037" cy="419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1" name="Equation" r:id="rId8" imgW="342603" imgH="177646" progId="Equation.DSMT4">
                  <p:embed/>
                </p:oleObj>
              </mc:Choice>
              <mc:Fallback>
                <p:oleObj name="Equation" r:id="rId8" imgW="342603" imgH="17764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1298" y="2156954"/>
                        <a:ext cx="674037" cy="419991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446638" y="1557706"/>
            <a:ext cx="2613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9721" y="2093274"/>
            <a:ext cx="503855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26333" y="230020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374517"/>
              </p:ext>
            </p:extLst>
          </p:nvPr>
        </p:nvGraphicFramePr>
        <p:xfrm>
          <a:off x="1724128" y="3613717"/>
          <a:ext cx="1846659" cy="45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2" name="Equation" r:id="rId10" imgW="571252" imgH="165028" progId="Equation.DSMT4">
                  <p:embed/>
                </p:oleObj>
              </mc:Choice>
              <mc:Fallback>
                <p:oleObj name="Equation" r:id="rId10" imgW="571252" imgH="165028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128" y="3613717"/>
                        <a:ext cx="1846659" cy="45951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1863971" y="476797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79075"/>
              </p:ext>
            </p:extLst>
          </p:nvPr>
        </p:nvGraphicFramePr>
        <p:xfrm>
          <a:off x="1724128" y="4584633"/>
          <a:ext cx="1846659" cy="4651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3" name="Equation" r:id="rId12" imgW="571252" imgH="165028" progId="Equation.DSMT4">
                  <p:embed/>
                </p:oleObj>
              </mc:Choice>
              <mc:Fallback>
                <p:oleObj name="Equation" r:id="rId12" imgW="571252" imgH="165028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4128" y="4584633"/>
                        <a:ext cx="1846659" cy="465178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6705535" y="372179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557940"/>
              </p:ext>
            </p:extLst>
          </p:nvPr>
        </p:nvGraphicFramePr>
        <p:xfrm>
          <a:off x="6508809" y="3556938"/>
          <a:ext cx="1842721" cy="526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54" name="Equation" r:id="rId14" imgW="774364" imgH="253890" progId="Equation.DSMT4">
                  <p:embed/>
                </p:oleObj>
              </mc:Choice>
              <mc:Fallback>
                <p:oleObj name="Equation" r:id="rId14" imgW="774364" imgH="25389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09" y="3556938"/>
                        <a:ext cx="1842721" cy="52649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6508809" y="4445179"/>
            <a:ext cx="306410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10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1" grpId="0"/>
      <p:bldP spid="33" grpId="0"/>
      <p:bldP spid="35" grpId="0" animBg="1"/>
      <p:bldP spid="5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975" y="1919915"/>
            <a:ext cx="166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7568" y="3383414"/>
            <a:ext cx="74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9388" y="4607550"/>
            <a:ext cx="2879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6040" y="3364250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56040" y="460755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6327292" y="3287291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21" name="TextBox 20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Rectangle 107"/>
          <p:cNvSpPr>
            <a:spLocks noChangeArrowheads="1"/>
          </p:cNvSpPr>
          <p:nvPr/>
        </p:nvSpPr>
        <p:spPr bwMode="auto">
          <a:xfrm>
            <a:off x="2004364" y="2003539"/>
            <a:ext cx="33650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457552"/>
              </p:ext>
            </p:extLst>
          </p:nvPr>
        </p:nvGraphicFramePr>
        <p:xfrm>
          <a:off x="5248067" y="2089100"/>
          <a:ext cx="653298" cy="437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3"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0" name="Object 1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8067" y="2089100"/>
                        <a:ext cx="653298" cy="43765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08"/>
          <p:cNvSpPr>
            <a:spLocks noChangeArrowheads="1"/>
          </p:cNvSpPr>
          <p:nvPr/>
        </p:nvSpPr>
        <p:spPr bwMode="auto">
          <a:xfrm>
            <a:off x="5867316" y="1981470"/>
            <a:ext cx="24609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112"/>
          <p:cNvSpPr>
            <a:spLocks noChangeArrowheads="1"/>
          </p:cNvSpPr>
          <p:nvPr/>
        </p:nvSpPr>
        <p:spPr bwMode="auto">
          <a:xfrm>
            <a:off x="605540" y="1752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786348"/>
              </p:ext>
            </p:extLst>
          </p:nvPr>
        </p:nvGraphicFramePr>
        <p:xfrm>
          <a:off x="8279853" y="1834476"/>
          <a:ext cx="1344539" cy="861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4" name="Equation" r:id="rId8" imgW="609336" imgH="393529" progId="Equation.DSMT4">
                  <p:embed/>
                </p:oleObj>
              </mc:Choice>
              <mc:Fallback>
                <p:oleObj name="Equation" r:id="rId8" imgW="609336" imgH="393529" progId="Equation.DSMT4">
                  <p:embed/>
                  <p:pic>
                    <p:nvPicPr>
                      <p:cNvPr id="0" name="Object 1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9853" y="1834476"/>
                        <a:ext cx="1344539" cy="86134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957023"/>
              </p:ext>
            </p:extLst>
          </p:nvPr>
        </p:nvGraphicFramePr>
        <p:xfrm>
          <a:off x="2772149" y="3383414"/>
          <a:ext cx="471054" cy="839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" name="Equation" r:id="rId10" imgW="215713" imgH="393359" progId="Equation.DSMT4">
                  <p:embed/>
                </p:oleObj>
              </mc:Choice>
              <mc:Fallback>
                <p:oleObj name="Equation" r:id="rId10" imgW="215713" imgH="393359" progId="Equation.DSMT4">
                  <p:embed/>
                  <p:pic>
                    <p:nvPicPr>
                      <p:cNvPr id="0" name="Object 1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2149" y="3383414"/>
                        <a:ext cx="471054" cy="83970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16"/>
          <p:cNvSpPr>
            <a:spLocks noChangeArrowheads="1"/>
          </p:cNvSpPr>
          <p:nvPr/>
        </p:nvSpPr>
        <p:spPr bwMode="auto">
          <a:xfrm>
            <a:off x="2874818" y="4800924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81563"/>
              </p:ext>
            </p:extLst>
          </p:nvPr>
        </p:nvGraphicFramePr>
        <p:xfrm>
          <a:off x="2823483" y="4517384"/>
          <a:ext cx="368385" cy="943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6" name="Equation" r:id="rId12" imgW="152334" imgH="393529" progId="Equation.DSMT4">
                  <p:embed/>
                </p:oleObj>
              </mc:Choice>
              <mc:Fallback>
                <p:oleObj name="Equation" r:id="rId12" imgW="152334" imgH="393529" progId="Equation.DSMT4">
                  <p:embed/>
                  <p:pic>
                    <p:nvPicPr>
                      <p:cNvPr id="0" name="Object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3483" y="4517384"/>
                        <a:ext cx="368385" cy="943987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118"/>
          <p:cNvSpPr>
            <a:spLocks noChangeArrowheads="1"/>
          </p:cNvSpPr>
          <p:nvPr/>
        </p:nvSpPr>
        <p:spPr bwMode="auto">
          <a:xfrm>
            <a:off x="-906571" y="2230582"/>
            <a:ext cx="15005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654381"/>
              </p:ext>
            </p:extLst>
          </p:nvPr>
        </p:nvGraphicFramePr>
        <p:xfrm>
          <a:off x="7097781" y="3325729"/>
          <a:ext cx="454475" cy="53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7" name="Equation" r:id="rId14" imgW="126725" imgH="177415" progId="Equation.DSMT4">
                  <p:embed/>
                </p:oleObj>
              </mc:Choice>
              <mc:Fallback>
                <p:oleObj name="Equation" r:id="rId14" imgW="126725" imgH="177415" progId="Equation.DSMT4">
                  <p:embed/>
                  <p:pic>
                    <p:nvPicPr>
                      <p:cNvPr id="0" name="Object 1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81" y="3325729"/>
                        <a:ext cx="454475" cy="53968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120"/>
          <p:cNvSpPr>
            <a:spLocks noChangeArrowheads="1"/>
          </p:cNvSpPr>
          <p:nvPr/>
        </p:nvSpPr>
        <p:spPr bwMode="auto">
          <a:xfrm>
            <a:off x="4149006" y="4347968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621750"/>
              </p:ext>
            </p:extLst>
          </p:nvPr>
        </p:nvGraphicFramePr>
        <p:xfrm>
          <a:off x="7163899" y="4491794"/>
          <a:ext cx="388357" cy="9951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8" name="Equation" r:id="rId16" imgW="152334" imgH="393529" progId="Equation.DSMT4">
                  <p:embed/>
                </p:oleObj>
              </mc:Choice>
              <mc:Fallback>
                <p:oleObj name="Equation" r:id="rId16" imgW="152334" imgH="393529" progId="Equation.DSMT4">
                  <p:embed/>
                  <p:pic>
                    <p:nvPicPr>
                      <p:cNvPr id="0" name="Object 1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3899" y="4491794"/>
                        <a:ext cx="388357" cy="99516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7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 animBg="1"/>
      <p:bldP spid="7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040" y="1891257"/>
            <a:ext cx="10694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3</a:t>
            </a:r>
            <a:r>
              <a:rPr lang="en-US" sz="3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455" y="3363211"/>
            <a:ext cx="541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>
            <a:hlinkClick r:id="rId4" action="ppaction://hlinksldjump"/>
          </p:cNvPr>
          <p:cNvSpPr/>
          <p:nvPr/>
        </p:nvSpPr>
        <p:spPr>
          <a:xfrm>
            <a:off x="484485" y="3326036"/>
            <a:ext cx="748496" cy="74063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6040" y="4409235"/>
            <a:ext cx="512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3455" y="4385768"/>
            <a:ext cx="5415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56040" y="3345781"/>
            <a:ext cx="5121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33" name="TextBox 32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Round Same Side Corner Rectangle 33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Rectangle 28"/>
          <p:cNvSpPr/>
          <p:nvPr/>
        </p:nvSpPr>
        <p:spPr>
          <a:xfrm>
            <a:off x="1720005" y="2014780"/>
            <a:ext cx="32223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0" name="Rectangle 106"/>
          <p:cNvSpPr>
            <a:spLocks noChangeArrowheads="1"/>
          </p:cNvSpPr>
          <p:nvPr/>
        </p:nvSpPr>
        <p:spPr bwMode="auto">
          <a:xfrm>
            <a:off x="5200713" y="225484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336271"/>
              </p:ext>
            </p:extLst>
          </p:nvPr>
        </p:nvGraphicFramePr>
        <p:xfrm>
          <a:off x="4872911" y="1903711"/>
          <a:ext cx="1768123" cy="904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2" name="Equation" r:id="rId6" imgW="837836" imgH="431613" progId="Equation.DSMT4">
                  <p:embed/>
                </p:oleObj>
              </mc:Choice>
              <mc:Fallback>
                <p:oleObj name="Equation" r:id="rId6" imgW="837836" imgH="431613" progId="Equation.DSMT4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911" y="1903711"/>
                        <a:ext cx="1768123" cy="904154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ctangle 108"/>
          <p:cNvSpPr>
            <a:spLocks noChangeArrowheads="1"/>
          </p:cNvSpPr>
          <p:nvPr/>
        </p:nvSpPr>
        <p:spPr bwMode="auto">
          <a:xfrm>
            <a:off x="1286323" y="356924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8218358"/>
              </p:ext>
            </p:extLst>
          </p:nvPr>
        </p:nvGraphicFramePr>
        <p:xfrm>
          <a:off x="1294712" y="3345781"/>
          <a:ext cx="457071" cy="809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3" name="Equation" r:id="rId8" imgW="152280" imgH="393480" progId="Equation.DSMT4">
                  <p:embed/>
                </p:oleObj>
              </mc:Choice>
              <mc:Fallback>
                <p:oleObj name="Equation" r:id="rId8" imgW="152280" imgH="393480" progId="Equation.DSMT4">
                  <p:embed/>
                  <p:pic>
                    <p:nvPicPr>
                      <p:cNvPr id="0" name="Object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4712" y="3345781"/>
                        <a:ext cx="457071" cy="80963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110"/>
          <p:cNvSpPr>
            <a:spLocks noChangeArrowheads="1"/>
          </p:cNvSpPr>
          <p:nvPr/>
        </p:nvSpPr>
        <p:spPr bwMode="auto">
          <a:xfrm>
            <a:off x="2715491" y="3400890"/>
            <a:ext cx="12192000" cy="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4503"/>
              </p:ext>
            </p:extLst>
          </p:nvPr>
        </p:nvGraphicFramePr>
        <p:xfrm>
          <a:off x="7098785" y="3306086"/>
          <a:ext cx="535070" cy="76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" name="Equation" r:id="rId10" imgW="228501" imgH="393529" progId="Equation.DSMT4">
                  <p:embed/>
                </p:oleObj>
              </mc:Choice>
              <mc:Fallback>
                <p:oleObj name="Equation" r:id="rId10" imgW="228501" imgH="393529" progId="Equation.DSMT4">
                  <p:embed/>
                  <p:pic>
                    <p:nvPicPr>
                      <p:cNvPr id="0" name="Object 1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8785" y="3306086"/>
                        <a:ext cx="535070" cy="76058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224803"/>
              </p:ext>
            </p:extLst>
          </p:nvPr>
        </p:nvGraphicFramePr>
        <p:xfrm>
          <a:off x="7111653" y="4483789"/>
          <a:ext cx="679509" cy="54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5" name="Equation" r:id="rId12" imgW="190440" imgH="164880" progId="Equation.DSMT4">
                  <p:embed/>
                </p:oleObj>
              </mc:Choice>
              <mc:Fallback>
                <p:oleObj name="Equation" r:id="rId12" imgW="190440" imgH="1648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653" y="4483789"/>
                        <a:ext cx="679509" cy="54830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26213"/>
              </p:ext>
            </p:extLst>
          </p:nvPr>
        </p:nvGraphicFramePr>
        <p:xfrm>
          <a:off x="1243444" y="4373396"/>
          <a:ext cx="458356" cy="57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6" name="Equation" r:id="rId14" imgW="88560" imgH="164880" progId="Equation.DSMT4">
                  <p:embed/>
                </p:oleObj>
              </mc:Choice>
              <mc:Fallback>
                <p:oleObj name="Equation" r:id="rId14" imgW="88560" imgH="164880" progId="Equation.DSMT4">
                  <p:embed/>
                  <p:pic>
                    <p:nvPicPr>
                      <p:cNvPr id="37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3444" y="4373396"/>
                        <a:ext cx="458356" cy="570079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28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 animBg="1"/>
      <p:bldP spid="25" grpId="0"/>
      <p:bldP spid="26" grpId="0"/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041009" y="1725024"/>
            <a:ext cx="99177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sz="36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62524" y="3223628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62524" y="4330134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84358" y="3214386"/>
            <a:ext cx="255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73858" y="4330134"/>
            <a:ext cx="4334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endParaRPr lang="en-US" sz="3200" b="1"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owchart: Connector 34">
            <a:hlinkClick r:id="rId3" action="ppaction://hlinksldjump"/>
          </p:cNvPr>
          <p:cNvSpPr/>
          <p:nvPr/>
        </p:nvSpPr>
        <p:spPr>
          <a:xfrm>
            <a:off x="1300376" y="4409799"/>
            <a:ext cx="590844" cy="512487"/>
          </a:xfrm>
          <a:prstGeom prst="flowChartConnecto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66699" y="285752"/>
            <a:ext cx="3915076" cy="1162229"/>
            <a:chOff x="266699" y="285752"/>
            <a:chExt cx="3915076" cy="1162229"/>
          </a:xfrm>
        </p:grpSpPr>
        <p:sp>
          <p:nvSpPr>
            <p:cNvPr id="25" name="TextBox 24"/>
            <p:cNvSpPr txBox="1"/>
            <p:nvPr/>
          </p:nvSpPr>
          <p:spPr>
            <a:xfrm>
              <a:off x="1362523" y="509676"/>
              <a:ext cx="2819252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40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Round Same Side Corner Rectangle 25"/>
            <p:cNvSpPr/>
            <p:nvPr/>
          </p:nvSpPr>
          <p:spPr>
            <a:xfrm rot="5400000">
              <a:off x="1568607" y="-1016156"/>
              <a:ext cx="1162229" cy="3766045"/>
            </a:xfrm>
            <a:prstGeom prst="round2SameRect">
              <a:avLst/>
            </a:prstGeom>
            <a:noFill/>
            <a:ln w="38100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" descr="TAN THANH LANG SON VIET NAM GATE: Tin học abc ( Informatics )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969" y="317042"/>
              <a:ext cx="1188585" cy="10996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2512177" y="1827619"/>
            <a:ext cx="90658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x – (- y + z + t ), ta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4"/>
          <p:cNvSpPr/>
          <p:nvPr/>
        </p:nvSpPr>
        <p:spPr>
          <a:xfrm>
            <a:off x="1995464" y="3286674"/>
            <a:ext cx="2013693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– y + z + t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992" y="4399066"/>
            <a:ext cx="1872629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+ y - z - t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75202" y="3256807"/>
            <a:ext cx="203613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+ y + z + t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99870" y="4360911"/>
            <a:ext cx="193995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x –  y - z - t </a:t>
            </a:r>
          </a:p>
        </p:txBody>
      </p:sp>
    </p:spTree>
    <p:extLst>
      <p:ext uri="{BB962C8B-B14F-4D97-AF65-F5344CB8AC3E}">
        <p14:creationId xmlns:p14="http://schemas.microsoft.com/office/powerpoint/2010/main" val="259636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1" grpId="0"/>
      <p:bldP spid="33" grpId="0"/>
      <p:bldP spid="35" grpId="0" animBg="1"/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2300" y="295151"/>
            <a:ext cx="3665518" cy="1367763"/>
            <a:chOff x="5229100" y="2676401"/>
            <a:chExt cx="3257800" cy="1367763"/>
          </a:xfrm>
        </p:grpSpPr>
        <p:sp>
          <p:nvSpPr>
            <p:cNvPr id="4" name="TextBox 3"/>
            <p:cNvSpPr txBox="1"/>
            <p:nvPr/>
          </p:nvSpPr>
          <p:spPr>
            <a:xfrm>
              <a:off x="6147519" y="2843835"/>
              <a:ext cx="222993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</a:t>
              </a:r>
              <a:r>
                <a:rPr lang="en-US" sz="3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endPara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11" name="Round Same Side Corner Rectangle 10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186322" y="417857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392741"/>
              </p:ext>
            </p:extLst>
          </p:nvPr>
        </p:nvGraphicFramePr>
        <p:xfrm>
          <a:off x="983717" y="1437310"/>
          <a:ext cx="2081084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2" name="Equation" r:id="rId6" imgW="850680" imgH="393480" progId="Equation.DSMT4">
                  <p:embed/>
                </p:oleObj>
              </mc:Choice>
              <mc:Fallback>
                <p:oleObj name="Equation" r:id="rId6" imgW="8506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17" y="1437310"/>
                        <a:ext cx="2081084" cy="860425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502225"/>
              </p:ext>
            </p:extLst>
          </p:nvPr>
        </p:nvGraphicFramePr>
        <p:xfrm>
          <a:off x="6627406" y="1358463"/>
          <a:ext cx="2470150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3" name="Equation" r:id="rId8" imgW="1117440" imgH="431640" progId="Equation.DSMT4">
                  <p:embed/>
                </p:oleObj>
              </mc:Choice>
              <mc:Fallback>
                <p:oleObj name="Equation" r:id="rId8" imgW="1117440" imgH="4316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7406" y="1358463"/>
                        <a:ext cx="2470150" cy="944562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336710" y="398460"/>
            <a:ext cx="6243218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1700540"/>
            <a:ext cx="359804" cy="1152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314996" y="3014236"/>
            <a:ext cx="4336" cy="32162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213065" y="35606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3658798"/>
              </p:ext>
            </p:extLst>
          </p:nvPr>
        </p:nvGraphicFramePr>
        <p:xfrm>
          <a:off x="983717" y="3014236"/>
          <a:ext cx="2272101" cy="29264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4" name="Equation" r:id="rId10" imgW="710891" imgH="1218671" progId="Equation.DSMT4">
                  <p:embed/>
                </p:oleObj>
              </mc:Choice>
              <mc:Fallback>
                <p:oleObj name="Equation" r:id="rId10" imgW="710891" imgH="121867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717" y="3014236"/>
                        <a:ext cx="2272101" cy="292644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6960459" y="22314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0922521"/>
              </p:ext>
            </p:extLst>
          </p:nvPr>
        </p:nvGraphicFramePr>
        <p:xfrm>
          <a:off x="6620873" y="2925797"/>
          <a:ext cx="2470150" cy="1107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5" name="Equation" r:id="rId12" imgW="723586" imgH="393529" progId="Equation.DSMT4">
                  <p:embed/>
                </p:oleObj>
              </mc:Choice>
              <mc:Fallback>
                <p:oleObj name="Equation" r:id="rId12" imgW="723586" imgH="393529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873" y="2925797"/>
                        <a:ext cx="2470150" cy="110711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6725176" y="40940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43317"/>
              </p:ext>
            </p:extLst>
          </p:nvPr>
        </p:nvGraphicFramePr>
        <p:xfrm>
          <a:off x="6620873" y="4032912"/>
          <a:ext cx="2476683" cy="190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6" name="Equation" r:id="rId14" imgW="863225" imgH="812447" progId="Equation.DSMT4">
                  <p:embed/>
                </p:oleObj>
              </mc:Choice>
              <mc:Fallback>
                <p:oleObj name="Equation" r:id="rId14" imgW="863225" imgH="812447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0873" y="4032912"/>
                        <a:ext cx="2476683" cy="190777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4813897" y="2401452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0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52300" y="295151"/>
            <a:ext cx="3257800" cy="981200"/>
            <a:chOff x="5229100" y="2676401"/>
            <a:chExt cx="3257800" cy="981200"/>
          </a:xfrm>
        </p:grpSpPr>
        <p:sp>
          <p:nvSpPr>
            <p:cNvPr id="4" name="TextBox 3"/>
            <p:cNvSpPr txBox="1"/>
            <p:nvPr/>
          </p:nvSpPr>
          <p:spPr>
            <a:xfrm>
              <a:off x="6147519" y="2843835"/>
              <a:ext cx="222993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</a:t>
              </a:r>
              <a:r>
                <a:rPr lang="en-US" sz="3600" b="1" dirty="0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dụng</a:t>
              </a:r>
              <a:endPara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9100" y="2676401"/>
              <a:ext cx="808968" cy="981200"/>
            </a:xfrm>
            <a:prstGeom prst="rect">
              <a:avLst/>
            </a:prstGeom>
          </p:spPr>
        </p:pic>
        <p:sp>
          <p:nvSpPr>
            <p:cNvPr id="11" name="Round Same Side Corner Rectangle 10"/>
            <p:cNvSpPr/>
            <p:nvPr/>
          </p:nvSpPr>
          <p:spPr>
            <a:xfrm rot="5400000">
              <a:off x="6367400" y="1538101"/>
              <a:ext cx="981200" cy="3257800"/>
            </a:xfrm>
            <a:prstGeom prst="round2SameRect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909227" y="462585"/>
            <a:ext cx="2868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/T24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749637" y="3629891"/>
            <a:ext cx="1128" cy="25353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5300" y="170411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798038"/>
              </p:ext>
            </p:extLst>
          </p:nvPr>
        </p:nvGraphicFramePr>
        <p:xfrm>
          <a:off x="752233" y="3796609"/>
          <a:ext cx="4511002" cy="10797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5" name="Equation" r:id="rId6" imgW="1790700" imgH="431800" progId="Equation.DSMT4">
                  <p:embed/>
                </p:oleObj>
              </mc:Choice>
              <mc:Fallback>
                <p:oleObj name="Equation" r:id="rId6" imgW="17907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33" y="3796609"/>
                        <a:ext cx="4511002" cy="1079761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3173" y="295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4087831"/>
              </p:ext>
            </p:extLst>
          </p:nvPr>
        </p:nvGraphicFramePr>
        <p:xfrm>
          <a:off x="752233" y="5006470"/>
          <a:ext cx="454819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6" name="Equation" r:id="rId8" imgW="1816100" imgH="431800" progId="Equation.DSMT4">
                  <p:embed/>
                </p:oleObj>
              </mc:Choice>
              <mc:Fallback>
                <p:oleObj name="Equation" r:id="rId8" imgW="18161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233" y="5006470"/>
                        <a:ext cx="4548190" cy="107156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885182"/>
              </p:ext>
            </p:extLst>
          </p:nvPr>
        </p:nvGraphicFramePr>
        <p:xfrm>
          <a:off x="945821" y="1443785"/>
          <a:ext cx="28797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7" name="Equation" r:id="rId10" imgW="1143000" imgH="431640" progId="Equation.DSMT4">
                  <p:embed/>
                </p:oleObj>
              </mc:Choice>
              <mc:Fallback>
                <p:oleObj name="Equation" r:id="rId10" imgW="1143000" imgH="43164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821" y="1443785"/>
                        <a:ext cx="2879725" cy="1081088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6331527" y="142701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4975112"/>
              </p:ext>
            </p:extLst>
          </p:nvPr>
        </p:nvGraphicFramePr>
        <p:xfrm>
          <a:off x="7673173" y="1374818"/>
          <a:ext cx="2442468" cy="1168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8" name="Equation" r:id="rId12" imgW="901440" imgH="431640" progId="Equation.DSMT4">
                  <p:embed/>
                </p:oleObj>
              </mc:Choice>
              <mc:Fallback>
                <p:oleObj name="Equation" r:id="rId12" imgW="90144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3173" y="1374818"/>
                        <a:ext cx="2442468" cy="1168305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138400"/>
              </p:ext>
            </p:extLst>
          </p:nvPr>
        </p:nvGraphicFramePr>
        <p:xfrm>
          <a:off x="5996773" y="3674989"/>
          <a:ext cx="5487944" cy="2403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9" name="Equation" r:id="rId14" imgW="2311400" imgH="838200" progId="Equation.DSMT4">
                  <p:embed/>
                </p:oleObj>
              </mc:Choice>
              <mc:Fallback>
                <p:oleObj name="Equation" r:id="rId14" imgW="2311400" imgH="8382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6773" y="3674989"/>
                        <a:ext cx="5487944" cy="2403043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343273" y="2589850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7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375655" y="174157"/>
            <a:ext cx="3461242" cy="1200329"/>
            <a:chOff x="2883286" y="244496"/>
            <a:chExt cx="346124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3950978" y="244496"/>
              <a:ext cx="239355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4048438" y="-851265"/>
              <a:ext cx="1130938" cy="3461241"/>
            </a:xfrm>
            <a:prstGeom prst="round2Same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064" y="362988"/>
              <a:ext cx="1025914" cy="102591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853477" y="1829963"/>
            <a:ext cx="72905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1; 4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24;25.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3.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51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4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58" y="3177422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77173" y="4780401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25100" y="472097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788919" y="5323418"/>
            <a:ext cx="508046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Googbye</a:t>
            </a: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 &amp;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ea typeface="+mn-ea"/>
                <a:cs typeface="+mn-cs"/>
              </a:rPr>
              <a:t>See you later!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9562" y="1593062"/>
            <a:ext cx="11542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em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đạt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kết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cao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trong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tập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/>
                <a:uLnTx/>
                <a:uFillTx/>
                <a:ea typeface="+mn-ea"/>
                <a:cs typeface="+mn-cs"/>
              </a:rPr>
              <a:t>!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77801"/>
            <a:ext cx="1292261" cy="5801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684" y="5196921"/>
            <a:ext cx="906448" cy="10514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9562" y="661212"/>
            <a:ext cx="117190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Chúc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thầy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cô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một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ngày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làm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việc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hiệu</a:t>
            </a:r>
            <a:r>
              <a:rPr kumimoji="0" lang="en-US" sz="4800" b="1" i="0" u="none" strike="noStrike" kern="1200" cap="none" spc="0" normalizeH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quả</a:t>
            </a:r>
            <a:r>
              <a:rPr kumimoji="0" lang="en-US" sz="4800" b="1" i="0" u="none" strike="noStrike" kern="1200" cap="none" spc="0" normalizeH="0" baseline="0" noProof="0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!</a:t>
            </a:r>
            <a:endParaRPr kumimoji="0" lang="en-US" sz="4800" b="1" i="0" u="none" strike="noStrike" kern="1200" cap="none" spc="0" normalizeH="0" baseline="0" noProof="0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90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539 0.02084 C 0.07174 0.01968 0.08971 0.02223 0.10742 0.0169 C 0.10989 0.01621 0.11185 0.01227 0.11419 0.01112 C 0.12044 0.00903 0.12656 0.00857 0.13281 0.00741 C 0.15234 -0.00208 0.17135 -0.01527 0.19127 -0.02291 C 0.19843 -0.02893 0.20495 -0.0324 0.21172 -0.04004 C 0.21497 -0.04375 0.22148 -0.05138 0.22148 -0.05115 C 0.22396 -0.09097 0.23112 -0.09861 0.24479 -0.12523 C 0.2569 -0.14884 0.27096 -0.16643 0.28385 -0.18796 C 0.29023 -0.19907 0.29856 -0.20578 0.30521 -0.21643 C 0.3151 -0.2324 0.32851 -0.24768 0.34127 -0.25231 C 0.35351 -0.26666 0.36614 -0.28055 0.37929 -0.29027 C 0.38476 -0.2949 0.38724 -0.29953 0.39297 -0.30185 C 0.41133 -0.32615 0.43633 -0.34791 0.4582 -0.35486 C 0.46367 -0.36041 0.46862 -0.36273 0.47474 -0.36458 C 0.49153 -0.37662 0.50989 -0.38518 0.52747 -0.39074 C 0.54023 -0.4037 0.55521 -0.40717 0.56927 -0.41203 C 0.57851 -0.4206 0.58893 -0.42314 0.59856 -0.43078 C 0.6082 -0.43796 0.61666 -0.45162 0.62682 -0.45532 C 0.63698 -0.46689 0.65325 -0.48958 0.66093 -0.50833 C 0.66562 -0.52013 0.67018 -0.53217 0.67552 -0.54259 C 0.6776 -0.55509 0.67487 -0.54166 0.67942 -0.55393 C 0.68424 -0.56689 0.68906 -0.59768 0.69505 -0.60509 C 0.697 -0.61458 0.69752 -0.61875 0.70182 -0.62407 C 0.70638 -0.65092 0.72278 -0.68101 0.73307 -0.69814 C 0.73854 -0.7074 0.74049 -0.7155 0.74765 -0.72106 C 0.75638 -0.74328 0.74479 -0.71736 0.75442 -0.73032 C 0.75586 -0.73217 0.75612 -0.73587 0.75742 -0.73796 C 0.75989 -0.74259 0.76367 -0.74537 0.76614 -0.74953 C 0.772 -0.75879 0.77734 -0.77083 0.78372 -0.77939 C 0.7901 -0.78842 0.79297 -0.78773 0.79935 -0.7949 C 0.80481 -0.80046 0.81002 -0.80787 0.81588 -0.81365 C 0.81797 -0.8199 0.8237 -0.83055 0.8237 -0.83032 C 0.82695 -0.84953 0.83177 -0.84699 0.83541 -0.86111 " pathEditMode="relative" rAng="0" ptsTypes="AAAAAAAAAAAAAAAAAAAAAAAAAAAAAAAAA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76" y="-440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4" descr="Copy of Copy of hoa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WordArt 3"/>
          <p:cNvSpPr>
            <a:spLocks noChangeArrowheads="1" noChangeShapeType="1" noTextEdit="1"/>
          </p:cNvSpPr>
          <p:nvPr/>
        </p:nvSpPr>
        <p:spPr bwMode="auto">
          <a:xfrm>
            <a:off x="1260895" y="861322"/>
            <a:ext cx="10564483" cy="26384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1231323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smtClean="0">
                <a:solidFill>
                  <a:srgbClr val="0070C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</a:t>
            </a:r>
            <a:endParaRPr lang="en-US" sz="4800" b="1" kern="10" dirty="0">
              <a:solidFill>
                <a:srgbClr val="0070C0"/>
              </a:solidFill>
              <a:effectLst>
                <a:outerShdw dist="35921" dir="2700000" algn="ctr" rotWithShape="0">
                  <a:srgbClr val="80808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4" name="Text Box 4"/>
          <p:cNvSpPr txBox="1">
            <a:spLocks noChangeArrowheads="1"/>
          </p:cNvSpPr>
          <p:nvPr/>
        </p:nvSpPr>
        <p:spPr bwMode="auto">
          <a:xfrm>
            <a:off x="894271" y="3436043"/>
            <a:ext cx="1081177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THẦY CÔ ĐẾN THAM DỰ TIẾT HỌC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MÔN TOÁN 7 </a:t>
            </a:r>
            <a:endParaRPr lang="en-US" sz="48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1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90901" y="1791755"/>
            <a:ext cx="10823747" cy="1094526"/>
            <a:chOff x="1190901" y="1168302"/>
            <a:chExt cx="10823747" cy="1094526"/>
          </a:xfrm>
        </p:grpSpPr>
        <p:sp>
          <p:nvSpPr>
            <p:cNvPr id="3" name="Freeform 2"/>
            <p:cNvSpPr/>
            <p:nvPr/>
          </p:nvSpPr>
          <p:spPr>
            <a:xfrm>
              <a:off x="1738164" y="1168302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4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endParaRPr lang="en-US" sz="40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90901" y="1168303"/>
              <a:ext cx="1094524" cy="109452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1190901" y="3286038"/>
            <a:ext cx="10823747" cy="1094526"/>
            <a:chOff x="1190901" y="2537893"/>
            <a:chExt cx="10823747" cy="1094526"/>
          </a:xfrm>
        </p:grpSpPr>
        <p:sp>
          <p:nvSpPr>
            <p:cNvPr id="5" name="Freeform 4"/>
            <p:cNvSpPr/>
            <p:nvPr/>
          </p:nvSpPr>
          <p:spPr>
            <a:xfrm>
              <a:off x="1738164" y="253789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4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vế</a:t>
              </a:r>
              <a:endParaRPr lang="en-US" sz="4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90901" y="2537894"/>
              <a:ext cx="1094524" cy="109452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/>
          <p:cNvGrpSpPr/>
          <p:nvPr/>
        </p:nvGrpSpPr>
        <p:grpSpPr>
          <a:xfrm>
            <a:off x="1190901" y="4780319"/>
            <a:ext cx="10823747" cy="1094526"/>
            <a:chOff x="1190901" y="3907483"/>
            <a:chExt cx="10823747" cy="1094526"/>
          </a:xfrm>
        </p:grpSpPr>
        <p:sp>
          <p:nvSpPr>
            <p:cNvPr id="7" name="Freeform 6"/>
            <p:cNvSpPr/>
            <p:nvPr/>
          </p:nvSpPr>
          <p:spPr>
            <a:xfrm>
              <a:off x="1738164" y="390748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40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90901" y="3907484"/>
              <a:ext cx="1094524" cy="1094524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Rectangle 15"/>
          <p:cNvSpPr/>
          <p:nvPr/>
        </p:nvSpPr>
        <p:spPr>
          <a:xfrm>
            <a:off x="304800" y="152400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3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32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VẾ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43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34209" y="88288"/>
            <a:ext cx="3699215" cy="1075005"/>
            <a:chOff x="5754273" y="2752896"/>
            <a:chExt cx="3699215" cy="10750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632916" y="2932591"/>
              <a:ext cx="269396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Khởi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động</a:t>
              </a:r>
              <a:r>
                <a:rPr kumimoji="0" lang="en-US" sz="40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1" name="Flowchart: Terminator 10"/>
            <p:cNvSpPr/>
            <p:nvPr/>
          </p:nvSpPr>
          <p:spPr>
            <a:xfrm>
              <a:off x="5809955" y="2771335"/>
              <a:ext cx="364353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94812" y="1243859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5652" y="21751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37642"/>
              </p:ext>
            </p:extLst>
          </p:nvPr>
        </p:nvGraphicFramePr>
        <p:xfrm>
          <a:off x="1071711" y="2883840"/>
          <a:ext cx="1766844" cy="1013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2" name="Equation" r:id="rId4" imgW="761669" imgH="431613" progId="Equation.DSMT4">
                  <p:embed/>
                </p:oleObj>
              </mc:Choice>
              <mc:Fallback>
                <p:oleObj name="Equation" r:id="rId4" imgW="761669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711" y="2883840"/>
                        <a:ext cx="1766844" cy="10131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5102998"/>
              </p:ext>
            </p:extLst>
          </p:nvPr>
        </p:nvGraphicFramePr>
        <p:xfrm>
          <a:off x="3523082" y="2904471"/>
          <a:ext cx="1413475" cy="905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3" name="Equation" r:id="rId6" imgW="609336" imgH="393529" progId="Equation.DSMT4">
                  <p:embed/>
                </p:oleObj>
              </mc:Choice>
              <mc:Fallback>
                <p:oleObj name="Equation" r:id="rId6" imgW="60933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3082" y="2904471"/>
                        <a:ext cx="1413475" cy="9055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638372" y="3128823"/>
            <a:ext cx="140200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838555" y="3095615"/>
            <a:ext cx="6925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12852" y="3844218"/>
            <a:ext cx="428334" cy="86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985022"/>
              </p:ext>
            </p:extLst>
          </p:nvPr>
        </p:nvGraphicFramePr>
        <p:xfrm>
          <a:off x="682066" y="1774037"/>
          <a:ext cx="1957606" cy="91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4" name="Equation" r:id="rId8" imgW="914400" imgH="431800" progId="Equation.DSMT4">
                  <p:embed/>
                </p:oleObj>
              </mc:Choice>
              <mc:Fallback>
                <p:oleObj name="Equation" r:id="rId8" imgW="914400" imgH="4318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66" y="1774037"/>
                        <a:ext cx="1957606" cy="9176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580642"/>
              </p:ext>
            </p:extLst>
          </p:nvPr>
        </p:nvGraphicFramePr>
        <p:xfrm>
          <a:off x="3256536" y="1688019"/>
          <a:ext cx="1464604" cy="9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05" name="Equation" r:id="rId10" imgW="609336" imgH="393529" progId="Equation.DSMT4">
                  <p:embed/>
                </p:oleObj>
              </mc:Choice>
              <mc:Fallback>
                <p:oleObj name="Equation" r:id="rId10" imgW="609336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536" y="1688019"/>
                        <a:ext cx="1464604" cy="938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94812" y="132481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2665320" y="1900748"/>
            <a:ext cx="61266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13796" y="39074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</a:p>
          <a:p>
            <a:pPr algn="ctr"/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1394" y="1263733"/>
            <a:ext cx="3147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1c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/T24:</a:t>
            </a:r>
          </a:p>
        </p:txBody>
      </p:sp>
      <p:sp>
        <p:nvSpPr>
          <p:cNvPr id="6" name="Rectangle 5"/>
          <p:cNvSpPr/>
          <p:nvPr/>
        </p:nvSpPr>
        <p:spPr>
          <a:xfrm>
            <a:off x="3260311" y="1263733"/>
            <a:ext cx="3292889" cy="5447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7200" y="17768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6708537"/>
              </p:ext>
            </p:extLst>
          </p:nvPr>
        </p:nvGraphicFramePr>
        <p:xfrm>
          <a:off x="380999" y="2145362"/>
          <a:ext cx="3429083" cy="1090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Equation" r:id="rId3" imgW="1434960" imgH="457200" progId="Equation.DSMT4">
                  <p:embed/>
                </p:oleObj>
              </mc:Choice>
              <mc:Fallback>
                <p:oleObj name="Equation" r:id="rId3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2145362"/>
                        <a:ext cx="3429083" cy="10900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732677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88573"/>
              </p:ext>
            </p:extLst>
          </p:nvPr>
        </p:nvGraphicFramePr>
        <p:xfrm>
          <a:off x="5410200" y="2152107"/>
          <a:ext cx="3581400" cy="45409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Equation" r:id="rId5" imgW="1435100" imgH="2146300" progId="Equation.DSMT4">
                  <p:embed/>
                </p:oleObj>
              </mc:Choice>
              <mc:Fallback>
                <p:oleObj name="Equation" r:id="rId5" imgW="1435100" imgH="214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152107"/>
                        <a:ext cx="3581400" cy="45409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5010852" y="2145362"/>
            <a:ext cx="0" cy="454772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336742" y="150940"/>
            <a:ext cx="1075005" cy="1075005"/>
            <a:chOff x="5754273" y="2752896"/>
            <a:chExt cx="1075005" cy="10750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273" y="2752896"/>
              <a:ext cx="1075005" cy="1075005"/>
            </a:xfrm>
            <a:prstGeom prst="rect">
              <a:avLst/>
            </a:prstGeom>
          </p:spPr>
        </p:pic>
        <p:sp>
          <p:nvSpPr>
            <p:cNvPr id="16" name="Flowchart: Terminator 15"/>
            <p:cNvSpPr/>
            <p:nvPr/>
          </p:nvSpPr>
          <p:spPr>
            <a:xfrm>
              <a:off x="5809955" y="2771335"/>
              <a:ext cx="1019323" cy="1009993"/>
            </a:xfrm>
            <a:prstGeom prst="flowChartTerminator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5915891" y="1347747"/>
            <a:ext cx="257001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8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061794"/>
              </p:ext>
            </p:extLst>
          </p:nvPr>
        </p:nvGraphicFramePr>
        <p:xfrm>
          <a:off x="3513878" y="4736034"/>
          <a:ext cx="2725843" cy="687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Equation" r:id="rId3" imgW="1015559" imgH="253890" progId="Equation.DSMT4">
                  <p:embed/>
                </p:oleObj>
              </mc:Choice>
              <mc:Fallback>
                <p:oleObj name="Equation" r:id="rId3" imgW="1015559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878" y="4736034"/>
                        <a:ext cx="2725843" cy="687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6705" y="532345"/>
            <a:ext cx="11049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chia, ta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66705" y="4172364"/>
            <a:ext cx="93249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133600" y="3747186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876800" y="3732014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00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85800"/>
            <a:ext cx="3079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9600" y="13325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85435"/>
              </p:ext>
            </p:extLst>
          </p:nvPr>
        </p:nvGraphicFramePr>
        <p:xfrm>
          <a:off x="546100" y="1331912"/>
          <a:ext cx="2806700" cy="896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Equation" r:id="rId3" imgW="1434960" imgH="457200" progId="Equation.DSMT4">
                  <p:embed/>
                </p:oleObj>
              </mc:Choice>
              <mc:Fallback>
                <p:oleObj name="Equation" r:id="rId3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1331912"/>
                        <a:ext cx="2806700" cy="896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609600" y="202774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767886"/>
              </p:ext>
            </p:extLst>
          </p:nvPr>
        </p:nvGraphicFramePr>
        <p:xfrm>
          <a:off x="6363521" y="1088818"/>
          <a:ext cx="2947221" cy="952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9" name="Equation" r:id="rId5" imgW="1447560" imgH="469800" progId="Equation.DSMT4">
                  <p:embed/>
                </p:oleObj>
              </mc:Choice>
              <mc:Fallback>
                <p:oleObj name="Equation" r:id="rId5" imgW="1447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3521" y="1088818"/>
                        <a:ext cx="2947221" cy="952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/>
          <p:cNvCxnSpPr/>
          <p:nvPr/>
        </p:nvCxnSpPr>
        <p:spPr>
          <a:xfrm>
            <a:off x="5562600" y="2950008"/>
            <a:ext cx="0" cy="304307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657225" y="25642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544264"/>
              </p:ext>
            </p:extLst>
          </p:nvPr>
        </p:nvGraphicFramePr>
        <p:xfrm>
          <a:off x="609600" y="2900526"/>
          <a:ext cx="3263900" cy="292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0" name="Equation" r:id="rId7" imgW="1587240" imgH="1307880" progId="Equation.DSMT4">
                  <p:embed/>
                </p:oleObj>
              </mc:Choice>
              <mc:Fallback>
                <p:oleObj name="Equation" r:id="rId7" imgW="1587240" imgH="1307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900526"/>
                        <a:ext cx="3263900" cy="2922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6308621" y="285308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77117"/>
              </p:ext>
            </p:extLst>
          </p:nvPr>
        </p:nvGraphicFramePr>
        <p:xfrm>
          <a:off x="6477000" y="2853089"/>
          <a:ext cx="3822700" cy="323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1" name="Equation" r:id="rId9" imgW="2006280" imgH="1422360" progId="Equation.DSMT4">
                  <p:embed/>
                </p:oleObj>
              </mc:Choice>
              <mc:Fallback>
                <p:oleObj name="Equation" r:id="rId9" imgW="200628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853089"/>
                        <a:ext cx="3822700" cy="32369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5141651" y="2151847"/>
            <a:ext cx="841897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11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62294"/>
            <a:ext cx="2570018" cy="68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33400" y="1484319"/>
            <a:ext cx="10210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chia,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33103" y="3200400"/>
            <a:ext cx="7229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43522" y="3862745"/>
            <a:ext cx="70294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40088" y="4553345"/>
            <a:ext cx="7209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 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6958" y="5257800"/>
            <a:ext cx="72298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819400" y="3408642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5428706" y="3408641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3200400" y="4054706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5239055" y="4050831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3314700" y="4701074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889312" y="4712801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2718955" y="5405529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>
            <a:off x="5273691" y="5417256"/>
            <a:ext cx="495300" cy="227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33400" y="3183872"/>
            <a:ext cx="685800" cy="5861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63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62294"/>
            <a:ext cx="2570018" cy="68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371600"/>
            <a:ext cx="937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2: 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14400" y="2449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93542"/>
              </p:ext>
            </p:extLst>
          </p:nvPr>
        </p:nvGraphicFramePr>
        <p:xfrm>
          <a:off x="907473" y="2673801"/>
          <a:ext cx="2781877" cy="6173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Equation" r:id="rId3" imgW="1155600" imgH="253800" progId="Equation.DSMT4">
                  <p:embed/>
                </p:oleObj>
              </mc:Choice>
              <mc:Fallback>
                <p:oleObj name="Equation" r:id="rId3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473" y="2673801"/>
                        <a:ext cx="2781877" cy="6173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914400" y="3006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9965494"/>
              </p:ext>
            </p:extLst>
          </p:nvPr>
        </p:nvGraphicFramePr>
        <p:xfrm>
          <a:off x="907473" y="3635786"/>
          <a:ext cx="2719701" cy="6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3" name="Equation" r:id="rId5" imgW="1155600" imgH="253800" progId="Equation.DSMT4">
                  <p:embed/>
                </p:oleObj>
              </mc:Choice>
              <mc:Fallback>
                <p:oleObj name="Equation" r:id="rId5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473" y="3635786"/>
                        <a:ext cx="2719701" cy="603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907473" y="3733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405718"/>
              </p:ext>
            </p:extLst>
          </p:nvPr>
        </p:nvGraphicFramePr>
        <p:xfrm>
          <a:off x="6096000" y="2658204"/>
          <a:ext cx="2942698" cy="6450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4" name="Equation" r:id="rId7" imgW="1168200" imgH="253800" progId="Equation.DSMT4">
                  <p:embed/>
                </p:oleObj>
              </mc:Choice>
              <mc:Fallback>
                <p:oleObj name="Equation" r:id="rId7" imgW="1168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2658204"/>
                        <a:ext cx="2942698" cy="6450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907473" y="476705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166133"/>
              </p:ext>
            </p:extLst>
          </p:nvPr>
        </p:nvGraphicFramePr>
        <p:xfrm>
          <a:off x="6096000" y="3601161"/>
          <a:ext cx="2942697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5" name="Equation" r:id="rId9" imgW="1180800" imgH="253800" progId="Equation.DSMT4">
                  <p:embed/>
                </p:oleObj>
              </mc:Choice>
              <mc:Fallback>
                <p:oleObj name="Equation" r:id="rId9" imgW="1180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601161"/>
                        <a:ext cx="2942697" cy="638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Oval 14"/>
          <p:cNvSpPr/>
          <p:nvPr/>
        </p:nvSpPr>
        <p:spPr>
          <a:xfrm>
            <a:off x="609600" y="3644488"/>
            <a:ext cx="685800" cy="5861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36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62294"/>
            <a:ext cx="2570018" cy="68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3400" y="1309649"/>
            <a:ext cx="1089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chia,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617856" y="2978558"/>
            <a:ext cx="5121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        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170556" y="3158085"/>
            <a:ext cx="495300" cy="189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599" y="3631377"/>
            <a:ext cx="51010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3048000" y="3798298"/>
            <a:ext cx="495300" cy="1893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7856" y="417185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399" y="4145439"/>
            <a:ext cx="547255" cy="578962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 animBg="1"/>
      <p:bldP spid="9" grpId="0"/>
      <p:bldP spid="10" grpId="0" animBg="1"/>
      <p:bldP spid="3" grpId="0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562294"/>
            <a:ext cx="2570018" cy="68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524000"/>
            <a:ext cx="3429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4: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419600" y="23931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790605"/>
              </p:ext>
            </p:extLst>
          </p:nvPr>
        </p:nvGraphicFramePr>
        <p:xfrm>
          <a:off x="4156364" y="1828800"/>
          <a:ext cx="2549475" cy="92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7" name="Equation" r:id="rId3" imgW="1180588" imgH="431613" progId="Equation.DSMT4">
                  <p:embed/>
                </p:oleObj>
              </mc:Choice>
              <mc:Fallback>
                <p:oleObj name="Equation" r:id="rId3" imgW="1180588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6364" y="1828800"/>
                        <a:ext cx="2549475" cy="9252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90600" y="309036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7475606"/>
              </p:ext>
            </p:extLst>
          </p:nvPr>
        </p:nvGraphicFramePr>
        <p:xfrm>
          <a:off x="1488354" y="3162622"/>
          <a:ext cx="629479" cy="488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8" name="Equation" r:id="rId5" imgW="126725" imgH="177415" progId="Equation.DSMT4">
                  <p:embed/>
                </p:oleObj>
              </mc:Choice>
              <mc:Fallback>
                <p:oleObj name="Equation" r:id="rId5" imgW="126725" imgH="17741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8354" y="3162622"/>
                        <a:ext cx="629479" cy="48858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27471"/>
              </p:ext>
            </p:extLst>
          </p:nvPr>
        </p:nvGraphicFramePr>
        <p:xfrm>
          <a:off x="1484890" y="4840460"/>
          <a:ext cx="757238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9" name="Equation" r:id="rId7" imgW="152280" imgH="393480" progId="Equation.DSMT4">
                  <p:embed/>
                </p:oleObj>
              </mc:Choice>
              <mc:Fallback>
                <p:oleObj name="Equation" r:id="rId7" imgW="1522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4890" y="4840460"/>
                        <a:ext cx="757238" cy="1082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72579"/>
              </p:ext>
            </p:extLst>
          </p:nvPr>
        </p:nvGraphicFramePr>
        <p:xfrm>
          <a:off x="1597025" y="3717925"/>
          <a:ext cx="4413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0" name="Equation" r:id="rId9" imgW="88560" imgH="164880" progId="Equation.DSMT4">
                  <p:embed/>
                </p:oleObj>
              </mc:Choice>
              <mc:Fallback>
                <p:oleObj name="Equation" r:id="rId9" imgW="88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025" y="3717925"/>
                        <a:ext cx="441325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2421979"/>
              </p:ext>
            </p:extLst>
          </p:nvPr>
        </p:nvGraphicFramePr>
        <p:xfrm>
          <a:off x="1391479" y="4347107"/>
          <a:ext cx="9461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1" name="Equation" r:id="rId11" imgW="190440" imgH="164880" progId="Equation.DSMT4">
                  <p:embed/>
                </p:oleObj>
              </mc:Choice>
              <mc:Fallback>
                <p:oleObj name="Equation" r:id="rId11" imgW="1904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1479" y="4347107"/>
                        <a:ext cx="946150" cy="454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990600" y="3722571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990600" y="431251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990600" y="5120188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2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99090" y="3102236"/>
            <a:ext cx="685800" cy="586145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0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12" grpId="0"/>
      <p:bldP spid="13" grpId="0"/>
      <p:bldP spid="14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562294"/>
            <a:ext cx="2570018" cy="6858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047" y="1234239"/>
            <a:ext cx="2557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2c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/T25: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62000" y="192003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247803"/>
              </p:ext>
            </p:extLst>
          </p:nvPr>
        </p:nvGraphicFramePr>
        <p:xfrm>
          <a:off x="1066800" y="2783671"/>
          <a:ext cx="7915744" cy="239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8" name="Equation" r:id="rId3" imgW="2921000" imgH="889000" progId="Equation.DSMT4">
                  <p:embed/>
                </p:oleObj>
              </mc:Choice>
              <mc:Fallback>
                <p:oleObj name="Equation" r:id="rId3" imgW="2921000" imgH="889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783671"/>
                        <a:ext cx="7915744" cy="23979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45473" y="14111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691665"/>
              </p:ext>
            </p:extLst>
          </p:nvPr>
        </p:nvGraphicFramePr>
        <p:xfrm>
          <a:off x="3165763" y="907680"/>
          <a:ext cx="394652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Equation" r:id="rId5" imgW="1612800" imgH="482400" progId="Equation.DSMT4">
                  <p:embed/>
                </p:oleObj>
              </mc:Choice>
              <mc:Fallback>
                <p:oleObj name="Equation" r:id="rId5" imgW="16128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763" y="907680"/>
                        <a:ext cx="3946525" cy="1176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3854016" y="2080634"/>
            <a:ext cx="257001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2349"/>
            <a:ext cx="2895600" cy="609600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VẬN DỤNG: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39074"/>
            <a:ext cx="11887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</a:t>
            </a:r>
            <a:r>
              <a:rPr lang="nl-NL" sz="28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 (Tiết 11)</a:t>
            </a:r>
            <a:endParaRPr lang="en-US" sz="28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738729"/>
            <a:ext cx="2278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/T25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715000" y="1261949"/>
            <a:ext cx="0" cy="529125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28625" y="134832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20100"/>
              </p:ext>
            </p:extLst>
          </p:nvPr>
        </p:nvGraphicFramePr>
        <p:xfrm>
          <a:off x="428625" y="1348328"/>
          <a:ext cx="4803553" cy="1013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3" imgW="2616200" imgH="431800" progId="Equation.DSMT4">
                  <p:embed/>
                </p:oleObj>
              </mc:Choice>
              <mc:Fallback>
                <p:oleObj name="Equation" r:id="rId3" imgW="26162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1348328"/>
                        <a:ext cx="4803553" cy="10138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5800" y="30261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3459944"/>
              </p:ext>
            </p:extLst>
          </p:nvPr>
        </p:nvGraphicFramePr>
        <p:xfrm>
          <a:off x="428625" y="3026183"/>
          <a:ext cx="5227157" cy="1774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Equation" r:id="rId5" imgW="2984500" imgH="838200" progId="Equation.DSMT4">
                  <p:embed/>
                </p:oleObj>
              </mc:Choice>
              <mc:Fallback>
                <p:oleObj name="Equation" r:id="rId5" imgW="29845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026183"/>
                        <a:ext cx="5227157" cy="17744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108218" y="17307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44820"/>
              </p:ext>
            </p:extLst>
          </p:nvPr>
        </p:nvGraphicFramePr>
        <p:xfrm>
          <a:off x="5912957" y="2864730"/>
          <a:ext cx="5807684" cy="2855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6" name="Equation" r:id="rId7" imgW="2997000" imgH="1295280" progId="Equation.DSMT4">
                  <p:embed/>
                </p:oleObj>
              </mc:Choice>
              <mc:Fallback>
                <p:oleObj name="Equation" r:id="rId7" imgW="2997000" imgH="1295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2957" y="2864730"/>
                        <a:ext cx="5807684" cy="28558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92582" y="255549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2632930"/>
              </p:ext>
            </p:extLst>
          </p:nvPr>
        </p:nvGraphicFramePr>
        <p:xfrm>
          <a:off x="5849590" y="1236089"/>
          <a:ext cx="6001815" cy="989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Equation" r:id="rId9" imgW="2616120" imgH="431640" progId="Equation.DSMT4">
                  <p:embed/>
                </p:oleObj>
              </mc:Choice>
              <mc:Fallback>
                <p:oleObj name="Equation" r:id="rId9" imgW="2616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590" y="1236089"/>
                        <a:ext cx="6001815" cy="9893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1562594" y="2259656"/>
            <a:ext cx="257001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7415450" y="2106496"/>
            <a:ext cx="2570018" cy="6858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62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5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267200" y="228600"/>
            <a:ext cx="3461242" cy="1200329"/>
            <a:chOff x="2883286" y="244496"/>
            <a:chExt cx="3461242" cy="1200329"/>
          </a:xfrm>
        </p:grpSpPr>
        <p:sp>
          <p:nvSpPr>
            <p:cNvPr id="4" name="TextBox 3"/>
            <p:cNvSpPr txBox="1"/>
            <p:nvPr/>
          </p:nvSpPr>
          <p:spPr>
            <a:xfrm>
              <a:off x="3950978" y="244496"/>
              <a:ext cx="239355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Giao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về</a:t>
              </a:r>
              <a:r>
                <a:rPr lang="en-US" sz="3600" b="1" dirty="0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</a:t>
              </a:r>
              <a:endPara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4048438" y="-851265"/>
              <a:ext cx="1130938" cy="3461241"/>
            </a:xfrm>
            <a:prstGeom prst="round2Same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5064" y="362988"/>
              <a:ext cx="1025914" cy="1025914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1752600" y="1905000"/>
            <a:ext cx="762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Times New Roman" panose="02020603050405020304" pitchFamily="18" charset="0"/>
              <a:buChar char="-"/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6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Times New Roman" panose="02020603050405020304" pitchFamily="18" charset="0"/>
              <a:buChar char="-"/>
            </a:pP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2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55652" y="21751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412852" y="3844218"/>
            <a:ext cx="428334" cy="860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94812" y="1324818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1553474"/>
              </p:ext>
            </p:extLst>
          </p:nvPr>
        </p:nvGraphicFramePr>
        <p:xfrm>
          <a:off x="2144552" y="167285"/>
          <a:ext cx="7902896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0" name="Equation" r:id="rId3" imgW="3187700" imgH="431800" progId="Equation.DSMT4">
                  <p:embed/>
                </p:oleObj>
              </mc:Choice>
              <mc:Fallback>
                <p:oleObj name="Equation" r:id="rId3" imgW="3187700" imgH="431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552" y="167285"/>
                        <a:ext cx="7902896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51186"/>
              </p:ext>
            </p:extLst>
          </p:nvPr>
        </p:nvGraphicFramePr>
        <p:xfrm>
          <a:off x="2344520" y="1235240"/>
          <a:ext cx="6723359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1" name="Equation" r:id="rId5" imgW="2717800" imgH="393700" progId="Equation.DSMT4">
                  <p:embed/>
                </p:oleObj>
              </mc:Choice>
              <mc:Fallback>
                <p:oleObj name="Equation" r:id="rId5" imgW="2717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4520" y="1235240"/>
                        <a:ext cx="6723359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253542"/>
              </p:ext>
            </p:extLst>
          </p:nvPr>
        </p:nvGraphicFramePr>
        <p:xfrm>
          <a:off x="1557435" y="2357168"/>
          <a:ext cx="1887259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2" name="Equation" r:id="rId7" imgW="761669" imgH="431613" progId="Equation.DSMT4">
                  <p:embed/>
                </p:oleObj>
              </mc:Choice>
              <mc:Fallback>
                <p:oleObj name="Equation" r:id="rId7" imgW="761669" imgH="431613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7435" y="2357168"/>
                        <a:ext cx="1887259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411518"/>
              </p:ext>
            </p:extLst>
          </p:nvPr>
        </p:nvGraphicFramePr>
        <p:xfrm>
          <a:off x="3702456" y="2370844"/>
          <a:ext cx="1509807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3" name="Equation" r:id="rId9" imgW="609336" imgH="393529" progId="Equation.DSMT4">
                  <p:embed/>
                </p:oleObj>
              </mc:Choice>
              <mc:Fallback>
                <p:oleObj name="Equation" r:id="rId9" imgW="609336" imgH="393529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456" y="2370844"/>
                        <a:ext cx="1509807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892121"/>
              </p:ext>
            </p:extLst>
          </p:nvPr>
        </p:nvGraphicFramePr>
        <p:xfrm>
          <a:off x="1825524" y="3524176"/>
          <a:ext cx="7242355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4" name="Equation" r:id="rId11" imgW="2921000" imgH="431800" progId="Equation.DSMT4">
                  <p:embed/>
                </p:oleObj>
              </mc:Choice>
              <mc:Fallback>
                <p:oleObj name="Equation" r:id="rId11" imgW="2921000" imgH="431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524" y="3524176"/>
                        <a:ext cx="7242355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339141"/>
              </p:ext>
            </p:extLst>
          </p:nvPr>
        </p:nvGraphicFramePr>
        <p:xfrm>
          <a:off x="1717098" y="4658433"/>
          <a:ext cx="6440270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5" name="Equation" r:id="rId13" imgW="2603500" imgH="393700" progId="Equation.DSMT4">
                  <p:embed/>
                </p:oleObj>
              </mc:Choice>
              <mc:Fallback>
                <p:oleObj name="Equation" r:id="rId13" imgW="26035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7098" y="4658433"/>
                        <a:ext cx="6440270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686655"/>
              </p:ext>
            </p:extLst>
          </p:nvPr>
        </p:nvGraphicFramePr>
        <p:xfrm>
          <a:off x="1583712" y="5775398"/>
          <a:ext cx="1887259" cy="1061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6" name="Equation" r:id="rId15" imgW="761669" imgH="431613" progId="Equation.DSMT4">
                  <p:embed/>
                </p:oleObj>
              </mc:Choice>
              <mc:Fallback>
                <p:oleObj name="Equation" r:id="rId15" imgW="761669" imgH="431613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3712" y="5775398"/>
                        <a:ext cx="1887259" cy="1061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8256044"/>
              </p:ext>
            </p:extLst>
          </p:nvPr>
        </p:nvGraphicFramePr>
        <p:xfrm>
          <a:off x="3936894" y="5822579"/>
          <a:ext cx="1509807" cy="9672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57" name="Equation" r:id="rId17" imgW="609336" imgH="393529" progId="Equation.DSMT4">
                  <p:embed/>
                </p:oleObj>
              </mc:Choice>
              <mc:Fallback>
                <p:oleObj name="Equation" r:id="rId17" imgW="609336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894" y="5822579"/>
                        <a:ext cx="1509807" cy="9672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107953" y="83683"/>
            <a:ext cx="321829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852815"/>
            <a:ext cx="291754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351568" y="2626480"/>
            <a:ext cx="1992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3326246" y="2603453"/>
            <a:ext cx="752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263671" y="3782386"/>
            <a:ext cx="9068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r>
              <a:rPr kumimoji="0" lang="vi-V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0" y="3862715"/>
            <a:ext cx="291754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267195" y="5978480"/>
            <a:ext cx="1992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kumimoji="0" lang="en-US" alt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3512072" y="6044579"/>
            <a:ext cx="71650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0" y="5986790"/>
            <a:ext cx="291754" cy="1295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8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3" grpId="0"/>
      <p:bldP spid="3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4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58" y="3177422"/>
            <a:ext cx="8809795" cy="1935747"/>
          </a:xfrm>
          <a:prstGeom prst="rect">
            <a:avLst/>
          </a:prstGeom>
        </p:spPr>
      </p:pic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8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8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77173" y="4780401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725100" y="4720975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788919" y="5323418"/>
            <a:ext cx="5080466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 err="1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Googbye</a:t>
            </a:r>
            <a:r>
              <a:rPr lang="en-US" sz="4000" b="1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 &amp;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ln w="6600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See you later!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9562" y="1593062"/>
            <a:ext cx="115421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Chúc</a:t>
            </a:r>
            <a:r>
              <a:rPr lang="en-US" sz="4800" b="1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các</a:t>
            </a:r>
            <a:r>
              <a:rPr lang="en-US" sz="4800" b="1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4800" b="1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em</a:t>
            </a:r>
            <a:endParaRPr lang="en-US" sz="4800" b="1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đạt</a:t>
            </a:r>
            <a:r>
              <a:rPr lang="en-US" sz="4800" b="1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kết</a:t>
            </a:r>
            <a:r>
              <a:rPr lang="en-US" sz="4800" b="1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quả</a:t>
            </a:r>
            <a:r>
              <a:rPr lang="en-US" sz="4800" b="1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cao</a:t>
            </a:r>
            <a:r>
              <a:rPr lang="en-US" sz="4800" b="1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trong</a:t>
            </a:r>
            <a:r>
              <a:rPr lang="en-US" sz="4800" b="1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học</a:t>
            </a:r>
            <a:r>
              <a:rPr lang="en-US" sz="4800" b="1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tập</a:t>
            </a:r>
            <a:r>
              <a:rPr lang="en-US" sz="4800" b="1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00B0F0"/>
                </a:solidFill>
              </a:rPr>
              <a:t>!</a:t>
            </a:r>
            <a:endParaRPr lang="en-US" sz="4800" b="1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277801"/>
            <a:ext cx="1292261" cy="5801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684" y="5196921"/>
            <a:ext cx="906448" cy="105148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9562" y="661212"/>
            <a:ext cx="117190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err="1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Chúc</a:t>
            </a:r>
            <a:r>
              <a:rPr lang="en-US" sz="4800" b="1" dirty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thầy</a:t>
            </a:r>
            <a:r>
              <a:rPr lang="en-US" sz="4800" b="1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cô</a:t>
            </a:r>
            <a:r>
              <a:rPr lang="en-US" sz="4800" b="1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một</a:t>
            </a:r>
            <a:r>
              <a:rPr lang="en-US" sz="4800" b="1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ngày</a:t>
            </a:r>
            <a:r>
              <a:rPr lang="en-US" sz="4800" b="1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làm</a:t>
            </a:r>
            <a:r>
              <a:rPr lang="en-US" sz="4800" b="1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việc</a:t>
            </a:r>
            <a:r>
              <a:rPr lang="en-US" sz="4800" b="1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hiệu</a:t>
            </a:r>
            <a:r>
              <a:rPr lang="en-US" sz="4800" b="1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 </a:t>
            </a:r>
            <a:r>
              <a:rPr lang="en-US" sz="4800" b="1" dirty="0" err="1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</a:rPr>
              <a:t>quả</a:t>
            </a:r>
            <a:r>
              <a:rPr lang="en-US" sz="4800" b="1" dirty="0" smtClean="0">
                <a:ln w="22225">
                  <a:solidFill>
                    <a:srgbClr val="8CC066">
                      <a:lumMod val="50000"/>
                    </a:srgbClr>
                  </a:solidFill>
                  <a:prstDash val="solid"/>
                </a:ln>
                <a:solidFill>
                  <a:srgbClr val="4F81BD">
                    <a:lumMod val="75000"/>
                  </a:srgbClr>
                </a:solidFill>
                <a:latin typeface="Arial" panose="020B0604020202020204" pitchFamily="34" charset="0"/>
              </a:rPr>
              <a:t>!</a:t>
            </a:r>
            <a:endParaRPr lang="en-US" sz="4800" b="1" dirty="0">
              <a:ln w="22225">
                <a:solidFill>
                  <a:srgbClr val="8CC066">
                    <a:lumMod val="50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0.0539 0.02084 C 0.07174 0.01968 0.08971 0.02223 0.10742 0.0169 C 0.10989 0.01621 0.11185 0.01227 0.11419 0.01112 C 0.12044 0.00903 0.12656 0.00857 0.13281 0.00741 C 0.15234 -0.00208 0.17135 -0.01527 0.19127 -0.02291 C 0.19843 -0.02893 0.20495 -0.0324 0.21172 -0.04004 C 0.21497 -0.04375 0.22148 -0.05138 0.22148 -0.05115 C 0.22396 -0.09097 0.23112 -0.09861 0.24479 -0.12523 C 0.2569 -0.14884 0.27096 -0.16643 0.28385 -0.18796 C 0.29023 -0.19907 0.29856 -0.20578 0.30521 -0.21643 C 0.3151 -0.2324 0.32851 -0.24768 0.34127 -0.25231 C 0.35351 -0.26666 0.36614 -0.28055 0.37929 -0.29027 C 0.38476 -0.2949 0.38724 -0.29953 0.39297 -0.30185 C 0.41133 -0.32615 0.43633 -0.34791 0.4582 -0.35486 C 0.46367 -0.36041 0.46862 -0.36273 0.47474 -0.36458 C 0.49153 -0.37662 0.50989 -0.38518 0.52747 -0.39074 C 0.54023 -0.4037 0.55521 -0.40717 0.56927 -0.41203 C 0.57851 -0.4206 0.58893 -0.42314 0.59856 -0.43078 C 0.6082 -0.43796 0.61666 -0.45162 0.62682 -0.45532 C 0.63698 -0.46689 0.65325 -0.48958 0.66093 -0.50833 C 0.66562 -0.52013 0.67018 -0.53217 0.67552 -0.54259 C 0.6776 -0.55509 0.67487 -0.54166 0.67942 -0.55393 C 0.68424 -0.56689 0.68906 -0.59768 0.69505 -0.60509 C 0.697 -0.61458 0.69752 -0.61875 0.70182 -0.62407 C 0.70638 -0.65092 0.72278 -0.68101 0.73307 -0.69814 C 0.73854 -0.7074 0.74049 -0.7155 0.74765 -0.72106 C 0.75638 -0.74328 0.74479 -0.71736 0.75442 -0.73032 C 0.75586 -0.73217 0.75612 -0.73587 0.75742 -0.73796 C 0.75989 -0.74259 0.76367 -0.74537 0.76614 -0.74953 C 0.772 -0.75879 0.77734 -0.77083 0.78372 -0.77939 C 0.7901 -0.78842 0.79297 -0.78773 0.79935 -0.7949 C 0.80481 -0.80046 0.81002 -0.80787 0.81588 -0.81365 C 0.81797 -0.8199 0.8237 -0.83055 0.8237 -0.83032 C 0.82695 -0.84953 0.83177 -0.84699 0.83541 -0.86111 " pathEditMode="relative" rAng="0" ptsTypes="AAAAAAAAAAAAAAAAAAAAAAAAAAAAAAAAA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76" y="-4409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264" y="523600"/>
            <a:ext cx="1806933" cy="14349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3382" y="1858879"/>
            <a:ext cx="84235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endParaRPr lang="nl-NL" sz="4400" b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nl-NL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VẾ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967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90901" y="1791755"/>
            <a:ext cx="10823747" cy="1094526"/>
            <a:chOff x="1190901" y="1168302"/>
            <a:chExt cx="10823747" cy="1094526"/>
          </a:xfrm>
        </p:grpSpPr>
        <p:sp>
          <p:nvSpPr>
            <p:cNvPr id="3" name="Freeform 2"/>
            <p:cNvSpPr/>
            <p:nvPr/>
          </p:nvSpPr>
          <p:spPr>
            <a:xfrm>
              <a:off x="1738164" y="1168302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dấu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ngoặc</a:t>
              </a:r>
              <a:endParaRPr lang="en-US" sz="40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90901" y="1168303"/>
              <a:ext cx="1094524" cy="1094524"/>
            </a:xfrm>
            <a:prstGeom prst="ellipse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3" name="Group 12"/>
          <p:cNvGrpSpPr/>
          <p:nvPr/>
        </p:nvGrpSpPr>
        <p:grpSpPr>
          <a:xfrm>
            <a:off x="1190901" y="3286038"/>
            <a:ext cx="10823747" cy="1094526"/>
            <a:chOff x="1190901" y="2537893"/>
            <a:chExt cx="10823747" cy="1094526"/>
          </a:xfrm>
        </p:grpSpPr>
        <p:sp>
          <p:nvSpPr>
            <p:cNvPr id="5" name="Freeform 4"/>
            <p:cNvSpPr/>
            <p:nvPr/>
          </p:nvSpPr>
          <p:spPr>
            <a:xfrm>
              <a:off x="1738164" y="253789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tắc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vế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190901" y="2537894"/>
              <a:ext cx="1094524" cy="1094524"/>
            </a:xfrm>
            <a:prstGeom prst="ellipse">
              <a:avLst/>
            </a:prstGeom>
            <a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14" name="Group 13"/>
          <p:cNvGrpSpPr/>
          <p:nvPr/>
        </p:nvGrpSpPr>
        <p:grpSpPr>
          <a:xfrm>
            <a:off x="1190901" y="4780319"/>
            <a:ext cx="10823747" cy="1094526"/>
            <a:chOff x="1190901" y="3907483"/>
            <a:chExt cx="10823747" cy="1094526"/>
          </a:xfrm>
        </p:grpSpPr>
        <p:sp>
          <p:nvSpPr>
            <p:cNvPr id="7" name="Freeform 6"/>
            <p:cNvSpPr/>
            <p:nvPr/>
          </p:nvSpPr>
          <p:spPr>
            <a:xfrm>
              <a:off x="1738164" y="3907483"/>
              <a:ext cx="10276484" cy="1094526"/>
            </a:xfrm>
            <a:custGeom>
              <a:avLst/>
              <a:gdLst>
                <a:gd name="connsiteX0" fmla="*/ 0 w 10276484"/>
                <a:gd name="connsiteY0" fmla="*/ 0 h 1094524"/>
                <a:gd name="connsiteX1" fmla="*/ 9729222 w 10276484"/>
                <a:gd name="connsiteY1" fmla="*/ 0 h 1094524"/>
                <a:gd name="connsiteX2" fmla="*/ 10276484 w 10276484"/>
                <a:gd name="connsiteY2" fmla="*/ 547262 h 1094524"/>
                <a:gd name="connsiteX3" fmla="*/ 9729222 w 10276484"/>
                <a:gd name="connsiteY3" fmla="*/ 1094524 h 1094524"/>
                <a:gd name="connsiteX4" fmla="*/ 0 w 10276484"/>
                <a:gd name="connsiteY4" fmla="*/ 1094524 h 1094524"/>
                <a:gd name="connsiteX5" fmla="*/ 0 w 10276484"/>
                <a:gd name="connsiteY5" fmla="*/ 0 h 1094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6484" h="1094524">
                  <a:moveTo>
                    <a:pt x="10276484" y="1094523"/>
                  </a:moveTo>
                  <a:lnTo>
                    <a:pt x="547262" y="1094523"/>
                  </a:lnTo>
                  <a:lnTo>
                    <a:pt x="0" y="547262"/>
                  </a:lnTo>
                  <a:lnTo>
                    <a:pt x="547262" y="1"/>
                  </a:lnTo>
                  <a:lnTo>
                    <a:pt x="10276484" y="1"/>
                  </a:lnTo>
                  <a:lnTo>
                    <a:pt x="10276484" y="1094523"/>
                  </a:lnTo>
                  <a:close/>
                </a:path>
              </a:pathLst>
            </a:custGeom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56286" tIns="152401" rIns="284480" bIns="152401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tự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phép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endParaRPr lang="en-US" sz="4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190901" y="3907484"/>
              <a:ext cx="1094524" cy="1094524"/>
            </a:xfrm>
            <a:prstGeom prst="ellipse">
              <a:avLst/>
            </a:prstGeom>
            <a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6" name="Rectangle 15"/>
          <p:cNvSpPr/>
          <p:nvPr/>
        </p:nvSpPr>
        <p:spPr>
          <a:xfrm>
            <a:off x="318655" y="314778"/>
            <a:ext cx="1143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07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673" y="134669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</a:t>
            </a:r>
          </a:p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155" y="1346257"/>
            <a:ext cx="340830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807602"/>
              </p:ext>
            </p:extLst>
          </p:nvPr>
        </p:nvGraphicFramePr>
        <p:xfrm>
          <a:off x="2161307" y="2747347"/>
          <a:ext cx="4724402" cy="71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3" name="Equation" r:id="rId4" imgW="1701800" imgH="254000" progId="Equation.DSMT4">
                  <p:embed/>
                </p:oleObj>
              </mc:Choice>
              <mc:Fallback>
                <p:oleObj name="Equation" r:id="rId4" imgW="1701800" imgH="254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1307" y="2747347"/>
                        <a:ext cx="4724402" cy="7126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5700303"/>
              </p:ext>
            </p:extLst>
          </p:nvPr>
        </p:nvGraphicFramePr>
        <p:xfrm>
          <a:off x="2549191" y="3762266"/>
          <a:ext cx="4445960" cy="670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Equation" r:id="rId6" imgW="1701800" imgH="254000" progId="Equation.DSMT4">
                  <p:embed/>
                </p:oleObj>
              </mc:Choice>
              <mc:Fallback>
                <p:oleObj name="Equation" r:id="rId6" imgW="1701800" imgH="254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191" y="3762266"/>
                        <a:ext cx="4445960" cy="6706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7155" y="1774978"/>
            <a:ext cx="928491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“+”,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155" y="3302664"/>
            <a:ext cx="89274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“-”,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0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6982" y="134669"/>
            <a:ext cx="119703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10 - §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VẾ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5750" y="793988"/>
            <a:ext cx="3408305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ngoặc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991" y="1274119"/>
            <a:ext cx="2257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11382" y="2829738"/>
            <a:ext cx="141356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98394"/>
              </p:ext>
            </p:extLst>
          </p:nvPr>
        </p:nvGraphicFramePr>
        <p:xfrm>
          <a:off x="2825340" y="1150877"/>
          <a:ext cx="5502422" cy="897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6" name="Equation" r:id="rId4" imgW="2628900" imgH="431800" progId="Equation.DSMT4">
                  <p:embed/>
                </p:oleObj>
              </mc:Choice>
              <mc:Fallback>
                <p:oleObj name="Equation" r:id="rId4" imgW="2628900" imgH="431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5340" y="1150877"/>
                        <a:ext cx="5502422" cy="897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96982" y="1976223"/>
            <a:ext cx="11430000" cy="54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345780" y="336800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726187"/>
              </p:ext>
            </p:extLst>
          </p:nvPr>
        </p:nvGraphicFramePr>
        <p:xfrm>
          <a:off x="2006726" y="3033432"/>
          <a:ext cx="7139650" cy="281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7" name="Equation" r:id="rId6" imgW="2844720" imgH="1295280" progId="Equation.DSMT4">
                  <p:embed/>
                </p:oleObj>
              </mc:Choice>
              <mc:Fallback>
                <p:oleObj name="Equation" r:id="rId6" imgW="2844720" imgH="12952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726" y="3033432"/>
                        <a:ext cx="7139650" cy="28130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4574354" y="2488505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673" y="134669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</a:t>
            </a:r>
          </a:p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445" y="1211887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088866"/>
              </p:ext>
            </p:extLst>
          </p:nvPr>
        </p:nvGraphicFramePr>
        <p:xfrm>
          <a:off x="2598238" y="1636970"/>
          <a:ext cx="1219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4" name="Equation" r:id="rId4" imgW="609336" imgH="393529" progId="Equation.DSMT4">
                  <p:embed/>
                </p:oleObj>
              </mc:Choice>
              <mc:Fallback>
                <p:oleObj name="Equation" r:id="rId4" imgW="609336" imgH="39352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8238" y="1636970"/>
                        <a:ext cx="1219200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546728"/>
              </p:ext>
            </p:extLst>
          </p:nvPr>
        </p:nvGraphicFramePr>
        <p:xfrm>
          <a:off x="3439161" y="2501824"/>
          <a:ext cx="318655" cy="816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5" name="Equation" r:id="rId6" imgW="152334" imgH="393529" progId="Equation.DSMT4">
                  <p:embed/>
                </p:oleObj>
              </mc:Choice>
              <mc:Fallback>
                <p:oleObj name="Equation" r:id="rId6" imgW="152334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9161" y="2501824"/>
                        <a:ext cx="318655" cy="8165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56042" y="1765885"/>
            <a:ext cx="195758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5409" y="2112244"/>
            <a:ext cx="28985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85409" y="3066351"/>
            <a:ext cx="25779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vế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13018" y="1701428"/>
            <a:ext cx="31774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890491" y="1701428"/>
            <a:ext cx="0" cy="31311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5261386" y="242456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5514845"/>
              </p:ext>
            </p:extLst>
          </p:nvPr>
        </p:nvGraphicFramePr>
        <p:xfrm>
          <a:off x="7211091" y="2529887"/>
          <a:ext cx="2128174" cy="2410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6" name="Equation" r:id="rId8" imgW="1079500" imgH="1219200" progId="Equation.DSMT4">
                  <p:embed/>
                </p:oleObj>
              </mc:Choice>
              <mc:Fallback>
                <p:oleObj name="Equation" r:id="rId8" imgW="1079500" imgH="1219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1091" y="2529887"/>
                        <a:ext cx="2128174" cy="24106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0861413"/>
              </p:ext>
            </p:extLst>
          </p:nvPr>
        </p:nvGraphicFramePr>
        <p:xfrm>
          <a:off x="7237843" y="1701428"/>
          <a:ext cx="121920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7" name="Equation" r:id="rId10" imgW="609336" imgH="393529" progId="Equation.DSMT4">
                  <p:embed/>
                </p:oleObj>
              </mc:Choice>
              <mc:Fallback>
                <p:oleObj name="Equation" r:id="rId10" imgW="609336" imgH="393529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843" y="1701428"/>
                        <a:ext cx="1219200" cy="781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7774079" y="1145956"/>
            <a:ext cx="10021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97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0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21673" y="134669"/>
            <a:ext cx="11430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 10</a:t>
            </a:r>
          </a:p>
          <a:p>
            <a:pPr algn="ctr">
              <a:spcAft>
                <a:spcPts val="0"/>
              </a:spcAft>
            </a:pP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§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4: QUY TẮC DẤU NGOẶC VÀ </a:t>
            </a:r>
            <a:r>
              <a:rPr lang="nl-NL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QUY </a:t>
            </a:r>
            <a:r>
              <a:rPr lang="nl-NL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 CHUYỂN VẾ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127" y="1332499"/>
            <a:ext cx="109450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2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/T23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4127" y="2755090"/>
            <a:ext cx="182438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8086699"/>
              </p:ext>
            </p:extLst>
          </p:nvPr>
        </p:nvGraphicFramePr>
        <p:xfrm>
          <a:off x="1857375" y="2765242"/>
          <a:ext cx="5707419" cy="56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quation" r:id="rId4" imgW="2005729" imgH="203112" progId="Equation.DSMT4">
                  <p:embed/>
                </p:oleObj>
              </mc:Choice>
              <mc:Fallback>
                <p:oleObj name="Equation" r:id="rId4" imgW="200572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765242"/>
                        <a:ext cx="5707419" cy="568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64127" y="1806059"/>
            <a:ext cx="10945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2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1086</Words>
  <Application>Microsoft Office PowerPoint</Application>
  <PresentationFormat>Custom</PresentationFormat>
  <Paragraphs>169</Paragraphs>
  <Slides>30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Office 主题​​</vt:lpstr>
      <vt:lpstr>3_Office Theme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LUYỆN TẬP</vt:lpstr>
      <vt:lpstr>LUYỆN TẬP</vt:lpstr>
      <vt:lpstr>LUYỆN TẬP</vt:lpstr>
      <vt:lpstr>LUYỆN TẬP</vt:lpstr>
      <vt:lpstr>VẬN DỤNG: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2022-08-28T02:09:39Z</dcterms:created>
  <dcterms:modified xsi:type="dcterms:W3CDTF">2022-08-28T02:09:43Z</dcterms:modified>
</cp:coreProperties>
</file>