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7" r:id="rId1"/>
  </p:sldMasterIdLst>
  <p:notesMasterIdLst>
    <p:notesMasterId r:id="rId26"/>
  </p:notesMasterIdLst>
  <p:sldIdLst>
    <p:sldId id="256" r:id="rId2"/>
    <p:sldId id="257" r:id="rId3"/>
    <p:sldId id="262" r:id="rId4"/>
    <p:sldId id="331" r:id="rId5"/>
    <p:sldId id="325" r:id="rId6"/>
    <p:sldId id="326" r:id="rId7"/>
    <p:sldId id="312" r:id="rId8"/>
    <p:sldId id="332" r:id="rId9"/>
    <p:sldId id="321" r:id="rId10"/>
    <p:sldId id="338" r:id="rId11"/>
    <p:sldId id="258" r:id="rId12"/>
    <p:sldId id="320" r:id="rId13"/>
    <p:sldId id="333" r:id="rId14"/>
    <p:sldId id="334" r:id="rId15"/>
    <p:sldId id="261" r:id="rId16"/>
    <p:sldId id="313" r:id="rId17"/>
    <p:sldId id="335" r:id="rId18"/>
    <p:sldId id="339" r:id="rId19"/>
    <p:sldId id="340" r:id="rId20"/>
    <p:sldId id="341" r:id="rId21"/>
    <p:sldId id="314" r:id="rId22"/>
    <p:sldId id="323" r:id="rId23"/>
    <p:sldId id="324" r:id="rId24"/>
    <p:sldId id="329" r:id="rId25"/>
  </p:sldIdLst>
  <p:sldSz cx="9144000" cy="5143500" type="screen16x9"/>
  <p:notesSz cx="6858000" cy="9144000"/>
  <p:embeddedFontLst>
    <p:embeddedFont>
      <p:font typeface="Erica One" charset="0"/>
      <p:regular r:id="rId27"/>
    </p:embeddedFont>
    <p:embeddedFont>
      <p:font typeface="Sniglet" charset="0"/>
      <p:regular r:id="rId28"/>
    </p:embeddedFont>
    <p:embeddedFont>
      <p:font typeface="Baloo 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4FA"/>
    <a:srgbClr val="C9F1EF"/>
    <a:srgbClr val="C0F2DF"/>
    <a:srgbClr val="63E5A7"/>
    <a:srgbClr val="FA8754"/>
    <a:srgbClr val="FCB392"/>
    <a:srgbClr val="ADD2E0"/>
    <a:srgbClr val="FC5926"/>
    <a:srgbClr val="F48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77C193-0B27-41C8-9F9C-D84039783C0C}">
  <a:tblStyle styleId="{8E77C193-0B27-41C8-9F9C-D84039783C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8843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56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0a45bf709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0a45bf709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4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0a45bf7090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0a45bf7090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50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0a45bf709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0a45bf709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07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77051" y="2442827"/>
            <a:ext cx="309863" cy="257840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608">
            <a:off x="2895337" y="3767492"/>
            <a:ext cx="33921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2400" y="883075"/>
            <a:ext cx="73221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094158" y="4631399"/>
            <a:ext cx="795802" cy="359048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60275" y="385592"/>
            <a:ext cx="1850421" cy="499442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9994" y="179075"/>
            <a:ext cx="1180100" cy="514850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304516" y="1857651"/>
            <a:ext cx="1138599" cy="443615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974275" y="4124116"/>
            <a:ext cx="1138602" cy="444632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39072" y="3847811"/>
            <a:ext cx="1347383" cy="472145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069090" y="4863998"/>
            <a:ext cx="690816" cy="395298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34497" y="2960111"/>
            <a:ext cx="1347383" cy="472145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327575" y="-78575"/>
            <a:ext cx="8444584" cy="4841584"/>
            <a:chOff x="327575" y="-78575"/>
            <a:chExt cx="8444584" cy="4841584"/>
          </a:xfrm>
        </p:grpSpPr>
        <p:sp>
          <p:nvSpPr>
            <p:cNvPr id="21" name="Google Shape;21;p2"/>
            <p:cNvSpPr/>
            <p:nvPr/>
          </p:nvSpPr>
          <p:spPr>
            <a:xfrm rot="-941668">
              <a:off x="2310940" y="-59920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941668">
              <a:off x="972140" y="3809455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05306">
              <a:off x="5999303" y="371953"/>
              <a:ext cx="288221" cy="288293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505449">
              <a:off x="8350278" y="3561206"/>
              <a:ext cx="147446" cy="147512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1991404">
              <a:off x="8538273" y="453898"/>
              <a:ext cx="203333" cy="172210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4281277">
              <a:off x="339997" y="4553052"/>
              <a:ext cx="203332" cy="172204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1365066">
              <a:off x="7829520" y="4448604"/>
              <a:ext cx="203328" cy="172205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2138645">
              <a:off x="691922" y="623067"/>
              <a:ext cx="284875" cy="241269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4730207">
              <a:off x="618897" y="798676"/>
              <a:ext cx="190730" cy="161558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7"/>
          <p:cNvSpPr/>
          <p:nvPr/>
        </p:nvSpPr>
        <p:spPr>
          <a:xfrm>
            <a:off x="7298452" y="705936"/>
            <a:ext cx="2042257" cy="55122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7"/>
          <p:cNvSpPr/>
          <p:nvPr/>
        </p:nvSpPr>
        <p:spPr>
          <a:xfrm>
            <a:off x="-497777" y="1974542"/>
            <a:ext cx="1256640" cy="489606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7"/>
          <p:cNvSpPr/>
          <p:nvPr/>
        </p:nvSpPr>
        <p:spPr>
          <a:xfrm>
            <a:off x="1251775" y="292720"/>
            <a:ext cx="926134" cy="361662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7"/>
          <p:cNvSpPr/>
          <p:nvPr/>
        </p:nvSpPr>
        <p:spPr>
          <a:xfrm>
            <a:off x="7363311" y="4210176"/>
            <a:ext cx="1245082" cy="436297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7"/>
          <p:cNvSpPr/>
          <p:nvPr/>
        </p:nvSpPr>
        <p:spPr>
          <a:xfrm>
            <a:off x="438409" y="4497503"/>
            <a:ext cx="762434" cy="436279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7"/>
          <p:cNvSpPr/>
          <p:nvPr/>
        </p:nvSpPr>
        <p:spPr>
          <a:xfrm rot="2218025" flipH="1">
            <a:off x="8386966" y="4212457"/>
            <a:ext cx="289079" cy="28917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7"/>
          <p:cNvSpPr/>
          <p:nvPr/>
        </p:nvSpPr>
        <p:spPr>
          <a:xfrm rot="941668" flipH="1">
            <a:off x="7661896" y="4523480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7"/>
          <p:cNvSpPr/>
          <p:nvPr/>
        </p:nvSpPr>
        <p:spPr>
          <a:xfrm rot="-505320" flipH="1">
            <a:off x="331170" y="277855"/>
            <a:ext cx="159994" cy="160039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7"/>
          <p:cNvSpPr/>
          <p:nvPr/>
        </p:nvSpPr>
        <p:spPr>
          <a:xfrm rot="-505306" flipH="1">
            <a:off x="720981" y="351053"/>
            <a:ext cx="288221" cy="28829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7"/>
          <p:cNvSpPr/>
          <p:nvPr/>
        </p:nvSpPr>
        <p:spPr>
          <a:xfrm rot="-505305" flipH="1">
            <a:off x="331568" y="2390178"/>
            <a:ext cx="165873" cy="165894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7"/>
          <p:cNvSpPr/>
          <p:nvPr/>
        </p:nvSpPr>
        <p:spPr>
          <a:xfrm rot="-1365066">
            <a:off x="717968" y="4833467"/>
            <a:ext cx="203328" cy="1722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7"/>
          <p:cNvSpPr/>
          <p:nvPr/>
        </p:nvSpPr>
        <p:spPr>
          <a:xfrm rot="-2138645">
            <a:off x="8281557" y="1234217"/>
            <a:ext cx="284875" cy="24126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7"/>
          <p:cNvSpPr/>
          <p:nvPr/>
        </p:nvSpPr>
        <p:spPr>
          <a:xfrm rot="-505305" flipH="1">
            <a:off x="6761506" y="5002203"/>
            <a:ext cx="165873" cy="165894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27"/>
          <p:cNvGrpSpPr/>
          <p:nvPr/>
        </p:nvGrpSpPr>
        <p:grpSpPr>
          <a:xfrm rot="-420054">
            <a:off x="803387" y="2562494"/>
            <a:ext cx="1731242" cy="1924448"/>
            <a:chOff x="4529350" y="217375"/>
            <a:chExt cx="894500" cy="994275"/>
          </a:xfrm>
        </p:grpSpPr>
        <p:grpSp>
          <p:nvGrpSpPr>
            <p:cNvPr id="505" name="Google Shape;505;p27"/>
            <p:cNvGrpSpPr/>
            <p:nvPr/>
          </p:nvGrpSpPr>
          <p:grpSpPr>
            <a:xfrm>
              <a:off x="4529350" y="217375"/>
              <a:ext cx="894500" cy="994275"/>
              <a:chOff x="4529350" y="410750"/>
              <a:chExt cx="894500" cy="994275"/>
            </a:xfrm>
          </p:grpSpPr>
          <p:sp>
            <p:nvSpPr>
              <p:cNvPr id="506" name="Google Shape;506;p27"/>
              <p:cNvSpPr/>
              <p:nvPr/>
            </p:nvSpPr>
            <p:spPr>
              <a:xfrm>
                <a:off x="4529350" y="410750"/>
                <a:ext cx="894500" cy="994275"/>
              </a:xfrm>
              <a:custGeom>
                <a:avLst/>
                <a:gdLst/>
                <a:ahLst/>
                <a:cxnLst/>
                <a:rect l="l" t="t" r="r" b="b"/>
                <a:pathLst>
                  <a:path w="35780" h="39771" extrusionOk="0">
                    <a:moveTo>
                      <a:pt x="17890" y="1"/>
                    </a:moveTo>
                    <a:cubicBezTo>
                      <a:pt x="12446" y="1"/>
                      <a:pt x="7365" y="2435"/>
                      <a:pt x="3948" y="6681"/>
                    </a:cubicBezTo>
                    <a:cubicBezTo>
                      <a:pt x="1403" y="9843"/>
                      <a:pt x="1" y="13823"/>
                      <a:pt x="1" y="17890"/>
                    </a:cubicBezTo>
                    <a:lnTo>
                      <a:pt x="1" y="38598"/>
                    </a:lnTo>
                    <a:cubicBezTo>
                      <a:pt x="1" y="39245"/>
                      <a:pt x="526" y="39771"/>
                      <a:pt x="1174" y="39771"/>
                    </a:cubicBezTo>
                    <a:lnTo>
                      <a:pt x="34607" y="39771"/>
                    </a:lnTo>
                    <a:cubicBezTo>
                      <a:pt x="35255" y="39771"/>
                      <a:pt x="35780" y="39245"/>
                      <a:pt x="35780" y="38598"/>
                    </a:cubicBezTo>
                    <a:lnTo>
                      <a:pt x="35780" y="17890"/>
                    </a:lnTo>
                    <a:cubicBezTo>
                      <a:pt x="35780" y="13111"/>
                      <a:pt x="33919" y="8618"/>
                      <a:pt x="30541" y="5240"/>
                    </a:cubicBezTo>
                    <a:cubicBezTo>
                      <a:pt x="27162" y="1861"/>
                      <a:pt x="22670" y="1"/>
                      <a:pt x="17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>
                <a:off x="4556200" y="440075"/>
                <a:ext cx="835850" cy="935625"/>
              </a:xfrm>
              <a:custGeom>
                <a:avLst/>
                <a:gdLst/>
                <a:ahLst/>
                <a:cxnLst/>
                <a:rect l="l" t="t" r="r" b="b"/>
                <a:pathLst>
                  <a:path w="33434" h="37425" extrusionOk="0">
                    <a:moveTo>
                      <a:pt x="16717" y="1"/>
                    </a:moveTo>
                    <a:cubicBezTo>
                      <a:pt x="11448" y="1"/>
                      <a:pt x="6753" y="2436"/>
                      <a:pt x="3688" y="6243"/>
                    </a:cubicBezTo>
                    <a:cubicBezTo>
                      <a:pt x="1381" y="9107"/>
                      <a:pt x="0" y="12750"/>
                      <a:pt x="0" y="16717"/>
                    </a:cubicBezTo>
                    <a:lnTo>
                      <a:pt x="0" y="37425"/>
                    </a:lnTo>
                    <a:lnTo>
                      <a:pt x="33434" y="37425"/>
                    </a:lnTo>
                    <a:lnTo>
                      <a:pt x="33434" y="16717"/>
                    </a:lnTo>
                    <a:cubicBezTo>
                      <a:pt x="33434" y="12100"/>
                      <a:pt x="31564" y="7922"/>
                      <a:pt x="28539" y="4896"/>
                    </a:cubicBezTo>
                    <a:cubicBezTo>
                      <a:pt x="25513" y="1871"/>
                      <a:pt x="21333" y="1"/>
                      <a:pt x="16717" y="1"/>
                    </a:cubicBezTo>
                    <a:close/>
                  </a:path>
                </a:pathLst>
              </a:custGeom>
              <a:solidFill>
                <a:srgbClr val="ADD2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7"/>
              <p:cNvSpPr/>
              <p:nvPr/>
            </p:nvSpPr>
            <p:spPr>
              <a:xfrm>
                <a:off x="4579075" y="803925"/>
                <a:ext cx="21622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2978" extrusionOk="0">
                    <a:moveTo>
                      <a:pt x="6257" y="0"/>
                    </a:moveTo>
                    <a:cubicBezTo>
                      <a:pt x="5655" y="0"/>
                      <a:pt x="5049" y="255"/>
                      <a:pt x="4594" y="656"/>
                    </a:cubicBezTo>
                    <a:cubicBezTo>
                      <a:pt x="3993" y="1185"/>
                      <a:pt x="3626" y="1942"/>
                      <a:pt x="3425" y="2718"/>
                    </a:cubicBezTo>
                    <a:cubicBezTo>
                      <a:pt x="3116" y="2093"/>
                      <a:pt x="2424" y="1687"/>
                      <a:pt x="1732" y="1687"/>
                    </a:cubicBezTo>
                    <a:cubicBezTo>
                      <a:pt x="1610" y="1687"/>
                      <a:pt x="1488" y="1699"/>
                      <a:pt x="1369" y="1725"/>
                    </a:cubicBezTo>
                    <a:cubicBezTo>
                      <a:pt x="735" y="1862"/>
                      <a:pt x="203" y="2366"/>
                      <a:pt x="0" y="2977"/>
                    </a:cubicBezTo>
                    <a:lnTo>
                      <a:pt x="8648" y="2977"/>
                    </a:lnTo>
                    <a:cubicBezTo>
                      <a:pt x="8617" y="2468"/>
                      <a:pt x="8526" y="1961"/>
                      <a:pt x="8320" y="1496"/>
                    </a:cubicBezTo>
                    <a:cubicBezTo>
                      <a:pt x="8035" y="850"/>
                      <a:pt x="7505" y="284"/>
                      <a:pt x="6827" y="81"/>
                    </a:cubicBezTo>
                    <a:cubicBezTo>
                      <a:pt x="6641" y="26"/>
                      <a:pt x="6449" y="0"/>
                      <a:pt x="6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7"/>
              <p:cNvSpPr/>
              <p:nvPr/>
            </p:nvSpPr>
            <p:spPr>
              <a:xfrm>
                <a:off x="4613000" y="890175"/>
                <a:ext cx="2867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823" extrusionOk="0">
                    <a:moveTo>
                      <a:pt x="573" y="1"/>
                    </a:moveTo>
                    <a:lnTo>
                      <a:pt x="573" y="1"/>
                    </a:lnTo>
                    <a:cubicBezTo>
                      <a:pt x="573" y="1"/>
                      <a:pt x="0" y="1823"/>
                      <a:pt x="514" y="1823"/>
                    </a:cubicBezTo>
                    <a:cubicBezTo>
                      <a:pt x="517" y="1823"/>
                      <a:pt x="520" y="1822"/>
                      <a:pt x="523" y="1822"/>
                    </a:cubicBezTo>
                    <a:cubicBezTo>
                      <a:pt x="1146" y="1798"/>
                      <a:pt x="573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7"/>
              <p:cNvSpPr/>
              <p:nvPr/>
            </p:nvSpPr>
            <p:spPr>
              <a:xfrm>
                <a:off x="4649825" y="927000"/>
                <a:ext cx="2865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822" extrusionOk="0">
                    <a:moveTo>
                      <a:pt x="572" y="1"/>
                    </a:moveTo>
                    <a:cubicBezTo>
                      <a:pt x="571" y="1"/>
                      <a:pt x="0" y="1821"/>
                      <a:pt x="513" y="1821"/>
                    </a:cubicBezTo>
                    <a:cubicBezTo>
                      <a:pt x="516" y="1821"/>
                      <a:pt x="519" y="1821"/>
                      <a:pt x="522" y="1821"/>
                    </a:cubicBezTo>
                    <a:cubicBezTo>
                      <a:pt x="1145" y="1797"/>
                      <a:pt x="572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7"/>
              <p:cNvSpPr/>
              <p:nvPr/>
            </p:nvSpPr>
            <p:spPr>
              <a:xfrm>
                <a:off x="4683500" y="893300"/>
                <a:ext cx="2867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823" extrusionOk="0">
                    <a:moveTo>
                      <a:pt x="572" y="0"/>
                    </a:moveTo>
                    <a:cubicBezTo>
                      <a:pt x="572" y="1"/>
                      <a:pt x="0" y="1822"/>
                      <a:pt x="513" y="1822"/>
                    </a:cubicBezTo>
                    <a:cubicBezTo>
                      <a:pt x="516" y="1822"/>
                      <a:pt x="519" y="1822"/>
                      <a:pt x="522" y="1822"/>
                    </a:cubicBezTo>
                    <a:cubicBezTo>
                      <a:pt x="1146" y="1798"/>
                      <a:pt x="572" y="1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5076825" y="709950"/>
                <a:ext cx="2162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2979" extrusionOk="0">
                    <a:moveTo>
                      <a:pt x="6258" y="0"/>
                    </a:moveTo>
                    <a:cubicBezTo>
                      <a:pt x="5655" y="0"/>
                      <a:pt x="5050" y="254"/>
                      <a:pt x="4595" y="656"/>
                    </a:cubicBezTo>
                    <a:cubicBezTo>
                      <a:pt x="3993" y="1185"/>
                      <a:pt x="3626" y="1942"/>
                      <a:pt x="3424" y="2718"/>
                    </a:cubicBezTo>
                    <a:cubicBezTo>
                      <a:pt x="3117" y="2093"/>
                      <a:pt x="2424" y="1687"/>
                      <a:pt x="1732" y="1687"/>
                    </a:cubicBezTo>
                    <a:cubicBezTo>
                      <a:pt x="1610" y="1687"/>
                      <a:pt x="1488" y="1699"/>
                      <a:pt x="1369" y="1725"/>
                    </a:cubicBezTo>
                    <a:cubicBezTo>
                      <a:pt x="735" y="1861"/>
                      <a:pt x="203" y="2366"/>
                      <a:pt x="1" y="2978"/>
                    </a:cubicBezTo>
                    <a:lnTo>
                      <a:pt x="8649" y="2978"/>
                    </a:lnTo>
                    <a:cubicBezTo>
                      <a:pt x="8617" y="2468"/>
                      <a:pt x="8525" y="1962"/>
                      <a:pt x="8320" y="1496"/>
                    </a:cubicBezTo>
                    <a:cubicBezTo>
                      <a:pt x="8035" y="849"/>
                      <a:pt x="7505" y="285"/>
                      <a:pt x="6827" y="81"/>
                    </a:cubicBezTo>
                    <a:cubicBezTo>
                      <a:pt x="6641" y="26"/>
                      <a:pt x="6449" y="0"/>
                      <a:pt x="6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7"/>
              <p:cNvSpPr/>
              <p:nvPr/>
            </p:nvSpPr>
            <p:spPr>
              <a:xfrm>
                <a:off x="4915075" y="479975"/>
                <a:ext cx="21622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2979" extrusionOk="0">
                    <a:moveTo>
                      <a:pt x="6255" y="1"/>
                    </a:moveTo>
                    <a:cubicBezTo>
                      <a:pt x="5654" y="1"/>
                      <a:pt x="5049" y="255"/>
                      <a:pt x="4594" y="656"/>
                    </a:cubicBezTo>
                    <a:cubicBezTo>
                      <a:pt x="3993" y="1187"/>
                      <a:pt x="3625" y="1943"/>
                      <a:pt x="3423" y="2719"/>
                    </a:cubicBezTo>
                    <a:cubicBezTo>
                      <a:pt x="3116" y="2093"/>
                      <a:pt x="2423" y="1687"/>
                      <a:pt x="1730" y="1687"/>
                    </a:cubicBezTo>
                    <a:cubicBezTo>
                      <a:pt x="1609" y="1687"/>
                      <a:pt x="1488" y="1700"/>
                      <a:pt x="1368" y="1725"/>
                    </a:cubicBezTo>
                    <a:cubicBezTo>
                      <a:pt x="734" y="1863"/>
                      <a:pt x="203" y="2367"/>
                      <a:pt x="0" y="2979"/>
                    </a:cubicBezTo>
                    <a:lnTo>
                      <a:pt x="8648" y="2979"/>
                    </a:lnTo>
                    <a:cubicBezTo>
                      <a:pt x="8616" y="2468"/>
                      <a:pt x="8525" y="1962"/>
                      <a:pt x="8320" y="1497"/>
                    </a:cubicBezTo>
                    <a:cubicBezTo>
                      <a:pt x="8034" y="851"/>
                      <a:pt x="7505" y="285"/>
                      <a:pt x="6827" y="82"/>
                    </a:cubicBezTo>
                    <a:cubicBezTo>
                      <a:pt x="6640" y="27"/>
                      <a:pt x="6448" y="1"/>
                      <a:pt x="6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7"/>
              <p:cNvSpPr/>
              <p:nvPr/>
            </p:nvSpPr>
            <p:spPr>
              <a:xfrm>
                <a:off x="4851125" y="518400"/>
                <a:ext cx="169675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457" extrusionOk="0">
                    <a:moveTo>
                      <a:pt x="6139" y="1232"/>
                    </a:moveTo>
                    <a:lnTo>
                      <a:pt x="6139" y="1232"/>
                    </a:lnTo>
                    <a:lnTo>
                      <a:pt x="6139" y="1232"/>
                    </a:lnTo>
                    <a:close/>
                    <a:moveTo>
                      <a:pt x="2345" y="0"/>
                    </a:moveTo>
                    <a:lnTo>
                      <a:pt x="2616" y="2156"/>
                    </a:lnTo>
                    <a:lnTo>
                      <a:pt x="649" y="1232"/>
                    </a:lnTo>
                    <a:lnTo>
                      <a:pt x="2134" y="2818"/>
                    </a:lnTo>
                    <a:lnTo>
                      <a:pt x="0" y="3228"/>
                    </a:lnTo>
                    <a:lnTo>
                      <a:pt x="2134" y="3637"/>
                    </a:lnTo>
                    <a:lnTo>
                      <a:pt x="649" y="5223"/>
                    </a:lnTo>
                    <a:lnTo>
                      <a:pt x="2616" y="4300"/>
                    </a:lnTo>
                    <a:lnTo>
                      <a:pt x="2345" y="6456"/>
                    </a:lnTo>
                    <a:lnTo>
                      <a:pt x="3394" y="4552"/>
                    </a:lnTo>
                    <a:lnTo>
                      <a:pt x="4442" y="6456"/>
                    </a:lnTo>
                    <a:lnTo>
                      <a:pt x="4171" y="4300"/>
                    </a:lnTo>
                    <a:lnTo>
                      <a:pt x="6139" y="5223"/>
                    </a:lnTo>
                    <a:lnTo>
                      <a:pt x="4653" y="3637"/>
                    </a:lnTo>
                    <a:lnTo>
                      <a:pt x="6787" y="3228"/>
                    </a:lnTo>
                    <a:lnTo>
                      <a:pt x="4653" y="2818"/>
                    </a:lnTo>
                    <a:lnTo>
                      <a:pt x="6139" y="1232"/>
                    </a:lnTo>
                    <a:lnTo>
                      <a:pt x="4171" y="2156"/>
                    </a:lnTo>
                    <a:lnTo>
                      <a:pt x="4442" y="0"/>
                    </a:lnTo>
                    <a:lnTo>
                      <a:pt x="3394" y="1904"/>
                    </a:lnTo>
                    <a:lnTo>
                      <a:pt x="2345" y="0"/>
                    </a:lnTo>
                    <a:close/>
                    <a:moveTo>
                      <a:pt x="2345" y="6456"/>
                    </a:moveTo>
                    <a:lnTo>
                      <a:pt x="2345" y="6456"/>
                    </a:lnTo>
                    <a:lnTo>
                      <a:pt x="2345" y="64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5190425" y="864350"/>
                <a:ext cx="1697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6457" extrusionOk="0">
                    <a:moveTo>
                      <a:pt x="2345" y="0"/>
                    </a:moveTo>
                    <a:lnTo>
                      <a:pt x="2617" y="2157"/>
                    </a:lnTo>
                    <a:lnTo>
                      <a:pt x="650" y="1234"/>
                    </a:lnTo>
                    <a:lnTo>
                      <a:pt x="2134" y="2819"/>
                    </a:lnTo>
                    <a:lnTo>
                      <a:pt x="1" y="3228"/>
                    </a:lnTo>
                    <a:lnTo>
                      <a:pt x="2134" y="3638"/>
                    </a:lnTo>
                    <a:lnTo>
                      <a:pt x="650" y="5224"/>
                    </a:lnTo>
                    <a:lnTo>
                      <a:pt x="2617" y="4301"/>
                    </a:lnTo>
                    <a:lnTo>
                      <a:pt x="2345" y="6456"/>
                    </a:lnTo>
                    <a:lnTo>
                      <a:pt x="3395" y="4552"/>
                    </a:lnTo>
                    <a:lnTo>
                      <a:pt x="4443" y="6456"/>
                    </a:lnTo>
                    <a:lnTo>
                      <a:pt x="4172" y="4301"/>
                    </a:lnTo>
                    <a:lnTo>
                      <a:pt x="6140" y="5224"/>
                    </a:lnTo>
                    <a:lnTo>
                      <a:pt x="4654" y="3638"/>
                    </a:lnTo>
                    <a:lnTo>
                      <a:pt x="6787" y="3228"/>
                    </a:lnTo>
                    <a:lnTo>
                      <a:pt x="4654" y="2819"/>
                    </a:lnTo>
                    <a:lnTo>
                      <a:pt x="6140" y="1234"/>
                    </a:lnTo>
                    <a:lnTo>
                      <a:pt x="6140" y="1234"/>
                    </a:lnTo>
                    <a:lnTo>
                      <a:pt x="4172" y="2157"/>
                    </a:lnTo>
                    <a:lnTo>
                      <a:pt x="4443" y="0"/>
                    </a:lnTo>
                    <a:lnTo>
                      <a:pt x="3395" y="1904"/>
                    </a:lnTo>
                    <a:lnTo>
                      <a:pt x="234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7"/>
              <p:cNvSpPr/>
              <p:nvPr/>
            </p:nvSpPr>
            <p:spPr>
              <a:xfrm>
                <a:off x="4649025" y="1272700"/>
                <a:ext cx="1697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4120" extrusionOk="0">
                    <a:moveTo>
                      <a:pt x="2346" y="0"/>
                    </a:moveTo>
                    <a:lnTo>
                      <a:pt x="2346" y="0"/>
                    </a:lnTo>
                    <a:lnTo>
                      <a:pt x="2346" y="0"/>
                    </a:lnTo>
                    <a:close/>
                    <a:moveTo>
                      <a:pt x="2346" y="0"/>
                    </a:moveTo>
                    <a:lnTo>
                      <a:pt x="2617" y="2156"/>
                    </a:lnTo>
                    <a:lnTo>
                      <a:pt x="2617" y="2156"/>
                    </a:lnTo>
                    <a:lnTo>
                      <a:pt x="649" y="1233"/>
                    </a:lnTo>
                    <a:lnTo>
                      <a:pt x="2135" y="2818"/>
                    </a:lnTo>
                    <a:lnTo>
                      <a:pt x="0" y="3229"/>
                    </a:lnTo>
                    <a:lnTo>
                      <a:pt x="2135" y="3637"/>
                    </a:lnTo>
                    <a:lnTo>
                      <a:pt x="1683" y="4120"/>
                    </a:lnTo>
                    <a:lnTo>
                      <a:pt x="5106" y="4120"/>
                    </a:lnTo>
                    <a:lnTo>
                      <a:pt x="4653" y="3637"/>
                    </a:lnTo>
                    <a:lnTo>
                      <a:pt x="6788" y="3229"/>
                    </a:lnTo>
                    <a:lnTo>
                      <a:pt x="6491" y="3172"/>
                    </a:lnTo>
                    <a:lnTo>
                      <a:pt x="6161" y="3108"/>
                    </a:lnTo>
                    <a:lnTo>
                      <a:pt x="4653" y="2818"/>
                    </a:lnTo>
                    <a:lnTo>
                      <a:pt x="6139" y="1233"/>
                    </a:lnTo>
                    <a:lnTo>
                      <a:pt x="4172" y="2156"/>
                    </a:lnTo>
                    <a:lnTo>
                      <a:pt x="4172" y="2156"/>
                    </a:lnTo>
                    <a:lnTo>
                      <a:pt x="4443" y="0"/>
                    </a:lnTo>
                    <a:lnTo>
                      <a:pt x="3393" y="1904"/>
                    </a:lnTo>
                    <a:lnTo>
                      <a:pt x="2346" y="0"/>
                    </a:lnTo>
                    <a:close/>
                  </a:path>
                </a:pathLst>
              </a:custGeom>
              <a:solidFill>
                <a:srgbClr val="FFB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>
                <a:off x="4556200" y="985775"/>
                <a:ext cx="105375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6457" extrusionOk="0">
                    <a:moveTo>
                      <a:pt x="1868" y="1"/>
                    </a:moveTo>
                    <a:lnTo>
                      <a:pt x="819" y="1905"/>
                    </a:lnTo>
                    <a:lnTo>
                      <a:pt x="0" y="417"/>
                    </a:lnTo>
                    <a:lnTo>
                      <a:pt x="0" y="1815"/>
                    </a:lnTo>
                    <a:lnTo>
                      <a:pt x="43" y="2157"/>
                    </a:lnTo>
                    <a:lnTo>
                      <a:pt x="43" y="2157"/>
                    </a:lnTo>
                    <a:lnTo>
                      <a:pt x="0" y="2137"/>
                    </a:lnTo>
                    <a:lnTo>
                      <a:pt x="0" y="4320"/>
                    </a:lnTo>
                    <a:lnTo>
                      <a:pt x="43" y="4301"/>
                    </a:lnTo>
                    <a:lnTo>
                      <a:pt x="0" y="4643"/>
                    </a:lnTo>
                    <a:lnTo>
                      <a:pt x="0" y="6040"/>
                    </a:lnTo>
                    <a:lnTo>
                      <a:pt x="819" y="4553"/>
                    </a:lnTo>
                    <a:lnTo>
                      <a:pt x="1868" y="6456"/>
                    </a:lnTo>
                    <a:lnTo>
                      <a:pt x="1597" y="4301"/>
                    </a:lnTo>
                    <a:lnTo>
                      <a:pt x="1597" y="4301"/>
                    </a:lnTo>
                    <a:lnTo>
                      <a:pt x="3565" y="5223"/>
                    </a:lnTo>
                    <a:lnTo>
                      <a:pt x="2080" y="3638"/>
                    </a:lnTo>
                    <a:lnTo>
                      <a:pt x="4214" y="3227"/>
                    </a:lnTo>
                    <a:lnTo>
                      <a:pt x="2080" y="2820"/>
                    </a:lnTo>
                    <a:lnTo>
                      <a:pt x="3565" y="1235"/>
                    </a:lnTo>
                    <a:lnTo>
                      <a:pt x="1597" y="2157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7"/>
              <p:cNvSpPr/>
              <p:nvPr/>
            </p:nvSpPr>
            <p:spPr>
              <a:xfrm>
                <a:off x="4708100" y="712225"/>
                <a:ext cx="210725" cy="294200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11768" extrusionOk="0">
                    <a:moveTo>
                      <a:pt x="7897" y="1"/>
                    </a:moveTo>
                    <a:cubicBezTo>
                      <a:pt x="6109" y="384"/>
                      <a:pt x="4383" y="1059"/>
                      <a:pt x="2810" y="1991"/>
                    </a:cubicBezTo>
                    <a:cubicBezTo>
                      <a:pt x="2097" y="2413"/>
                      <a:pt x="1405" y="2897"/>
                      <a:pt x="879" y="3537"/>
                    </a:cubicBezTo>
                    <a:cubicBezTo>
                      <a:pt x="352" y="4176"/>
                      <a:pt x="1" y="4993"/>
                      <a:pt x="51" y="5820"/>
                    </a:cubicBezTo>
                    <a:cubicBezTo>
                      <a:pt x="95" y="6528"/>
                      <a:pt x="423" y="7187"/>
                      <a:pt x="810" y="7782"/>
                    </a:cubicBezTo>
                    <a:cubicBezTo>
                      <a:pt x="1818" y="9331"/>
                      <a:pt x="3236" y="10561"/>
                      <a:pt x="4636" y="11768"/>
                    </a:cubicBezTo>
                    <a:cubicBezTo>
                      <a:pt x="7191" y="8557"/>
                      <a:pt x="8428" y="4070"/>
                      <a:pt x="78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>
                <a:off x="4833700" y="1075350"/>
                <a:ext cx="344975" cy="300350"/>
              </a:xfrm>
              <a:custGeom>
                <a:avLst/>
                <a:gdLst/>
                <a:ahLst/>
                <a:cxnLst/>
                <a:rect l="l" t="t" r="r" b="b"/>
                <a:pathLst>
                  <a:path w="13799" h="12014" extrusionOk="0">
                    <a:moveTo>
                      <a:pt x="8269" y="0"/>
                    </a:moveTo>
                    <a:cubicBezTo>
                      <a:pt x="8258" y="4"/>
                      <a:pt x="8246" y="8"/>
                      <a:pt x="8237" y="12"/>
                    </a:cubicBezTo>
                    <a:cubicBezTo>
                      <a:pt x="8204" y="22"/>
                      <a:pt x="8172" y="35"/>
                      <a:pt x="8140" y="45"/>
                    </a:cubicBezTo>
                    <a:lnTo>
                      <a:pt x="8138" y="45"/>
                    </a:lnTo>
                    <a:cubicBezTo>
                      <a:pt x="8094" y="61"/>
                      <a:pt x="8048" y="77"/>
                      <a:pt x="8004" y="92"/>
                    </a:cubicBezTo>
                    <a:cubicBezTo>
                      <a:pt x="8002" y="93"/>
                      <a:pt x="8002" y="93"/>
                      <a:pt x="8000" y="93"/>
                    </a:cubicBezTo>
                    <a:cubicBezTo>
                      <a:pt x="7777" y="172"/>
                      <a:pt x="7556" y="249"/>
                      <a:pt x="7332" y="325"/>
                    </a:cubicBezTo>
                    <a:lnTo>
                      <a:pt x="7330" y="325"/>
                    </a:lnTo>
                    <a:cubicBezTo>
                      <a:pt x="5874" y="815"/>
                      <a:pt x="4380" y="1261"/>
                      <a:pt x="2901" y="1708"/>
                    </a:cubicBezTo>
                    <a:lnTo>
                      <a:pt x="2899" y="1708"/>
                    </a:lnTo>
                    <a:cubicBezTo>
                      <a:pt x="2301" y="1891"/>
                      <a:pt x="1707" y="2070"/>
                      <a:pt x="1119" y="2255"/>
                    </a:cubicBezTo>
                    <a:lnTo>
                      <a:pt x="1117" y="2255"/>
                    </a:lnTo>
                    <a:cubicBezTo>
                      <a:pt x="1116" y="2255"/>
                      <a:pt x="1116" y="2255"/>
                      <a:pt x="1113" y="2257"/>
                    </a:cubicBezTo>
                    <a:cubicBezTo>
                      <a:pt x="996" y="2293"/>
                      <a:pt x="879" y="2328"/>
                      <a:pt x="764" y="2367"/>
                    </a:cubicBezTo>
                    <a:cubicBezTo>
                      <a:pt x="988" y="3023"/>
                      <a:pt x="1441" y="3626"/>
                      <a:pt x="1574" y="4302"/>
                    </a:cubicBezTo>
                    <a:cubicBezTo>
                      <a:pt x="1584" y="4350"/>
                      <a:pt x="1592" y="4398"/>
                      <a:pt x="1597" y="4447"/>
                    </a:cubicBezTo>
                    <a:cubicBezTo>
                      <a:pt x="1633" y="4738"/>
                      <a:pt x="1666" y="5027"/>
                      <a:pt x="1693" y="5318"/>
                    </a:cubicBezTo>
                    <a:lnTo>
                      <a:pt x="1693" y="5322"/>
                    </a:lnTo>
                    <a:cubicBezTo>
                      <a:pt x="1715" y="5539"/>
                      <a:pt x="1733" y="5755"/>
                      <a:pt x="1751" y="5971"/>
                    </a:cubicBezTo>
                    <a:cubicBezTo>
                      <a:pt x="1801" y="6590"/>
                      <a:pt x="1834" y="7211"/>
                      <a:pt x="1848" y="7830"/>
                    </a:cubicBezTo>
                    <a:cubicBezTo>
                      <a:pt x="1848" y="7859"/>
                      <a:pt x="1850" y="7887"/>
                      <a:pt x="1850" y="7915"/>
                    </a:cubicBezTo>
                    <a:cubicBezTo>
                      <a:pt x="1852" y="7954"/>
                      <a:pt x="1852" y="7992"/>
                      <a:pt x="1852" y="8032"/>
                    </a:cubicBezTo>
                    <a:cubicBezTo>
                      <a:pt x="1866" y="8545"/>
                      <a:pt x="1866" y="9061"/>
                      <a:pt x="1852" y="9571"/>
                    </a:cubicBezTo>
                    <a:cubicBezTo>
                      <a:pt x="1848" y="9718"/>
                      <a:pt x="1843" y="9868"/>
                      <a:pt x="1797" y="10005"/>
                    </a:cubicBezTo>
                    <a:cubicBezTo>
                      <a:pt x="1726" y="10206"/>
                      <a:pt x="1576" y="10367"/>
                      <a:pt x="1429" y="10519"/>
                    </a:cubicBezTo>
                    <a:cubicBezTo>
                      <a:pt x="1256" y="10700"/>
                      <a:pt x="1082" y="10882"/>
                      <a:pt x="909" y="11064"/>
                    </a:cubicBezTo>
                    <a:lnTo>
                      <a:pt x="907" y="11064"/>
                    </a:lnTo>
                    <a:cubicBezTo>
                      <a:pt x="687" y="11297"/>
                      <a:pt x="466" y="11530"/>
                      <a:pt x="244" y="11760"/>
                    </a:cubicBezTo>
                    <a:cubicBezTo>
                      <a:pt x="164" y="11845"/>
                      <a:pt x="81" y="11930"/>
                      <a:pt x="1" y="12014"/>
                    </a:cubicBezTo>
                    <a:lnTo>
                      <a:pt x="13799" y="12014"/>
                    </a:lnTo>
                    <a:cubicBezTo>
                      <a:pt x="13731" y="11873"/>
                      <a:pt x="13658" y="11735"/>
                      <a:pt x="13586" y="11595"/>
                    </a:cubicBezTo>
                    <a:cubicBezTo>
                      <a:pt x="13488" y="11412"/>
                      <a:pt x="13389" y="11229"/>
                      <a:pt x="13285" y="11048"/>
                    </a:cubicBezTo>
                    <a:cubicBezTo>
                      <a:pt x="13180" y="10866"/>
                      <a:pt x="13070" y="10685"/>
                      <a:pt x="12959" y="10507"/>
                    </a:cubicBezTo>
                    <a:cubicBezTo>
                      <a:pt x="12757" y="10187"/>
                      <a:pt x="12545" y="9874"/>
                      <a:pt x="12319" y="9569"/>
                    </a:cubicBezTo>
                    <a:cubicBezTo>
                      <a:pt x="12156" y="9348"/>
                      <a:pt x="11988" y="9129"/>
                      <a:pt x="11820" y="8911"/>
                    </a:cubicBezTo>
                    <a:cubicBezTo>
                      <a:pt x="11600" y="8627"/>
                      <a:pt x="11379" y="8341"/>
                      <a:pt x="11172" y="8046"/>
                    </a:cubicBezTo>
                    <a:cubicBezTo>
                      <a:pt x="11167" y="8039"/>
                      <a:pt x="11160" y="8030"/>
                      <a:pt x="11155" y="8023"/>
                    </a:cubicBezTo>
                    <a:cubicBezTo>
                      <a:pt x="10868" y="7612"/>
                      <a:pt x="10604" y="7186"/>
                      <a:pt x="10362" y="6747"/>
                    </a:cubicBezTo>
                    <a:cubicBezTo>
                      <a:pt x="9732" y="5610"/>
                      <a:pt x="9255" y="4386"/>
                      <a:pt x="8901" y="3124"/>
                    </a:cubicBezTo>
                    <a:cubicBezTo>
                      <a:pt x="8747" y="2568"/>
                      <a:pt x="8616" y="2009"/>
                      <a:pt x="8506" y="1445"/>
                    </a:cubicBezTo>
                    <a:lnTo>
                      <a:pt x="8506" y="1443"/>
                    </a:lnTo>
                    <a:cubicBezTo>
                      <a:pt x="8453" y="1167"/>
                      <a:pt x="8405" y="891"/>
                      <a:pt x="8362" y="615"/>
                    </a:cubicBezTo>
                    <a:cubicBezTo>
                      <a:pt x="8338" y="489"/>
                      <a:pt x="8319" y="362"/>
                      <a:pt x="8301" y="235"/>
                    </a:cubicBezTo>
                    <a:lnTo>
                      <a:pt x="8296" y="201"/>
                    </a:lnTo>
                    <a:lnTo>
                      <a:pt x="8296" y="197"/>
                    </a:lnTo>
                    <a:cubicBezTo>
                      <a:pt x="8290" y="157"/>
                      <a:pt x="8283" y="114"/>
                      <a:pt x="8278" y="70"/>
                    </a:cubicBezTo>
                    <a:lnTo>
                      <a:pt x="8278" y="68"/>
                    </a:lnTo>
                    <a:cubicBezTo>
                      <a:pt x="8274" y="45"/>
                      <a:pt x="8272" y="24"/>
                      <a:pt x="8269" y="0"/>
                    </a:cubicBezTo>
                    <a:close/>
                  </a:path>
                </a:pathLst>
              </a:custGeom>
              <a:solidFill>
                <a:srgbClr val="FF8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4799475" y="1264000"/>
                <a:ext cx="438625" cy="111700"/>
              </a:xfrm>
              <a:custGeom>
                <a:avLst/>
                <a:gdLst/>
                <a:ahLst/>
                <a:cxnLst/>
                <a:rect l="l" t="t" r="r" b="b"/>
                <a:pathLst>
                  <a:path w="17545" h="4468" extrusionOk="0">
                    <a:moveTo>
                      <a:pt x="15201" y="0"/>
                    </a:moveTo>
                    <a:cubicBezTo>
                      <a:pt x="15117" y="0"/>
                      <a:pt x="15031" y="19"/>
                      <a:pt x="14949" y="38"/>
                    </a:cubicBezTo>
                    <a:cubicBezTo>
                      <a:pt x="14146" y="214"/>
                      <a:pt x="13337" y="360"/>
                      <a:pt x="12524" y="477"/>
                    </a:cubicBezTo>
                    <a:cubicBezTo>
                      <a:pt x="10974" y="698"/>
                      <a:pt x="9407" y="809"/>
                      <a:pt x="7840" y="809"/>
                    </a:cubicBezTo>
                    <a:cubicBezTo>
                      <a:pt x="6296" y="809"/>
                      <a:pt x="4751" y="702"/>
                      <a:pt x="3221" y="486"/>
                    </a:cubicBezTo>
                    <a:cubicBezTo>
                      <a:pt x="2736" y="419"/>
                      <a:pt x="2252" y="339"/>
                      <a:pt x="1769" y="249"/>
                    </a:cubicBezTo>
                    <a:lnTo>
                      <a:pt x="983" y="1100"/>
                    </a:lnTo>
                    <a:cubicBezTo>
                      <a:pt x="718" y="1289"/>
                      <a:pt x="458" y="1489"/>
                      <a:pt x="205" y="1703"/>
                    </a:cubicBezTo>
                    <a:cubicBezTo>
                      <a:pt x="15" y="2254"/>
                      <a:pt x="0" y="2855"/>
                      <a:pt x="143" y="3456"/>
                    </a:cubicBezTo>
                    <a:cubicBezTo>
                      <a:pt x="146" y="3478"/>
                      <a:pt x="151" y="3499"/>
                      <a:pt x="157" y="3520"/>
                    </a:cubicBezTo>
                    <a:lnTo>
                      <a:pt x="473" y="3520"/>
                    </a:lnTo>
                    <a:lnTo>
                      <a:pt x="2277" y="3518"/>
                    </a:lnTo>
                    <a:lnTo>
                      <a:pt x="2277" y="3518"/>
                    </a:lnTo>
                    <a:cubicBezTo>
                      <a:pt x="2057" y="3751"/>
                      <a:pt x="1836" y="3984"/>
                      <a:pt x="1613" y="4214"/>
                    </a:cubicBezTo>
                    <a:cubicBezTo>
                      <a:pt x="1533" y="4299"/>
                      <a:pt x="1450" y="4384"/>
                      <a:pt x="1370" y="4468"/>
                    </a:cubicBezTo>
                    <a:lnTo>
                      <a:pt x="15168" y="4468"/>
                    </a:lnTo>
                    <a:cubicBezTo>
                      <a:pt x="15100" y="4327"/>
                      <a:pt x="15027" y="4189"/>
                      <a:pt x="14955" y="4050"/>
                    </a:cubicBezTo>
                    <a:cubicBezTo>
                      <a:pt x="14857" y="3867"/>
                      <a:pt x="14758" y="3683"/>
                      <a:pt x="14654" y="3503"/>
                    </a:cubicBezTo>
                    <a:lnTo>
                      <a:pt x="17533" y="3501"/>
                    </a:lnTo>
                    <a:lnTo>
                      <a:pt x="17545" y="3343"/>
                    </a:lnTo>
                    <a:cubicBezTo>
                      <a:pt x="17090" y="2204"/>
                      <a:pt x="16432" y="1142"/>
                      <a:pt x="15610" y="231"/>
                    </a:cubicBezTo>
                    <a:cubicBezTo>
                      <a:pt x="15534" y="147"/>
                      <a:pt x="15452" y="61"/>
                      <a:pt x="15346" y="24"/>
                    </a:cubicBezTo>
                    <a:cubicBezTo>
                      <a:pt x="15299" y="7"/>
                      <a:pt x="15250" y="0"/>
                      <a:pt x="152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7"/>
              <p:cNvSpPr/>
              <p:nvPr/>
            </p:nvSpPr>
            <p:spPr>
              <a:xfrm>
                <a:off x="4692000" y="707650"/>
                <a:ext cx="467850" cy="517400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20696" extrusionOk="0">
                    <a:moveTo>
                      <a:pt x="10505" y="1"/>
                    </a:moveTo>
                    <a:cubicBezTo>
                      <a:pt x="7053" y="1"/>
                      <a:pt x="4118" y="2210"/>
                      <a:pt x="3046" y="5288"/>
                    </a:cubicBezTo>
                    <a:cubicBezTo>
                      <a:pt x="3037" y="5308"/>
                      <a:pt x="3027" y="5328"/>
                      <a:pt x="3019" y="5348"/>
                    </a:cubicBezTo>
                    <a:cubicBezTo>
                      <a:pt x="2904" y="5609"/>
                      <a:pt x="2864" y="5895"/>
                      <a:pt x="2812" y="6172"/>
                    </a:cubicBezTo>
                    <a:cubicBezTo>
                      <a:pt x="2765" y="6504"/>
                      <a:pt x="2676" y="6834"/>
                      <a:pt x="2620" y="7166"/>
                    </a:cubicBezTo>
                    <a:cubicBezTo>
                      <a:pt x="2394" y="8495"/>
                      <a:pt x="2329" y="9834"/>
                      <a:pt x="2253" y="11176"/>
                    </a:cubicBezTo>
                    <a:cubicBezTo>
                      <a:pt x="2109" y="11339"/>
                      <a:pt x="1925" y="11505"/>
                      <a:pt x="1682" y="11669"/>
                    </a:cubicBezTo>
                    <a:cubicBezTo>
                      <a:pt x="1155" y="12027"/>
                      <a:pt x="0" y="12602"/>
                      <a:pt x="37" y="13174"/>
                    </a:cubicBezTo>
                    <a:cubicBezTo>
                      <a:pt x="74" y="13760"/>
                      <a:pt x="1446" y="14047"/>
                      <a:pt x="2126" y="14325"/>
                    </a:cubicBezTo>
                    <a:cubicBezTo>
                      <a:pt x="2121" y="14518"/>
                      <a:pt x="2117" y="14714"/>
                      <a:pt x="2114" y="14907"/>
                    </a:cubicBezTo>
                    <a:cubicBezTo>
                      <a:pt x="2112" y="14968"/>
                      <a:pt x="2112" y="15031"/>
                      <a:pt x="2110" y="15089"/>
                    </a:cubicBezTo>
                    <a:cubicBezTo>
                      <a:pt x="2078" y="17587"/>
                      <a:pt x="2181" y="19909"/>
                      <a:pt x="2742" y="20238"/>
                    </a:cubicBezTo>
                    <a:cubicBezTo>
                      <a:pt x="3405" y="20625"/>
                      <a:pt x="3932" y="20695"/>
                      <a:pt x="4615" y="20695"/>
                    </a:cubicBezTo>
                    <a:cubicBezTo>
                      <a:pt x="5003" y="20695"/>
                      <a:pt x="5442" y="20673"/>
                      <a:pt x="5986" y="20673"/>
                    </a:cubicBezTo>
                    <a:cubicBezTo>
                      <a:pt x="6081" y="20673"/>
                      <a:pt x="6180" y="20673"/>
                      <a:pt x="6282" y="20675"/>
                    </a:cubicBezTo>
                    <a:cubicBezTo>
                      <a:pt x="6551" y="20678"/>
                      <a:pt x="6828" y="20680"/>
                      <a:pt x="7109" y="20680"/>
                    </a:cubicBezTo>
                    <a:cubicBezTo>
                      <a:pt x="7212" y="20680"/>
                      <a:pt x="7315" y="20680"/>
                      <a:pt x="7419" y="20679"/>
                    </a:cubicBezTo>
                    <a:cubicBezTo>
                      <a:pt x="9146" y="20673"/>
                      <a:pt x="10995" y="20597"/>
                      <a:pt x="12328" y="20530"/>
                    </a:cubicBezTo>
                    <a:cubicBezTo>
                      <a:pt x="13421" y="20475"/>
                      <a:pt x="14320" y="19651"/>
                      <a:pt x="14470" y="18568"/>
                    </a:cubicBezTo>
                    <a:lnTo>
                      <a:pt x="14569" y="17832"/>
                    </a:lnTo>
                    <a:lnTo>
                      <a:pt x="14779" y="16309"/>
                    </a:lnTo>
                    <a:cubicBezTo>
                      <a:pt x="14779" y="16307"/>
                      <a:pt x="14867" y="15682"/>
                      <a:pt x="14867" y="15682"/>
                    </a:cubicBezTo>
                    <a:cubicBezTo>
                      <a:pt x="16115" y="14907"/>
                      <a:pt x="17138" y="13805"/>
                      <a:pt x="17814" y="12494"/>
                    </a:cubicBezTo>
                    <a:cubicBezTo>
                      <a:pt x="18012" y="12109"/>
                      <a:pt x="18182" y="11708"/>
                      <a:pt x="18316" y="11291"/>
                    </a:cubicBezTo>
                    <a:cubicBezTo>
                      <a:pt x="18574" y="10500"/>
                      <a:pt x="18713" y="9656"/>
                      <a:pt x="18713" y="8779"/>
                    </a:cubicBezTo>
                    <a:cubicBezTo>
                      <a:pt x="18713" y="7647"/>
                      <a:pt x="18481" y="6569"/>
                      <a:pt x="18063" y="5587"/>
                    </a:cubicBezTo>
                    <a:cubicBezTo>
                      <a:pt x="17081" y="2356"/>
                      <a:pt x="14072" y="1"/>
                      <a:pt x="10505" y="1"/>
                    </a:cubicBezTo>
                    <a:close/>
                  </a:path>
                </a:pathLst>
              </a:custGeom>
              <a:solidFill>
                <a:srgbClr val="FF8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7"/>
              <p:cNvSpPr/>
              <p:nvPr/>
            </p:nvSpPr>
            <p:spPr>
              <a:xfrm>
                <a:off x="4799475" y="798025"/>
                <a:ext cx="549025" cy="554000"/>
              </a:xfrm>
              <a:custGeom>
                <a:avLst/>
                <a:gdLst/>
                <a:ahLst/>
                <a:cxnLst/>
                <a:rect l="l" t="t" r="r" b="b"/>
                <a:pathLst>
                  <a:path w="21961" h="22160" extrusionOk="0">
                    <a:moveTo>
                      <a:pt x="14035" y="0"/>
                    </a:moveTo>
                    <a:cubicBezTo>
                      <a:pt x="13743" y="174"/>
                      <a:pt x="13444" y="342"/>
                      <a:pt x="13152" y="512"/>
                    </a:cubicBezTo>
                    <a:cubicBezTo>
                      <a:pt x="12076" y="1134"/>
                      <a:pt x="11052" y="1792"/>
                      <a:pt x="10603" y="2947"/>
                    </a:cubicBezTo>
                    <a:cubicBezTo>
                      <a:pt x="10033" y="4419"/>
                      <a:pt x="9966" y="6080"/>
                      <a:pt x="10419" y="7593"/>
                    </a:cubicBezTo>
                    <a:cubicBezTo>
                      <a:pt x="10429" y="7623"/>
                      <a:pt x="10436" y="7653"/>
                      <a:pt x="10447" y="7683"/>
                    </a:cubicBezTo>
                    <a:cubicBezTo>
                      <a:pt x="10554" y="8033"/>
                      <a:pt x="10685" y="8377"/>
                      <a:pt x="10767" y="8732"/>
                    </a:cubicBezTo>
                    <a:cubicBezTo>
                      <a:pt x="10787" y="8803"/>
                      <a:pt x="10800" y="8873"/>
                      <a:pt x="10812" y="8945"/>
                    </a:cubicBezTo>
                    <a:cubicBezTo>
                      <a:pt x="10822" y="8990"/>
                      <a:pt x="10827" y="9035"/>
                      <a:pt x="10834" y="9081"/>
                    </a:cubicBezTo>
                    <a:cubicBezTo>
                      <a:pt x="10943" y="9936"/>
                      <a:pt x="10615" y="10820"/>
                      <a:pt x="10022" y="11443"/>
                    </a:cubicBezTo>
                    <a:cubicBezTo>
                      <a:pt x="9930" y="11539"/>
                      <a:pt x="9835" y="11627"/>
                      <a:pt x="9732" y="11709"/>
                    </a:cubicBezTo>
                    <a:cubicBezTo>
                      <a:pt x="9565" y="11842"/>
                      <a:pt x="9385" y="11956"/>
                      <a:pt x="9192" y="12048"/>
                    </a:cubicBezTo>
                    <a:cubicBezTo>
                      <a:pt x="9123" y="12078"/>
                      <a:pt x="9053" y="12110"/>
                      <a:pt x="8980" y="12135"/>
                    </a:cubicBezTo>
                    <a:cubicBezTo>
                      <a:pt x="7773" y="12579"/>
                      <a:pt x="6374" y="12180"/>
                      <a:pt x="5174" y="12647"/>
                    </a:cubicBezTo>
                    <a:cubicBezTo>
                      <a:pt x="4171" y="13035"/>
                      <a:pt x="3460" y="14008"/>
                      <a:pt x="3241" y="15061"/>
                    </a:cubicBezTo>
                    <a:cubicBezTo>
                      <a:pt x="3147" y="15500"/>
                      <a:pt x="3131" y="15965"/>
                      <a:pt x="3064" y="16411"/>
                    </a:cubicBezTo>
                    <a:lnTo>
                      <a:pt x="3064" y="16415"/>
                    </a:lnTo>
                    <a:cubicBezTo>
                      <a:pt x="3032" y="16638"/>
                      <a:pt x="2986" y="16855"/>
                      <a:pt x="2912" y="17064"/>
                    </a:cubicBezTo>
                    <a:cubicBezTo>
                      <a:pt x="2880" y="17164"/>
                      <a:pt x="2838" y="17262"/>
                      <a:pt x="2790" y="17357"/>
                    </a:cubicBezTo>
                    <a:cubicBezTo>
                      <a:pt x="2351" y="18215"/>
                      <a:pt x="1390" y="18659"/>
                      <a:pt x="757" y="19383"/>
                    </a:cubicBezTo>
                    <a:cubicBezTo>
                      <a:pt x="502" y="19673"/>
                      <a:pt x="321" y="19997"/>
                      <a:pt x="205" y="20342"/>
                    </a:cubicBezTo>
                    <a:cubicBezTo>
                      <a:pt x="10" y="20912"/>
                      <a:pt x="0" y="21538"/>
                      <a:pt x="157" y="22159"/>
                    </a:cubicBezTo>
                    <a:lnTo>
                      <a:pt x="2277" y="22157"/>
                    </a:lnTo>
                    <a:lnTo>
                      <a:pt x="2280" y="22157"/>
                    </a:lnTo>
                    <a:lnTo>
                      <a:pt x="14654" y="22141"/>
                    </a:lnTo>
                    <a:lnTo>
                      <a:pt x="17533" y="22140"/>
                    </a:lnTo>
                    <a:lnTo>
                      <a:pt x="17545" y="21982"/>
                    </a:lnTo>
                    <a:lnTo>
                      <a:pt x="17782" y="18764"/>
                    </a:lnTo>
                    <a:lnTo>
                      <a:pt x="18708" y="22138"/>
                    </a:lnTo>
                    <a:lnTo>
                      <a:pt x="21806" y="22134"/>
                    </a:lnTo>
                    <a:cubicBezTo>
                      <a:pt x="21960" y="21713"/>
                      <a:pt x="21754" y="21244"/>
                      <a:pt x="21487" y="20885"/>
                    </a:cubicBezTo>
                    <a:cubicBezTo>
                      <a:pt x="21220" y="20526"/>
                      <a:pt x="20882" y="20209"/>
                      <a:pt x="20712" y="19794"/>
                    </a:cubicBezTo>
                    <a:cubicBezTo>
                      <a:pt x="20296" y="18785"/>
                      <a:pt x="20942" y="17893"/>
                      <a:pt x="21317" y="17007"/>
                    </a:cubicBezTo>
                    <a:cubicBezTo>
                      <a:pt x="21724" y="16048"/>
                      <a:pt x="21938" y="14996"/>
                      <a:pt x="21860" y="13953"/>
                    </a:cubicBezTo>
                    <a:cubicBezTo>
                      <a:pt x="21743" y="12405"/>
                      <a:pt x="20896" y="10642"/>
                      <a:pt x="19382" y="10044"/>
                    </a:cubicBezTo>
                    <a:cubicBezTo>
                      <a:pt x="18444" y="9670"/>
                      <a:pt x="17082" y="9845"/>
                      <a:pt x="16356" y="9042"/>
                    </a:cubicBezTo>
                    <a:cubicBezTo>
                      <a:pt x="15774" y="8394"/>
                      <a:pt x="15940" y="7392"/>
                      <a:pt x="16036" y="6606"/>
                    </a:cubicBezTo>
                    <a:cubicBezTo>
                      <a:pt x="16310" y="4407"/>
                      <a:pt x="15673" y="2113"/>
                      <a:pt x="14322" y="355"/>
                    </a:cubicBezTo>
                    <a:cubicBezTo>
                      <a:pt x="14322" y="354"/>
                      <a:pt x="14322" y="354"/>
                      <a:pt x="14320" y="352"/>
                    </a:cubicBezTo>
                    <a:cubicBezTo>
                      <a:pt x="14228" y="231"/>
                      <a:pt x="14132" y="116"/>
                      <a:pt x="140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7"/>
              <p:cNvSpPr/>
              <p:nvPr/>
            </p:nvSpPr>
            <p:spPr>
              <a:xfrm>
                <a:off x="4765550" y="704525"/>
                <a:ext cx="429800" cy="3823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15295" extrusionOk="0">
                    <a:moveTo>
                      <a:pt x="8185" y="0"/>
                    </a:moveTo>
                    <a:cubicBezTo>
                      <a:pt x="4421" y="0"/>
                      <a:pt x="1074" y="1871"/>
                      <a:pt x="1" y="5465"/>
                    </a:cubicBezTo>
                    <a:cubicBezTo>
                      <a:pt x="1729" y="8647"/>
                      <a:pt x="5116" y="11034"/>
                      <a:pt x="8729" y="11505"/>
                    </a:cubicBezTo>
                    <a:cubicBezTo>
                      <a:pt x="8993" y="12284"/>
                      <a:pt x="9411" y="13061"/>
                      <a:pt x="9763" y="13802"/>
                    </a:cubicBezTo>
                    <a:cubicBezTo>
                      <a:pt x="10047" y="13256"/>
                      <a:pt x="10602" y="12822"/>
                      <a:pt x="10888" y="12275"/>
                    </a:cubicBezTo>
                    <a:lnTo>
                      <a:pt x="10888" y="12275"/>
                    </a:lnTo>
                    <a:cubicBezTo>
                      <a:pt x="10738" y="13130"/>
                      <a:pt x="10405" y="13609"/>
                      <a:pt x="10074" y="14412"/>
                    </a:cubicBezTo>
                    <a:cubicBezTo>
                      <a:pt x="10259" y="14618"/>
                      <a:pt x="10477" y="14785"/>
                      <a:pt x="10714" y="14918"/>
                    </a:cubicBezTo>
                    <a:cubicBezTo>
                      <a:pt x="10967" y="15060"/>
                      <a:pt x="11244" y="15161"/>
                      <a:pt x="11532" y="15220"/>
                    </a:cubicBezTo>
                    <a:cubicBezTo>
                      <a:pt x="11626" y="15242"/>
                      <a:pt x="11719" y="15258"/>
                      <a:pt x="11816" y="15268"/>
                    </a:cubicBezTo>
                    <a:cubicBezTo>
                      <a:pt x="11880" y="15278"/>
                      <a:pt x="11945" y="15284"/>
                      <a:pt x="12012" y="15286"/>
                    </a:cubicBezTo>
                    <a:lnTo>
                      <a:pt x="12014" y="15286"/>
                    </a:lnTo>
                    <a:cubicBezTo>
                      <a:pt x="12097" y="15292"/>
                      <a:pt x="12180" y="15295"/>
                      <a:pt x="12263" y="15295"/>
                    </a:cubicBezTo>
                    <a:cubicBezTo>
                      <a:pt x="12766" y="15295"/>
                      <a:pt x="13274" y="15186"/>
                      <a:pt x="13730" y="14982"/>
                    </a:cubicBezTo>
                    <a:cubicBezTo>
                      <a:pt x="14761" y="14519"/>
                      <a:pt x="15557" y="13656"/>
                      <a:pt x="16162" y="12694"/>
                    </a:cubicBezTo>
                    <a:cubicBezTo>
                      <a:pt x="16263" y="12534"/>
                      <a:pt x="16358" y="12374"/>
                      <a:pt x="16448" y="12211"/>
                    </a:cubicBezTo>
                    <a:cubicBezTo>
                      <a:pt x="16559" y="12012"/>
                      <a:pt x="16661" y="11810"/>
                      <a:pt x="16759" y="11602"/>
                    </a:cubicBezTo>
                    <a:cubicBezTo>
                      <a:pt x="17040" y="10798"/>
                      <a:pt x="17191" y="9940"/>
                      <a:pt x="17191" y="9048"/>
                    </a:cubicBezTo>
                    <a:cubicBezTo>
                      <a:pt x="17191" y="7898"/>
                      <a:pt x="16938" y="6801"/>
                      <a:pt x="16481" y="5804"/>
                    </a:cubicBezTo>
                    <a:lnTo>
                      <a:pt x="16479" y="5804"/>
                    </a:lnTo>
                    <a:cubicBezTo>
                      <a:pt x="15412" y="2520"/>
                      <a:pt x="12074" y="0"/>
                      <a:pt x="8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4792900" y="1017625"/>
                <a:ext cx="127900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5117" extrusionOk="0">
                    <a:moveTo>
                      <a:pt x="2558" y="1"/>
                    </a:moveTo>
                    <a:cubicBezTo>
                      <a:pt x="1146" y="1"/>
                      <a:pt x="0" y="1146"/>
                      <a:pt x="0" y="2559"/>
                    </a:cubicBezTo>
                    <a:cubicBezTo>
                      <a:pt x="0" y="3971"/>
                      <a:pt x="1146" y="5117"/>
                      <a:pt x="2558" y="5117"/>
                    </a:cubicBezTo>
                    <a:cubicBezTo>
                      <a:pt x="3971" y="5117"/>
                      <a:pt x="5115" y="3971"/>
                      <a:pt x="5115" y="2559"/>
                    </a:cubicBezTo>
                    <a:cubicBezTo>
                      <a:pt x="5115" y="1146"/>
                      <a:pt x="3971" y="1"/>
                      <a:pt x="2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4782700" y="970900"/>
                <a:ext cx="353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660" extrusionOk="0">
                    <a:moveTo>
                      <a:pt x="706" y="1"/>
                    </a:moveTo>
                    <a:cubicBezTo>
                      <a:pt x="316" y="1"/>
                      <a:pt x="1" y="373"/>
                      <a:pt x="1" y="830"/>
                    </a:cubicBezTo>
                    <a:cubicBezTo>
                      <a:pt x="1" y="1288"/>
                      <a:pt x="316" y="1660"/>
                      <a:pt x="706" y="1660"/>
                    </a:cubicBezTo>
                    <a:cubicBezTo>
                      <a:pt x="1096" y="1660"/>
                      <a:pt x="1413" y="1288"/>
                      <a:pt x="1413" y="830"/>
                    </a:cubicBezTo>
                    <a:cubicBezTo>
                      <a:pt x="1413" y="373"/>
                      <a:pt x="1096" y="1"/>
                      <a:pt x="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7"/>
              <p:cNvSpPr/>
              <p:nvPr/>
            </p:nvSpPr>
            <p:spPr>
              <a:xfrm>
                <a:off x="5006000" y="983225"/>
                <a:ext cx="13737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5294" extrusionOk="0">
                    <a:moveTo>
                      <a:pt x="3366" y="1"/>
                    </a:moveTo>
                    <a:cubicBezTo>
                      <a:pt x="2951" y="1"/>
                      <a:pt x="2524" y="110"/>
                      <a:pt x="2151" y="290"/>
                    </a:cubicBezTo>
                    <a:cubicBezTo>
                      <a:pt x="1300" y="701"/>
                      <a:pt x="214" y="1777"/>
                      <a:pt x="109" y="2754"/>
                    </a:cubicBezTo>
                    <a:cubicBezTo>
                      <a:pt x="1" y="3737"/>
                      <a:pt x="968" y="5005"/>
                      <a:pt x="1929" y="5241"/>
                    </a:cubicBezTo>
                    <a:cubicBezTo>
                      <a:pt x="2077" y="5277"/>
                      <a:pt x="2229" y="5293"/>
                      <a:pt x="2381" y="5293"/>
                    </a:cubicBezTo>
                    <a:cubicBezTo>
                      <a:pt x="2598" y="5293"/>
                      <a:pt x="2816" y="5261"/>
                      <a:pt x="3026" y="5208"/>
                    </a:cubicBezTo>
                    <a:cubicBezTo>
                      <a:pt x="3900" y="4988"/>
                      <a:pt x="4675" y="4398"/>
                      <a:pt x="5079" y="3607"/>
                    </a:cubicBezTo>
                    <a:cubicBezTo>
                      <a:pt x="5481" y="2818"/>
                      <a:pt x="5494" y="1841"/>
                      <a:pt x="5081" y="1056"/>
                    </a:cubicBezTo>
                    <a:cubicBezTo>
                      <a:pt x="4928" y="764"/>
                      <a:pt x="4716" y="497"/>
                      <a:pt x="4442" y="310"/>
                    </a:cubicBezTo>
                    <a:cubicBezTo>
                      <a:pt x="4126" y="94"/>
                      <a:pt x="3751" y="1"/>
                      <a:pt x="3366" y="1"/>
                    </a:cubicBezTo>
                    <a:close/>
                  </a:path>
                </a:pathLst>
              </a:custGeom>
              <a:solidFill>
                <a:srgbClr val="FF8A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7"/>
              <p:cNvSpPr/>
              <p:nvPr/>
            </p:nvSpPr>
            <p:spPr>
              <a:xfrm>
                <a:off x="5035525" y="994500"/>
                <a:ext cx="83325" cy="96950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878" extrusionOk="0">
                    <a:moveTo>
                      <a:pt x="3012" y="1"/>
                    </a:moveTo>
                    <a:cubicBezTo>
                      <a:pt x="2769" y="1"/>
                      <a:pt x="2500" y="81"/>
                      <a:pt x="2198" y="243"/>
                    </a:cubicBezTo>
                    <a:cubicBezTo>
                      <a:pt x="931" y="918"/>
                      <a:pt x="111" y="2241"/>
                      <a:pt x="3" y="3782"/>
                    </a:cubicBezTo>
                    <a:cubicBezTo>
                      <a:pt x="0" y="3831"/>
                      <a:pt x="37" y="3875"/>
                      <a:pt x="87" y="3878"/>
                    </a:cubicBezTo>
                    <a:lnTo>
                      <a:pt x="93" y="3878"/>
                    </a:lnTo>
                    <a:cubicBezTo>
                      <a:pt x="141" y="3878"/>
                      <a:pt x="180" y="3842"/>
                      <a:pt x="184" y="3794"/>
                    </a:cubicBezTo>
                    <a:cubicBezTo>
                      <a:pt x="286" y="2316"/>
                      <a:pt x="1071" y="1048"/>
                      <a:pt x="2283" y="402"/>
                    </a:cubicBezTo>
                    <a:cubicBezTo>
                      <a:pt x="2560" y="254"/>
                      <a:pt x="2802" y="181"/>
                      <a:pt x="3014" y="181"/>
                    </a:cubicBezTo>
                    <a:cubicBezTo>
                      <a:pt x="3083" y="181"/>
                      <a:pt x="3149" y="189"/>
                      <a:pt x="3212" y="204"/>
                    </a:cubicBezTo>
                    <a:cubicBezTo>
                      <a:pt x="3219" y="206"/>
                      <a:pt x="3227" y="207"/>
                      <a:pt x="3234" y="207"/>
                    </a:cubicBezTo>
                    <a:cubicBezTo>
                      <a:pt x="3274" y="207"/>
                      <a:pt x="3311" y="180"/>
                      <a:pt x="3321" y="139"/>
                    </a:cubicBezTo>
                    <a:cubicBezTo>
                      <a:pt x="3333" y="90"/>
                      <a:pt x="3303" y="41"/>
                      <a:pt x="3255" y="30"/>
                    </a:cubicBezTo>
                    <a:cubicBezTo>
                      <a:pt x="3177" y="10"/>
                      <a:pt x="3096" y="1"/>
                      <a:pt x="3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4781350" y="929175"/>
                <a:ext cx="629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951" extrusionOk="0">
                    <a:moveTo>
                      <a:pt x="242" y="0"/>
                    </a:moveTo>
                    <a:cubicBezTo>
                      <a:pt x="203" y="0"/>
                      <a:pt x="164" y="1"/>
                      <a:pt x="123" y="3"/>
                    </a:cubicBezTo>
                    <a:lnTo>
                      <a:pt x="121" y="3"/>
                    </a:lnTo>
                    <a:cubicBezTo>
                      <a:pt x="102" y="5"/>
                      <a:pt x="83" y="11"/>
                      <a:pt x="66" y="23"/>
                    </a:cubicBezTo>
                    <a:cubicBezTo>
                      <a:pt x="14" y="56"/>
                      <a:pt x="1" y="126"/>
                      <a:pt x="34" y="178"/>
                    </a:cubicBezTo>
                    <a:cubicBezTo>
                      <a:pt x="168" y="376"/>
                      <a:pt x="342" y="517"/>
                      <a:pt x="529" y="631"/>
                    </a:cubicBezTo>
                    <a:cubicBezTo>
                      <a:pt x="717" y="745"/>
                      <a:pt x="922" y="823"/>
                      <a:pt x="1132" y="875"/>
                    </a:cubicBezTo>
                    <a:cubicBezTo>
                      <a:pt x="1329" y="923"/>
                      <a:pt x="1532" y="951"/>
                      <a:pt x="1736" y="951"/>
                    </a:cubicBezTo>
                    <a:cubicBezTo>
                      <a:pt x="1751" y="951"/>
                      <a:pt x="1765" y="950"/>
                      <a:pt x="1780" y="950"/>
                    </a:cubicBezTo>
                    <a:cubicBezTo>
                      <a:pt x="1999" y="945"/>
                      <a:pt x="2218" y="913"/>
                      <a:pt x="2433" y="826"/>
                    </a:cubicBezTo>
                    <a:cubicBezTo>
                      <a:pt x="2454" y="816"/>
                      <a:pt x="2473" y="800"/>
                      <a:pt x="2486" y="778"/>
                    </a:cubicBezTo>
                    <a:cubicBezTo>
                      <a:pt x="2515" y="726"/>
                      <a:pt x="2497" y="660"/>
                      <a:pt x="2445" y="631"/>
                    </a:cubicBezTo>
                    <a:lnTo>
                      <a:pt x="2443" y="630"/>
                    </a:lnTo>
                    <a:cubicBezTo>
                      <a:pt x="2248" y="519"/>
                      <a:pt x="2060" y="444"/>
                      <a:pt x="1873" y="372"/>
                    </a:cubicBezTo>
                    <a:cubicBezTo>
                      <a:pt x="1687" y="303"/>
                      <a:pt x="1503" y="244"/>
                      <a:pt x="1318" y="188"/>
                    </a:cubicBezTo>
                    <a:cubicBezTo>
                      <a:pt x="1133" y="133"/>
                      <a:pt x="947" y="85"/>
                      <a:pt x="753" y="51"/>
                    </a:cubicBezTo>
                    <a:cubicBezTo>
                      <a:pt x="591" y="23"/>
                      <a:pt x="426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7"/>
              <p:cNvSpPr/>
              <p:nvPr/>
            </p:nvSpPr>
            <p:spPr>
              <a:xfrm>
                <a:off x="4817325" y="1093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350" cap="rnd" cmpd="sng">
                <a:solidFill>
                  <a:srgbClr val="371A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7"/>
              <p:cNvSpPr/>
              <p:nvPr/>
            </p:nvSpPr>
            <p:spPr>
              <a:xfrm>
                <a:off x="4774100" y="1090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close/>
                  </a:path>
                </a:pathLst>
              </a:custGeom>
              <a:noFill/>
              <a:ln w="350" cap="rnd" cmpd="sng">
                <a:solidFill>
                  <a:srgbClr val="371A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>
                <a:off x="5202125" y="679600"/>
                <a:ext cx="159350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374" h="5806" extrusionOk="0">
                    <a:moveTo>
                      <a:pt x="3187" y="1"/>
                    </a:moveTo>
                    <a:cubicBezTo>
                      <a:pt x="2444" y="1"/>
                      <a:pt x="1702" y="284"/>
                      <a:pt x="1135" y="850"/>
                    </a:cubicBezTo>
                    <a:cubicBezTo>
                      <a:pt x="1" y="1984"/>
                      <a:pt x="1" y="3821"/>
                      <a:pt x="1135" y="4955"/>
                    </a:cubicBezTo>
                    <a:cubicBezTo>
                      <a:pt x="1702" y="5522"/>
                      <a:pt x="2444" y="5805"/>
                      <a:pt x="3187" y="5805"/>
                    </a:cubicBezTo>
                    <a:cubicBezTo>
                      <a:pt x="3930" y="5805"/>
                      <a:pt x="4673" y="5522"/>
                      <a:pt x="5240" y="4955"/>
                    </a:cubicBezTo>
                    <a:cubicBezTo>
                      <a:pt x="6373" y="3821"/>
                      <a:pt x="6373" y="1984"/>
                      <a:pt x="5240" y="850"/>
                    </a:cubicBezTo>
                    <a:cubicBezTo>
                      <a:pt x="4673" y="284"/>
                      <a:pt x="3930" y="1"/>
                      <a:pt x="31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>
                <a:off x="5242350" y="724725"/>
                <a:ext cx="209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38" extrusionOk="0">
                    <a:moveTo>
                      <a:pt x="418" y="0"/>
                    </a:moveTo>
                    <a:cubicBezTo>
                      <a:pt x="272" y="0"/>
                      <a:pt x="133" y="88"/>
                      <a:pt x="76" y="231"/>
                    </a:cubicBezTo>
                    <a:cubicBezTo>
                      <a:pt x="0" y="420"/>
                      <a:pt x="92" y="634"/>
                      <a:pt x="281" y="710"/>
                    </a:cubicBezTo>
                    <a:cubicBezTo>
                      <a:pt x="326" y="729"/>
                      <a:pt x="372" y="737"/>
                      <a:pt x="418" y="737"/>
                    </a:cubicBezTo>
                    <a:cubicBezTo>
                      <a:pt x="564" y="737"/>
                      <a:pt x="702" y="649"/>
                      <a:pt x="760" y="505"/>
                    </a:cubicBezTo>
                    <a:cubicBezTo>
                      <a:pt x="836" y="316"/>
                      <a:pt x="744" y="102"/>
                      <a:pt x="555" y="27"/>
                    </a:cubicBezTo>
                    <a:cubicBezTo>
                      <a:pt x="510" y="9"/>
                      <a:pt x="464" y="0"/>
                      <a:pt x="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>
                <a:off x="5306025" y="750250"/>
                <a:ext cx="209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39" extrusionOk="0">
                    <a:moveTo>
                      <a:pt x="418" y="1"/>
                    </a:moveTo>
                    <a:cubicBezTo>
                      <a:pt x="272" y="1"/>
                      <a:pt x="133" y="88"/>
                      <a:pt x="76" y="232"/>
                    </a:cubicBezTo>
                    <a:cubicBezTo>
                      <a:pt x="1" y="422"/>
                      <a:pt x="91" y="636"/>
                      <a:pt x="281" y="712"/>
                    </a:cubicBezTo>
                    <a:cubicBezTo>
                      <a:pt x="325" y="730"/>
                      <a:pt x="372" y="738"/>
                      <a:pt x="417" y="738"/>
                    </a:cubicBezTo>
                    <a:cubicBezTo>
                      <a:pt x="564" y="738"/>
                      <a:pt x="702" y="651"/>
                      <a:pt x="760" y="507"/>
                    </a:cubicBezTo>
                    <a:cubicBezTo>
                      <a:pt x="836" y="318"/>
                      <a:pt x="744" y="104"/>
                      <a:pt x="555" y="28"/>
                    </a:cubicBezTo>
                    <a:cubicBezTo>
                      <a:pt x="510" y="9"/>
                      <a:pt x="464" y="1"/>
                      <a:pt x="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5254025" y="747250"/>
                <a:ext cx="4680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682" fill="none" extrusionOk="0">
                    <a:moveTo>
                      <a:pt x="0" y="1111"/>
                    </a:moveTo>
                    <a:cubicBezTo>
                      <a:pt x="0" y="1111"/>
                      <a:pt x="574" y="1"/>
                      <a:pt x="1223" y="240"/>
                    </a:cubicBezTo>
                    <a:cubicBezTo>
                      <a:pt x="1871" y="479"/>
                      <a:pt x="1474" y="1682"/>
                      <a:pt x="1474" y="168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>
                <a:off x="4636900" y="603450"/>
                <a:ext cx="159325" cy="1451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807" extrusionOk="0">
                    <a:moveTo>
                      <a:pt x="3186" y="1"/>
                    </a:moveTo>
                    <a:cubicBezTo>
                      <a:pt x="2444" y="1"/>
                      <a:pt x="1701" y="284"/>
                      <a:pt x="1134" y="851"/>
                    </a:cubicBezTo>
                    <a:cubicBezTo>
                      <a:pt x="0" y="1985"/>
                      <a:pt x="0" y="3822"/>
                      <a:pt x="1134" y="4956"/>
                    </a:cubicBezTo>
                    <a:cubicBezTo>
                      <a:pt x="1701" y="5523"/>
                      <a:pt x="2444" y="5806"/>
                      <a:pt x="3186" y="5806"/>
                    </a:cubicBezTo>
                    <a:cubicBezTo>
                      <a:pt x="3929" y="5806"/>
                      <a:pt x="4672" y="5523"/>
                      <a:pt x="5239" y="4956"/>
                    </a:cubicBezTo>
                    <a:cubicBezTo>
                      <a:pt x="6372" y="3822"/>
                      <a:pt x="6372" y="1985"/>
                      <a:pt x="5239" y="851"/>
                    </a:cubicBezTo>
                    <a:cubicBezTo>
                      <a:pt x="4672" y="284"/>
                      <a:pt x="3929" y="1"/>
                      <a:pt x="3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7"/>
              <p:cNvSpPr/>
              <p:nvPr/>
            </p:nvSpPr>
            <p:spPr>
              <a:xfrm>
                <a:off x="4672200" y="668575"/>
                <a:ext cx="203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38" extrusionOk="0">
                    <a:moveTo>
                      <a:pt x="407" y="1"/>
                    </a:moveTo>
                    <a:cubicBezTo>
                      <a:pt x="379" y="1"/>
                      <a:pt x="351" y="4"/>
                      <a:pt x="322" y="11"/>
                    </a:cubicBezTo>
                    <a:cubicBezTo>
                      <a:pt x="123" y="57"/>
                      <a:pt x="1" y="256"/>
                      <a:pt x="47" y="453"/>
                    </a:cubicBezTo>
                    <a:cubicBezTo>
                      <a:pt x="87" y="624"/>
                      <a:pt x="239" y="738"/>
                      <a:pt x="406" y="738"/>
                    </a:cubicBezTo>
                    <a:cubicBezTo>
                      <a:pt x="434" y="738"/>
                      <a:pt x="463" y="735"/>
                      <a:pt x="491" y="728"/>
                    </a:cubicBezTo>
                    <a:cubicBezTo>
                      <a:pt x="689" y="682"/>
                      <a:pt x="811" y="483"/>
                      <a:pt x="765" y="285"/>
                    </a:cubicBezTo>
                    <a:cubicBezTo>
                      <a:pt x="725" y="115"/>
                      <a:pt x="574" y="1"/>
                      <a:pt x="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>
                <a:off x="4739000" y="652900"/>
                <a:ext cx="203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38" extrusionOk="0">
                    <a:moveTo>
                      <a:pt x="407" y="0"/>
                    </a:moveTo>
                    <a:cubicBezTo>
                      <a:pt x="379" y="0"/>
                      <a:pt x="350" y="3"/>
                      <a:pt x="322" y="10"/>
                    </a:cubicBezTo>
                    <a:cubicBezTo>
                      <a:pt x="124" y="57"/>
                      <a:pt x="1" y="255"/>
                      <a:pt x="47" y="453"/>
                    </a:cubicBezTo>
                    <a:cubicBezTo>
                      <a:pt x="87" y="623"/>
                      <a:pt x="239" y="737"/>
                      <a:pt x="406" y="737"/>
                    </a:cubicBezTo>
                    <a:cubicBezTo>
                      <a:pt x="434" y="737"/>
                      <a:pt x="462" y="734"/>
                      <a:pt x="490" y="727"/>
                    </a:cubicBezTo>
                    <a:cubicBezTo>
                      <a:pt x="689" y="681"/>
                      <a:pt x="811" y="482"/>
                      <a:pt x="765" y="285"/>
                    </a:cubicBezTo>
                    <a:cubicBezTo>
                      <a:pt x="725" y="115"/>
                      <a:pt x="574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4702750" y="670900"/>
                <a:ext cx="4260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594" fill="none" extrusionOk="0">
                    <a:moveTo>
                      <a:pt x="169" y="1593"/>
                    </a:moveTo>
                    <a:cubicBezTo>
                      <a:pt x="169" y="1593"/>
                      <a:pt x="0" y="355"/>
                      <a:pt x="669" y="178"/>
                    </a:cubicBezTo>
                    <a:cubicBezTo>
                      <a:pt x="1337" y="0"/>
                      <a:pt x="1704" y="1213"/>
                      <a:pt x="1704" y="121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>
                <a:off x="5091600" y="559175"/>
                <a:ext cx="143125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4849" extrusionOk="0">
                    <a:moveTo>
                      <a:pt x="4692" y="1"/>
                    </a:moveTo>
                    <a:lnTo>
                      <a:pt x="2500" y="1505"/>
                    </a:lnTo>
                    <a:lnTo>
                      <a:pt x="1785" y="2001"/>
                    </a:lnTo>
                    <a:lnTo>
                      <a:pt x="2348" y="3103"/>
                    </a:lnTo>
                    <a:lnTo>
                      <a:pt x="0" y="4848"/>
                    </a:lnTo>
                    <a:lnTo>
                      <a:pt x="3547" y="3706"/>
                    </a:lnTo>
                    <a:lnTo>
                      <a:pt x="3097" y="2723"/>
                    </a:lnTo>
                    <a:lnTo>
                      <a:pt x="5725" y="1784"/>
                    </a:lnTo>
                    <a:lnTo>
                      <a:pt x="46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5053600" y="511625"/>
                <a:ext cx="757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6692" extrusionOk="0">
                    <a:moveTo>
                      <a:pt x="1137" y="1"/>
                    </a:moveTo>
                    <a:lnTo>
                      <a:pt x="278" y="2518"/>
                    </a:lnTo>
                    <a:lnTo>
                      <a:pt x="1" y="3343"/>
                    </a:lnTo>
                    <a:lnTo>
                      <a:pt x="1110" y="3889"/>
                    </a:lnTo>
                    <a:lnTo>
                      <a:pt x="271" y="6691"/>
                    </a:lnTo>
                    <a:lnTo>
                      <a:pt x="2433" y="3657"/>
                    </a:lnTo>
                    <a:lnTo>
                      <a:pt x="1484" y="3137"/>
                    </a:lnTo>
                    <a:lnTo>
                      <a:pt x="3030" y="814"/>
                    </a:lnTo>
                    <a:lnTo>
                      <a:pt x="1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>
                <a:off x="4644925" y="1161675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0"/>
                    </a:moveTo>
                    <a:lnTo>
                      <a:pt x="1294" y="1294"/>
                    </a:lnTo>
                    <a:lnTo>
                      <a:pt x="0" y="1708"/>
                    </a:lnTo>
                    <a:lnTo>
                      <a:pt x="1294" y="2121"/>
                    </a:lnTo>
                    <a:lnTo>
                      <a:pt x="1708" y="3415"/>
                    </a:lnTo>
                    <a:lnTo>
                      <a:pt x="2121" y="2121"/>
                    </a:lnTo>
                    <a:lnTo>
                      <a:pt x="3415" y="1708"/>
                    </a:lnTo>
                    <a:lnTo>
                      <a:pt x="2121" y="1294"/>
                    </a:lnTo>
                    <a:lnTo>
                      <a:pt x="1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>
                <a:off x="4765975" y="518325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0"/>
                    </a:moveTo>
                    <a:lnTo>
                      <a:pt x="1294" y="1295"/>
                    </a:lnTo>
                    <a:lnTo>
                      <a:pt x="1" y="1708"/>
                    </a:lnTo>
                    <a:lnTo>
                      <a:pt x="1294" y="2122"/>
                    </a:lnTo>
                    <a:lnTo>
                      <a:pt x="1708" y="3415"/>
                    </a:lnTo>
                    <a:lnTo>
                      <a:pt x="2121" y="2122"/>
                    </a:lnTo>
                    <a:lnTo>
                      <a:pt x="3416" y="1708"/>
                    </a:lnTo>
                    <a:lnTo>
                      <a:pt x="2121" y="1295"/>
                    </a:lnTo>
                    <a:lnTo>
                      <a:pt x="17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7"/>
              <p:cNvSpPr/>
              <p:nvPr/>
            </p:nvSpPr>
            <p:spPr>
              <a:xfrm>
                <a:off x="5283250" y="957425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1"/>
                    </a:moveTo>
                    <a:lnTo>
                      <a:pt x="1295" y="1295"/>
                    </a:lnTo>
                    <a:lnTo>
                      <a:pt x="1" y="1708"/>
                    </a:lnTo>
                    <a:lnTo>
                      <a:pt x="1295" y="2122"/>
                    </a:lnTo>
                    <a:lnTo>
                      <a:pt x="1708" y="3416"/>
                    </a:lnTo>
                    <a:lnTo>
                      <a:pt x="2122" y="2122"/>
                    </a:lnTo>
                    <a:lnTo>
                      <a:pt x="3416" y="1708"/>
                    </a:lnTo>
                    <a:lnTo>
                      <a:pt x="2122" y="1295"/>
                    </a:lnTo>
                    <a:lnTo>
                      <a:pt x="17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7"/>
              <p:cNvSpPr/>
              <p:nvPr/>
            </p:nvSpPr>
            <p:spPr>
              <a:xfrm>
                <a:off x="5245000" y="1190300"/>
                <a:ext cx="85400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416" extrusionOk="0">
                    <a:moveTo>
                      <a:pt x="1708" y="1"/>
                    </a:moveTo>
                    <a:lnTo>
                      <a:pt x="1295" y="1294"/>
                    </a:lnTo>
                    <a:lnTo>
                      <a:pt x="1" y="1708"/>
                    </a:lnTo>
                    <a:lnTo>
                      <a:pt x="1295" y="2122"/>
                    </a:lnTo>
                    <a:lnTo>
                      <a:pt x="1708" y="3416"/>
                    </a:lnTo>
                    <a:lnTo>
                      <a:pt x="2122" y="2122"/>
                    </a:lnTo>
                    <a:lnTo>
                      <a:pt x="3416" y="1708"/>
                    </a:lnTo>
                    <a:lnTo>
                      <a:pt x="2122" y="1294"/>
                    </a:lnTo>
                    <a:lnTo>
                      <a:pt x="17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5" name="Google Shape;545;p27"/>
            <p:cNvSpPr/>
            <p:nvPr/>
          </p:nvSpPr>
          <p:spPr>
            <a:xfrm flipH="1">
              <a:off x="4746800" y="914975"/>
              <a:ext cx="62875" cy="18575"/>
            </a:xfrm>
            <a:custGeom>
              <a:avLst/>
              <a:gdLst/>
              <a:ahLst/>
              <a:cxnLst/>
              <a:rect l="l" t="t" r="r" b="b"/>
              <a:pathLst>
                <a:path w="2515" h="743" extrusionOk="0">
                  <a:moveTo>
                    <a:pt x="2427" y="0"/>
                  </a:moveTo>
                  <a:cubicBezTo>
                    <a:pt x="1603" y="0"/>
                    <a:pt x="787" y="207"/>
                    <a:pt x="47" y="611"/>
                  </a:cubicBezTo>
                  <a:cubicBezTo>
                    <a:pt x="13" y="630"/>
                    <a:pt x="0" y="673"/>
                    <a:pt x="19" y="707"/>
                  </a:cubicBezTo>
                  <a:cubicBezTo>
                    <a:pt x="32" y="730"/>
                    <a:pt x="56" y="743"/>
                    <a:pt x="81" y="743"/>
                  </a:cubicBezTo>
                  <a:cubicBezTo>
                    <a:pt x="92" y="743"/>
                    <a:pt x="104" y="741"/>
                    <a:pt x="115" y="735"/>
                  </a:cubicBezTo>
                  <a:cubicBezTo>
                    <a:pt x="835" y="344"/>
                    <a:pt x="1629" y="142"/>
                    <a:pt x="2430" y="142"/>
                  </a:cubicBezTo>
                  <a:cubicBezTo>
                    <a:pt x="2458" y="142"/>
                    <a:pt x="2486" y="142"/>
                    <a:pt x="2515" y="143"/>
                  </a:cubicBezTo>
                  <a:cubicBezTo>
                    <a:pt x="2515" y="96"/>
                    <a:pt x="2515" y="49"/>
                    <a:pt x="2513" y="1"/>
                  </a:cubicBezTo>
                  <a:cubicBezTo>
                    <a:pt x="2484" y="1"/>
                    <a:pt x="245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AE13-B6E3-4A4E-87D0-D0DE71DC61A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C212-C4C5-41BD-B91A-F87495AE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4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6217700" y="151598"/>
            <a:ext cx="607253" cy="432609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202494" y="584210"/>
            <a:ext cx="854273" cy="374217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/>
          </p:nvPr>
        </p:nvSpPr>
        <p:spPr>
          <a:xfrm>
            <a:off x="1515998" y="1707650"/>
            <a:ext cx="2731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1515398" y="2323050"/>
            <a:ext cx="27324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2" hasCustomPrompt="1"/>
          </p:nvPr>
        </p:nvSpPr>
        <p:spPr>
          <a:xfrm rot="3202">
            <a:off x="773203" y="3369139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3" hasCustomPrompt="1"/>
          </p:nvPr>
        </p:nvSpPr>
        <p:spPr>
          <a:xfrm>
            <a:off x="7707712" y="1757450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4"/>
          </p:nvPr>
        </p:nvSpPr>
        <p:spPr>
          <a:xfrm>
            <a:off x="1515998" y="3308437"/>
            <a:ext cx="2731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5"/>
          </p:nvPr>
        </p:nvSpPr>
        <p:spPr>
          <a:xfrm>
            <a:off x="1514498" y="3907075"/>
            <a:ext cx="2734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6"/>
          </p:nvPr>
        </p:nvSpPr>
        <p:spPr>
          <a:xfrm>
            <a:off x="4895891" y="3308440"/>
            <a:ext cx="2733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7"/>
          </p:nvPr>
        </p:nvSpPr>
        <p:spPr>
          <a:xfrm>
            <a:off x="4895591" y="3907063"/>
            <a:ext cx="2734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8"/>
          </p:nvPr>
        </p:nvSpPr>
        <p:spPr>
          <a:xfrm>
            <a:off x="4895891" y="1707640"/>
            <a:ext cx="2733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9"/>
          </p:nvPr>
        </p:nvSpPr>
        <p:spPr>
          <a:xfrm>
            <a:off x="4895591" y="2324988"/>
            <a:ext cx="27342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3" hasCustomPrompt="1"/>
          </p:nvPr>
        </p:nvSpPr>
        <p:spPr>
          <a:xfrm rot="3201">
            <a:off x="773074" y="1757600"/>
            <a:ext cx="6444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4" hasCustomPrompt="1"/>
          </p:nvPr>
        </p:nvSpPr>
        <p:spPr>
          <a:xfrm rot="1601">
            <a:off x="7707714" y="3369139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5"/>
          </p:nvPr>
        </p:nvSpPr>
        <p:spPr>
          <a:xfrm>
            <a:off x="2176175" y="540000"/>
            <a:ext cx="4791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6967827" y="2966749"/>
            <a:ext cx="2042257" cy="55122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502132" y="2843663"/>
            <a:ext cx="991684" cy="432563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-431502" y="3977142"/>
            <a:ext cx="1256640" cy="489606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4142190" y="4603501"/>
            <a:ext cx="1107792" cy="432600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3746801" y="4405197"/>
            <a:ext cx="476191" cy="272486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8265887" y="1179200"/>
            <a:ext cx="476212" cy="396261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 rot="-941668">
            <a:off x="8526390" y="1533805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 rot="-941668">
            <a:off x="8526390" y="4626130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 rot="505091">
            <a:off x="477895" y="3143140"/>
            <a:ext cx="117112" cy="11712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 rot="505449">
            <a:off x="8664603" y="3456431"/>
            <a:ext cx="147446" cy="14751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 rot="-1991404">
            <a:off x="8322336" y="4517386"/>
            <a:ext cx="203333" cy="172210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 rot="-4281277">
            <a:off x="214922" y="4455339"/>
            <a:ext cx="203332" cy="172204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-1365066">
            <a:off x="3883233" y="4636104"/>
            <a:ext cx="203328" cy="1722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-2138645">
            <a:off x="8681597" y="1575567"/>
            <a:ext cx="284875" cy="24126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-4730207">
            <a:off x="534272" y="938001"/>
            <a:ext cx="190730" cy="161558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34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677051" y="2442827"/>
            <a:ext cx="309863" cy="257840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2391900" y="1414125"/>
            <a:ext cx="4360200" cy="15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1170789" y="2703235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 rot="473">
            <a:off x="2392050" y="3302575"/>
            <a:ext cx="4360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-304516" y="1857651"/>
            <a:ext cx="1138599" cy="443615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7094158" y="4631399"/>
            <a:ext cx="795802" cy="359048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7160275" y="385592"/>
            <a:ext cx="1850421" cy="499442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719994" y="179075"/>
            <a:ext cx="1180100" cy="514850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974275" y="4124116"/>
            <a:ext cx="1138602" cy="444632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439072" y="3847811"/>
            <a:ext cx="1347383" cy="472145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1069090" y="4863998"/>
            <a:ext cx="690816" cy="395298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8234497" y="2960111"/>
            <a:ext cx="1347383" cy="472145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327575" y="-78575"/>
            <a:ext cx="8444584" cy="4841584"/>
            <a:chOff x="327575" y="-78575"/>
            <a:chExt cx="8444584" cy="4841584"/>
          </a:xfrm>
        </p:grpSpPr>
        <p:sp>
          <p:nvSpPr>
            <p:cNvPr id="44" name="Google Shape;44;p3"/>
            <p:cNvSpPr/>
            <p:nvPr/>
          </p:nvSpPr>
          <p:spPr>
            <a:xfrm rot="-941668">
              <a:off x="2310940" y="-59920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-941668">
              <a:off x="972140" y="3809455"/>
              <a:ext cx="159993" cy="16004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505306">
              <a:off x="5999303" y="371953"/>
              <a:ext cx="288221" cy="288293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05449">
              <a:off x="8350278" y="3561206"/>
              <a:ext cx="147446" cy="147512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-1991404">
              <a:off x="8538273" y="453898"/>
              <a:ext cx="203333" cy="172210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281277">
              <a:off x="339997" y="4553052"/>
              <a:ext cx="203332" cy="172204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-1365066">
              <a:off x="7829520" y="4448604"/>
              <a:ext cx="203328" cy="172205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-2138645">
              <a:off x="691922" y="623067"/>
              <a:ext cx="284875" cy="241269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-4730207">
              <a:off x="618897" y="798676"/>
              <a:ext cx="190730" cy="161558"/>
            </a:xfrm>
            <a:custGeom>
              <a:avLst/>
              <a:gdLst/>
              <a:ahLst/>
              <a:cxnLst/>
              <a:rect l="l" t="t" r="r" b="b"/>
              <a:pathLst>
                <a:path w="5725" h="4849" extrusionOk="0">
                  <a:moveTo>
                    <a:pt x="4692" y="1"/>
                  </a:moveTo>
                  <a:lnTo>
                    <a:pt x="2500" y="1505"/>
                  </a:lnTo>
                  <a:lnTo>
                    <a:pt x="1785" y="2001"/>
                  </a:lnTo>
                  <a:lnTo>
                    <a:pt x="2348" y="3103"/>
                  </a:lnTo>
                  <a:lnTo>
                    <a:pt x="0" y="4848"/>
                  </a:lnTo>
                  <a:lnTo>
                    <a:pt x="3547" y="3706"/>
                  </a:lnTo>
                  <a:lnTo>
                    <a:pt x="3097" y="2723"/>
                  </a:lnTo>
                  <a:lnTo>
                    <a:pt x="5725" y="178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3"/>
          <p:cNvSpPr/>
          <p:nvPr/>
        </p:nvSpPr>
        <p:spPr>
          <a:xfrm rot="-941668">
            <a:off x="4353865" y="4102505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-226468" y="485685"/>
            <a:ext cx="1948184" cy="525828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2176200" y="540000"/>
            <a:ext cx="4791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720000" y="1300200"/>
            <a:ext cx="7704000" cy="33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-523982" y="3803282"/>
            <a:ext cx="1418569" cy="497090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 rot="-2218025">
            <a:off x="8121459" y="4380157"/>
            <a:ext cx="289079" cy="28917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 rot="-941668">
            <a:off x="7815415" y="4622155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505320">
            <a:off x="8507215" y="277855"/>
            <a:ext cx="159994" cy="160039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05305">
            <a:off x="102376" y="1185053"/>
            <a:ext cx="165873" cy="165894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 rot="-1365066">
            <a:off x="8322333" y="2514942"/>
            <a:ext cx="203328" cy="1722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 rot="-2138645">
            <a:off x="478872" y="440292"/>
            <a:ext cx="284875" cy="24126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-3195493">
            <a:off x="345580" y="4218432"/>
            <a:ext cx="190735" cy="16155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rot="505305">
            <a:off x="2071001" y="5002203"/>
            <a:ext cx="165873" cy="165894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8423999" y="3773277"/>
            <a:ext cx="837846" cy="378018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8707439" y="1362195"/>
            <a:ext cx="814922" cy="356979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5801850" y="4260120"/>
            <a:ext cx="1198754" cy="467053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8173430" y="1955655"/>
            <a:ext cx="883473" cy="345002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181450" y="4799412"/>
            <a:ext cx="565229" cy="470332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 rot="505306">
            <a:off x="7989178" y="351053"/>
            <a:ext cx="288221" cy="28829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/>
          <p:nvPr/>
        </p:nvSpPr>
        <p:spPr>
          <a:xfrm>
            <a:off x="7958416" y="831281"/>
            <a:ext cx="1302443" cy="568226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176200" y="540000"/>
            <a:ext cx="4791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621750" y="4387198"/>
            <a:ext cx="607253" cy="432609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-256555" y="89401"/>
            <a:ext cx="878304" cy="396272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5480725" y="4794657"/>
            <a:ext cx="1487069" cy="521094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 rot="-941668">
            <a:off x="5762753" y="4979367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rot="-941668">
            <a:off x="1000715" y="4762405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 rot="505306">
            <a:off x="8953078" y="850828"/>
            <a:ext cx="288221" cy="28829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 rot="-4730207">
            <a:off x="618897" y="798676"/>
            <a:ext cx="190730" cy="161558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/>
          <p:nvPr/>
        </p:nvSpPr>
        <p:spPr>
          <a:xfrm>
            <a:off x="527360" y="380354"/>
            <a:ext cx="448195" cy="319296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4143045" y="234951"/>
            <a:ext cx="878304" cy="396272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2176200" y="540000"/>
            <a:ext cx="4791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 rot="-442">
            <a:off x="3762301" y="1844770"/>
            <a:ext cx="46617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2"/>
          </p:nvPr>
        </p:nvSpPr>
        <p:spPr>
          <a:xfrm rot="-442">
            <a:off x="2251350" y="1172244"/>
            <a:ext cx="46617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4363577" y="4295674"/>
            <a:ext cx="2042257" cy="55122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375650" y="2309145"/>
            <a:ext cx="926134" cy="361662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7907600" y="3668582"/>
            <a:ext cx="1487069" cy="521094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-86650" y="1510746"/>
            <a:ext cx="637761" cy="411135"/>
          </a:xfrm>
          <a:custGeom>
            <a:avLst/>
            <a:gdLst/>
            <a:ahLst/>
            <a:cxnLst/>
            <a:rect l="l" t="t" r="r" b="b"/>
            <a:pathLst>
              <a:path w="38402" h="24756" extrusionOk="0">
                <a:moveTo>
                  <a:pt x="24754" y="1"/>
                </a:moveTo>
                <a:cubicBezTo>
                  <a:pt x="18958" y="1"/>
                  <a:pt x="14258" y="4700"/>
                  <a:pt x="14258" y="10497"/>
                </a:cubicBezTo>
                <a:cubicBezTo>
                  <a:pt x="13099" y="10497"/>
                  <a:pt x="12080" y="11091"/>
                  <a:pt x="11483" y="11990"/>
                </a:cubicBezTo>
                <a:cubicBezTo>
                  <a:pt x="10278" y="11057"/>
                  <a:pt x="8770" y="10497"/>
                  <a:pt x="7130" y="10497"/>
                </a:cubicBezTo>
                <a:cubicBezTo>
                  <a:pt x="3192" y="10497"/>
                  <a:pt x="0" y="13689"/>
                  <a:pt x="0" y="17626"/>
                </a:cubicBezTo>
                <a:cubicBezTo>
                  <a:pt x="0" y="21564"/>
                  <a:pt x="3192" y="24756"/>
                  <a:pt x="7130" y="24756"/>
                </a:cubicBezTo>
                <a:lnTo>
                  <a:pt x="33573" y="24756"/>
                </a:lnTo>
                <a:cubicBezTo>
                  <a:pt x="36239" y="24756"/>
                  <a:pt x="38401" y="22594"/>
                  <a:pt x="38401" y="19927"/>
                </a:cubicBezTo>
                <a:cubicBezTo>
                  <a:pt x="38401" y="17459"/>
                  <a:pt x="36548" y="15427"/>
                  <a:pt x="34158" y="15137"/>
                </a:cubicBezTo>
                <a:cubicBezTo>
                  <a:pt x="34850" y="13737"/>
                  <a:pt x="35250" y="12165"/>
                  <a:pt x="35250" y="10497"/>
                </a:cubicBezTo>
                <a:cubicBezTo>
                  <a:pt x="35250" y="4701"/>
                  <a:pt x="30551" y="1"/>
                  <a:pt x="2475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-185002" y="3112642"/>
            <a:ext cx="1256640" cy="489606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2294284" y="4835703"/>
            <a:ext cx="762434" cy="436279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8747712" y="186565"/>
            <a:ext cx="592522" cy="493043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 rot="-941758">
            <a:off x="8242993" y="4458909"/>
            <a:ext cx="289079" cy="28917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 rot="-4281277">
            <a:off x="618334" y="4485177"/>
            <a:ext cx="203332" cy="172204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 rot="-3418433">
            <a:off x="8634996" y="2037282"/>
            <a:ext cx="167857" cy="142183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8747700" y="2051045"/>
            <a:ext cx="926134" cy="361662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 rot="-941668">
            <a:off x="8357915" y="444205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/>
          <p:nvPr/>
        </p:nvSpPr>
        <p:spPr>
          <a:xfrm flipH="1">
            <a:off x="4133635" y="658907"/>
            <a:ext cx="1487069" cy="521094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 rot="444">
            <a:off x="1630474" y="1539125"/>
            <a:ext cx="4644300" cy="15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 txBox="1">
            <a:spLocks noGrp="1"/>
          </p:cNvSpPr>
          <p:nvPr>
            <p:ph type="subTitle" idx="1"/>
          </p:nvPr>
        </p:nvSpPr>
        <p:spPr>
          <a:xfrm>
            <a:off x="1839000" y="3248413"/>
            <a:ext cx="51057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392505" y="1955655"/>
            <a:ext cx="883473" cy="345002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 rot="-1365066">
            <a:off x="8779533" y="2276817"/>
            <a:ext cx="203328" cy="1722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-523982" y="3803282"/>
            <a:ext cx="1418569" cy="497090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-7393" y="540010"/>
            <a:ext cx="1948184" cy="525828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 rot="-2218025">
            <a:off x="8340534" y="4380157"/>
            <a:ext cx="289079" cy="289170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 rot="-941668">
            <a:off x="8034490" y="4622155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505320">
            <a:off x="8726290" y="277855"/>
            <a:ext cx="159994" cy="160039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 rot="505306">
            <a:off x="8208253" y="351053"/>
            <a:ext cx="288221" cy="28829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505305">
            <a:off x="321451" y="1185053"/>
            <a:ext cx="165873" cy="165894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2138645">
            <a:off x="697947" y="509167"/>
            <a:ext cx="284875" cy="24126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/>
          <p:nvPr/>
        </p:nvSpPr>
        <p:spPr>
          <a:xfrm rot="3195493" flipH="1">
            <a:off x="564655" y="4218432"/>
            <a:ext cx="190735" cy="16155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 rot="505305">
            <a:off x="2290076" y="5002203"/>
            <a:ext cx="165873" cy="165894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8643074" y="3773277"/>
            <a:ext cx="837846" cy="378018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5354639" y="-89980"/>
            <a:ext cx="814922" cy="356979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>
            <a:off x="6020925" y="4260120"/>
            <a:ext cx="1198754" cy="467053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3400525" y="4799412"/>
            <a:ext cx="565229" cy="470332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subTitle" idx="1"/>
          </p:nvPr>
        </p:nvSpPr>
        <p:spPr>
          <a:xfrm rot="288">
            <a:off x="1297150" y="2604500"/>
            <a:ext cx="35796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title"/>
          </p:nvPr>
        </p:nvSpPr>
        <p:spPr>
          <a:xfrm>
            <a:off x="1297150" y="2001050"/>
            <a:ext cx="3579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8392505" y="1955655"/>
            <a:ext cx="883473" cy="345002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"/>
          <p:cNvSpPr/>
          <p:nvPr/>
        </p:nvSpPr>
        <p:spPr>
          <a:xfrm rot="-1365066">
            <a:off x="8779533" y="2276817"/>
            <a:ext cx="203328" cy="17220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 flipH="1">
            <a:off x="4133635" y="658907"/>
            <a:ext cx="1487069" cy="521094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-523982" y="3803282"/>
            <a:ext cx="1418569" cy="497090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-7393" y="540010"/>
            <a:ext cx="1948184" cy="525828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 rot="505305">
            <a:off x="321451" y="1185053"/>
            <a:ext cx="165873" cy="165894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 rot="-2138645">
            <a:off x="697947" y="509167"/>
            <a:ext cx="284875" cy="241269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"/>
          <p:cNvSpPr/>
          <p:nvPr/>
        </p:nvSpPr>
        <p:spPr>
          <a:xfrm rot="3195493" flipH="1">
            <a:off x="564655" y="4218432"/>
            <a:ext cx="190735" cy="161557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"/>
          <p:cNvSpPr/>
          <p:nvPr/>
        </p:nvSpPr>
        <p:spPr>
          <a:xfrm rot="505305">
            <a:off x="2290076" y="5002203"/>
            <a:ext cx="165873" cy="165894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"/>
          <p:cNvSpPr/>
          <p:nvPr/>
        </p:nvSpPr>
        <p:spPr>
          <a:xfrm>
            <a:off x="8643074" y="3773277"/>
            <a:ext cx="837846" cy="378018"/>
          </a:xfrm>
          <a:custGeom>
            <a:avLst/>
            <a:gdLst/>
            <a:ahLst/>
            <a:cxnLst/>
            <a:rect l="l" t="t" r="r" b="b"/>
            <a:pathLst>
              <a:path w="52886" h="23861" extrusionOk="0">
                <a:moveTo>
                  <a:pt x="38513" y="1"/>
                </a:moveTo>
                <a:cubicBezTo>
                  <a:pt x="34875" y="1"/>
                  <a:pt x="31806" y="2424"/>
                  <a:pt x="30825" y="5743"/>
                </a:cubicBezTo>
                <a:cubicBezTo>
                  <a:pt x="30390" y="5415"/>
                  <a:pt x="29849" y="5219"/>
                  <a:pt x="29261" y="5219"/>
                </a:cubicBezTo>
                <a:cubicBezTo>
                  <a:pt x="27821" y="5219"/>
                  <a:pt x="26654" y="6386"/>
                  <a:pt x="26654" y="7826"/>
                </a:cubicBezTo>
                <a:cubicBezTo>
                  <a:pt x="26654" y="7838"/>
                  <a:pt x="26656" y="7851"/>
                  <a:pt x="26656" y="7864"/>
                </a:cubicBezTo>
                <a:cubicBezTo>
                  <a:pt x="26474" y="7881"/>
                  <a:pt x="26298" y="7911"/>
                  <a:pt x="26121" y="7939"/>
                </a:cubicBezTo>
                <a:cubicBezTo>
                  <a:pt x="24571" y="6801"/>
                  <a:pt x="22694" y="6087"/>
                  <a:pt x="20670" y="5982"/>
                </a:cubicBezTo>
                <a:cubicBezTo>
                  <a:pt x="20489" y="5973"/>
                  <a:pt x="20309" y="5968"/>
                  <a:pt x="20130" y="5968"/>
                </a:cubicBezTo>
                <a:cubicBezTo>
                  <a:pt x="15518" y="5968"/>
                  <a:pt x="11625" y="9041"/>
                  <a:pt x="10382" y="13251"/>
                </a:cubicBezTo>
                <a:cubicBezTo>
                  <a:pt x="9828" y="12835"/>
                  <a:pt x="9143" y="12585"/>
                  <a:pt x="8398" y="12585"/>
                </a:cubicBezTo>
                <a:cubicBezTo>
                  <a:pt x="6571" y="12585"/>
                  <a:pt x="5091" y="14065"/>
                  <a:pt x="5091" y="15892"/>
                </a:cubicBezTo>
                <a:cubicBezTo>
                  <a:pt x="5091" y="15908"/>
                  <a:pt x="5093" y="15924"/>
                  <a:pt x="5094" y="15940"/>
                </a:cubicBezTo>
                <a:cubicBezTo>
                  <a:pt x="5050" y="15944"/>
                  <a:pt x="5005" y="15948"/>
                  <a:pt x="4962" y="15953"/>
                </a:cubicBezTo>
                <a:cubicBezTo>
                  <a:pt x="0" y="16481"/>
                  <a:pt x="433" y="23860"/>
                  <a:pt x="5422" y="23860"/>
                </a:cubicBezTo>
                <a:lnTo>
                  <a:pt x="47573" y="23860"/>
                </a:lnTo>
                <a:cubicBezTo>
                  <a:pt x="50507" y="23860"/>
                  <a:pt x="52886" y="21482"/>
                  <a:pt x="52886" y="18548"/>
                </a:cubicBezTo>
                <a:cubicBezTo>
                  <a:pt x="52886" y="15777"/>
                  <a:pt x="50765" y="13505"/>
                  <a:pt x="48059" y="13259"/>
                </a:cubicBezTo>
                <a:cubicBezTo>
                  <a:pt x="48112" y="13069"/>
                  <a:pt x="48142" y="12870"/>
                  <a:pt x="48142" y="12662"/>
                </a:cubicBezTo>
                <a:cubicBezTo>
                  <a:pt x="48142" y="11513"/>
                  <a:pt x="47272" y="10566"/>
                  <a:pt x="46153" y="10445"/>
                </a:cubicBezTo>
                <a:cubicBezTo>
                  <a:pt x="46397" y="9680"/>
                  <a:pt x="46529" y="8864"/>
                  <a:pt x="46529" y="8017"/>
                </a:cubicBezTo>
                <a:cubicBezTo>
                  <a:pt x="46529" y="3590"/>
                  <a:pt x="42940" y="1"/>
                  <a:pt x="3851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>
            <a:off x="5354639" y="-89980"/>
            <a:ext cx="814922" cy="356979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>
            <a:off x="6020925" y="4260120"/>
            <a:ext cx="1198754" cy="467053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>
            <a:off x="3400525" y="4799412"/>
            <a:ext cx="565229" cy="470332"/>
          </a:xfrm>
          <a:custGeom>
            <a:avLst/>
            <a:gdLst/>
            <a:ahLst/>
            <a:cxnLst/>
            <a:rect l="l" t="t" r="r" b="b"/>
            <a:pathLst>
              <a:path w="35678" h="29688" extrusionOk="0">
                <a:moveTo>
                  <a:pt x="15326" y="0"/>
                </a:moveTo>
                <a:cubicBezTo>
                  <a:pt x="8982" y="0"/>
                  <a:pt x="3839" y="5143"/>
                  <a:pt x="3839" y="11487"/>
                </a:cubicBezTo>
                <a:cubicBezTo>
                  <a:pt x="3839" y="12380"/>
                  <a:pt x="3951" y="13245"/>
                  <a:pt x="4144" y="14080"/>
                </a:cubicBezTo>
                <a:cubicBezTo>
                  <a:pt x="1657" y="15568"/>
                  <a:pt x="0" y="18299"/>
                  <a:pt x="50" y="21420"/>
                </a:cubicBezTo>
                <a:cubicBezTo>
                  <a:pt x="123" y="26049"/>
                  <a:pt x="4065" y="29688"/>
                  <a:pt x="8695" y="29688"/>
                </a:cubicBezTo>
                <a:lnTo>
                  <a:pt x="26031" y="29688"/>
                </a:lnTo>
                <a:cubicBezTo>
                  <a:pt x="31359" y="29688"/>
                  <a:pt x="35678" y="25369"/>
                  <a:pt x="35678" y="20040"/>
                </a:cubicBezTo>
                <a:cubicBezTo>
                  <a:pt x="35678" y="16380"/>
                  <a:pt x="33639" y="13195"/>
                  <a:pt x="30635" y="11561"/>
                </a:cubicBezTo>
                <a:cubicBezTo>
                  <a:pt x="30873" y="11033"/>
                  <a:pt x="31010" y="10449"/>
                  <a:pt x="31010" y="9833"/>
                </a:cubicBezTo>
                <a:cubicBezTo>
                  <a:pt x="31010" y="7514"/>
                  <a:pt x="29130" y="5636"/>
                  <a:pt x="26812" y="5636"/>
                </a:cubicBezTo>
                <a:cubicBezTo>
                  <a:pt x="26299" y="5636"/>
                  <a:pt x="25811" y="5731"/>
                  <a:pt x="25357" y="5899"/>
                </a:cubicBezTo>
                <a:cubicBezTo>
                  <a:pt x="23394" y="2382"/>
                  <a:pt x="19640" y="0"/>
                  <a:pt x="15326" y="0"/>
                </a:cubicBezTo>
                <a:close/>
              </a:path>
            </a:pathLst>
          </a:custGeom>
          <a:solidFill>
            <a:srgbClr val="FFFFFF">
              <a:alpha val="65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2777475" y="3701007"/>
            <a:ext cx="1487069" cy="521094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/>
          <p:nvPr/>
        </p:nvSpPr>
        <p:spPr>
          <a:xfrm>
            <a:off x="-145684" y="698131"/>
            <a:ext cx="1302443" cy="568226"/>
          </a:xfrm>
          <a:custGeom>
            <a:avLst/>
            <a:gdLst/>
            <a:ahLst/>
            <a:cxnLst/>
            <a:rect l="l" t="t" r="r" b="b"/>
            <a:pathLst>
              <a:path w="78425" h="34215" extrusionOk="0">
                <a:moveTo>
                  <a:pt x="18079" y="0"/>
                </a:moveTo>
                <a:cubicBezTo>
                  <a:pt x="17728" y="0"/>
                  <a:pt x="17375" y="11"/>
                  <a:pt x="17020" y="35"/>
                </a:cubicBezTo>
                <a:cubicBezTo>
                  <a:pt x="9168" y="545"/>
                  <a:pt x="2807" y="6928"/>
                  <a:pt x="2317" y="14781"/>
                </a:cubicBezTo>
                <a:cubicBezTo>
                  <a:pt x="2021" y="19552"/>
                  <a:pt x="3844" y="23902"/>
                  <a:pt x="6935" y="26980"/>
                </a:cubicBezTo>
                <a:cubicBezTo>
                  <a:pt x="6413" y="26915"/>
                  <a:pt x="5883" y="26875"/>
                  <a:pt x="5343" y="26875"/>
                </a:cubicBezTo>
                <a:cubicBezTo>
                  <a:pt x="5130" y="26875"/>
                  <a:pt x="4919" y="26879"/>
                  <a:pt x="4708" y="26890"/>
                </a:cubicBezTo>
                <a:cubicBezTo>
                  <a:pt x="1" y="27121"/>
                  <a:pt x="264" y="34215"/>
                  <a:pt x="4978" y="34215"/>
                </a:cubicBezTo>
                <a:lnTo>
                  <a:pt x="70155" y="34215"/>
                </a:lnTo>
                <a:cubicBezTo>
                  <a:pt x="77821" y="34215"/>
                  <a:pt x="78425" y="22865"/>
                  <a:pt x="70795" y="22121"/>
                </a:cubicBezTo>
                <a:cubicBezTo>
                  <a:pt x="70719" y="22113"/>
                  <a:pt x="70641" y="22107"/>
                  <a:pt x="70565" y="22100"/>
                </a:cubicBezTo>
                <a:cubicBezTo>
                  <a:pt x="70573" y="21915"/>
                  <a:pt x="70579" y="21730"/>
                  <a:pt x="70579" y="21543"/>
                </a:cubicBezTo>
                <a:cubicBezTo>
                  <a:pt x="70579" y="14524"/>
                  <a:pt x="64889" y="8833"/>
                  <a:pt x="57870" y="8833"/>
                </a:cubicBezTo>
                <a:cubicBezTo>
                  <a:pt x="52490" y="8833"/>
                  <a:pt x="47894" y="12178"/>
                  <a:pt x="46039" y="16900"/>
                </a:cubicBezTo>
                <a:cubicBezTo>
                  <a:pt x="44580" y="15166"/>
                  <a:pt x="42397" y="14060"/>
                  <a:pt x="39953" y="14060"/>
                </a:cubicBezTo>
                <a:cubicBezTo>
                  <a:pt x="37486" y="14060"/>
                  <a:pt x="35281" y="15185"/>
                  <a:pt x="33822" y="16947"/>
                </a:cubicBezTo>
                <a:cubicBezTo>
                  <a:pt x="33850" y="16565"/>
                  <a:pt x="33869" y="16181"/>
                  <a:pt x="33869" y="15791"/>
                </a:cubicBezTo>
                <a:cubicBezTo>
                  <a:pt x="33869" y="7070"/>
                  <a:pt x="26800" y="0"/>
                  <a:pt x="18079" y="0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title"/>
          </p:nvPr>
        </p:nvSpPr>
        <p:spPr>
          <a:xfrm>
            <a:off x="2176200" y="540000"/>
            <a:ext cx="47916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title" idx="2"/>
          </p:nvPr>
        </p:nvSpPr>
        <p:spPr>
          <a:xfrm>
            <a:off x="1040738" y="2710975"/>
            <a:ext cx="1710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22"/>
          <p:cNvSpPr txBox="1">
            <a:spLocks noGrp="1"/>
          </p:cNvSpPr>
          <p:nvPr>
            <p:ph type="subTitle" idx="1"/>
          </p:nvPr>
        </p:nvSpPr>
        <p:spPr>
          <a:xfrm>
            <a:off x="793388" y="3295998"/>
            <a:ext cx="2204700" cy="8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2"/>
          <p:cNvSpPr txBox="1">
            <a:spLocks noGrp="1"/>
          </p:cNvSpPr>
          <p:nvPr>
            <p:ph type="title" idx="3"/>
          </p:nvPr>
        </p:nvSpPr>
        <p:spPr>
          <a:xfrm>
            <a:off x="3717000" y="2710975"/>
            <a:ext cx="1710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2" name="Google Shape;372;p22"/>
          <p:cNvSpPr txBox="1">
            <a:spLocks noGrp="1"/>
          </p:cNvSpPr>
          <p:nvPr>
            <p:ph type="subTitle" idx="4"/>
          </p:nvPr>
        </p:nvSpPr>
        <p:spPr>
          <a:xfrm>
            <a:off x="3470100" y="3295975"/>
            <a:ext cx="2203800" cy="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 idx="5"/>
          </p:nvPr>
        </p:nvSpPr>
        <p:spPr>
          <a:xfrm>
            <a:off x="6393238" y="2710975"/>
            <a:ext cx="1710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6"/>
          </p:nvPr>
        </p:nvSpPr>
        <p:spPr>
          <a:xfrm>
            <a:off x="6146338" y="3295993"/>
            <a:ext cx="2203800" cy="8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8853100" y="3431698"/>
            <a:ext cx="607253" cy="432609"/>
          </a:xfrm>
          <a:custGeom>
            <a:avLst/>
            <a:gdLst/>
            <a:ahLst/>
            <a:cxnLst/>
            <a:rect l="l" t="t" r="r" b="b"/>
            <a:pathLst>
              <a:path w="36565" h="26049" extrusionOk="0">
                <a:moveTo>
                  <a:pt x="15691" y="1"/>
                </a:moveTo>
                <a:cubicBezTo>
                  <a:pt x="10857" y="1"/>
                  <a:pt x="6940" y="3919"/>
                  <a:pt x="6940" y="8753"/>
                </a:cubicBezTo>
                <a:cubicBezTo>
                  <a:pt x="6940" y="9677"/>
                  <a:pt x="7084" y="10568"/>
                  <a:pt x="7349" y="11405"/>
                </a:cubicBezTo>
                <a:cubicBezTo>
                  <a:pt x="6129" y="11535"/>
                  <a:pt x="5178" y="12568"/>
                  <a:pt x="5178" y="13824"/>
                </a:cubicBezTo>
                <a:cubicBezTo>
                  <a:pt x="5178" y="14050"/>
                  <a:pt x="5212" y="14267"/>
                  <a:pt x="5269" y="14476"/>
                </a:cubicBezTo>
                <a:cubicBezTo>
                  <a:pt x="2315" y="14744"/>
                  <a:pt x="0" y="17225"/>
                  <a:pt x="0" y="20249"/>
                </a:cubicBezTo>
                <a:cubicBezTo>
                  <a:pt x="0" y="23452"/>
                  <a:pt x="2596" y="26048"/>
                  <a:pt x="5800" y="26048"/>
                </a:cubicBezTo>
                <a:lnTo>
                  <a:pt x="27812" y="26048"/>
                </a:lnTo>
                <a:cubicBezTo>
                  <a:pt x="32646" y="26048"/>
                  <a:pt x="36564" y="22131"/>
                  <a:pt x="36564" y="17297"/>
                </a:cubicBezTo>
                <a:cubicBezTo>
                  <a:pt x="36563" y="12741"/>
                  <a:pt x="33082" y="8999"/>
                  <a:pt x="28634" y="8585"/>
                </a:cubicBezTo>
                <a:cubicBezTo>
                  <a:pt x="28635" y="8571"/>
                  <a:pt x="28636" y="8558"/>
                  <a:pt x="28636" y="8544"/>
                </a:cubicBezTo>
                <a:cubicBezTo>
                  <a:pt x="28636" y="6971"/>
                  <a:pt x="27363" y="5697"/>
                  <a:pt x="25790" y="5697"/>
                </a:cubicBezTo>
                <a:cubicBezTo>
                  <a:pt x="25149" y="5697"/>
                  <a:pt x="24559" y="5912"/>
                  <a:pt x="24083" y="6270"/>
                </a:cubicBezTo>
                <a:cubicBezTo>
                  <a:pt x="23012" y="2646"/>
                  <a:pt x="19661" y="1"/>
                  <a:pt x="15691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925419" y="1370860"/>
            <a:ext cx="854273" cy="374217"/>
          </a:xfrm>
          <a:custGeom>
            <a:avLst/>
            <a:gdLst/>
            <a:ahLst/>
            <a:cxnLst/>
            <a:rect l="l" t="t" r="r" b="b"/>
            <a:pathLst>
              <a:path w="51439" h="22533" extrusionOk="0">
                <a:moveTo>
                  <a:pt x="25363" y="1"/>
                </a:moveTo>
                <a:cubicBezTo>
                  <a:pt x="19552" y="1"/>
                  <a:pt x="14645" y="3862"/>
                  <a:pt x="13079" y="9165"/>
                </a:cubicBezTo>
                <a:cubicBezTo>
                  <a:pt x="12382" y="8642"/>
                  <a:pt x="11519" y="8326"/>
                  <a:pt x="10580" y="8326"/>
                </a:cubicBezTo>
                <a:cubicBezTo>
                  <a:pt x="8279" y="8326"/>
                  <a:pt x="6414" y="10192"/>
                  <a:pt x="6414" y="12492"/>
                </a:cubicBezTo>
                <a:cubicBezTo>
                  <a:pt x="6414" y="12512"/>
                  <a:pt x="6418" y="12533"/>
                  <a:pt x="6418" y="12553"/>
                </a:cubicBezTo>
                <a:cubicBezTo>
                  <a:pt x="6362" y="12558"/>
                  <a:pt x="6306" y="12564"/>
                  <a:pt x="6251" y="12570"/>
                </a:cubicBezTo>
                <a:cubicBezTo>
                  <a:pt x="0" y="13236"/>
                  <a:pt x="545" y="22532"/>
                  <a:pt x="6831" y="22532"/>
                </a:cubicBezTo>
                <a:lnTo>
                  <a:pt x="44606" y="22532"/>
                </a:lnTo>
                <a:cubicBezTo>
                  <a:pt x="50893" y="22532"/>
                  <a:pt x="51439" y="13236"/>
                  <a:pt x="45187" y="12570"/>
                </a:cubicBezTo>
                <a:cubicBezTo>
                  <a:pt x="45132" y="12564"/>
                  <a:pt x="45077" y="12559"/>
                  <a:pt x="45020" y="12553"/>
                </a:cubicBezTo>
                <a:cubicBezTo>
                  <a:pt x="45020" y="12533"/>
                  <a:pt x="45024" y="12512"/>
                  <a:pt x="45024" y="12492"/>
                </a:cubicBezTo>
                <a:cubicBezTo>
                  <a:pt x="45024" y="10192"/>
                  <a:pt x="43159" y="8326"/>
                  <a:pt x="40859" y="8326"/>
                </a:cubicBezTo>
                <a:cubicBezTo>
                  <a:pt x="39919" y="8326"/>
                  <a:pt x="39056" y="8642"/>
                  <a:pt x="38359" y="9165"/>
                </a:cubicBezTo>
                <a:cubicBezTo>
                  <a:pt x="36793" y="3862"/>
                  <a:pt x="31886" y="1"/>
                  <a:pt x="26074" y="1"/>
                </a:cubicBezTo>
                <a:cubicBezTo>
                  <a:pt x="25956" y="1"/>
                  <a:pt x="25837" y="2"/>
                  <a:pt x="25718" y="5"/>
                </a:cubicBezTo>
                <a:cubicBezTo>
                  <a:pt x="25599" y="2"/>
                  <a:pt x="25481" y="1"/>
                  <a:pt x="2536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265089" y="4230186"/>
            <a:ext cx="2042257" cy="551220"/>
          </a:xfrm>
          <a:custGeom>
            <a:avLst/>
            <a:gdLst/>
            <a:ahLst/>
            <a:cxnLst/>
            <a:rect l="l" t="t" r="r" b="b"/>
            <a:pathLst>
              <a:path w="122972" h="33191" extrusionOk="0">
                <a:moveTo>
                  <a:pt x="19994" y="1"/>
                </a:moveTo>
                <a:cubicBezTo>
                  <a:pt x="13835" y="1"/>
                  <a:pt x="8843" y="4994"/>
                  <a:pt x="8843" y="11152"/>
                </a:cubicBezTo>
                <a:cubicBezTo>
                  <a:pt x="8843" y="12331"/>
                  <a:pt x="9027" y="13465"/>
                  <a:pt x="9365" y="14531"/>
                </a:cubicBezTo>
                <a:cubicBezTo>
                  <a:pt x="7811" y="14699"/>
                  <a:pt x="6599" y="16014"/>
                  <a:pt x="6599" y="17613"/>
                </a:cubicBezTo>
                <a:cubicBezTo>
                  <a:pt x="6599" y="17901"/>
                  <a:pt x="6642" y="18179"/>
                  <a:pt x="6715" y="18444"/>
                </a:cubicBezTo>
                <a:cubicBezTo>
                  <a:pt x="2951" y="18786"/>
                  <a:pt x="2" y="21947"/>
                  <a:pt x="0" y="25801"/>
                </a:cubicBezTo>
                <a:cubicBezTo>
                  <a:pt x="0" y="29882"/>
                  <a:pt x="3309" y="33190"/>
                  <a:pt x="7391" y="33190"/>
                </a:cubicBezTo>
                <a:lnTo>
                  <a:pt x="118561" y="33190"/>
                </a:lnTo>
                <a:cubicBezTo>
                  <a:pt x="120997" y="33190"/>
                  <a:pt x="122972" y="31215"/>
                  <a:pt x="122972" y="28779"/>
                </a:cubicBezTo>
                <a:cubicBezTo>
                  <a:pt x="122972" y="26343"/>
                  <a:pt x="120997" y="24369"/>
                  <a:pt x="118561" y="24369"/>
                </a:cubicBezTo>
                <a:lnTo>
                  <a:pt x="117486" y="24369"/>
                </a:lnTo>
                <a:cubicBezTo>
                  <a:pt x="117067" y="24369"/>
                  <a:pt x="116662" y="24431"/>
                  <a:pt x="116278" y="24540"/>
                </a:cubicBezTo>
                <a:cubicBezTo>
                  <a:pt x="115868" y="20603"/>
                  <a:pt x="112539" y="17533"/>
                  <a:pt x="108493" y="17533"/>
                </a:cubicBezTo>
                <a:cubicBezTo>
                  <a:pt x="106308" y="17533"/>
                  <a:pt x="104332" y="18429"/>
                  <a:pt x="102913" y="19872"/>
                </a:cubicBezTo>
                <a:cubicBezTo>
                  <a:pt x="102438" y="19724"/>
                  <a:pt x="101934" y="19645"/>
                  <a:pt x="101411" y="19645"/>
                </a:cubicBezTo>
                <a:cubicBezTo>
                  <a:pt x="99760" y="19645"/>
                  <a:pt x="98299" y="20442"/>
                  <a:pt x="97378" y="21668"/>
                </a:cubicBezTo>
                <a:cubicBezTo>
                  <a:pt x="96427" y="20922"/>
                  <a:pt x="95264" y="20435"/>
                  <a:pt x="93992" y="20319"/>
                </a:cubicBezTo>
                <a:cubicBezTo>
                  <a:pt x="94055" y="20088"/>
                  <a:pt x="94093" y="19846"/>
                  <a:pt x="94093" y="19594"/>
                </a:cubicBezTo>
                <a:cubicBezTo>
                  <a:pt x="94093" y="18197"/>
                  <a:pt x="93036" y="17050"/>
                  <a:pt x="91679" y="16903"/>
                </a:cubicBezTo>
                <a:cubicBezTo>
                  <a:pt x="92036" y="15777"/>
                  <a:pt x="92196" y="14564"/>
                  <a:pt x="92113" y="13301"/>
                </a:cubicBezTo>
                <a:cubicBezTo>
                  <a:pt x="91793" y="8424"/>
                  <a:pt x="87800" y="4486"/>
                  <a:pt x="82918" y="4234"/>
                </a:cubicBezTo>
                <a:cubicBezTo>
                  <a:pt x="82745" y="4225"/>
                  <a:pt x="82573" y="4220"/>
                  <a:pt x="82401" y="4220"/>
                </a:cubicBezTo>
                <a:cubicBezTo>
                  <a:pt x="77985" y="4220"/>
                  <a:pt x="74258" y="7163"/>
                  <a:pt x="73067" y="11193"/>
                </a:cubicBezTo>
                <a:cubicBezTo>
                  <a:pt x="72538" y="10795"/>
                  <a:pt x="71882" y="10556"/>
                  <a:pt x="71169" y="10556"/>
                </a:cubicBezTo>
                <a:cubicBezTo>
                  <a:pt x="69420" y="10556"/>
                  <a:pt x="68003" y="11973"/>
                  <a:pt x="68003" y="13722"/>
                </a:cubicBezTo>
                <a:cubicBezTo>
                  <a:pt x="68003" y="13736"/>
                  <a:pt x="68005" y="13752"/>
                  <a:pt x="68005" y="13767"/>
                </a:cubicBezTo>
                <a:cubicBezTo>
                  <a:pt x="67785" y="13788"/>
                  <a:pt x="67570" y="13825"/>
                  <a:pt x="67354" y="13860"/>
                </a:cubicBezTo>
                <a:cubicBezTo>
                  <a:pt x="65474" y="12477"/>
                  <a:pt x="63195" y="11612"/>
                  <a:pt x="60736" y="11484"/>
                </a:cubicBezTo>
                <a:cubicBezTo>
                  <a:pt x="60519" y="11473"/>
                  <a:pt x="60303" y="11467"/>
                  <a:pt x="60088" y="11467"/>
                </a:cubicBezTo>
                <a:cubicBezTo>
                  <a:pt x="58456" y="11467"/>
                  <a:pt x="56900" y="11787"/>
                  <a:pt x="55475" y="12361"/>
                </a:cubicBezTo>
                <a:cubicBezTo>
                  <a:pt x="52923" y="9853"/>
                  <a:pt x="49426" y="8303"/>
                  <a:pt x="45566" y="8303"/>
                </a:cubicBezTo>
                <a:cubicBezTo>
                  <a:pt x="45316" y="8303"/>
                  <a:pt x="45066" y="8310"/>
                  <a:pt x="44813" y="8323"/>
                </a:cubicBezTo>
                <a:cubicBezTo>
                  <a:pt x="41997" y="8468"/>
                  <a:pt x="39387" y="9460"/>
                  <a:pt x="37231" y="11045"/>
                </a:cubicBezTo>
                <a:cubicBezTo>
                  <a:pt x="36985" y="11004"/>
                  <a:pt x="36739" y="10963"/>
                  <a:pt x="36487" y="10938"/>
                </a:cubicBezTo>
                <a:cubicBezTo>
                  <a:pt x="36487" y="10921"/>
                  <a:pt x="36489" y="10903"/>
                  <a:pt x="36489" y="10885"/>
                </a:cubicBezTo>
                <a:cubicBezTo>
                  <a:pt x="36489" y="8883"/>
                  <a:pt x="34866" y="7259"/>
                  <a:pt x="32863" y="7259"/>
                </a:cubicBezTo>
                <a:cubicBezTo>
                  <a:pt x="32045" y="7259"/>
                  <a:pt x="31293" y="7533"/>
                  <a:pt x="30687" y="7989"/>
                </a:cubicBezTo>
                <a:cubicBezTo>
                  <a:pt x="29324" y="3371"/>
                  <a:pt x="25054" y="1"/>
                  <a:pt x="1999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7596448" y="1506392"/>
            <a:ext cx="1256640" cy="489606"/>
          </a:xfrm>
          <a:custGeom>
            <a:avLst/>
            <a:gdLst/>
            <a:ahLst/>
            <a:cxnLst/>
            <a:rect l="l" t="t" r="r" b="b"/>
            <a:pathLst>
              <a:path w="75667" h="29481" extrusionOk="0">
                <a:moveTo>
                  <a:pt x="41734" y="1"/>
                </a:moveTo>
                <a:cubicBezTo>
                  <a:pt x="35124" y="1"/>
                  <a:pt x="29629" y="4758"/>
                  <a:pt x="28475" y="11035"/>
                </a:cubicBezTo>
                <a:cubicBezTo>
                  <a:pt x="28087" y="9925"/>
                  <a:pt x="27033" y="9129"/>
                  <a:pt x="25792" y="9129"/>
                </a:cubicBezTo>
                <a:cubicBezTo>
                  <a:pt x="25150" y="9129"/>
                  <a:pt x="24560" y="9343"/>
                  <a:pt x="24083" y="9701"/>
                </a:cubicBezTo>
                <a:cubicBezTo>
                  <a:pt x="23014" y="6078"/>
                  <a:pt x="19663" y="3432"/>
                  <a:pt x="15691" y="3432"/>
                </a:cubicBezTo>
                <a:cubicBezTo>
                  <a:pt x="10859" y="3432"/>
                  <a:pt x="6940" y="7350"/>
                  <a:pt x="6940" y="12184"/>
                </a:cubicBezTo>
                <a:cubicBezTo>
                  <a:pt x="6940" y="13108"/>
                  <a:pt x="7085" y="13999"/>
                  <a:pt x="7350" y="14836"/>
                </a:cubicBezTo>
                <a:cubicBezTo>
                  <a:pt x="6130" y="14967"/>
                  <a:pt x="5180" y="15999"/>
                  <a:pt x="5180" y="17255"/>
                </a:cubicBezTo>
                <a:cubicBezTo>
                  <a:pt x="5180" y="17481"/>
                  <a:pt x="5213" y="17699"/>
                  <a:pt x="5271" y="17907"/>
                </a:cubicBezTo>
                <a:cubicBezTo>
                  <a:pt x="2317" y="18175"/>
                  <a:pt x="1" y="20656"/>
                  <a:pt x="1" y="23680"/>
                </a:cubicBezTo>
                <a:cubicBezTo>
                  <a:pt x="1" y="26883"/>
                  <a:pt x="2598" y="29480"/>
                  <a:pt x="5801" y="29480"/>
                </a:cubicBezTo>
                <a:lnTo>
                  <a:pt x="70898" y="29480"/>
                </a:lnTo>
                <a:cubicBezTo>
                  <a:pt x="75286" y="29479"/>
                  <a:pt x="75667" y="22989"/>
                  <a:pt x="71303" y="22524"/>
                </a:cubicBezTo>
                <a:cubicBezTo>
                  <a:pt x="71264" y="22519"/>
                  <a:pt x="71225" y="22516"/>
                  <a:pt x="71186" y="22512"/>
                </a:cubicBezTo>
                <a:cubicBezTo>
                  <a:pt x="71187" y="22498"/>
                  <a:pt x="71189" y="22484"/>
                  <a:pt x="71189" y="22469"/>
                </a:cubicBezTo>
                <a:cubicBezTo>
                  <a:pt x="71189" y="20864"/>
                  <a:pt x="69886" y="19562"/>
                  <a:pt x="68280" y="19562"/>
                </a:cubicBezTo>
                <a:cubicBezTo>
                  <a:pt x="67625" y="19562"/>
                  <a:pt x="67022" y="19781"/>
                  <a:pt x="66536" y="20147"/>
                </a:cubicBezTo>
                <a:cubicBezTo>
                  <a:pt x="65442" y="16445"/>
                  <a:pt x="62017" y="13741"/>
                  <a:pt x="57961" y="13741"/>
                </a:cubicBezTo>
                <a:cubicBezTo>
                  <a:pt x="57803" y="13741"/>
                  <a:pt x="57645" y="13745"/>
                  <a:pt x="57485" y="13753"/>
                </a:cubicBezTo>
                <a:cubicBezTo>
                  <a:pt x="56692" y="13795"/>
                  <a:pt x="55928" y="13947"/>
                  <a:pt x="55201" y="14186"/>
                </a:cubicBezTo>
                <a:cubicBezTo>
                  <a:pt x="55213" y="13954"/>
                  <a:pt x="55219" y="13721"/>
                  <a:pt x="55219" y="13486"/>
                </a:cubicBezTo>
                <a:cubicBezTo>
                  <a:pt x="55219" y="6038"/>
                  <a:pt x="49181" y="1"/>
                  <a:pt x="41734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385250" y="4874245"/>
            <a:ext cx="926134" cy="361662"/>
          </a:xfrm>
          <a:custGeom>
            <a:avLst/>
            <a:gdLst/>
            <a:ahLst/>
            <a:cxnLst/>
            <a:rect l="l" t="t" r="r" b="b"/>
            <a:pathLst>
              <a:path w="55766" h="21777" extrusionOk="0">
                <a:moveTo>
                  <a:pt x="21776" y="1"/>
                </a:moveTo>
                <a:cubicBezTo>
                  <a:pt x="16677" y="1"/>
                  <a:pt x="12544" y="4135"/>
                  <a:pt x="12544" y="9234"/>
                </a:cubicBezTo>
                <a:cubicBezTo>
                  <a:pt x="11523" y="9234"/>
                  <a:pt x="10627" y="9756"/>
                  <a:pt x="10101" y="10547"/>
                </a:cubicBezTo>
                <a:cubicBezTo>
                  <a:pt x="9042" y="9727"/>
                  <a:pt x="7715" y="9234"/>
                  <a:pt x="6272" y="9234"/>
                </a:cubicBezTo>
                <a:cubicBezTo>
                  <a:pt x="2808" y="9234"/>
                  <a:pt x="1" y="12042"/>
                  <a:pt x="1" y="15504"/>
                </a:cubicBezTo>
                <a:cubicBezTo>
                  <a:pt x="1" y="18968"/>
                  <a:pt x="2808" y="21776"/>
                  <a:pt x="6272" y="21776"/>
                </a:cubicBezTo>
                <a:lnTo>
                  <a:pt x="52406" y="21776"/>
                </a:lnTo>
                <a:cubicBezTo>
                  <a:pt x="54262" y="21776"/>
                  <a:pt x="55766" y="20272"/>
                  <a:pt x="55766" y="18417"/>
                </a:cubicBezTo>
                <a:cubicBezTo>
                  <a:pt x="55766" y="16699"/>
                  <a:pt x="54477" y="15286"/>
                  <a:pt x="52814" y="15084"/>
                </a:cubicBezTo>
                <a:cubicBezTo>
                  <a:pt x="53296" y="14109"/>
                  <a:pt x="53573" y="13016"/>
                  <a:pt x="53573" y="11856"/>
                </a:cubicBezTo>
                <a:cubicBezTo>
                  <a:pt x="53573" y="7823"/>
                  <a:pt x="50303" y="4553"/>
                  <a:pt x="46270" y="4553"/>
                </a:cubicBezTo>
                <a:cubicBezTo>
                  <a:pt x="43181" y="4553"/>
                  <a:pt x="40547" y="6474"/>
                  <a:pt x="39480" y="9184"/>
                </a:cubicBezTo>
                <a:cubicBezTo>
                  <a:pt x="38052" y="7968"/>
                  <a:pt x="36207" y="7230"/>
                  <a:pt x="34185" y="7230"/>
                </a:cubicBezTo>
                <a:cubicBezTo>
                  <a:pt x="33018" y="7230"/>
                  <a:pt x="31909" y="7480"/>
                  <a:pt x="30905" y="7921"/>
                </a:cubicBezTo>
                <a:cubicBezTo>
                  <a:pt x="30266" y="3446"/>
                  <a:pt x="26428" y="1"/>
                  <a:pt x="21776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5480725" y="-245468"/>
            <a:ext cx="1487069" cy="521094"/>
          </a:xfrm>
          <a:custGeom>
            <a:avLst/>
            <a:gdLst/>
            <a:ahLst/>
            <a:cxnLst/>
            <a:rect l="l" t="t" r="r" b="b"/>
            <a:pathLst>
              <a:path w="89542" h="31377" extrusionOk="0">
                <a:moveTo>
                  <a:pt x="43940" y="1"/>
                </a:moveTo>
                <a:cubicBezTo>
                  <a:pt x="43754" y="1"/>
                  <a:pt x="43567" y="6"/>
                  <a:pt x="43379" y="15"/>
                </a:cubicBezTo>
                <a:cubicBezTo>
                  <a:pt x="38092" y="289"/>
                  <a:pt x="33768" y="4553"/>
                  <a:pt x="33421" y="9836"/>
                </a:cubicBezTo>
                <a:cubicBezTo>
                  <a:pt x="33331" y="11202"/>
                  <a:pt x="33505" y="12517"/>
                  <a:pt x="33891" y="13736"/>
                </a:cubicBezTo>
                <a:cubicBezTo>
                  <a:pt x="32422" y="13894"/>
                  <a:pt x="31277" y="15139"/>
                  <a:pt x="31277" y="16650"/>
                </a:cubicBezTo>
                <a:cubicBezTo>
                  <a:pt x="31277" y="16923"/>
                  <a:pt x="31317" y="17186"/>
                  <a:pt x="31386" y="17436"/>
                </a:cubicBezTo>
                <a:cubicBezTo>
                  <a:pt x="30008" y="17561"/>
                  <a:pt x="28749" y="18090"/>
                  <a:pt x="27719" y="18897"/>
                </a:cubicBezTo>
                <a:cubicBezTo>
                  <a:pt x="26723" y="17570"/>
                  <a:pt x="25139" y="16706"/>
                  <a:pt x="23351" y="16706"/>
                </a:cubicBezTo>
                <a:cubicBezTo>
                  <a:pt x="22785" y="16706"/>
                  <a:pt x="22238" y="16792"/>
                  <a:pt x="21724" y="16953"/>
                </a:cubicBezTo>
                <a:cubicBezTo>
                  <a:pt x="20187" y="15388"/>
                  <a:pt x="18048" y="14419"/>
                  <a:pt x="15681" y="14419"/>
                </a:cubicBezTo>
                <a:cubicBezTo>
                  <a:pt x="11299" y="14419"/>
                  <a:pt x="7694" y="17744"/>
                  <a:pt x="7250" y="22008"/>
                </a:cubicBezTo>
                <a:cubicBezTo>
                  <a:pt x="6833" y="21889"/>
                  <a:pt x="6396" y="21822"/>
                  <a:pt x="5941" y="21822"/>
                </a:cubicBezTo>
                <a:lnTo>
                  <a:pt x="4778" y="21822"/>
                </a:lnTo>
                <a:cubicBezTo>
                  <a:pt x="2139" y="21822"/>
                  <a:pt x="0" y="23961"/>
                  <a:pt x="0" y="26600"/>
                </a:cubicBezTo>
                <a:cubicBezTo>
                  <a:pt x="0" y="29238"/>
                  <a:pt x="2139" y="31376"/>
                  <a:pt x="4778" y="31376"/>
                </a:cubicBezTo>
                <a:lnTo>
                  <a:pt x="87241" y="31376"/>
                </a:lnTo>
                <a:cubicBezTo>
                  <a:pt x="88511" y="31376"/>
                  <a:pt x="89541" y="30346"/>
                  <a:pt x="89541" y="29076"/>
                </a:cubicBezTo>
                <a:lnTo>
                  <a:pt x="89541" y="29033"/>
                </a:lnTo>
                <a:cubicBezTo>
                  <a:pt x="89541" y="27763"/>
                  <a:pt x="88511" y="26733"/>
                  <a:pt x="87241" y="26733"/>
                </a:cubicBezTo>
                <a:cubicBezTo>
                  <a:pt x="88432" y="25161"/>
                  <a:pt x="89077" y="23151"/>
                  <a:pt x="88881" y="20986"/>
                </a:cubicBezTo>
                <a:cubicBezTo>
                  <a:pt x="88513" y="16926"/>
                  <a:pt x="85287" y="13789"/>
                  <a:pt x="81220" y="13524"/>
                </a:cubicBezTo>
                <a:cubicBezTo>
                  <a:pt x="81036" y="13512"/>
                  <a:pt x="80853" y="13506"/>
                  <a:pt x="80671" y="13506"/>
                </a:cubicBezTo>
                <a:cubicBezTo>
                  <a:pt x="79099" y="13506"/>
                  <a:pt x="77631" y="13948"/>
                  <a:pt x="76380" y="14711"/>
                </a:cubicBezTo>
                <a:cubicBezTo>
                  <a:pt x="75656" y="9839"/>
                  <a:pt x="71468" y="6098"/>
                  <a:pt x="66395" y="6098"/>
                </a:cubicBezTo>
                <a:cubicBezTo>
                  <a:pt x="63623" y="6098"/>
                  <a:pt x="61114" y="7215"/>
                  <a:pt x="59288" y="9021"/>
                </a:cubicBezTo>
                <a:cubicBezTo>
                  <a:pt x="58783" y="7757"/>
                  <a:pt x="57549" y="6862"/>
                  <a:pt x="56105" y="6862"/>
                </a:cubicBezTo>
                <a:cubicBezTo>
                  <a:pt x="55332" y="6862"/>
                  <a:pt x="54622" y="7121"/>
                  <a:pt x="54048" y="7553"/>
                </a:cubicBezTo>
                <a:cubicBezTo>
                  <a:pt x="52759" y="3187"/>
                  <a:pt x="48723" y="1"/>
                  <a:pt x="43940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6266759" y="4867878"/>
            <a:ext cx="762434" cy="436279"/>
          </a:xfrm>
          <a:custGeom>
            <a:avLst/>
            <a:gdLst/>
            <a:ahLst/>
            <a:cxnLst/>
            <a:rect l="l" t="t" r="r" b="b"/>
            <a:pathLst>
              <a:path w="45909" h="26270" extrusionOk="0">
                <a:moveTo>
                  <a:pt x="30083" y="1"/>
                </a:moveTo>
                <a:cubicBezTo>
                  <a:pt x="26157" y="1"/>
                  <a:pt x="22838" y="2567"/>
                  <a:pt x="21692" y="6112"/>
                </a:cubicBezTo>
                <a:cubicBezTo>
                  <a:pt x="21001" y="5544"/>
                  <a:pt x="20115" y="5202"/>
                  <a:pt x="19151" y="5202"/>
                </a:cubicBezTo>
                <a:cubicBezTo>
                  <a:pt x="17284" y="5202"/>
                  <a:pt x="15721" y="6481"/>
                  <a:pt x="15276" y="8209"/>
                </a:cubicBezTo>
                <a:cubicBezTo>
                  <a:pt x="13720" y="7176"/>
                  <a:pt x="11860" y="6567"/>
                  <a:pt x="9852" y="6567"/>
                </a:cubicBezTo>
                <a:cubicBezTo>
                  <a:pt x="4411" y="6567"/>
                  <a:pt x="1" y="10979"/>
                  <a:pt x="1" y="16419"/>
                </a:cubicBezTo>
                <a:cubicBezTo>
                  <a:pt x="1" y="21860"/>
                  <a:pt x="4411" y="26270"/>
                  <a:pt x="9852" y="26270"/>
                </a:cubicBezTo>
                <a:lnTo>
                  <a:pt x="40058" y="26270"/>
                </a:lnTo>
                <a:cubicBezTo>
                  <a:pt x="43289" y="26270"/>
                  <a:pt x="45907" y="23651"/>
                  <a:pt x="45907" y="20421"/>
                </a:cubicBezTo>
                <a:cubicBezTo>
                  <a:pt x="45908" y="17371"/>
                  <a:pt x="43573" y="14869"/>
                  <a:pt x="40594" y="14599"/>
                </a:cubicBezTo>
                <a:cubicBezTo>
                  <a:pt x="40652" y="14388"/>
                  <a:pt x="40685" y="14168"/>
                  <a:pt x="40685" y="13940"/>
                </a:cubicBezTo>
                <a:cubicBezTo>
                  <a:pt x="40685" y="12674"/>
                  <a:pt x="39727" y="11634"/>
                  <a:pt x="38496" y="11501"/>
                </a:cubicBezTo>
                <a:cubicBezTo>
                  <a:pt x="38764" y="10657"/>
                  <a:pt x="38909" y="9759"/>
                  <a:pt x="38909" y="8826"/>
                </a:cubicBezTo>
                <a:cubicBezTo>
                  <a:pt x="38909" y="3952"/>
                  <a:pt x="34958" y="1"/>
                  <a:pt x="30083" y="1"/>
                </a:cubicBezTo>
                <a:close/>
              </a:path>
            </a:pathLst>
          </a:custGeom>
          <a:solidFill>
            <a:srgbClr val="FFFFFF">
              <a:alpha val="68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2"/>
          <p:cNvSpPr/>
          <p:nvPr/>
        </p:nvSpPr>
        <p:spPr>
          <a:xfrm rot="-941668">
            <a:off x="1326240" y="4313855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2"/>
          <p:cNvSpPr/>
          <p:nvPr/>
        </p:nvSpPr>
        <p:spPr>
          <a:xfrm rot="-941668">
            <a:off x="8001590" y="1566380"/>
            <a:ext cx="159993" cy="160041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2"/>
          <p:cNvSpPr/>
          <p:nvPr/>
        </p:nvSpPr>
        <p:spPr>
          <a:xfrm rot="505306">
            <a:off x="8279891" y="4390566"/>
            <a:ext cx="288221" cy="288293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"/>
          <p:cNvSpPr/>
          <p:nvPr/>
        </p:nvSpPr>
        <p:spPr>
          <a:xfrm rot="505449">
            <a:off x="4035453" y="1969944"/>
            <a:ext cx="147446" cy="147512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"/>
          <p:cNvSpPr/>
          <p:nvPr/>
        </p:nvSpPr>
        <p:spPr>
          <a:xfrm rot="-1991404">
            <a:off x="5859598" y="3861123"/>
            <a:ext cx="203333" cy="172210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 rot="-4281277">
            <a:off x="2965872" y="4641252"/>
            <a:ext cx="203332" cy="172204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 rot="-4621212">
            <a:off x="8636867" y="-70825"/>
            <a:ext cx="394059" cy="333745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 rot="-2138764">
            <a:off x="664161" y="589583"/>
            <a:ext cx="347389" cy="294220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 rot="-4730241">
            <a:off x="575114" y="803739"/>
            <a:ext cx="232584" cy="197008"/>
          </a:xfrm>
          <a:custGeom>
            <a:avLst/>
            <a:gdLst/>
            <a:ahLst/>
            <a:cxnLst/>
            <a:rect l="l" t="t" r="r" b="b"/>
            <a:pathLst>
              <a:path w="5725" h="4849" extrusionOk="0">
                <a:moveTo>
                  <a:pt x="4692" y="1"/>
                </a:moveTo>
                <a:lnTo>
                  <a:pt x="2500" y="1505"/>
                </a:lnTo>
                <a:lnTo>
                  <a:pt x="1785" y="2001"/>
                </a:lnTo>
                <a:lnTo>
                  <a:pt x="2348" y="3103"/>
                </a:lnTo>
                <a:lnTo>
                  <a:pt x="0" y="4848"/>
                </a:lnTo>
                <a:lnTo>
                  <a:pt x="3547" y="3706"/>
                </a:lnTo>
                <a:lnTo>
                  <a:pt x="3097" y="2723"/>
                </a:lnTo>
                <a:lnTo>
                  <a:pt x="5725" y="1784"/>
                </a:lnTo>
                <a:lnTo>
                  <a:pt x="469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 rot="505493">
            <a:off x="970251" y="1499655"/>
            <a:ext cx="77797" cy="77836"/>
          </a:xfrm>
          <a:custGeom>
            <a:avLst/>
            <a:gdLst/>
            <a:ahLst/>
            <a:cxnLst/>
            <a:rect l="l" t="t" r="r" b="b"/>
            <a:pathLst>
              <a:path w="3441" h="3442" extrusionOk="0">
                <a:moveTo>
                  <a:pt x="1720" y="1"/>
                </a:moveTo>
                <a:lnTo>
                  <a:pt x="1304" y="1305"/>
                </a:lnTo>
                <a:lnTo>
                  <a:pt x="0" y="1721"/>
                </a:lnTo>
                <a:lnTo>
                  <a:pt x="1304" y="2137"/>
                </a:lnTo>
                <a:lnTo>
                  <a:pt x="1720" y="3441"/>
                </a:lnTo>
                <a:lnTo>
                  <a:pt x="2138" y="2137"/>
                </a:lnTo>
                <a:lnTo>
                  <a:pt x="3440" y="1721"/>
                </a:lnTo>
                <a:lnTo>
                  <a:pt x="2138" y="1305"/>
                </a:lnTo>
                <a:lnTo>
                  <a:pt x="17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176200" y="540000"/>
            <a:ext cx="4791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niglet"/>
              <a:buNone/>
              <a:defRPr sz="31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7" r:id="rId6"/>
    <p:sldLayoutId id="2147483658" r:id="rId7"/>
    <p:sldLayoutId id="2147483661" r:id="rId8"/>
    <p:sldLayoutId id="2147483668" r:id="rId9"/>
    <p:sldLayoutId id="2147483673" r:id="rId10"/>
    <p:sldLayoutId id="2147483679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5.wdp"/><Relationship Id="rId3" Type="http://schemas.microsoft.com/office/2007/relationships/hdphoto" Target="../media/hdphoto13.wdp"/><Relationship Id="rId7" Type="http://schemas.microsoft.com/office/2007/relationships/hdphoto" Target="../media/hdphoto10.wdp"/><Relationship Id="rId12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7.wdp"/><Relationship Id="rId5" Type="http://schemas.openxmlformats.org/officeDocument/2006/relationships/image" Target="../media/image32.png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24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4.emf"/><Relationship Id="rId4" Type="http://schemas.microsoft.com/office/2007/relationships/hdphoto" Target="../media/hdphoto23.wdp"/><Relationship Id="rId9" Type="http://schemas.microsoft.com/office/2007/relationships/hdphoto" Target="../media/hdphoto25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32"/>
          <p:cNvGrpSpPr/>
          <p:nvPr/>
        </p:nvGrpSpPr>
        <p:grpSpPr>
          <a:xfrm>
            <a:off x="1865655" y="1313035"/>
            <a:ext cx="5377528" cy="289171"/>
            <a:chOff x="1865655" y="1314985"/>
            <a:chExt cx="5377528" cy="289171"/>
          </a:xfrm>
        </p:grpSpPr>
        <p:sp>
          <p:nvSpPr>
            <p:cNvPr id="682" name="Google Shape;682;p32"/>
            <p:cNvSpPr/>
            <p:nvPr/>
          </p:nvSpPr>
          <p:spPr>
            <a:xfrm>
              <a:off x="186565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421;p48">
            <a:extLst>
              <a:ext uri="{FF2B5EF4-FFF2-40B4-BE49-F238E27FC236}">
                <a16:creationId xmlns:a16="http://schemas.microsoft.com/office/drawing/2014/main" xmlns="" id="{FE8DD0DD-DFD2-E9CF-D995-461DF79C08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6485" y="1454604"/>
            <a:ext cx="8512629" cy="1421177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spcFirstLastPara="1" wrap="square" lIns="91425" tIns="91425" rIns="91425" bIns="91425" anchor="t" anchorCtr="0">
            <a:prstTxWarp prst="textWave1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n w="2857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C5926">
                        <a:shade val="30000"/>
                        <a:satMod val="115000"/>
                      </a:srgbClr>
                    </a:gs>
                    <a:gs pos="50000">
                      <a:srgbClr val="FC5926">
                        <a:shade val="67500"/>
                        <a:satMod val="115000"/>
                      </a:srgbClr>
                    </a:gs>
                    <a:gs pos="100000">
                      <a:srgbClr val="FC592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VN-Cookies" panose="02040603050506020204" pitchFamily="18" charset="0"/>
                <a:cs typeface="Dreaming Outloud Script Pro" panose="020B0604020202020204" pitchFamily="66" charset="0"/>
              </a:rPr>
              <a:t>ỨNG PHÓ VỚI TÂM LÍ </a:t>
            </a:r>
            <a:r>
              <a:rPr lang="en-US" sz="4400" b="1" dirty="0" err="1">
                <a:ln w="2857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C5926">
                        <a:shade val="30000"/>
                        <a:satMod val="115000"/>
                      </a:srgbClr>
                    </a:gs>
                    <a:gs pos="50000">
                      <a:srgbClr val="FC5926">
                        <a:shade val="67500"/>
                        <a:satMod val="115000"/>
                      </a:srgbClr>
                    </a:gs>
                    <a:gs pos="100000">
                      <a:srgbClr val="FC592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VN-Cookies" panose="02040603050506020204" pitchFamily="18" charset="0"/>
                <a:cs typeface="Dreaming Outloud Script Pro" panose="020B0604020202020204" pitchFamily="66" charset="0"/>
              </a:rPr>
              <a:t>căng</a:t>
            </a:r>
            <a:r>
              <a:rPr lang="en-US" sz="4400" b="1" dirty="0">
                <a:ln w="2857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C5926">
                        <a:shade val="30000"/>
                        <a:satMod val="115000"/>
                      </a:srgbClr>
                    </a:gs>
                    <a:gs pos="50000">
                      <a:srgbClr val="FC5926">
                        <a:shade val="67500"/>
                        <a:satMod val="115000"/>
                      </a:srgbClr>
                    </a:gs>
                    <a:gs pos="100000">
                      <a:srgbClr val="FC592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VN-Cookies" panose="02040603050506020204" pitchFamily="18" charset="0"/>
                <a:cs typeface="Dreaming Outloud Script Pro" panose="020B0604020202020204" pitchFamily="66" charset="0"/>
              </a:rPr>
              <a:t> </a:t>
            </a:r>
            <a:r>
              <a:rPr lang="en-US" sz="4400" b="1" dirty="0" err="1">
                <a:ln w="2857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C5926">
                        <a:shade val="30000"/>
                        <a:satMod val="115000"/>
                      </a:srgbClr>
                    </a:gs>
                    <a:gs pos="50000">
                      <a:srgbClr val="FC5926">
                        <a:shade val="67500"/>
                        <a:satMod val="115000"/>
                      </a:srgbClr>
                    </a:gs>
                    <a:gs pos="100000">
                      <a:srgbClr val="FC592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VN-Cookies" panose="02040603050506020204" pitchFamily="18" charset="0"/>
                <a:cs typeface="Dreaming Outloud Script Pro" panose="020B0604020202020204" pitchFamily="66" charset="0"/>
              </a:rPr>
              <a:t>thẳng</a:t>
            </a:r>
            <a:endParaRPr sz="4400" b="1" dirty="0">
              <a:ln w="2857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C5926">
                      <a:shade val="30000"/>
                      <a:satMod val="115000"/>
                    </a:srgbClr>
                  </a:gs>
                  <a:gs pos="50000">
                    <a:srgbClr val="FC5926">
                      <a:shade val="67500"/>
                      <a:satMod val="115000"/>
                    </a:srgbClr>
                  </a:gs>
                  <a:gs pos="100000">
                    <a:srgbClr val="FC5926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VN-Cookies" panose="02040603050506020204" pitchFamily="18" charset="0"/>
              <a:cs typeface="Dreaming Outloud Script Pro" panose="020B0604020202020204" pitchFamily="66" charset="0"/>
            </a:endParaRPr>
          </a:p>
        </p:txBody>
      </p:sp>
      <p:pic>
        <p:nvPicPr>
          <p:cNvPr id="114" name="Picture 113" descr="Logo&#10;&#10;Description automatically generated">
            <a:extLst>
              <a:ext uri="{FF2B5EF4-FFF2-40B4-BE49-F238E27FC236}">
                <a16:creationId xmlns:a16="http://schemas.microsoft.com/office/drawing/2014/main" xmlns="" id="{8FA5E9A5-5BBB-75E1-4FDA-84B34EEA9F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506" y="20728"/>
            <a:ext cx="907882" cy="72096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6A0A65F-6295-7DCF-9C90-9DF22A3370A5}"/>
              </a:ext>
            </a:extLst>
          </p:cNvPr>
          <p:cNvSpPr txBox="1"/>
          <p:nvPr/>
        </p:nvSpPr>
        <p:spPr>
          <a:xfrm>
            <a:off x="3073399" y="590695"/>
            <a:ext cx="277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VN-Internation" panose="02040603050506020204" pitchFamily="18" charset="0"/>
              </a:rPr>
              <a:t>GIÁO DỤC CÔNG DÂN 7</a:t>
            </a:r>
          </a:p>
        </p:txBody>
      </p:sp>
      <p:sp>
        <p:nvSpPr>
          <p:cNvPr id="116" name="文本框 15">
            <a:extLst>
              <a:ext uri="{FF2B5EF4-FFF2-40B4-BE49-F238E27FC236}">
                <a16:creationId xmlns:a16="http://schemas.microsoft.com/office/drawing/2014/main" xmlns="" id="{49E379BF-D399-A3EF-05C9-C2F9F0AE71A0}"/>
              </a:ext>
            </a:extLst>
          </p:cNvPr>
          <p:cNvSpPr txBox="1"/>
          <p:nvPr/>
        </p:nvSpPr>
        <p:spPr>
          <a:xfrm>
            <a:off x="3869637" y="883262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chemeClr val="accent3">
                    <a:lumMod val="25000"/>
                  </a:schemeClr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chemeClr val="accent3">
                    <a:lumMod val="25000"/>
                  </a:schemeClr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ale, device, gauge&#10;&#10;Description automatically generated">
            <a:extLst>
              <a:ext uri="{FF2B5EF4-FFF2-40B4-BE49-F238E27FC236}">
                <a16:creationId xmlns:a16="http://schemas.microsoft.com/office/drawing/2014/main" xmlns="" id="{8D17F90F-C9BF-A2ED-55F7-74EF6F893B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774" y="0"/>
            <a:ext cx="9893508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5213FF-2F81-8681-C00B-7BA215C212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71" y="1836451"/>
            <a:ext cx="8186057" cy="10299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DAE1902-E094-10CE-CE7D-DCC614671BAB}"/>
              </a:ext>
            </a:extLst>
          </p:cNvPr>
          <p:cNvSpPr txBox="1">
            <a:spLocks/>
          </p:cNvSpPr>
          <p:nvPr/>
        </p:nvSpPr>
        <p:spPr>
          <a:xfrm>
            <a:off x="3253648" y="171863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85D8E33-4B76-FE30-DF6E-9D1962DCCBB9}"/>
              </a:ext>
            </a:extLst>
          </p:cNvPr>
          <p:cNvSpPr txBox="1">
            <a:spLocks/>
          </p:cNvSpPr>
          <p:nvPr/>
        </p:nvSpPr>
        <p:spPr>
          <a:xfrm>
            <a:off x="1239732" y="2302530"/>
            <a:ext cx="7183543" cy="538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37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4"/>
          <p:cNvSpPr/>
          <p:nvPr/>
        </p:nvSpPr>
        <p:spPr>
          <a:xfrm>
            <a:off x="1175635" y="176022"/>
            <a:ext cx="6911917" cy="734522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4373497" y="2380689"/>
            <a:ext cx="4443326" cy="12495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4"/>
          <p:cNvSpPr/>
          <p:nvPr/>
        </p:nvSpPr>
        <p:spPr>
          <a:xfrm rot="391529">
            <a:off x="8327827" y="2497457"/>
            <a:ext cx="686347" cy="8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4"/>
          <p:cNvSpPr/>
          <p:nvPr/>
        </p:nvSpPr>
        <p:spPr>
          <a:xfrm>
            <a:off x="5160444" y="1355023"/>
            <a:ext cx="3679655" cy="7345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4"/>
          <p:cNvSpPr/>
          <p:nvPr/>
        </p:nvSpPr>
        <p:spPr>
          <a:xfrm rot="391529">
            <a:off x="8254180" y="1272533"/>
            <a:ext cx="686347" cy="7970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4"/>
          <p:cNvSpPr/>
          <p:nvPr/>
        </p:nvSpPr>
        <p:spPr>
          <a:xfrm>
            <a:off x="273631" y="2547377"/>
            <a:ext cx="3428700" cy="6423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4"/>
          <p:cNvSpPr/>
          <p:nvPr/>
        </p:nvSpPr>
        <p:spPr>
          <a:xfrm rot="-526483">
            <a:off x="85757" y="2463831"/>
            <a:ext cx="686333" cy="8093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4"/>
          <p:cNvSpPr/>
          <p:nvPr/>
        </p:nvSpPr>
        <p:spPr>
          <a:xfrm>
            <a:off x="385505" y="1252185"/>
            <a:ext cx="3428700" cy="7970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15" name="Google Shape;715;p34"/>
          <p:cNvSpPr/>
          <p:nvPr/>
        </p:nvSpPr>
        <p:spPr>
          <a:xfrm rot="-524998">
            <a:off x="146575" y="1323406"/>
            <a:ext cx="686287" cy="80929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4"/>
          <p:cNvSpPr txBox="1">
            <a:spLocks noGrp="1"/>
          </p:cNvSpPr>
          <p:nvPr>
            <p:ph type="title" idx="2"/>
          </p:nvPr>
        </p:nvSpPr>
        <p:spPr>
          <a:xfrm rot="3202">
            <a:off x="106873" y="2703471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endParaRPr dirty="0"/>
          </a:p>
        </p:txBody>
      </p:sp>
      <p:sp>
        <p:nvSpPr>
          <p:cNvPr id="717" name="Google Shape;717;p34"/>
          <p:cNvSpPr txBox="1">
            <a:spLocks noGrp="1"/>
          </p:cNvSpPr>
          <p:nvPr>
            <p:ph type="title" idx="3"/>
          </p:nvPr>
        </p:nvSpPr>
        <p:spPr>
          <a:xfrm>
            <a:off x="8261895" y="1481003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</a:t>
            </a:r>
            <a:endParaRPr dirty="0"/>
          </a:p>
        </p:txBody>
      </p:sp>
      <p:sp>
        <p:nvSpPr>
          <p:cNvPr id="718" name="Google Shape;718;p34"/>
          <p:cNvSpPr txBox="1">
            <a:spLocks noGrp="1"/>
          </p:cNvSpPr>
          <p:nvPr>
            <p:ph type="title" idx="13"/>
          </p:nvPr>
        </p:nvSpPr>
        <p:spPr>
          <a:xfrm rot="3201">
            <a:off x="167517" y="1547336"/>
            <a:ext cx="6444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</a:t>
            </a:r>
            <a:endParaRPr dirty="0"/>
          </a:p>
        </p:txBody>
      </p:sp>
      <p:sp>
        <p:nvSpPr>
          <p:cNvPr id="719" name="Google Shape;719;p34"/>
          <p:cNvSpPr txBox="1">
            <a:spLocks noGrp="1"/>
          </p:cNvSpPr>
          <p:nvPr>
            <p:ph type="title" idx="14"/>
          </p:nvPr>
        </p:nvSpPr>
        <p:spPr>
          <a:xfrm rot="1601">
            <a:off x="8287855" y="2703321"/>
            <a:ext cx="644100" cy="4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</a:t>
            </a:r>
            <a:endParaRPr dirty="0"/>
          </a:p>
        </p:txBody>
      </p:sp>
      <p:sp>
        <p:nvSpPr>
          <p:cNvPr id="720" name="Google Shape;720;p34"/>
          <p:cNvSpPr/>
          <p:nvPr/>
        </p:nvSpPr>
        <p:spPr>
          <a:xfrm>
            <a:off x="3936114" y="1898045"/>
            <a:ext cx="572976" cy="564292"/>
          </a:xfrm>
          <a:custGeom>
            <a:avLst/>
            <a:gdLst/>
            <a:ahLst/>
            <a:cxnLst/>
            <a:rect l="l" t="t" r="r" b="b"/>
            <a:pathLst>
              <a:path w="7243" h="7133" extrusionOk="0">
                <a:moveTo>
                  <a:pt x="5767" y="1"/>
                </a:moveTo>
                <a:cubicBezTo>
                  <a:pt x="5764" y="1"/>
                  <a:pt x="5760" y="1"/>
                  <a:pt x="5757" y="1"/>
                </a:cubicBezTo>
                <a:cubicBezTo>
                  <a:pt x="5510" y="3"/>
                  <a:pt x="5270" y="83"/>
                  <a:pt x="5046" y="188"/>
                </a:cubicBezTo>
                <a:cubicBezTo>
                  <a:pt x="4392" y="489"/>
                  <a:pt x="3784" y="988"/>
                  <a:pt x="3415" y="1607"/>
                </a:cubicBezTo>
                <a:cubicBezTo>
                  <a:pt x="3078" y="1137"/>
                  <a:pt x="2672" y="690"/>
                  <a:pt x="2143" y="454"/>
                </a:cubicBezTo>
                <a:cubicBezTo>
                  <a:pt x="1921" y="355"/>
                  <a:pt x="1673" y="302"/>
                  <a:pt x="1428" y="302"/>
                </a:cubicBezTo>
                <a:cubicBezTo>
                  <a:pt x="1090" y="302"/>
                  <a:pt x="759" y="405"/>
                  <a:pt x="511" y="633"/>
                </a:cubicBezTo>
                <a:cubicBezTo>
                  <a:pt x="20" y="1084"/>
                  <a:pt x="1" y="1861"/>
                  <a:pt x="176" y="2504"/>
                </a:cubicBezTo>
                <a:cubicBezTo>
                  <a:pt x="666" y="4307"/>
                  <a:pt x="2273" y="5551"/>
                  <a:pt x="3266" y="7133"/>
                </a:cubicBezTo>
                <a:cubicBezTo>
                  <a:pt x="4629" y="6090"/>
                  <a:pt x="5846" y="4993"/>
                  <a:pt x="6634" y="3468"/>
                </a:cubicBezTo>
                <a:cubicBezTo>
                  <a:pt x="6966" y="2828"/>
                  <a:pt x="7243" y="2118"/>
                  <a:pt x="7150" y="1404"/>
                </a:cubicBezTo>
                <a:cubicBezTo>
                  <a:pt x="7057" y="692"/>
                  <a:pt x="6483" y="1"/>
                  <a:pt x="5767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21" name="Google Shape;721;p34"/>
          <p:cNvGrpSpPr/>
          <p:nvPr/>
        </p:nvGrpSpPr>
        <p:grpSpPr>
          <a:xfrm>
            <a:off x="3865394" y="477472"/>
            <a:ext cx="4522182" cy="804596"/>
            <a:chOff x="3848006" y="1094322"/>
            <a:chExt cx="4522182" cy="804596"/>
          </a:xfrm>
        </p:grpSpPr>
        <p:sp>
          <p:nvSpPr>
            <p:cNvPr id="722" name="Google Shape;722;p34"/>
            <p:cNvSpPr/>
            <p:nvPr/>
          </p:nvSpPr>
          <p:spPr>
            <a:xfrm>
              <a:off x="8081110" y="1094322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3848006" y="1609747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03;p34">
            <a:extLst>
              <a:ext uri="{FF2B5EF4-FFF2-40B4-BE49-F238E27FC236}">
                <a16:creationId xmlns:a16="http://schemas.microsoft.com/office/drawing/2014/main" xmlns="" id="{B85A4C50-1E22-D105-2C8B-E48EDD0AF50C}"/>
              </a:ext>
            </a:extLst>
          </p:cNvPr>
          <p:cNvSpPr/>
          <p:nvPr/>
        </p:nvSpPr>
        <p:spPr>
          <a:xfrm>
            <a:off x="418865" y="3735361"/>
            <a:ext cx="3543191" cy="11042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04;p34">
            <a:extLst>
              <a:ext uri="{FF2B5EF4-FFF2-40B4-BE49-F238E27FC236}">
                <a16:creationId xmlns:a16="http://schemas.microsoft.com/office/drawing/2014/main" xmlns="" id="{B7EDB85E-01CE-381C-DE3E-701C64519D13}"/>
              </a:ext>
            </a:extLst>
          </p:cNvPr>
          <p:cNvSpPr/>
          <p:nvPr/>
        </p:nvSpPr>
        <p:spPr>
          <a:xfrm rot="-526483">
            <a:off x="122904" y="3691850"/>
            <a:ext cx="686333" cy="8093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99;p34">
            <a:extLst>
              <a:ext uri="{FF2B5EF4-FFF2-40B4-BE49-F238E27FC236}">
                <a16:creationId xmlns:a16="http://schemas.microsoft.com/office/drawing/2014/main" xmlns="" id="{D5CF8849-1C5A-BA9C-2017-02EDCC267E60}"/>
              </a:ext>
            </a:extLst>
          </p:cNvPr>
          <p:cNvSpPr/>
          <p:nvPr/>
        </p:nvSpPr>
        <p:spPr>
          <a:xfrm>
            <a:off x="5048422" y="4160736"/>
            <a:ext cx="3429000" cy="6423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00;p34">
            <a:extLst>
              <a:ext uri="{FF2B5EF4-FFF2-40B4-BE49-F238E27FC236}">
                <a16:creationId xmlns:a16="http://schemas.microsoft.com/office/drawing/2014/main" xmlns="" id="{0FD7299B-1C22-6403-D268-8997C869BC1B}"/>
              </a:ext>
            </a:extLst>
          </p:cNvPr>
          <p:cNvSpPr/>
          <p:nvPr/>
        </p:nvSpPr>
        <p:spPr>
          <a:xfrm rot="391529">
            <a:off x="8188836" y="4068027"/>
            <a:ext cx="686347" cy="8094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43DB5BE-9029-9BDE-4180-DA7B3E083AF1}"/>
              </a:ext>
            </a:extLst>
          </p:cNvPr>
          <p:cNvSpPr txBox="1"/>
          <p:nvPr/>
        </p:nvSpPr>
        <p:spPr>
          <a:xfrm>
            <a:off x="1515998" y="208623"/>
            <a:ext cx="6502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ý hay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/>
          </a:p>
        </p:txBody>
      </p:sp>
      <p:sp>
        <p:nvSpPr>
          <p:cNvPr id="44" name="Google Shape;716;p34">
            <a:extLst>
              <a:ext uri="{FF2B5EF4-FFF2-40B4-BE49-F238E27FC236}">
                <a16:creationId xmlns:a16="http://schemas.microsoft.com/office/drawing/2014/main" xmlns="" id="{BCE8052A-118F-00FB-16CB-30D9B04F57EB}"/>
              </a:ext>
            </a:extLst>
          </p:cNvPr>
          <p:cNvSpPr txBox="1">
            <a:spLocks/>
          </p:cNvSpPr>
          <p:nvPr/>
        </p:nvSpPr>
        <p:spPr>
          <a:xfrm rot="3202">
            <a:off x="148795" y="3810132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45" name="Google Shape;716;p34">
            <a:extLst>
              <a:ext uri="{FF2B5EF4-FFF2-40B4-BE49-F238E27FC236}">
                <a16:creationId xmlns:a16="http://schemas.microsoft.com/office/drawing/2014/main" xmlns="" id="{9F21999E-4D65-A7F1-035F-16BDD1DA33C6}"/>
              </a:ext>
            </a:extLst>
          </p:cNvPr>
          <p:cNvSpPr txBox="1">
            <a:spLocks/>
          </p:cNvSpPr>
          <p:nvPr/>
        </p:nvSpPr>
        <p:spPr>
          <a:xfrm rot="3202">
            <a:off x="8155372" y="4234836"/>
            <a:ext cx="644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niglet"/>
              <a:buNone/>
              <a:defRPr sz="30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dirty="0"/>
              <a:t>g</a:t>
            </a:r>
          </a:p>
        </p:txBody>
      </p:sp>
      <p:sp>
        <p:nvSpPr>
          <p:cNvPr id="54" name="Google Shape;720;p34">
            <a:extLst>
              <a:ext uri="{FF2B5EF4-FFF2-40B4-BE49-F238E27FC236}">
                <a16:creationId xmlns:a16="http://schemas.microsoft.com/office/drawing/2014/main" xmlns="" id="{791E7370-B1F3-369D-1328-56AD4ED9BA41}"/>
              </a:ext>
            </a:extLst>
          </p:cNvPr>
          <p:cNvSpPr/>
          <p:nvPr/>
        </p:nvSpPr>
        <p:spPr>
          <a:xfrm>
            <a:off x="4025424" y="3868457"/>
            <a:ext cx="572976" cy="564292"/>
          </a:xfrm>
          <a:custGeom>
            <a:avLst/>
            <a:gdLst/>
            <a:ahLst/>
            <a:cxnLst/>
            <a:rect l="l" t="t" r="r" b="b"/>
            <a:pathLst>
              <a:path w="7243" h="7133" extrusionOk="0">
                <a:moveTo>
                  <a:pt x="5767" y="1"/>
                </a:moveTo>
                <a:cubicBezTo>
                  <a:pt x="5764" y="1"/>
                  <a:pt x="5760" y="1"/>
                  <a:pt x="5757" y="1"/>
                </a:cubicBezTo>
                <a:cubicBezTo>
                  <a:pt x="5510" y="3"/>
                  <a:pt x="5270" y="83"/>
                  <a:pt x="5046" y="188"/>
                </a:cubicBezTo>
                <a:cubicBezTo>
                  <a:pt x="4392" y="489"/>
                  <a:pt x="3784" y="988"/>
                  <a:pt x="3415" y="1607"/>
                </a:cubicBezTo>
                <a:cubicBezTo>
                  <a:pt x="3078" y="1137"/>
                  <a:pt x="2672" y="690"/>
                  <a:pt x="2143" y="454"/>
                </a:cubicBezTo>
                <a:cubicBezTo>
                  <a:pt x="1921" y="355"/>
                  <a:pt x="1673" y="302"/>
                  <a:pt x="1428" y="302"/>
                </a:cubicBezTo>
                <a:cubicBezTo>
                  <a:pt x="1090" y="302"/>
                  <a:pt x="759" y="405"/>
                  <a:pt x="511" y="633"/>
                </a:cubicBezTo>
                <a:cubicBezTo>
                  <a:pt x="20" y="1084"/>
                  <a:pt x="1" y="1861"/>
                  <a:pt x="176" y="2504"/>
                </a:cubicBezTo>
                <a:cubicBezTo>
                  <a:pt x="666" y="4307"/>
                  <a:pt x="2273" y="5551"/>
                  <a:pt x="3266" y="7133"/>
                </a:cubicBezTo>
                <a:cubicBezTo>
                  <a:pt x="4629" y="6090"/>
                  <a:pt x="5846" y="4993"/>
                  <a:pt x="6634" y="3468"/>
                </a:cubicBezTo>
                <a:cubicBezTo>
                  <a:pt x="6966" y="2828"/>
                  <a:pt x="7243" y="2118"/>
                  <a:pt x="7150" y="1404"/>
                </a:cubicBezTo>
                <a:cubicBezTo>
                  <a:pt x="7057" y="692"/>
                  <a:pt x="6483" y="1"/>
                  <a:pt x="5767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BE33465-DDA2-4E93-0B84-03819BB24834}"/>
              </a:ext>
            </a:extLst>
          </p:cNvPr>
          <p:cNvSpPr txBox="1"/>
          <p:nvPr/>
        </p:nvSpPr>
        <p:spPr>
          <a:xfrm>
            <a:off x="720725" y="1324269"/>
            <a:ext cx="29371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cuộc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910634-4927-BCFD-279C-652237E343D9}"/>
              </a:ext>
            </a:extLst>
          </p:cNvPr>
          <p:cNvSpPr txBox="1"/>
          <p:nvPr/>
        </p:nvSpPr>
        <p:spPr>
          <a:xfrm>
            <a:off x="739662" y="2601621"/>
            <a:ext cx="282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nguôi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ngoai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87106DD-25BC-47C2-45EE-EDE04FEBA950}"/>
              </a:ext>
            </a:extLst>
          </p:cNvPr>
          <p:cNvSpPr txBox="1"/>
          <p:nvPr/>
        </p:nvSpPr>
        <p:spPr>
          <a:xfrm>
            <a:off x="732516" y="3803235"/>
            <a:ext cx="3114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C75FB6E-B66B-FC81-46C9-659D3B5960E7}"/>
              </a:ext>
            </a:extLst>
          </p:cNvPr>
          <p:cNvSpPr txBox="1"/>
          <p:nvPr/>
        </p:nvSpPr>
        <p:spPr>
          <a:xfrm>
            <a:off x="5145544" y="1456087"/>
            <a:ext cx="3428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ACD2B2-EFF6-5021-E1C9-8FF436FFA28F}"/>
              </a:ext>
            </a:extLst>
          </p:cNvPr>
          <p:cNvSpPr txBox="1"/>
          <p:nvPr/>
        </p:nvSpPr>
        <p:spPr>
          <a:xfrm>
            <a:off x="4471298" y="2541777"/>
            <a:ext cx="3907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cuộc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này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6C35D07-1E3A-F04B-2FB1-2597B2A62E64}"/>
              </a:ext>
            </a:extLst>
          </p:cNvPr>
          <p:cNvSpPr txBox="1"/>
          <p:nvPr/>
        </p:nvSpPr>
        <p:spPr>
          <a:xfrm>
            <a:off x="5265399" y="4261445"/>
            <a:ext cx="2879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một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43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2" grpId="0"/>
      <p:bldP spid="64" grpId="0"/>
      <p:bldP spid="66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>
            <a:extLst>
              <a:ext uri="{FF2B5EF4-FFF2-40B4-BE49-F238E27FC236}">
                <a16:creationId xmlns:a16="http://schemas.microsoft.com/office/drawing/2014/main" xmlns="" id="{F9FB870E-C138-20E2-F43C-098C753A6AA1}"/>
              </a:ext>
            </a:extLst>
          </p:cNvPr>
          <p:cNvGrpSpPr/>
          <p:nvPr/>
        </p:nvGrpSpPr>
        <p:grpSpPr>
          <a:xfrm>
            <a:off x="1906846" y="52212"/>
            <a:ext cx="5749440" cy="3438473"/>
            <a:chOff x="-558688" y="0"/>
            <a:chExt cx="9107943" cy="6858000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xmlns="" id="{30217048-7EDB-1571-21C3-D84061DD6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9" name="图片 9">
              <a:extLst>
                <a:ext uri="{FF2B5EF4-FFF2-40B4-BE49-F238E27FC236}">
                  <a16:creationId xmlns:a16="http://schemas.microsoft.com/office/drawing/2014/main" xmlns="" id="{A9D80F6A-AC2F-0CC9-6CA8-7D60226FD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8E30A2-23BC-63DD-AD11-BE3C86168536}"/>
              </a:ext>
            </a:extLst>
          </p:cNvPr>
          <p:cNvSpPr txBox="1"/>
          <p:nvPr/>
        </p:nvSpPr>
        <p:spPr>
          <a:xfrm>
            <a:off x="2303439" y="903345"/>
            <a:ext cx="4933715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người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55439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1736D8-7D44-A97C-D140-E7880B4C1B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85" y="66754"/>
            <a:ext cx="8033657" cy="12830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F42765D6-903C-3CF6-20D2-9337D7AF8B7F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0C0F884-3750-CEFD-088B-F9A936A001DB}"/>
              </a:ext>
            </a:extLst>
          </p:cNvPr>
          <p:cNvSpPr txBox="1">
            <a:spLocks/>
          </p:cNvSpPr>
          <p:nvPr/>
        </p:nvSpPr>
        <p:spPr>
          <a:xfrm>
            <a:off x="980228" y="598099"/>
            <a:ext cx="7183543" cy="7517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tranh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38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căng </a:t>
            </a:r>
            <a:r>
              <a:rPr lang="vi-VN" sz="1800" b="1" dirty="0" err="1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vi-VN" sz="1800" b="1" dirty="0">
                <a:solidFill>
                  <a:schemeClr val="accent3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chemeClr val="accent3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8AB215-77E2-96CE-1AD1-B6278A0A2D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09" y="1429664"/>
            <a:ext cx="2191295" cy="1800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BA3864-196C-84BA-4EB0-66699F0419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396" y="1431065"/>
            <a:ext cx="2191295" cy="182036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04E8D0-A982-F47E-A38B-3E57A4B50B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185" y="1463420"/>
            <a:ext cx="2264957" cy="1800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F898D9-0A59-9525-4FD9-314D86DE00E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385792"/>
            <a:ext cx="2234702" cy="173101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A8437C-DC17-3040-C7D1-931C91DD554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312" y="3387946"/>
            <a:ext cx="2166982" cy="167628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9Slide.vn 101">
            <a:extLst>
              <a:ext uri="{FF2B5EF4-FFF2-40B4-BE49-F238E27FC236}">
                <a16:creationId xmlns:a16="http://schemas.microsoft.com/office/drawing/2014/main" xmlns="" id="{FD0C3D29-258D-87E4-EF95-134BF92AE2A8}"/>
              </a:ext>
            </a:extLst>
          </p:cNvPr>
          <p:cNvGrpSpPr/>
          <p:nvPr/>
        </p:nvGrpSpPr>
        <p:grpSpPr>
          <a:xfrm rot="16200000">
            <a:off x="-2369520" y="2488393"/>
            <a:ext cx="5059677" cy="216397"/>
            <a:chOff x="6007417" y="2177414"/>
            <a:chExt cx="1565910" cy="52387"/>
          </a:xfrm>
          <a:solidFill>
            <a:schemeClr val="accent4">
              <a:lumMod val="75000"/>
            </a:schemeClr>
          </a:solidFill>
        </p:grpSpPr>
        <p:sp>
          <p:nvSpPr>
            <p:cNvPr id="12" name="9Slide.vn 102">
              <a:extLst>
                <a:ext uri="{FF2B5EF4-FFF2-40B4-BE49-F238E27FC236}">
                  <a16:creationId xmlns:a16="http://schemas.microsoft.com/office/drawing/2014/main" xmlns="" id="{EF9E9A3A-5EB0-0CED-B2F6-7485BDE621D6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9Slide.vn 103">
              <a:extLst>
                <a:ext uri="{FF2B5EF4-FFF2-40B4-BE49-F238E27FC236}">
                  <a16:creationId xmlns:a16="http://schemas.microsoft.com/office/drawing/2014/main" xmlns="" id="{E6D4C5AA-4E91-8732-1283-39827D554FC8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9Slide.vn 104">
              <a:extLst>
                <a:ext uri="{FF2B5EF4-FFF2-40B4-BE49-F238E27FC236}">
                  <a16:creationId xmlns:a16="http://schemas.microsoft.com/office/drawing/2014/main" xmlns="" id="{EFCE963B-E5ED-018A-3329-949270B9AE6D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9Slide.vn 105">
              <a:extLst>
                <a:ext uri="{FF2B5EF4-FFF2-40B4-BE49-F238E27FC236}">
                  <a16:creationId xmlns:a16="http://schemas.microsoft.com/office/drawing/2014/main" xmlns="" id="{1C612037-6E65-D13E-A8C0-623FA5EAFDA7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9Slide.vn 106">
              <a:extLst>
                <a:ext uri="{FF2B5EF4-FFF2-40B4-BE49-F238E27FC236}">
                  <a16:creationId xmlns:a16="http://schemas.microsoft.com/office/drawing/2014/main" xmlns="" id="{898AE29B-7231-C85D-E05F-B17E6659AB6C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9Slide.vn 107">
              <a:extLst>
                <a:ext uri="{FF2B5EF4-FFF2-40B4-BE49-F238E27FC236}">
                  <a16:creationId xmlns:a16="http://schemas.microsoft.com/office/drawing/2014/main" xmlns="" id="{99124604-27AF-52C7-42EE-33FC1569F4D3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9Slide.vn 108">
              <a:extLst>
                <a:ext uri="{FF2B5EF4-FFF2-40B4-BE49-F238E27FC236}">
                  <a16:creationId xmlns:a16="http://schemas.microsoft.com/office/drawing/2014/main" xmlns="" id="{94021561-0D37-C851-D09F-AEB8B7EAE18C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9Slide.vn 109">
              <a:extLst>
                <a:ext uri="{FF2B5EF4-FFF2-40B4-BE49-F238E27FC236}">
                  <a16:creationId xmlns:a16="http://schemas.microsoft.com/office/drawing/2014/main" xmlns="" id="{40106F88-A430-5336-664C-DBA57605B2F0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9Slide.vn 110">
              <a:extLst>
                <a:ext uri="{FF2B5EF4-FFF2-40B4-BE49-F238E27FC236}">
                  <a16:creationId xmlns:a16="http://schemas.microsoft.com/office/drawing/2014/main" xmlns="" id="{6B568DFD-8294-93A8-8406-79DA8320759B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9Slide.vn 111">
              <a:extLst>
                <a:ext uri="{FF2B5EF4-FFF2-40B4-BE49-F238E27FC236}">
                  <a16:creationId xmlns:a16="http://schemas.microsoft.com/office/drawing/2014/main" xmlns="" id="{E27F0E52-1836-7086-EDA7-8C5B3FB825B7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9Slide.vn 112">
              <a:extLst>
                <a:ext uri="{FF2B5EF4-FFF2-40B4-BE49-F238E27FC236}">
                  <a16:creationId xmlns:a16="http://schemas.microsoft.com/office/drawing/2014/main" xmlns="" id="{BBBA9F5A-9E5A-0D39-E2C9-48CE3C56A815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9Slide.vn 113">
              <a:extLst>
                <a:ext uri="{FF2B5EF4-FFF2-40B4-BE49-F238E27FC236}">
                  <a16:creationId xmlns:a16="http://schemas.microsoft.com/office/drawing/2014/main" xmlns="" id="{D3AF7EA7-56C4-D5D9-733B-FF8E105AC2EE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9Slide.vn 114">
              <a:extLst>
                <a:ext uri="{FF2B5EF4-FFF2-40B4-BE49-F238E27FC236}">
                  <a16:creationId xmlns:a16="http://schemas.microsoft.com/office/drawing/2014/main" xmlns="" id="{FA1AC9E5-71F5-6CAD-483B-4916C693D4C1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9Slide.vn 115">
              <a:extLst>
                <a:ext uri="{FF2B5EF4-FFF2-40B4-BE49-F238E27FC236}">
                  <a16:creationId xmlns:a16="http://schemas.microsoft.com/office/drawing/2014/main" xmlns="" id="{8F861412-470E-8D1D-1894-2D052A7F0835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9Slide.vn 116">
              <a:extLst>
                <a:ext uri="{FF2B5EF4-FFF2-40B4-BE49-F238E27FC236}">
                  <a16:creationId xmlns:a16="http://schemas.microsoft.com/office/drawing/2014/main" xmlns="" id="{73720C1C-DF4A-71D8-0BD9-9EB9A995C786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9Slide.vn 117">
              <a:extLst>
                <a:ext uri="{FF2B5EF4-FFF2-40B4-BE49-F238E27FC236}">
                  <a16:creationId xmlns:a16="http://schemas.microsoft.com/office/drawing/2014/main" xmlns="" id="{A0BBE83B-56BB-2595-4A51-B2ECFF7271BE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9Slide.vn 118">
              <a:extLst>
                <a:ext uri="{FF2B5EF4-FFF2-40B4-BE49-F238E27FC236}">
                  <a16:creationId xmlns:a16="http://schemas.microsoft.com/office/drawing/2014/main" xmlns="" id="{36581512-B371-87A5-2F0D-A5DA52C8E60A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9Slide.vn 119">
              <a:extLst>
                <a:ext uri="{FF2B5EF4-FFF2-40B4-BE49-F238E27FC236}">
                  <a16:creationId xmlns:a16="http://schemas.microsoft.com/office/drawing/2014/main" xmlns="" id="{5F7169B4-69CF-FB25-DC76-EEE44B3E97DA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9Slide.vn 120">
              <a:extLst>
                <a:ext uri="{FF2B5EF4-FFF2-40B4-BE49-F238E27FC236}">
                  <a16:creationId xmlns:a16="http://schemas.microsoft.com/office/drawing/2014/main" xmlns="" id="{28B2A0D8-FCBE-D10F-B12F-5A02693CB80D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1" name="9Slide.vn 101">
            <a:extLst>
              <a:ext uri="{FF2B5EF4-FFF2-40B4-BE49-F238E27FC236}">
                <a16:creationId xmlns:a16="http://schemas.microsoft.com/office/drawing/2014/main" xmlns="" id="{D661057A-C7D5-22E1-7295-C5D264D3CA0B}"/>
              </a:ext>
            </a:extLst>
          </p:cNvPr>
          <p:cNvGrpSpPr/>
          <p:nvPr/>
        </p:nvGrpSpPr>
        <p:grpSpPr>
          <a:xfrm rot="16200000">
            <a:off x="6415507" y="2463551"/>
            <a:ext cx="5059677" cy="216397"/>
            <a:chOff x="6007417" y="2177414"/>
            <a:chExt cx="1565910" cy="52387"/>
          </a:xfrm>
          <a:solidFill>
            <a:schemeClr val="accent4">
              <a:lumMod val="75000"/>
            </a:schemeClr>
          </a:solidFill>
        </p:grpSpPr>
        <p:sp>
          <p:nvSpPr>
            <p:cNvPr id="32" name="9Slide.vn 102">
              <a:extLst>
                <a:ext uri="{FF2B5EF4-FFF2-40B4-BE49-F238E27FC236}">
                  <a16:creationId xmlns:a16="http://schemas.microsoft.com/office/drawing/2014/main" xmlns="" id="{29F371DF-15F5-6048-C49E-144357845DCB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9Slide.vn 103">
              <a:extLst>
                <a:ext uri="{FF2B5EF4-FFF2-40B4-BE49-F238E27FC236}">
                  <a16:creationId xmlns:a16="http://schemas.microsoft.com/office/drawing/2014/main" xmlns="" id="{FF5A8C48-6A74-BE93-5075-EA91EA60DD4B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9Slide.vn 104">
              <a:extLst>
                <a:ext uri="{FF2B5EF4-FFF2-40B4-BE49-F238E27FC236}">
                  <a16:creationId xmlns:a16="http://schemas.microsoft.com/office/drawing/2014/main" xmlns="" id="{78263B53-F9CE-C94D-744E-B780C0178492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9Slide.vn 105">
              <a:extLst>
                <a:ext uri="{FF2B5EF4-FFF2-40B4-BE49-F238E27FC236}">
                  <a16:creationId xmlns:a16="http://schemas.microsoft.com/office/drawing/2014/main" xmlns="" id="{2E11B4A6-5B4B-ED0F-23EC-33A302CC34B5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9Slide.vn 106">
              <a:extLst>
                <a:ext uri="{FF2B5EF4-FFF2-40B4-BE49-F238E27FC236}">
                  <a16:creationId xmlns:a16="http://schemas.microsoft.com/office/drawing/2014/main" xmlns="" id="{2DB5CBFB-F512-5365-8793-2FD638F6C8B5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9Slide.vn 107">
              <a:extLst>
                <a:ext uri="{FF2B5EF4-FFF2-40B4-BE49-F238E27FC236}">
                  <a16:creationId xmlns:a16="http://schemas.microsoft.com/office/drawing/2014/main" xmlns="" id="{18078901-4EC7-0DE3-F016-7C378E33F10E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9Slide.vn 108">
              <a:extLst>
                <a:ext uri="{FF2B5EF4-FFF2-40B4-BE49-F238E27FC236}">
                  <a16:creationId xmlns:a16="http://schemas.microsoft.com/office/drawing/2014/main" xmlns="" id="{D894C9B4-F3E5-987E-567C-B98C53929B51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9Slide.vn 109">
              <a:extLst>
                <a:ext uri="{FF2B5EF4-FFF2-40B4-BE49-F238E27FC236}">
                  <a16:creationId xmlns:a16="http://schemas.microsoft.com/office/drawing/2014/main" xmlns="" id="{BC7A0D8E-09EB-E48D-1AA6-545F9EEE5B94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9Slide.vn 110">
              <a:extLst>
                <a:ext uri="{FF2B5EF4-FFF2-40B4-BE49-F238E27FC236}">
                  <a16:creationId xmlns:a16="http://schemas.microsoft.com/office/drawing/2014/main" xmlns="" id="{33B68BD5-947E-4866-072A-2E7E0B485E14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9Slide.vn 111">
              <a:extLst>
                <a:ext uri="{FF2B5EF4-FFF2-40B4-BE49-F238E27FC236}">
                  <a16:creationId xmlns:a16="http://schemas.microsoft.com/office/drawing/2014/main" xmlns="" id="{82B3A996-58D0-0042-6BCB-357741F8A0B2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9Slide.vn 112">
              <a:extLst>
                <a:ext uri="{FF2B5EF4-FFF2-40B4-BE49-F238E27FC236}">
                  <a16:creationId xmlns:a16="http://schemas.microsoft.com/office/drawing/2014/main" xmlns="" id="{39A2C9C1-99A8-3EA1-B1E8-E86562380D04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9Slide.vn 113">
              <a:extLst>
                <a:ext uri="{FF2B5EF4-FFF2-40B4-BE49-F238E27FC236}">
                  <a16:creationId xmlns:a16="http://schemas.microsoft.com/office/drawing/2014/main" xmlns="" id="{2608C13B-8A42-EC8B-DBA0-72C1D88C0CF0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9Slide.vn 114">
              <a:extLst>
                <a:ext uri="{FF2B5EF4-FFF2-40B4-BE49-F238E27FC236}">
                  <a16:creationId xmlns:a16="http://schemas.microsoft.com/office/drawing/2014/main" xmlns="" id="{48419C3C-6D4A-B71F-6F3C-E4CAA3CFC5D1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9Slide.vn 115">
              <a:extLst>
                <a:ext uri="{FF2B5EF4-FFF2-40B4-BE49-F238E27FC236}">
                  <a16:creationId xmlns:a16="http://schemas.microsoft.com/office/drawing/2014/main" xmlns="" id="{CB99A367-3AAD-9D1F-3A9C-0C1CE04C394E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9Slide.vn 116">
              <a:extLst>
                <a:ext uri="{FF2B5EF4-FFF2-40B4-BE49-F238E27FC236}">
                  <a16:creationId xmlns:a16="http://schemas.microsoft.com/office/drawing/2014/main" xmlns="" id="{F00551E8-7C72-BAA2-E2AC-B3F273706881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9Slide.vn 117">
              <a:extLst>
                <a:ext uri="{FF2B5EF4-FFF2-40B4-BE49-F238E27FC236}">
                  <a16:creationId xmlns:a16="http://schemas.microsoft.com/office/drawing/2014/main" xmlns="" id="{91F47434-EDE5-94DF-E3DF-9AFDA99AABE2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9Slide.vn 118">
              <a:extLst>
                <a:ext uri="{FF2B5EF4-FFF2-40B4-BE49-F238E27FC236}">
                  <a16:creationId xmlns:a16="http://schemas.microsoft.com/office/drawing/2014/main" xmlns="" id="{9CC97E98-5915-5346-5D38-21948B631768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9Slide.vn 119">
              <a:extLst>
                <a:ext uri="{FF2B5EF4-FFF2-40B4-BE49-F238E27FC236}">
                  <a16:creationId xmlns:a16="http://schemas.microsoft.com/office/drawing/2014/main" xmlns="" id="{638C0277-7DFE-819C-6675-3700902F47DF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9Slide.vn 120">
              <a:extLst>
                <a:ext uri="{FF2B5EF4-FFF2-40B4-BE49-F238E27FC236}">
                  <a16:creationId xmlns:a16="http://schemas.microsoft.com/office/drawing/2014/main" xmlns="" id="{AD2AE86A-1D58-F4FD-5795-500197BCEB81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46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C2E10772-030D-891D-357C-F96F2CCEF82F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2611331" y="1602186"/>
            <a:ext cx="84107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0666771-20E7-7F10-DC6E-F78F832653A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626490" y="1609988"/>
            <a:ext cx="892222" cy="2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EF65FF6-5FF1-B5E5-0898-3C007767F14C}"/>
              </a:ext>
            </a:extLst>
          </p:cNvPr>
          <p:cNvCxnSpPr>
            <a:cxnSpLocks/>
          </p:cNvCxnSpPr>
          <p:nvPr/>
        </p:nvCxnSpPr>
        <p:spPr>
          <a:xfrm flipH="1">
            <a:off x="4572000" y="3844492"/>
            <a:ext cx="2054142" cy="19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A7C9AB0-3DFD-1E7F-0FED-30B052AB576E}"/>
              </a:ext>
            </a:extLst>
          </p:cNvPr>
          <p:cNvCxnSpPr>
            <a:cxnSpLocks/>
          </p:cNvCxnSpPr>
          <p:nvPr/>
        </p:nvCxnSpPr>
        <p:spPr>
          <a:xfrm>
            <a:off x="7686409" y="2467694"/>
            <a:ext cx="0" cy="5413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7F6D37-BFD2-29B5-826C-0701EE69A7EB}"/>
              </a:ext>
            </a:extLst>
          </p:cNvPr>
          <p:cNvSpPr txBox="1"/>
          <p:nvPr/>
        </p:nvSpPr>
        <p:spPr>
          <a:xfrm>
            <a:off x="389902" y="110797"/>
            <a:ext cx="2208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44E3A3-1ED4-BDB1-74B0-A78E9C07625E}"/>
              </a:ext>
            </a:extLst>
          </p:cNvPr>
          <p:cNvSpPr txBox="1"/>
          <p:nvPr/>
        </p:nvSpPr>
        <p:spPr>
          <a:xfrm>
            <a:off x="3328029" y="119125"/>
            <a:ext cx="2208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74D1CC-4155-E90F-F75E-DE95A383E5D9}"/>
              </a:ext>
            </a:extLst>
          </p:cNvPr>
          <p:cNvSpPr txBox="1"/>
          <p:nvPr/>
        </p:nvSpPr>
        <p:spPr>
          <a:xfrm>
            <a:off x="6582332" y="110797"/>
            <a:ext cx="220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BC3881-444C-5505-FE05-C2AE4A639DE7}"/>
              </a:ext>
            </a:extLst>
          </p:cNvPr>
          <p:cNvSpPr txBox="1"/>
          <p:nvPr/>
        </p:nvSpPr>
        <p:spPr>
          <a:xfrm>
            <a:off x="6241143" y="4730811"/>
            <a:ext cx="3492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6122AC-8700-7C21-8931-1348E9A9CE38}"/>
              </a:ext>
            </a:extLst>
          </p:cNvPr>
          <p:cNvSpPr txBox="1"/>
          <p:nvPr/>
        </p:nvSpPr>
        <p:spPr>
          <a:xfrm>
            <a:off x="2296360" y="4753479"/>
            <a:ext cx="2848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9E926F-27F7-24E0-E041-984A72F64F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29" y="736677"/>
            <a:ext cx="2234702" cy="173101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9500103-B6DF-88D2-BB93-6DC47A67FE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410" y="692004"/>
            <a:ext cx="2191295" cy="182036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E8DE97-CCD6-18D3-E4E4-FFC740D79B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332" y="2930379"/>
            <a:ext cx="2191295" cy="1800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169553-C1F5-0FAA-662F-DE75A6EE17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712" y="711936"/>
            <a:ext cx="2264957" cy="180043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A8388E-263F-2A6D-1A05-86C299B990A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142" y="3006349"/>
            <a:ext cx="2166982" cy="167628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6" descr="Premium Vector | Character of cute girl and little cat showing ok hand sign  on white background with happy time and cheerful mood.">
            <a:extLst>
              <a:ext uri="{FF2B5EF4-FFF2-40B4-BE49-F238E27FC236}">
                <a16:creationId xmlns:a16="http://schemas.microsoft.com/office/drawing/2014/main" xmlns="" id="{E30A8BD1-DD54-1F5F-A22D-DD846767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00" b="90000" l="9904" r="89936">
                        <a14:foregroundMark x1="63898" y1="76600" x2="63898" y2="76600"/>
                        <a14:foregroundMark x1="67252" y1="82800" x2="67252" y2="82800"/>
                        <a14:foregroundMark x1="70447" y1="80000" x2="61821" y2="80800"/>
                        <a14:foregroundMark x1="43930" y1="59400" x2="55751" y2="71000"/>
                        <a14:foregroundMark x1="58466" y1="66400" x2="63898" y2="75000"/>
                        <a14:foregroundMark x1="72684" y1="27400" x2="75240" y2="29600"/>
                        <a14:foregroundMark x1="42013" y1="9200" x2="44089" y2="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9956" y="3001910"/>
            <a:ext cx="2435476" cy="194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979;p37">
            <a:extLst>
              <a:ext uri="{FF2B5EF4-FFF2-40B4-BE49-F238E27FC236}">
                <a16:creationId xmlns:a16="http://schemas.microsoft.com/office/drawing/2014/main" xmlns="" id="{1ACC7B21-9E62-C627-D29F-7EF750FBE202}"/>
              </a:ext>
            </a:extLst>
          </p:cNvPr>
          <p:cNvCxnSpPr>
            <a:cxnSpLocks/>
          </p:cNvCxnSpPr>
          <p:nvPr/>
        </p:nvCxnSpPr>
        <p:spPr>
          <a:xfrm rot="5400000" flipH="1">
            <a:off x="7083816" y="1815120"/>
            <a:ext cx="752700" cy="348900"/>
          </a:xfrm>
          <a:prstGeom prst="curvedConnector4">
            <a:avLst>
              <a:gd name="adj1" fmla="val 15106"/>
              <a:gd name="adj2" fmla="val 171177"/>
            </a:avLst>
          </a:prstGeom>
          <a:noFill/>
          <a:ln w="28575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</p:cxnSp>
      <p:cxnSp>
        <p:nvCxnSpPr>
          <p:cNvPr id="980" name="Google Shape;980;p37"/>
          <p:cNvCxnSpPr>
            <a:cxnSpLocks/>
          </p:cNvCxnSpPr>
          <p:nvPr/>
        </p:nvCxnSpPr>
        <p:spPr>
          <a:xfrm rot="-5400000">
            <a:off x="3607894" y="1741387"/>
            <a:ext cx="752100" cy="346200"/>
          </a:xfrm>
          <a:prstGeom prst="curvedConnector4">
            <a:avLst>
              <a:gd name="adj1" fmla="val 18023"/>
              <a:gd name="adj2" fmla="val 171652"/>
            </a:avLst>
          </a:prstGeom>
          <a:noFill/>
          <a:ln w="28575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</p:cxnSp>
      <p:cxnSp>
        <p:nvCxnSpPr>
          <p:cNvPr id="979" name="Google Shape;979;p37"/>
          <p:cNvCxnSpPr>
            <a:cxnSpLocks/>
          </p:cNvCxnSpPr>
          <p:nvPr/>
        </p:nvCxnSpPr>
        <p:spPr>
          <a:xfrm rot="5400000" flipH="1">
            <a:off x="686743" y="1652651"/>
            <a:ext cx="752700" cy="348900"/>
          </a:xfrm>
          <a:prstGeom prst="curvedConnector4">
            <a:avLst>
              <a:gd name="adj1" fmla="val 15106"/>
              <a:gd name="adj2" fmla="val 171177"/>
            </a:avLst>
          </a:prstGeom>
          <a:noFill/>
          <a:ln w="28575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</p:cxnSp>
      <p:sp>
        <p:nvSpPr>
          <p:cNvPr id="906" name="Google Shape;906;p37"/>
          <p:cNvSpPr/>
          <p:nvPr/>
        </p:nvSpPr>
        <p:spPr>
          <a:xfrm>
            <a:off x="1592661" y="125950"/>
            <a:ext cx="6044100" cy="642300"/>
          </a:xfrm>
          <a:prstGeom prst="roundRect">
            <a:avLst>
              <a:gd name="adj" fmla="val 50000"/>
            </a:avLst>
          </a:prstGeom>
          <a:solidFill>
            <a:srgbClr val="C0F2DF"/>
          </a:solidFill>
          <a:ln w="38100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7"/>
          <p:cNvSpPr/>
          <p:nvPr/>
        </p:nvSpPr>
        <p:spPr>
          <a:xfrm>
            <a:off x="75891" y="2222794"/>
            <a:ext cx="2336400" cy="1688904"/>
          </a:xfrm>
          <a:custGeom>
            <a:avLst/>
            <a:gdLst>
              <a:gd name="connsiteX0" fmla="*/ 281490 w 2336400"/>
              <a:gd name="connsiteY0" fmla="*/ 0 h 1688904"/>
              <a:gd name="connsiteX1" fmla="*/ 945911 w 2336400"/>
              <a:gd name="connsiteY1" fmla="*/ 0 h 1688904"/>
              <a:gd name="connsiteX2" fmla="*/ 1651430 w 2336400"/>
              <a:gd name="connsiteY2" fmla="*/ 0 h 1688904"/>
              <a:gd name="connsiteX3" fmla="*/ 2336400 w 2336400"/>
              <a:gd name="connsiteY3" fmla="*/ 0 h 1688904"/>
              <a:gd name="connsiteX4" fmla="*/ 2336400 w 2336400"/>
              <a:gd name="connsiteY4" fmla="*/ 0 h 1688904"/>
              <a:gd name="connsiteX5" fmla="*/ 2336400 w 2336400"/>
              <a:gd name="connsiteY5" fmla="*/ 469138 h 1688904"/>
              <a:gd name="connsiteX6" fmla="*/ 2336400 w 2336400"/>
              <a:gd name="connsiteY6" fmla="*/ 910128 h 1688904"/>
              <a:gd name="connsiteX7" fmla="*/ 2336400 w 2336400"/>
              <a:gd name="connsiteY7" fmla="*/ 1407414 h 1688904"/>
              <a:gd name="connsiteX8" fmla="*/ 2054910 w 2336400"/>
              <a:gd name="connsiteY8" fmla="*/ 1688904 h 1688904"/>
              <a:gd name="connsiteX9" fmla="*/ 1411038 w 2336400"/>
              <a:gd name="connsiteY9" fmla="*/ 1688904 h 1688904"/>
              <a:gd name="connsiteX10" fmla="*/ 787715 w 2336400"/>
              <a:gd name="connsiteY10" fmla="*/ 1688904 h 1688904"/>
              <a:gd name="connsiteX11" fmla="*/ 0 w 2336400"/>
              <a:gd name="connsiteY11" fmla="*/ 1688904 h 1688904"/>
              <a:gd name="connsiteX12" fmla="*/ 0 w 2336400"/>
              <a:gd name="connsiteY12" fmla="*/ 1688904 h 1688904"/>
              <a:gd name="connsiteX13" fmla="*/ 0 w 2336400"/>
              <a:gd name="connsiteY13" fmla="*/ 1191618 h 1688904"/>
              <a:gd name="connsiteX14" fmla="*/ 0 w 2336400"/>
              <a:gd name="connsiteY14" fmla="*/ 736554 h 1688904"/>
              <a:gd name="connsiteX15" fmla="*/ 0 w 2336400"/>
              <a:gd name="connsiteY15" fmla="*/ 281490 h 1688904"/>
              <a:gd name="connsiteX16" fmla="*/ 281490 w 2336400"/>
              <a:gd name="connsiteY16" fmla="*/ 0 h 168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6400" h="1688904" fill="none" extrusionOk="0">
                <a:moveTo>
                  <a:pt x="281490" y="0"/>
                </a:moveTo>
                <a:cubicBezTo>
                  <a:pt x="601319" y="-26209"/>
                  <a:pt x="634777" y="31829"/>
                  <a:pt x="945911" y="0"/>
                </a:cubicBezTo>
                <a:cubicBezTo>
                  <a:pt x="1257045" y="-31829"/>
                  <a:pt x="1478225" y="14218"/>
                  <a:pt x="1651430" y="0"/>
                </a:cubicBezTo>
                <a:cubicBezTo>
                  <a:pt x="1824635" y="-14218"/>
                  <a:pt x="2083306" y="16679"/>
                  <a:pt x="2336400" y="0"/>
                </a:cubicBezTo>
                <a:lnTo>
                  <a:pt x="2336400" y="0"/>
                </a:lnTo>
                <a:cubicBezTo>
                  <a:pt x="2340551" y="124636"/>
                  <a:pt x="2327333" y="362640"/>
                  <a:pt x="2336400" y="469138"/>
                </a:cubicBezTo>
                <a:cubicBezTo>
                  <a:pt x="2345467" y="575636"/>
                  <a:pt x="2333803" y="720506"/>
                  <a:pt x="2336400" y="910128"/>
                </a:cubicBezTo>
                <a:cubicBezTo>
                  <a:pt x="2338998" y="1099750"/>
                  <a:pt x="2337308" y="1206016"/>
                  <a:pt x="2336400" y="1407414"/>
                </a:cubicBezTo>
                <a:cubicBezTo>
                  <a:pt x="2351915" y="1555084"/>
                  <a:pt x="2245936" y="1679936"/>
                  <a:pt x="2054910" y="1688904"/>
                </a:cubicBezTo>
                <a:cubicBezTo>
                  <a:pt x="1826060" y="1718474"/>
                  <a:pt x="1560478" y="1676179"/>
                  <a:pt x="1411038" y="1688904"/>
                </a:cubicBezTo>
                <a:cubicBezTo>
                  <a:pt x="1261598" y="1701629"/>
                  <a:pt x="1085457" y="1718097"/>
                  <a:pt x="787715" y="1688904"/>
                </a:cubicBezTo>
                <a:cubicBezTo>
                  <a:pt x="489973" y="1659711"/>
                  <a:pt x="263914" y="1697878"/>
                  <a:pt x="0" y="1688904"/>
                </a:cubicBezTo>
                <a:lnTo>
                  <a:pt x="0" y="1688904"/>
                </a:lnTo>
                <a:cubicBezTo>
                  <a:pt x="-4540" y="1546744"/>
                  <a:pt x="9729" y="1323355"/>
                  <a:pt x="0" y="1191618"/>
                </a:cubicBezTo>
                <a:cubicBezTo>
                  <a:pt x="-9729" y="1059881"/>
                  <a:pt x="-15707" y="929365"/>
                  <a:pt x="0" y="736554"/>
                </a:cubicBezTo>
                <a:cubicBezTo>
                  <a:pt x="15707" y="543743"/>
                  <a:pt x="9420" y="402012"/>
                  <a:pt x="0" y="281490"/>
                </a:cubicBezTo>
                <a:cubicBezTo>
                  <a:pt x="2730" y="133436"/>
                  <a:pt x="158440" y="-19097"/>
                  <a:pt x="281490" y="0"/>
                </a:cubicBezTo>
                <a:close/>
              </a:path>
              <a:path w="2336400" h="1688904" stroke="0" extrusionOk="0">
                <a:moveTo>
                  <a:pt x="281490" y="0"/>
                </a:moveTo>
                <a:cubicBezTo>
                  <a:pt x="641508" y="-32196"/>
                  <a:pt x="813071" y="-20624"/>
                  <a:pt x="1007558" y="0"/>
                </a:cubicBezTo>
                <a:cubicBezTo>
                  <a:pt x="1202045" y="20624"/>
                  <a:pt x="1361008" y="-11956"/>
                  <a:pt x="1630881" y="0"/>
                </a:cubicBezTo>
                <a:cubicBezTo>
                  <a:pt x="1900754" y="11956"/>
                  <a:pt x="2144946" y="-17502"/>
                  <a:pt x="2336400" y="0"/>
                </a:cubicBezTo>
                <a:lnTo>
                  <a:pt x="2336400" y="0"/>
                </a:lnTo>
                <a:cubicBezTo>
                  <a:pt x="2324451" y="186170"/>
                  <a:pt x="2331841" y="218582"/>
                  <a:pt x="2336400" y="426916"/>
                </a:cubicBezTo>
                <a:cubicBezTo>
                  <a:pt x="2340959" y="635250"/>
                  <a:pt x="2315838" y="713723"/>
                  <a:pt x="2336400" y="896054"/>
                </a:cubicBezTo>
                <a:cubicBezTo>
                  <a:pt x="2356962" y="1078385"/>
                  <a:pt x="2329537" y="1286613"/>
                  <a:pt x="2336400" y="1407414"/>
                </a:cubicBezTo>
                <a:cubicBezTo>
                  <a:pt x="2355477" y="1547480"/>
                  <a:pt x="2214111" y="1670418"/>
                  <a:pt x="2054910" y="1688904"/>
                </a:cubicBezTo>
                <a:cubicBezTo>
                  <a:pt x="1756590" y="1668087"/>
                  <a:pt x="1572753" y="1702586"/>
                  <a:pt x="1431587" y="1688904"/>
                </a:cubicBezTo>
                <a:cubicBezTo>
                  <a:pt x="1290421" y="1675222"/>
                  <a:pt x="981791" y="1666691"/>
                  <a:pt x="787715" y="1688904"/>
                </a:cubicBezTo>
                <a:cubicBezTo>
                  <a:pt x="593639" y="1711117"/>
                  <a:pt x="316094" y="1664094"/>
                  <a:pt x="0" y="1688904"/>
                </a:cubicBezTo>
                <a:lnTo>
                  <a:pt x="0" y="1688904"/>
                </a:lnTo>
                <a:cubicBezTo>
                  <a:pt x="-2231" y="1601811"/>
                  <a:pt x="18175" y="1459626"/>
                  <a:pt x="0" y="1261988"/>
                </a:cubicBezTo>
                <a:cubicBezTo>
                  <a:pt x="-18175" y="1064350"/>
                  <a:pt x="15425" y="1010762"/>
                  <a:pt x="0" y="820999"/>
                </a:cubicBezTo>
                <a:cubicBezTo>
                  <a:pt x="-15425" y="631236"/>
                  <a:pt x="-14642" y="492936"/>
                  <a:pt x="0" y="281490"/>
                </a:cubicBezTo>
                <a:cubicBezTo>
                  <a:pt x="-10318" y="104328"/>
                  <a:pt x="133568" y="-9180"/>
                  <a:pt x="281490" y="0"/>
                </a:cubicBezTo>
                <a:close/>
              </a:path>
            </a:pathLst>
          </a:custGeom>
          <a:solidFill>
            <a:schemeClr val="bg2"/>
          </a:solidFill>
          <a:ln w="38100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2640294349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người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cuộc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05" name="Google Shape;905;p37"/>
          <p:cNvSpPr/>
          <p:nvPr/>
        </p:nvSpPr>
        <p:spPr>
          <a:xfrm rot="-417250">
            <a:off x="840534" y="952531"/>
            <a:ext cx="686349" cy="8094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3E5A7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37"/>
          <p:cNvGrpSpPr/>
          <p:nvPr/>
        </p:nvGrpSpPr>
        <p:grpSpPr>
          <a:xfrm>
            <a:off x="2511746" y="315336"/>
            <a:ext cx="3843076" cy="289171"/>
            <a:chOff x="1865655" y="1314985"/>
            <a:chExt cx="5377528" cy="289171"/>
          </a:xfrm>
        </p:grpSpPr>
        <p:sp>
          <p:nvSpPr>
            <p:cNvPr id="910" name="Google Shape;910;p37"/>
            <p:cNvSpPr/>
            <p:nvPr/>
          </p:nvSpPr>
          <p:spPr>
            <a:xfrm>
              <a:off x="186565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7"/>
          <p:cNvSpPr/>
          <p:nvPr/>
        </p:nvSpPr>
        <p:spPr>
          <a:xfrm rot="421908">
            <a:off x="3601609" y="965514"/>
            <a:ext cx="686161" cy="8094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3E5A7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7"/>
          <p:cNvSpPr/>
          <p:nvPr/>
        </p:nvSpPr>
        <p:spPr>
          <a:xfrm rot="-417250">
            <a:off x="7241963" y="965514"/>
            <a:ext cx="686349" cy="8094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3E5A7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37"/>
          <p:cNvGrpSpPr/>
          <p:nvPr/>
        </p:nvGrpSpPr>
        <p:grpSpPr>
          <a:xfrm>
            <a:off x="945433" y="1142077"/>
            <a:ext cx="434582" cy="489062"/>
            <a:chOff x="3186063" y="3802651"/>
            <a:chExt cx="338144" cy="380563"/>
          </a:xfrm>
        </p:grpSpPr>
        <p:sp>
          <p:nvSpPr>
            <p:cNvPr id="963" name="Google Shape;963;p37"/>
            <p:cNvSpPr/>
            <p:nvPr/>
          </p:nvSpPr>
          <p:spPr>
            <a:xfrm>
              <a:off x="3315447" y="4121482"/>
              <a:ext cx="78769" cy="61732"/>
            </a:xfrm>
            <a:custGeom>
              <a:avLst/>
              <a:gdLst/>
              <a:ahLst/>
              <a:cxnLst/>
              <a:rect l="l" t="t" r="r" b="b"/>
              <a:pathLst>
                <a:path w="2076" h="1627" extrusionOk="0">
                  <a:moveTo>
                    <a:pt x="0" y="0"/>
                  </a:moveTo>
                  <a:lnTo>
                    <a:pt x="0" y="822"/>
                  </a:lnTo>
                  <a:lnTo>
                    <a:pt x="366" y="1365"/>
                  </a:lnTo>
                  <a:cubicBezTo>
                    <a:pt x="475" y="1529"/>
                    <a:pt x="659" y="1626"/>
                    <a:pt x="857" y="1626"/>
                  </a:cubicBezTo>
                  <a:lnTo>
                    <a:pt x="1218" y="1626"/>
                  </a:lnTo>
                  <a:cubicBezTo>
                    <a:pt x="1416" y="1626"/>
                    <a:pt x="1600" y="1529"/>
                    <a:pt x="1710" y="1365"/>
                  </a:cubicBezTo>
                  <a:lnTo>
                    <a:pt x="2076" y="822"/>
                  </a:lnTo>
                  <a:lnTo>
                    <a:pt x="20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3291657" y="4057587"/>
              <a:ext cx="126349" cy="95160"/>
            </a:xfrm>
            <a:custGeom>
              <a:avLst/>
              <a:gdLst/>
              <a:ahLst/>
              <a:cxnLst/>
              <a:rect l="l" t="t" r="r" b="b"/>
              <a:pathLst>
                <a:path w="3330" h="2508" extrusionOk="0">
                  <a:moveTo>
                    <a:pt x="1" y="1"/>
                  </a:moveTo>
                  <a:lnTo>
                    <a:pt x="1" y="1026"/>
                  </a:lnTo>
                  <a:lnTo>
                    <a:pt x="1" y="1875"/>
                  </a:lnTo>
                  <a:cubicBezTo>
                    <a:pt x="1" y="2225"/>
                    <a:pt x="283" y="2507"/>
                    <a:pt x="632" y="2507"/>
                  </a:cubicBezTo>
                  <a:lnTo>
                    <a:pt x="2697" y="2507"/>
                  </a:lnTo>
                  <a:cubicBezTo>
                    <a:pt x="3047" y="2507"/>
                    <a:pt x="3329" y="2225"/>
                    <a:pt x="3329" y="1875"/>
                  </a:cubicBezTo>
                  <a:lnTo>
                    <a:pt x="3329" y="1026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3291619" y="4057587"/>
              <a:ext cx="61846" cy="95160"/>
            </a:xfrm>
            <a:custGeom>
              <a:avLst/>
              <a:gdLst/>
              <a:ahLst/>
              <a:cxnLst/>
              <a:rect l="l" t="t" r="r" b="b"/>
              <a:pathLst>
                <a:path w="1630" h="2508" extrusionOk="0">
                  <a:moveTo>
                    <a:pt x="1" y="1"/>
                  </a:moveTo>
                  <a:lnTo>
                    <a:pt x="1" y="1026"/>
                  </a:lnTo>
                  <a:lnTo>
                    <a:pt x="1" y="1875"/>
                  </a:lnTo>
                  <a:cubicBezTo>
                    <a:pt x="1" y="2225"/>
                    <a:pt x="284" y="2507"/>
                    <a:pt x="633" y="2507"/>
                  </a:cubicBezTo>
                  <a:lnTo>
                    <a:pt x="1630" y="2507"/>
                  </a:lnTo>
                  <a:cubicBezTo>
                    <a:pt x="1282" y="2507"/>
                    <a:pt x="1000" y="2224"/>
                    <a:pt x="1000" y="1872"/>
                  </a:cubicBezTo>
                  <a:lnTo>
                    <a:pt x="1000" y="1026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3291619" y="4107367"/>
              <a:ext cx="126386" cy="22310"/>
            </a:xfrm>
            <a:custGeom>
              <a:avLst/>
              <a:gdLst/>
              <a:ahLst/>
              <a:cxnLst/>
              <a:rect l="l" t="t" r="r" b="b"/>
              <a:pathLst>
                <a:path w="3331" h="588" extrusionOk="0">
                  <a:moveTo>
                    <a:pt x="1" y="0"/>
                  </a:moveTo>
                  <a:lnTo>
                    <a:pt x="1" y="557"/>
                  </a:lnTo>
                  <a:cubicBezTo>
                    <a:pt x="1" y="568"/>
                    <a:pt x="2" y="578"/>
                    <a:pt x="2" y="588"/>
                  </a:cubicBezTo>
                  <a:lnTo>
                    <a:pt x="3329" y="588"/>
                  </a:lnTo>
                  <a:cubicBezTo>
                    <a:pt x="3330" y="578"/>
                    <a:pt x="3330" y="568"/>
                    <a:pt x="3330" y="557"/>
                  </a:cubicBezTo>
                  <a:lnTo>
                    <a:pt x="333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3291619" y="4107367"/>
              <a:ext cx="37980" cy="22310"/>
            </a:xfrm>
            <a:custGeom>
              <a:avLst/>
              <a:gdLst/>
              <a:ahLst/>
              <a:cxnLst/>
              <a:rect l="l" t="t" r="r" b="b"/>
              <a:pathLst>
                <a:path w="1001" h="588" extrusionOk="0">
                  <a:moveTo>
                    <a:pt x="1" y="0"/>
                  </a:moveTo>
                  <a:lnTo>
                    <a:pt x="1" y="557"/>
                  </a:lnTo>
                  <a:cubicBezTo>
                    <a:pt x="1" y="568"/>
                    <a:pt x="2" y="578"/>
                    <a:pt x="2" y="588"/>
                  </a:cubicBezTo>
                  <a:lnTo>
                    <a:pt x="1000" y="588"/>
                  </a:lnTo>
                  <a:cubicBezTo>
                    <a:pt x="1000" y="578"/>
                    <a:pt x="1000" y="568"/>
                    <a:pt x="1000" y="557"/>
                  </a:cubicBezTo>
                  <a:lnTo>
                    <a:pt x="1000" y="0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3195966" y="3802651"/>
              <a:ext cx="318338" cy="318793"/>
            </a:xfrm>
            <a:custGeom>
              <a:avLst/>
              <a:gdLst/>
              <a:ahLst/>
              <a:cxnLst/>
              <a:rect l="l" t="t" r="r" b="b"/>
              <a:pathLst>
                <a:path w="8390" h="8402" extrusionOk="0">
                  <a:moveTo>
                    <a:pt x="4195" y="1"/>
                  </a:moveTo>
                  <a:cubicBezTo>
                    <a:pt x="4106" y="1"/>
                    <a:pt x="4017" y="45"/>
                    <a:pt x="3968" y="135"/>
                  </a:cubicBezTo>
                  <a:lnTo>
                    <a:pt x="2726" y="2414"/>
                  </a:lnTo>
                  <a:cubicBezTo>
                    <a:pt x="2680" y="2496"/>
                    <a:pt x="2593" y="2548"/>
                    <a:pt x="2499" y="2548"/>
                  </a:cubicBezTo>
                  <a:lnTo>
                    <a:pt x="327" y="2548"/>
                  </a:lnTo>
                  <a:cubicBezTo>
                    <a:pt x="123" y="2548"/>
                    <a:pt x="0" y="2772"/>
                    <a:pt x="108" y="2944"/>
                  </a:cubicBezTo>
                  <a:lnTo>
                    <a:pt x="1601" y="5321"/>
                  </a:lnTo>
                  <a:cubicBezTo>
                    <a:pt x="1639" y="5380"/>
                    <a:pt x="1650" y="5453"/>
                    <a:pt x="1633" y="5521"/>
                  </a:cubicBezTo>
                  <a:lnTo>
                    <a:pt x="993" y="8081"/>
                  </a:lnTo>
                  <a:cubicBezTo>
                    <a:pt x="950" y="8253"/>
                    <a:pt x="1086" y="8402"/>
                    <a:pt x="1243" y="8402"/>
                  </a:cubicBezTo>
                  <a:cubicBezTo>
                    <a:pt x="1284" y="8402"/>
                    <a:pt x="1326" y="8392"/>
                    <a:pt x="1367" y="8370"/>
                  </a:cubicBezTo>
                  <a:lnTo>
                    <a:pt x="4073" y="6913"/>
                  </a:lnTo>
                  <a:cubicBezTo>
                    <a:pt x="4111" y="6892"/>
                    <a:pt x="4153" y="6882"/>
                    <a:pt x="4195" y="6882"/>
                  </a:cubicBezTo>
                  <a:cubicBezTo>
                    <a:pt x="4237" y="6882"/>
                    <a:pt x="4280" y="6892"/>
                    <a:pt x="4318" y="6913"/>
                  </a:cubicBezTo>
                  <a:lnTo>
                    <a:pt x="7023" y="8370"/>
                  </a:lnTo>
                  <a:cubicBezTo>
                    <a:pt x="7064" y="8392"/>
                    <a:pt x="7106" y="8402"/>
                    <a:pt x="7147" y="8402"/>
                  </a:cubicBezTo>
                  <a:cubicBezTo>
                    <a:pt x="7304" y="8402"/>
                    <a:pt x="7440" y="8253"/>
                    <a:pt x="7396" y="8081"/>
                  </a:cubicBezTo>
                  <a:lnTo>
                    <a:pt x="6757" y="5521"/>
                  </a:lnTo>
                  <a:cubicBezTo>
                    <a:pt x="6740" y="5453"/>
                    <a:pt x="6751" y="5380"/>
                    <a:pt x="6789" y="5321"/>
                  </a:cubicBezTo>
                  <a:lnTo>
                    <a:pt x="8281" y="2944"/>
                  </a:lnTo>
                  <a:cubicBezTo>
                    <a:pt x="8390" y="2772"/>
                    <a:pt x="8267" y="2548"/>
                    <a:pt x="8063" y="2548"/>
                  </a:cubicBezTo>
                  <a:lnTo>
                    <a:pt x="5891" y="2548"/>
                  </a:lnTo>
                  <a:cubicBezTo>
                    <a:pt x="5797" y="2548"/>
                    <a:pt x="5710" y="2496"/>
                    <a:pt x="5664" y="2414"/>
                  </a:cubicBezTo>
                  <a:lnTo>
                    <a:pt x="4422" y="135"/>
                  </a:lnTo>
                  <a:cubicBezTo>
                    <a:pt x="4373" y="45"/>
                    <a:pt x="4284" y="1"/>
                    <a:pt x="4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3195966" y="3802841"/>
              <a:ext cx="186677" cy="318793"/>
            </a:xfrm>
            <a:custGeom>
              <a:avLst/>
              <a:gdLst/>
              <a:ahLst/>
              <a:cxnLst/>
              <a:rect l="l" t="t" r="r" b="b"/>
              <a:pathLst>
                <a:path w="4920" h="8402" extrusionOk="0">
                  <a:moveTo>
                    <a:pt x="4195" y="0"/>
                  </a:moveTo>
                  <a:cubicBezTo>
                    <a:pt x="4107" y="0"/>
                    <a:pt x="4018" y="45"/>
                    <a:pt x="3969" y="135"/>
                  </a:cubicBezTo>
                  <a:lnTo>
                    <a:pt x="2726" y="2414"/>
                  </a:lnTo>
                  <a:cubicBezTo>
                    <a:pt x="2682" y="2493"/>
                    <a:pt x="2600" y="2544"/>
                    <a:pt x="2509" y="2544"/>
                  </a:cubicBezTo>
                  <a:cubicBezTo>
                    <a:pt x="2506" y="2544"/>
                    <a:pt x="2502" y="2544"/>
                    <a:pt x="2499" y="2544"/>
                  </a:cubicBezTo>
                  <a:lnTo>
                    <a:pt x="327" y="2544"/>
                  </a:lnTo>
                  <a:cubicBezTo>
                    <a:pt x="124" y="2548"/>
                    <a:pt x="0" y="2772"/>
                    <a:pt x="108" y="2943"/>
                  </a:cubicBezTo>
                  <a:lnTo>
                    <a:pt x="1601" y="5321"/>
                  </a:lnTo>
                  <a:cubicBezTo>
                    <a:pt x="1639" y="5381"/>
                    <a:pt x="1650" y="5452"/>
                    <a:pt x="1633" y="5520"/>
                  </a:cubicBezTo>
                  <a:lnTo>
                    <a:pt x="993" y="8080"/>
                  </a:lnTo>
                  <a:cubicBezTo>
                    <a:pt x="950" y="8253"/>
                    <a:pt x="1087" y="8401"/>
                    <a:pt x="1244" y="8401"/>
                  </a:cubicBezTo>
                  <a:cubicBezTo>
                    <a:pt x="1284" y="8401"/>
                    <a:pt x="1326" y="8392"/>
                    <a:pt x="1367" y="8370"/>
                  </a:cubicBezTo>
                  <a:lnTo>
                    <a:pt x="2359" y="7836"/>
                  </a:lnTo>
                  <a:lnTo>
                    <a:pt x="2816" y="6005"/>
                  </a:lnTo>
                  <a:cubicBezTo>
                    <a:pt x="2833" y="5937"/>
                    <a:pt x="2821" y="5865"/>
                    <a:pt x="2784" y="5805"/>
                  </a:cubicBezTo>
                  <a:lnTo>
                    <a:pt x="1291" y="3429"/>
                  </a:lnTo>
                  <a:cubicBezTo>
                    <a:pt x="1183" y="3257"/>
                    <a:pt x="1306" y="3034"/>
                    <a:pt x="1508" y="3034"/>
                  </a:cubicBezTo>
                  <a:cubicBezTo>
                    <a:pt x="1509" y="3034"/>
                    <a:pt x="1509" y="3034"/>
                    <a:pt x="1509" y="3034"/>
                  </a:cubicBezTo>
                  <a:lnTo>
                    <a:pt x="3681" y="3034"/>
                  </a:lnTo>
                  <a:cubicBezTo>
                    <a:pt x="3776" y="3033"/>
                    <a:pt x="3863" y="2981"/>
                    <a:pt x="3908" y="2898"/>
                  </a:cubicBezTo>
                  <a:lnTo>
                    <a:pt x="4919" y="1045"/>
                  </a:lnTo>
                  <a:lnTo>
                    <a:pt x="4422" y="135"/>
                  </a:lnTo>
                  <a:cubicBezTo>
                    <a:pt x="4373" y="45"/>
                    <a:pt x="4284" y="0"/>
                    <a:pt x="4195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3298334" y="3955445"/>
              <a:ext cx="112955" cy="123920"/>
            </a:xfrm>
            <a:custGeom>
              <a:avLst/>
              <a:gdLst/>
              <a:ahLst/>
              <a:cxnLst/>
              <a:rect l="l" t="t" r="r" b="b"/>
              <a:pathLst>
                <a:path w="2977" h="3266" extrusionOk="0">
                  <a:moveTo>
                    <a:pt x="480" y="312"/>
                  </a:moveTo>
                  <a:cubicBezTo>
                    <a:pt x="583" y="312"/>
                    <a:pt x="667" y="397"/>
                    <a:pt x="667" y="502"/>
                  </a:cubicBezTo>
                  <a:lnTo>
                    <a:pt x="667" y="832"/>
                  </a:lnTo>
                  <a:lnTo>
                    <a:pt x="478" y="829"/>
                  </a:lnTo>
                  <a:cubicBezTo>
                    <a:pt x="378" y="828"/>
                    <a:pt x="295" y="743"/>
                    <a:pt x="295" y="642"/>
                  </a:cubicBezTo>
                  <a:lnTo>
                    <a:pt x="295" y="505"/>
                  </a:lnTo>
                  <a:cubicBezTo>
                    <a:pt x="295" y="412"/>
                    <a:pt x="360" y="328"/>
                    <a:pt x="452" y="314"/>
                  </a:cubicBezTo>
                  <a:cubicBezTo>
                    <a:pt x="462" y="313"/>
                    <a:pt x="471" y="312"/>
                    <a:pt x="480" y="312"/>
                  </a:cubicBezTo>
                  <a:close/>
                  <a:moveTo>
                    <a:pt x="2498" y="306"/>
                  </a:moveTo>
                  <a:cubicBezTo>
                    <a:pt x="2507" y="306"/>
                    <a:pt x="2516" y="306"/>
                    <a:pt x="2525" y="308"/>
                  </a:cubicBezTo>
                  <a:cubicBezTo>
                    <a:pt x="2617" y="321"/>
                    <a:pt x="2684" y="406"/>
                    <a:pt x="2684" y="500"/>
                  </a:cubicBezTo>
                  <a:lnTo>
                    <a:pt x="2684" y="644"/>
                  </a:lnTo>
                  <a:cubicBezTo>
                    <a:pt x="2684" y="746"/>
                    <a:pt x="2600" y="831"/>
                    <a:pt x="2498" y="832"/>
                  </a:cubicBezTo>
                  <a:lnTo>
                    <a:pt x="2312" y="835"/>
                  </a:lnTo>
                  <a:lnTo>
                    <a:pt x="2312" y="499"/>
                  </a:lnTo>
                  <a:cubicBezTo>
                    <a:pt x="2312" y="392"/>
                    <a:pt x="2395" y="306"/>
                    <a:pt x="2498" y="306"/>
                  </a:cubicBezTo>
                  <a:close/>
                  <a:moveTo>
                    <a:pt x="2487" y="1"/>
                  </a:moveTo>
                  <a:cubicBezTo>
                    <a:pt x="2475" y="1"/>
                    <a:pt x="2464" y="1"/>
                    <a:pt x="2452" y="2"/>
                  </a:cubicBezTo>
                  <a:cubicBezTo>
                    <a:pt x="2199" y="21"/>
                    <a:pt x="1998" y="234"/>
                    <a:pt x="1998" y="494"/>
                  </a:cubicBezTo>
                  <a:lnTo>
                    <a:pt x="1998" y="643"/>
                  </a:lnTo>
                  <a:lnTo>
                    <a:pt x="1995" y="641"/>
                  </a:lnTo>
                  <a:cubicBezTo>
                    <a:pt x="1950" y="600"/>
                    <a:pt x="1893" y="571"/>
                    <a:pt x="1832" y="565"/>
                  </a:cubicBezTo>
                  <a:cubicBezTo>
                    <a:pt x="1823" y="564"/>
                    <a:pt x="1814" y="564"/>
                    <a:pt x="1805" y="564"/>
                  </a:cubicBezTo>
                  <a:cubicBezTo>
                    <a:pt x="1722" y="564"/>
                    <a:pt x="1646" y="598"/>
                    <a:pt x="1592" y="659"/>
                  </a:cubicBezTo>
                  <a:lnTo>
                    <a:pt x="1489" y="775"/>
                  </a:lnTo>
                  <a:lnTo>
                    <a:pt x="1391" y="665"/>
                  </a:lnTo>
                  <a:cubicBezTo>
                    <a:pt x="1346" y="613"/>
                    <a:pt x="1284" y="577"/>
                    <a:pt x="1216" y="567"/>
                  </a:cubicBezTo>
                  <a:cubicBezTo>
                    <a:pt x="1202" y="565"/>
                    <a:pt x="1188" y="564"/>
                    <a:pt x="1173" y="564"/>
                  </a:cubicBezTo>
                  <a:cubicBezTo>
                    <a:pt x="1104" y="564"/>
                    <a:pt x="1039" y="589"/>
                    <a:pt x="987" y="636"/>
                  </a:cubicBezTo>
                  <a:lnTo>
                    <a:pt x="980" y="643"/>
                  </a:lnTo>
                  <a:lnTo>
                    <a:pt x="980" y="507"/>
                  </a:lnTo>
                  <a:cubicBezTo>
                    <a:pt x="980" y="230"/>
                    <a:pt x="761" y="4"/>
                    <a:pt x="489" y="4"/>
                  </a:cubicBezTo>
                  <a:cubicBezTo>
                    <a:pt x="477" y="4"/>
                    <a:pt x="466" y="4"/>
                    <a:pt x="454" y="5"/>
                  </a:cubicBezTo>
                  <a:cubicBezTo>
                    <a:pt x="201" y="24"/>
                    <a:pt x="0" y="237"/>
                    <a:pt x="0" y="497"/>
                  </a:cubicBezTo>
                  <a:lnTo>
                    <a:pt x="0" y="633"/>
                  </a:lnTo>
                  <a:cubicBezTo>
                    <a:pt x="0" y="900"/>
                    <a:pt x="217" y="1122"/>
                    <a:pt x="483" y="1126"/>
                  </a:cubicBezTo>
                  <a:lnTo>
                    <a:pt x="686" y="1130"/>
                  </a:lnTo>
                  <a:lnTo>
                    <a:pt x="686" y="3265"/>
                  </a:lnTo>
                  <a:lnTo>
                    <a:pt x="980" y="3103"/>
                  </a:lnTo>
                  <a:lnTo>
                    <a:pt x="980" y="1049"/>
                  </a:lnTo>
                  <a:lnTo>
                    <a:pt x="1173" y="875"/>
                  </a:lnTo>
                  <a:lnTo>
                    <a:pt x="1275" y="990"/>
                  </a:lnTo>
                  <a:cubicBezTo>
                    <a:pt x="1301" y="1019"/>
                    <a:pt x="1333" y="1045"/>
                    <a:pt x="1370" y="1061"/>
                  </a:cubicBezTo>
                  <a:cubicBezTo>
                    <a:pt x="1409" y="1079"/>
                    <a:pt x="1450" y="1088"/>
                    <a:pt x="1490" y="1088"/>
                  </a:cubicBezTo>
                  <a:cubicBezTo>
                    <a:pt x="1570" y="1088"/>
                    <a:pt x="1646" y="1053"/>
                    <a:pt x="1700" y="993"/>
                  </a:cubicBezTo>
                  <a:lnTo>
                    <a:pt x="1804" y="875"/>
                  </a:lnTo>
                  <a:lnTo>
                    <a:pt x="1998" y="1049"/>
                  </a:lnTo>
                  <a:lnTo>
                    <a:pt x="1998" y="3089"/>
                  </a:lnTo>
                  <a:lnTo>
                    <a:pt x="2292" y="3252"/>
                  </a:lnTo>
                  <a:lnTo>
                    <a:pt x="2292" y="1126"/>
                  </a:lnTo>
                  <a:lnTo>
                    <a:pt x="2493" y="1123"/>
                  </a:lnTo>
                  <a:cubicBezTo>
                    <a:pt x="2759" y="1119"/>
                    <a:pt x="2977" y="897"/>
                    <a:pt x="2977" y="631"/>
                  </a:cubicBezTo>
                  <a:lnTo>
                    <a:pt x="2977" y="504"/>
                  </a:lnTo>
                  <a:cubicBezTo>
                    <a:pt x="2977" y="227"/>
                    <a:pt x="2759" y="1"/>
                    <a:pt x="2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3425100" y="3813313"/>
              <a:ext cx="22083" cy="32517"/>
            </a:xfrm>
            <a:custGeom>
              <a:avLst/>
              <a:gdLst/>
              <a:ahLst/>
              <a:cxnLst/>
              <a:rect l="l" t="t" r="r" b="b"/>
              <a:pathLst>
                <a:path w="582" h="857" extrusionOk="0">
                  <a:moveTo>
                    <a:pt x="411" y="0"/>
                  </a:moveTo>
                  <a:cubicBezTo>
                    <a:pt x="352" y="0"/>
                    <a:pt x="296" y="34"/>
                    <a:pt x="272" y="91"/>
                  </a:cubicBezTo>
                  <a:lnTo>
                    <a:pt x="34" y="646"/>
                  </a:lnTo>
                  <a:cubicBezTo>
                    <a:pt x="1" y="723"/>
                    <a:pt x="36" y="811"/>
                    <a:pt x="113" y="845"/>
                  </a:cubicBezTo>
                  <a:cubicBezTo>
                    <a:pt x="133" y="853"/>
                    <a:pt x="153" y="856"/>
                    <a:pt x="173" y="856"/>
                  </a:cubicBezTo>
                  <a:cubicBezTo>
                    <a:pt x="231" y="856"/>
                    <a:pt x="287" y="823"/>
                    <a:pt x="312" y="765"/>
                  </a:cubicBezTo>
                  <a:lnTo>
                    <a:pt x="549" y="211"/>
                  </a:lnTo>
                  <a:cubicBezTo>
                    <a:pt x="582" y="134"/>
                    <a:pt x="547" y="45"/>
                    <a:pt x="470" y="12"/>
                  </a:cubicBezTo>
                  <a:cubicBezTo>
                    <a:pt x="451" y="4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3448663" y="3840821"/>
              <a:ext cx="30544" cy="24549"/>
            </a:xfrm>
            <a:custGeom>
              <a:avLst/>
              <a:gdLst/>
              <a:ahLst/>
              <a:cxnLst/>
              <a:rect l="l" t="t" r="r" b="b"/>
              <a:pathLst>
                <a:path w="805" h="647" extrusionOk="0">
                  <a:moveTo>
                    <a:pt x="634" y="1"/>
                  </a:moveTo>
                  <a:cubicBezTo>
                    <a:pt x="602" y="1"/>
                    <a:pt x="571" y="10"/>
                    <a:pt x="544" y="30"/>
                  </a:cubicBezTo>
                  <a:lnTo>
                    <a:pt x="82" y="374"/>
                  </a:lnTo>
                  <a:cubicBezTo>
                    <a:pt x="15" y="423"/>
                    <a:pt x="1" y="518"/>
                    <a:pt x="51" y="585"/>
                  </a:cubicBezTo>
                  <a:cubicBezTo>
                    <a:pt x="81" y="625"/>
                    <a:pt x="126" y="646"/>
                    <a:pt x="172" y="646"/>
                  </a:cubicBezTo>
                  <a:cubicBezTo>
                    <a:pt x="204" y="646"/>
                    <a:pt x="235" y="637"/>
                    <a:pt x="262" y="616"/>
                  </a:cubicBezTo>
                  <a:lnTo>
                    <a:pt x="724" y="273"/>
                  </a:lnTo>
                  <a:cubicBezTo>
                    <a:pt x="791" y="224"/>
                    <a:pt x="805" y="129"/>
                    <a:pt x="755" y="62"/>
                  </a:cubicBezTo>
                  <a:cubicBezTo>
                    <a:pt x="726" y="22"/>
                    <a:pt x="680" y="1"/>
                    <a:pt x="6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3263086" y="3813313"/>
              <a:ext cx="22083" cy="32517"/>
            </a:xfrm>
            <a:custGeom>
              <a:avLst/>
              <a:gdLst/>
              <a:ahLst/>
              <a:cxnLst/>
              <a:rect l="l" t="t" r="r" b="b"/>
              <a:pathLst>
                <a:path w="582" h="857" extrusionOk="0">
                  <a:moveTo>
                    <a:pt x="171" y="0"/>
                  </a:moveTo>
                  <a:cubicBezTo>
                    <a:pt x="152" y="0"/>
                    <a:pt x="132" y="4"/>
                    <a:pt x="113" y="12"/>
                  </a:cubicBezTo>
                  <a:cubicBezTo>
                    <a:pt x="36" y="45"/>
                    <a:pt x="0" y="134"/>
                    <a:pt x="33" y="211"/>
                  </a:cubicBezTo>
                  <a:lnTo>
                    <a:pt x="271" y="765"/>
                  </a:lnTo>
                  <a:cubicBezTo>
                    <a:pt x="295" y="823"/>
                    <a:pt x="351" y="856"/>
                    <a:pt x="410" y="856"/>
                  </a:cubicBezTo>
                  <a:cubicBezTo>
                    <a:pt x="430" y="856"/>
                    <a:pt x="450" y="853"/>
                    <a:pt x="469" y="845"/>
                  </a:cubicBezTo>
                  <a:cubicBezTo>
                    <a:pt x="546" y="811"/>
                    <a:pt x="581" y="723"/>
                    <a:pt x="549" y="646"/>
                  </a:cubicBezTo>
                  <a:lnTo>
                    <a:pt x="311" y="92"/>
                  </a:lnTo>
                  <a:cubicBezTo>
                    <a:pt x="286" y="35"/>
                    <a:pt x="230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3231062" y="3840821"/>
              <a:ext cx="30544" cy="24549"/>
            </a:xfrm>
            <a:custGeom>
              <a:avLst/>
              <a:gdLst/>
              <a:ahLst/>
              <a:cxnLst/>
              <a:rect l="l" t="t" r="r" b="b"/>
              <a:pathLst>
                <a:path w="805" h="647" extrusionOk="0">
                  <a:moveTo>
                    <a:pt x="172" y="1"/>
                  </a:moveTo>
                  <a:cubicBezTo>
                    <a:pt x="125" y="1"/>
                    <a:pt x="80" y="22"/>
                    <a:pt x="51" y="62"/>
                  </a:cubicBezTo>
                  <a:cubicBezTo>
                    <a:pt x="0" y="128"/>
                    <a:pt x="15" y="224"/>
                    <a:pt x="81" y="273"/>
                  </a:cubicBezTo>
                  <a:lnTo>
                    <a:pt x="543" y="616"/>
                  </a:lnTo>
                  <a:cubicBezTo>
                    <a:pt x="571" y="637"/>
                    <a:pt x="602" y="646"/>
                    <a:pt x="633" y="646"/>
                  </a:cubicBezTo>
                  <a:cubicBezTo>
                    <a:pt x="679" y="646"/>
                    <a:pt x="725" y="625"/>
                    <a:pt x="755" y="585"/>
                  </a:cubicBezTo>
                  <a:cubicBezTo>
                    <a:pt x="804" y="518"/>
                    <a:pt x="790" y="423"/>
                    <a:pt x="723" y="374"/>
                  </a:cubicBezTo>
                  <a:lnTo>
                    <a:pt x="262" y="30"/>
                  </a:lnTo>
                  <a:cubicBezTo>
                    <a:pt x="235" y="10"/>
                    <a:pt x="203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3495332" y="4012283"/>
              <a:ext cx="28874" cy="11155"/>
            </a:xfrm>
            <a:custGeom>
              <a:avLst/>
              <a:gdLst/>
              <a:ahLst/>
              <a:cxnLst/>
              <a:rect l="l" t="t" r="r" b="b"/>
              <a:pathLst>
                <a:path w="761" h="294" extrusionOk="0">
                  <a:moveTo>
                    <a:pt x="150" y="0"/>
                  </a:moveTo>
                  <a:cubicBezTo>
                    <a:pt x="67" y="0"/>
                    <a:pt x="0" y="68"/>
                    <a:pt x="3" y="151"/>
                  </a:cubicBezTo>
                  <a:cubicBezTo>
                    <a:pt x="5" y="232"/>
                    <a:pt x="75" y="294"/>
                    <a:pt x="156" y="294"/>
                  </a:cubicBezTo>
                  <a:lnTo>
                    <a:pt x="612" y="294"/>
                  </a:lnTo>
                  <a:cubicBezTo>
                    <a:pt x="694" y="294"/>
                    <a:pt x="760" y="226"/>
                    <a:pt x="758" y="143"/>
                  </a:cubicBezTo>
                  <a:cubicBezTo>
                    <a:pt x="756" y="63"/>
                    <a:pt x="686" y="0"/>
                    <a:pt x="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3489185" y="4045103"/>
              <a:ext cx="30620" cy="22765"/>
            </a:xfrm>
            <a:custGeom>
              <a:avLst/>
              <a:gdLst/>
              <a:ahLst/>
              <a:cxnLst/>
              <a:rect l="l" t="t" r="r" b="b"/>
              <a:pathLst>
                <a:path w="807" h="600" extrusionOk="0">
                  <a:moveTo>
                    <a:pt x="173" y="1"/>
                  </a:moveTo>
                  <a:cubicBezTo>
                    <a:pt x="123" y="1"/>
                    <a:pt x="75" y="25"/>
                    <a:pt x="46" y="70"/>
                  </a:cubicBezTo>
                  <a:cubicBezTo>
                    <a:pt x="1" y="139"/>
                    <a:pt x="21" y="233"/>
                    <a:pt x="91" y="278"/>
                  </a:cubicBezTo>
                  <a:lnTo>
                    <a:pt x="552" y="575"/>
                  </a:lnTo>
                  <a:cubicBezTo>
                    <a:pt x="578" y="592"/>
                    <a:pt x="606" y="600"/>
                    <a:pt x="634" y="600"/>
                  </a:cubicBezTo>
                  <a:cubicBezTo>
                    <a:pt x="684" y="600"/>
                    <a:pt x="732" y="575"/>
                    <a:pt x="762" y="530"/>
                  </a:cubicBezTo>
                  <a:cubicBezTo>
                    <a:pt x="807" y="460"/>
                    <a:pt x="787" y="366"/>
                    <a:pt x="716" y="321"/>
                  </a:cubicBezTo>
                  <a:lnTo>
                    <a:pt x="255" y="25"/>
                  </a:lnTo>
                  <a:cubicBezTo>
                    <a:pt x="230" y="8"/>
                    <a:pt x="20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3186063" y="4012283"/>
              <a:ext cx="28874" cy="11155"/>
            </a:xfrm>
            <a:custGeom>
              <a:avLst/>
              <a:gdLst/>
              <a:ahLst/>
              <a:cxnLst/>
              <a:rect l="l" t="t" r="r" b="b"/>
              <a:pathLst>
                <a:path w="761" h="294" extrusionOk="0">
                  <a:moveTo>
                    <a:pt x="150" y="0"/>
                  </a:moveTo>
                  <a:cubicBezTo>
                    <a:pt x="67" y="0"/>
                    <a:pt x="0" y="68"/>
                    <a:pt x="3" y="151"/>
                  </a:cubicBezTo>
                  <a:cubicBezTo>
                    <a:pt x="5" y="232"/>
                    <a:pt x="75" y="294"/>
                    <a:pt x="156" y="294"/>
                  </a:cubicBezTo>
                  <a:lnTo>
                    <a:pt x="612" y="294"/>
                  </a:lnTo>
                  <a:cubicBezTo>
                    <a:pt x="694" y="294"/>
                    <a:pt x="760" y="226"/>
                    <a:pt x="758" y="143"/>
                  </a:cubicBezTo>
                  <a:cubicBezTo>
                    <a:pt x="756" y="63"/>
                    <a:pt x="686" y="0"/>
                    <a:pt x="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3190502" y="4045066"/>
              <a:ext cx="30582" cy="22803"/>
            </a:xfrm>
            <a:custGeom>
              <a:avLst/>
              <a:gdLst/>
              <a:ahLst/>
              <a:cxnLst/>
              <a:rect l="l" t="t" r="r" b="b"/>
              <a:pathLst>
                <a:path w="806" h="601" extrusionOk="0">
                  <a:moveTo>
                    <a:pt x="633" y="1"/>
                  </a:moveTo>
                  <a:cubicBezTo>
                    <a:pt x="605" y="1"/>
                    <a:pt x="577" y="8"/>
                    <a:pt x="552" y="25"/>
                  </a:cubicBezTo>
                  <a:lnTo>
                    <a:pt x="91" y="322"/>
                  </a:lnTo>
                  <a:cubicBezTo>
                    <a:pt x="20" y="367"/>
                    <a:pt x="0" y="461"/>
                    <a:pt x="45" y="531"/>
                  </a:cubicBezTo>
                  <a:cubicBezTo>
                    <a:pt x="74" y="576"/>
                    <a:pt x="122" y="601"/>
                    <a:pt x="173" y="601"/>
                  </a:cubicBezTo>
                  <a:cubicBezTo>
                    <a:pt x="200" y="601"/>
                    <a:pt x="228" y="593"/>
                    <a:pt x="253" y="576"/>
                  </a:cubicBezTo>
                  <a:lnTo>
                    <a:pt x="715" y="279"/>
                  </a:lnTo>
                  <a:cubicBezTo>
                    <a:pt x="785" y="234"/>
                    <a:pt x="805" y="140"/>
                    <a:pt x="760" y="71"/>
                  </a:cubicBezTo>
                  <a:cubicBezTo>
                    <a:pt x="731" y="26"/>
                    <a:pt x="682" y="1"/>
                    <a:pt x="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896EA6AF-EC7B-53B5-3E73-2188BC1F7A12}"/>
              </a:ext>
            </a:extLst>
          </p:cNvPr>
          <p:cNvSpPr txBox="1"/>
          <p:nvPr/>
        </p:nvSpPr>
        <p:spPr>
          <a:xfrm>
            <a:off x="3223763" y="93157"/>
            <a:ext cx="3131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97" name="Google Shape;904;p37">
            <a:extLst>
              <a:ext uri="{FF2B5EF4-FFF2-40B4-BE49-F238E27FC236}">
                <a16:creationId xmlns:a16="http://schemas.microsoft.com/office/drawing/2014/main" xmlns="" id="{84647C8B-8A40-D21E-91DA-5A0CAE192C66}"/>
              </a:ext>
            </a:extLst>
          </p:cNvPr>
          <p:cNvSpPr/>
          <p:nvPr/>
        </p:nvSpPr>
        <p:spPr>
          <a:xfrm>
            <a:off x="2860147" y="2269580"/>
            <a:ext cx="2169084" cy="2584363"/>
          </a:xfrm>
          <a:custGeom>
            <a:avLst/>
            <a:gdLst>
              <a:gd name="connsiteX0" fmla="*/ 361521 w 2169084"/>
              <a:gd name="connsiteY0" fmla="*/ 0 h 2584363"/>
              <a:gd name="connsiteX1" fmla="*/ 945966 w 2169084"/>
              <a:gd name="connsiteY1" fmla="*/ 0 h 2584363"/>
              <a:gd name="connsiteX2" fmla="*/ 1512336 w 2169084"/>
              <a:gd name="connsiteY2" fmla="*/ 0 h 2584363"/>
              <a:gd name="connsiteX3" fmla="*/ 2169084 w 2169084"/>
              <a:gd name="connsiteY3" fmla="*/ 0 h 2584363"/>
              <a:gd name="connsiteX4" fmla="*/ 2169084 w 2169084"/>
              <a:gd name="connsiteY4" fmla="*/ 0 h 2584363"/>
              <a:gd name="connsiteX5" fmla="*/ 2169084 w 2169084"/>
              <a:gd name="connsiteY5" fmla="*/ 600167 h 2584363"/>
              <a:gd name="connsiteX6" fmla="*/ 2169084 w 2169084"/>
              <a:gd name="connsiteY6" fmla="*/ 1200335 h 2584363"/>
              <a:gd name="connsiteX7" fmla="*/ 2169084 w 2169084"/>
              <a:gd name="connsiteY7" fmla="*/ 1689360 h 2584363"/>
              <a:gd name="connsiteX8" fmla="*/ 2169084 w 2169084"/>
              <a:gd name="connsiteY8" fmla="*/ 2222842 h 2584363"/>
              <a:gd name="connsiteX9" fmla="*/ 1807563 w 2169084"/>
              <a:gd name="connsiteY9" fmla="*/ 2584363 h 2584363"/>
              <a:gd name="connsiteX10" fmla="*/ 1186966 w 2169084"/>
              <a:gd name="connsiteY10" fmla="*/ 2584363 h 2584363"/>
              <a:gd name="connsiteX11" fmla="*/ 602521 w 2169084"/>
              <a:gd name="connsiteY11" fmla="*/ 2584363 h 2584363"/>
              <a:gd name="connsiteX12" fmla="*/ 0 w 2169084"/>
              <a:gd name="connsiteY12" fmla="*/ 2584363 h 2584363"/>
              <a:gd name="connsiteX13" fmla="*/ 0 w 2169084"/>
              <a:gd name="connsiteY13" fmla="*/ 2584363 h 2584363"/>
              <a:gd name="connsiteX14" fmla="*/ 0 w 2169084"/>
              <a:gd name="connsiteY14" fmla="*/ 2095338 h 2584363"/>
              <a:gd name="connsiteX15" fmla="*/ 0 w 2169084"/>
              <a:gd name="connsiteY15" fmla="*/ 1495170 h 2584363"/>
              <a:gd name="connsiteX16" fmla="*/ 0 w 2169084"/>
              <a:gd name="connsiteY16" fmla="*/ 961688 h 2584363"/>
              <a:gd name="connsiteX17" fmla="*/ 0 w 2169084"/>
              <a:gd name="connsiteY17" fmla="*/ 361521 h 2584363"/>
              <a:gd name="connsiteX18" fmla="*/ 361521 w 2169084"/>
              <a:gd name="connsiteY18" fmla="*/ 0 h 258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084" h="2584363" fill="none" extrusionOk="0">
                <a:moveTo>
                  <a:pt x="361521" y="0"/>
                </a:moveTo>
                <a:cubicBezTo>
                  <a:pt x="626360" y="22841"/>
                  <a:pt x="668465" y="-28677"/>
                  <a:pt x="945966" y="0"/>
                </a:cubicBezTo>
                <a:cubicBezTo>
                  <a:pt x="1223468" y="28677"/>
                  <a:pt x="1340994" y="1859"/>
                  <a:pt x="1512336" y="0"/>
                </a:cubicBezTo>
                <a:cubicBezTo>
                  <a:pt x="1683678" y="-1859"/>
                  <a:pt x="1853275" y="-20593"/>
                  <a:pt x="2169084" y="0"/>
                </a:cubicBezTo>
                <a:lnTo>
                  <a:pt x="2169084" y="0"/>
                </a:lnTo>
                <a:cubicBezTo>
                  <a:pt x="2148182" y="141967"/>
                  <a:pt x="2170542" y="364857"/>
                  <a:pt x="2169084" y="600167"/>
                </a:cubicBezTo>
                <a:cubicBezTo>
                  <a:pt x="2167626" y="835477"/>
                  <a:pt x="2190326" y="965028"/>
                  <a:pt x="2169084" y="1200335"/>
                </a:cubicBezTo>
                <a:cubicBezTo>
                  <a:pt x="2147842" y="1435642"/>
                  <a:pt x="2154240" y="1473487"/>
                  <a:pt x="2169084" y="1689360"/>
                </a:cubicBezTo>
                <a:cubicBezTo>
                  <a:pt x="2183928" y="1905233"/>
                  <a:pt x="2191569" y="2072509"/>
                  <a:pt x="2169084" y="2222842"/>
                </a:cubicBezTo>
                <a:cubicBezTo>
                  <a:pt x="2146612" y="2433532"/>
                  <a:pt x="2049397" y="2599999"/>
                  <a:pt x="1807563" y="2584363"/>
                </a:cubicBezTo>
                <a:cubicBezTo>
                  <a:pt x="1656043" y="2597985"/>
                  <a:pt x="1426296" y="2554453"/>
                  <a:pt x="1186966" y="2584363"/>
                </a:cubicBezTo>
                <a:cubicBezTo>
                  <a:pt x="947636" y="2614273"/>
                  <a:pt x="812561" y="2562281"/>
                  <a:pt x="602521" y="2584363"/>
                </a:cubicBezTo>
                <a:cubicBezTo>
                  <a:pt x="392482" y="2606445"/>
                  <a:pt x="291215" y="2599974"/>
                  <a:pt x="0" y="2584363"/>
                </a:cubicBezTo>
                <a:lnTo>
                  <a:pt x="0" y="2584363"/>
                </a:lnTo>
                <a:cubicBezTo>
                  <a:pt x="3501" y="2385581"/>
                  <a:pt x="-10100" y="2271077"/>
                  <a:pt x="0" y="2095338"/>
                </a:cubicBezTo>
                <a:cubicBezTo>
                  <a:pt x="10100" y="1919600"/>
                  <a:pt x="4234" y="1682700"/>
                  <a:pt x="0" y="1495170"/>
                </a:cubicBezTo>
                <a:cubicBezTo>
                  <a:pt x="-4234" y="1307640"/>
                  <a:pt x="-2781" y="1093448"/>
                  <a:pt x="0" y="961688"/>
                </a:cubicBezTo>
                <a:cubicBezTo>
                  <a:pt x="2781" y="829928"/>
                  <a:pt x="-10274" y="527766"/>
                  <a:pt x="0" y="361521"/>
                </a:cubicBezTo>
                <a:cubicBezTo>
                  <a:pt x="4418" y="166183"/>
                  <a:pt x="184124" y="8509"/>
                  <a:pt x="361521" y="0"/>
                </a:cubicBezTo>
                <a:close/>
              </a:path>
              <a:path w="2169084" h="2584363" stroke="0" extrusionOk="0">
                <a:moveTo>
                  <a:pt x="361521" y="0"/>
                </a:moveTo>
                <a:cubicBezTo>
                  <a:pt x="620148" y="-28976"/>
                  <a:pt x="763167" y="19857"/>
                  <a:pt x="945966" y="0"/>
                </a:cubicBezTo>
                <a:cubicBezTo>
                  <a:pt x="1128765" y="-19857"/>
                  <a:pt x="1336102" y="-15498"/>
                  <a:pt x="1530412" y="0"/>
                </a:cubicBezTo>
                <a:cubicBezTo>
                  <a:pt x="1724722" y="15498"/>
                  <a:pt x="1984269" y="19189"/>
                  <a:pt x="2169084" y="0"/>
                </a:cubicBezTo>
                <a:lnTo>
                  <a:pt x="2169084" y="0"/>
                </a:lnTo>
                <a:cubicBezTo>
                  <a:pt x="2149563" y="136983"/>
                  <a:pt x="2190799" y="306193"/>
                  <a:pt x="2169084" y="555711"/>
                </a:cubicBezTo>
                <a:cubicBezTo>
                  <a:pt x="2147369" y="805229"/>
                  <a:pt x="2196872" y="1014197"/>
                  <a:pt x="2169084" y="1133649"/>
                </a:cubicBezTo>
                <a:cubicBezTo>
                  <a:pt x="2141296" y="1253101"/>
                  <a:pt x="2162551" y="1406398"/>
                  <a:pt x="2169084" y="1667132"/>
                </a:cubicBezTo>
                <a:cubicBezTo>
                  <a:pt x="2175617" y="1927866"/>
                  <a:pt x="2167950" y="1945653"/>
                  <a:pt x="2169084" y="2222842"/>
                </a:cubicBezTo>
                <a:cubicBezTo>
                  <a:pt x="2183825" y="2418758"/>
                  <a:pt x="1998998" y="2578578"/>
                  <a:pt x="1807563" y="2584363"/>
                </a:cubicBezTo>
                <a:cubicBezTo>
                  <a:pt x="1683866" y="2565529"/>
                  <a:pt x="1449905" y="2604168"/>
                  <a:pt x="1223118" y="2584363"/>
                </a:cubicBezTo>
                <a:cubicBezTo>
                  <a:pt x="996331" y="2564558"/>
                  <a:pt x="927614" y="2596109"/>
                  <a:pt x="656748" y="2584363"/>
                </a:cubicBezTo>
                <a:cubicBezTo>
                  <a:pt x="385882" y="2572618"/>
                  <a:pt x="237409" y="2598219"/>
                  <a:pt x="0" y="2584363"/>
                </a:cubicBezTo>
                <a:lnTo>
                  <a:pt x="0" y="2584363"/>
                </a:lnTo>
                <a:cubicBezTo>
                  <a:pt x="-12182" y="2426294"/>
                  <a:pt x="11338" y="2279973"/>
                  <a:pt x="0" y="2028653"/>
                </a:cubicBezTo>
                <a:cubicBezTo>
                  <a:pt x="-11338" y="1777333"/>
                  <a:pt x="-8034" y="1765838"/>
                  <a:pt x="0" y="1517399"/>
                </a:cubicBezTo>
                <a:cubicBezTo>
                  <a:pt x="8034" y="1268960"/>
                  <a:pt x="18287" y="1246568"/>
                  <a:pt x="0" y="1006145"/>
                </a:cubicBezTo>
                <a:cubicBezTo>
                  <a:pt x="-18287" y="765722"/>
                  <a:pt x="-17993" y="568916"/>
                  <a:pt x="0" y="361521"/>
                </a:cubicBezTo>
                <a:cubicBezTo>
                  <a:pt x="42924" y="168425"/>
                  <a:pt x="157455" y="-17244"/>
                  <a:pt x="361521" y="0"/>
                </a:cubicBezTo>
                <a:close/>
              </a:path>
            </a:pathLst>
          </a:custGeom>
          <a:solidFill>
            <a:schemeClr val="bg2"/>
          </a:solidFill>
          <a:ln w="38100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1952501986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hiện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8" name="Google Shape;904;p37">
            <a:extLst>
              <a:ext uri="{FF2B5EF4-FFF2-40B4-BE49-F238E27FC236}">
                <a16:creationId xmlns:a16="http://schemas.microsoft.com/office/drawing/2014/main" xmlns="" id="{35CE5124-A575-0D58-E65D-2D0EE9B41A52}"/>
              </a:ext>
            </a:extLst>
          </p:cNvPr>
          <p:cNvSpPr/>
          <p:nvPr/>
        </p:nvSpPr>
        <p:spPr>
          <a:xfrm>
            <a:off x="5565595" y="2284246"/>
            <a:ext cx="3440242" cy="2584364"/>
          </a:xfrm>
          <a:custGeom>
            <a:avLst/>
            <a:gdLst>
              <a:gd name="connsiteX0" fmla="*/ 430736 w 3440242"/>
              <a:gd name="connsiteY0" fmla="*/ 0 h 2584364"/>
              <a:gd name="connsiteX1" fmla="*/ 1092827 w 3440242"/>
              <a:gd name="connsiteY1" fmla="*/ 0 h 2584364"/>
              <a:gd name="connsiteX2" fmla="*/ 1664633 w 3440242"/>
              <a:gd name="connsiteY2" fmla="*/ 0 h 2584364"/>
              <a:gd name="connsiteX3" fmla="*/ 2326725 w 3440242"/>
              <a:gd name="connsiteY3" fmla="*/ 0 h 2584364"/>
              <a:gd name="connsiteX4" fmla="*/ 3440242 w 3440242"/>
              <a:gd name="connsiteY4" fmla="*/ 0 h 2584364"/>
              <a:gd name="connsiteX5" fmla="*/ 3440242 w 3440242"/>
              <a:gd name="connsiteY5" fmla="*/ 0 h 2584364"/>
              <a:gd name="connsiteX6" fmla="*/ 3440242 w 3440242"/>
              <a:gd name="connsiteY6" fmla="*/ 559943 h 2584364"/>
              <a:gd name="connsiteX7" fmla="*/ 3440242 w 3440242"/>
              <a:gd name="connsiteY7" fmla="*/ 1141423 h 2584364"/>
              <a:gd name="connsiteX8" fmla="*/ 3440242 w 3440242"/>
              <a:gd name="connsiteY8" fmla="*/ 1658294 h 2584364"/>
              <a:gd name="connsiteX9" fmla="*/ 3440242 w 3440242"/>
              <a:gd name="connsiteY9" fmla="*/ 2153628 h 2584364"/>
              <a:gd name="connsiteX10" fmla="*/ 3009506 w 3440242"/>
              <a:gd name="connsiteY10" fmla="*/ 2584364 h 2584364"/>
              <a:gd name="connsiteX11" fmla="*/ 2437700 w 3440242"/>
              <a:gd name="connsiteY11" fmla="*/ 2584364 h 2584364"/>
              <a:gd name="connsiteX12" fmla="*/ 1775609 w 3440242"/>
              <a:gd name="connsiteY12" fmla="*/ 2584364 h 2584364"/>
              <a:gd name="connsiteX13" fmla="*/ 1233897 w 3440242"/>
              <a:gd name="connsiteY13" fmla="*/ 2584364 h 2584364"/>
              <a:gd name="connsiteX14" fmla="*/ 631996 w 3440242"/>
              <a:gd name="connsiteY14" fmla="*/ 2584364 h 2584364"/>
              <a:gd name="connsiteX15" fmla="*/ 0 w 3440242"/>
              <a:gd name="connsiteY15" fmla="*/ 2584364 h 2584364"/>
              <a:gd name="connsiteX16" fmla="*/ 0 w 3440242"/>
              <a:gd name="connsiteY16" fmla="*/ 2584364 h 2584364"/>
              <a:gd name="connsiteX17" fmla="*/ 0 w 3440242"/>
              <a:gd name="connsiteY17" fmla="*/ 2110566 h 2584364"/>
              <a:gd name="connsiteX18" fmla="*/ 0 w 3440242"/>
              <a:gd name="connsiteY18" fmla="*/ 1636768 h 2584364"/>
              <a:gd name="connsiteX19" fmla="*/ 0 w 3440242"/>
              <a:gd name="connsiteY19" fmla="*/ 1162970 h 2584364"/>
              <a:gd name="connsiteX20" fmla="*/ 0 w 3440242"/>
              <a:gd name="connsiteY20" fmla="*/ 430736 h 2584364"/>
              <a:gd name="connsiteX21" fmla="*/ 430736 w 3440242"/>
              <a:gd name="connsiteY21" fmla="*/ 0 h 258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40242" h="2584364" fill="none" extrusionOk="0">
                <a:moveTo>
                  <a:pt x="430736" y="0"/>
                </a:moveTo>
                <a:cubicBezTo>
                  <a:pt x="648679" y="18636"/>
                  <a:pt x="890825" y="6912"/>
                  <a:pt x="1092827" y="0"/>
                </a:cubicBezTo>
                <a:cubicBezTo>
                  <a:pt x="1294829" y="-6912"/>
                  <a:pt x="1435586" y="-16569"/>
                  <a:pt x="1664633" y="0"/>
                </a:cubicBezTo>
                <a:cubicBezTo>
                  <a:pt x="1893680" y="16569"/>
                  <a:pt x="2065312" y="-22643"/>
                  <a:pt x="2326725" y="0"/>
                </a:cubicBezTo>
                <a:cubicBezTo>
                  <a:pt x="2588138" y="22643"/>
                  <a:pt x="3197844" y="9026"/>
                  <a:pt x="3440242" y="0"/>
                </a:cubicBezTo>
                <a:lnTo>
                  <a:pt x="3440242" y="0"/>
                </a:lnTo>
                <a:cubicBezTo>
                  <a:pt x="3464362" y="123616"/>
                  <a:pt x="3422161" y="358703"/>
                  <a:pt x="3440242" y="559943"/>
                </a:cubicBezTo>
                <a:cubicBezTo>
                  <a:pt x="3458323" y="761183"/>
                  <a:pt x="3419419" y="938010"/>
                  <a:pt x="3440242" y="1141423"/>
                </a:cubicBezTo>
                <a:cubicBezTo>
                  <a:pt x="3461065" y="1344836"/>
                  <a:pt x="3435650" y="1525129"/>
                  <a:pt x="3440242" y="1658294"/>
                </a:cubicBezTo>
                <a:cubicBezTo>
                  <a:pt x="3444834" y="1791459"/>
                  <a:pt x="3428562" y="1975697"/>
                  <a:pt x="3440242" y="2153628"/>
                </a:cubicBezTo>
                <a:cubicBezTo>
                  <a:pt x="3458116" y="2355398"/>
                  <a:pt x="3244229" y="2569073"/>
                  <a:pt x="3009506" y="2584364"/>
                </a:cubicBezTo>
                <a:cubicBezTo>
                  <a:pt x="2846104" y="2571353"/>
                  <a:pt x="2601268" y="2582646"/>
                  <a:pt x="2437700" y="2584364"/>
                </a:cubicBezTo>
                <a:cubicBezTo>
                  <a:pt x="2274132" y="2586082"/>
                  <a:pt x="2035685" y="2594267"/>
                  <a:pt x="1775609" y="2584364"/>
                </a:cubicBezTo>
                <a:cubicBezTo>
                  <a:pt x="1515533" y="2574461"/>
                  <a:pt x="1456891" y="2581872"/>
                  <a:pt x="1233897" y="2584364"/>
                </a:cubicBezTo>
                <a:cubicBezTo>
                  <a:pt x="1010903" y="2586856"/>
                  <a:pt x="860604" y="2586498"/>
                  <a:pt x="631996" y="2584364"/>
                </a:cubicBezTo>
                <a:cubicBezTo>
                  <a:pt x="403388" y="2582230"/>
                  <a:pt x="159586" y="2601229"/>
                  <a:pt x="0" y="2584364"/>
                </a:cubicBezTo>
                <a:lnTo>
                  <a:pt x="0" y="2584364"/>
                </a:lnTo>
                <a:cubicBezTo>
                  <a:pt x="7420" y="2402820"/>
                  <a:pt x="-21139" y="2315981"/>
                  <a:pt x="0" y="2110566"/>
                </a:cubicBezTo>
                <a:cubicBezTo>
                  <a:pt x="21139" y="1905151"/>
                  <a:pt x="8545" y="1852518"/>
                  <a:pt x="0" y="1636768"/>
                </a:cubicBezTo>
                <a:cubicBezTo>
                  <a:pt x="-8545" y="1421018"/>
                  <a:pt x="20116" y="1344660"/>
                  <a:pt x="0" y="1162970"/>
                </a:cubicBezTo>
                <a:cubicBezTo>
                  <a:pt x="-20116" y="981280"/>
                  <a:pt x="5833" y="672322"/>
                  <a:pt x="0" y="430736"/>
                </a:cubicBezTo>
                <a:cubicBezTo>
                  <a:pt x="13024" y="196432"/>
                  <a:pt x="210488" y="13654"/>
                  <a:pt x="430736" y="0"/>
                </a:cubicBezTo>
                <a:close/>
              </a:path>
              <a:path w="3440242" h="2584364" stroke="0" extrusionOk="0">
                <a:moveTo>
                  <a:pt x="430736" y="0"/>
                </a:moveTo>
                <a:cubicBezTo>
                  <a:pt x="651986" y="-20169"/>
                  <a:pt x="746047" y="12932"/>
                  <a:pt x="1002542" y="0"/>
                </a:cubicBezTo>
                <a:cubicBezTo>
                  <a:pt x="1259037" y="-12932"/>
                  <a:pt x="1264506" y="-1042"/>
                  <a:pt x="1514158" y="0"/>
                </a:cubicBezTo>
                <a:cubicBezTo>
                  <a:pt x="1763810" y="1042"/>
                  <a:pt x="1880951" y="31125"/>
                  <a:pt x="2176249" y="0"/>
                </a:cubicBezTo>
                <a:cubicBezTo>
                  <a:pt x="2471547" y="-31125"/>
                  <a:pt x="2577372" y="-20083"/>
                  <a:pt x="2808246" y="0"/>
                </a:cubicBezTo>
                <a:cubicBezTo>
                  <a:pt x="3039120" y="20083"/>
                  <a:pt x="3169322" y="5807"/>
                  <a:pt x="3440242" y="0"/>
                </a:cubicBezTo>
                <a:lnTo>
                  <a:pt x="3440242" y="0"/>
                </a:lnTo>
                <a:cubicBezTo>
                  <a:pt x="3415989" y="120115"/>
                  <a:pt x="3452680" y="384554"/>
                  <a:pt x="3440242" y="581480"/>
                </a:cubicBezTo>
                <a:cubicBezTo>
                  <a:pt x="3427804" y="778406"/>
                  <a:pt x="3440995" y="924162"/>
                  <a:pt x="3440242" y="1162959"/>
                </a:cubicBezTo>
                <a:cubicBezTo>
                  <a:pt x="3439489" y="1401756"/>
                  <a:pt x="3440911" y="1775399"/>
                  <a:pt x="3440242" y="2153628"/>
                </a:cubicBezTo>
                <a:cubicBezTo>
                  <a:pt x="3432332" y="2414408"/>
                  <a:pt x="3205186" y="2617897"/>
                  <a:pt x="3009506" y="2584364"/>
                </a:cubicBezTo>
                <a:cubicBezTo>
                  <a:pt x="2729152" y="2559188"/>
                  <a:pt x="2563557" y="2577366"/>
                  <a:pt x="2437700" y="2584364"/>
                </a:cubicBezTo>
                <a:cubicBezTo>
                  <a:pt x="2311843" y="2591362"/>
                  <a:pt x="2144075" y="2609003"/>
                  <a:pt x="1926084" y="2584364"/>
                </a:cubicBezTo>
                <a:cubicBezTo>
                  <a:pt x="1708093" y="2559725"/>
                  <a:pt x="1486232" y="2584645"/>
                  <a:pt x="1294088" y="2584364"/>
                </a:cubicBezTo>
                <a:cubicBezTo>
                  <a:pt x="1101944" y="2584083"/>
                  <a:pt x="903654" y="2560278"/>
                  <a:pt x="631996" y="2584364"/>
                </a:cubicBezTo>
                <a:cubicBezTo>
                  <a:pt x="360338" y="2608450"/>
                  <a:pt x="309180" y="2604578"/>
                  <a:pt x="0" y="2584364"/>
                </a:cubicBezTo>
                <a:lnTo>
                  <a:pt x="0" y="2584364"/>
                </a:lnTo>
                <a:cubicBezTo>
                  <a:pt x="14740" y="2403420"/>
                  <a:pt x="-12890" y="2236870"/>
                  <a:pt x="0" y="2045957"/>
                </a:cubicBezTo>
                <a:cubicBezTo>
                  <a:pt x="12890" y="1855044"/>
                  <a:pt x="-6507" y="1657910"/>
                  <a:pt x="0" y="1486014"/>
                </a:cubicBezTo>
                <a:cubicBezTo>
                  <a:pt x="6507" y="1314118"/>
                  <a:pt x="7593" y="1148414"/>
                  <a:pt x="0" y="969143"/>
                </a:cubicBezTo>
                <a:cubicBezTo>
                  <a:pt x="-7593" y="789872"/>
                  <a:pt x="10156" y="681201"/>
                  <a:pt x="0" y="430736"/>
                </a:cubicBezTo>
                <a:cubicBezTo>
                  <a:pt x="-8979" y="176668"/>
                  <a:pt x="201794" y="-57785"/>
                  <a:pt x="430736" y="0"/>
                </a:cubicBezTo>
                <a:close/>
              </a:path>
            </a:pathLst>
          </a:custGeom>
          <a:solidFill>
            <a:schemeClr val="bg2"/>
          </a:solidFill>
          <a:ln w="38100" cap="flat" cmpd="sng">
            <a:solidFill>
              <a:schemeClr val="bg2">
                <a:lumMod val="25000"/>
              </a:schemeClr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2287028500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hiện một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khoảnh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khắc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;…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từ người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là người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/>
          </a:p>
        </p:txBody>
      </p:sp>
      <p:grpSp>
        <p:nvGrpSpPr>
          <p:cNvPr id="106" name="Google Shape;1844;p49">
            <a:extLst>
              <a:ext uri="{FF2B5EF4-FFF2-40B4-BE49-F238E27FC236}">
                <a16:creationId xmlns:a16="http://schemas.microsoft.com/office/drawing/2014/main" xmlns="" id="{69A8D474-37E1-913A-8606-E63F210A48A3}"/>
              </a:ext>
            </a:extLst>
          </p:cNvPr>
          <p:cNvGrpSpPr/>
          <p:nvPr/>
        </p:nvGrpSpPr>
        <p:grpSpPr>
          <a:xfrm rot="469030">
            <a:off x="3653088" y="1155779"/>
            <a:ext cx="500366" cy="514531"/>
            <a:chOff x="6429122" y="1995791"/>
            <a:chExt cx="369901" cy="380374"/>
          </a:xfrm>
        </p:grpSpPr>
        <p:sp>
          <p:nvSpPr>
            <p:cNvPr id="107" name="Google Shape;1845;p49">
              <a:extLst>
                <a:ext uri="{FF2B5EF4-FFF2-40B4-BE49-F238E27FC236}">
                  <a16:creationId xmlns:a16="http://schemas.microsoft.com/office/drawing/2014/main" xmlns="" id="{123A1BF4-45FF-4780-710E-B8474FB02599}"/>
                </a:ext>
              </a:extLst>
            </p:cNvPr>
            <p:cNvSpPr/>
            <p:nvPr/>
          </p:nvSpPr>
          <p:spPr>
            <a:xfrm>
              <a:off x="6552397" y="2074446"/>
              <a:ext cx="142664" cy="301719"/>
            </a:xfrm>
            <a:custGeom>
              <a:avLst/>
              <a:gdLst/>
              <a:ahLst/>
              <a:cxnLst/>
              <a:rect l="l" t="t" r="r" b="b"/>
              <a:pathLst>
                <a:path w="3760" h="7952" extrusionOk="0">
                  <a:moveTo>
                    <a:pt x="0" y="1"/>
                  </a:moveTo>
                  <a:lnTo>
                    <a:pt x="0" y="1176"/>
                  </a:lnTo>
                  <a:lnTo>
                    <a:pt x="0" y="3559"/>
                  </a:lnTo>
                  <a:cubicBezTo>
                    <a:pt x="0" y="3880"/>
                    <a:pt x="133" y="4188"/>
                    <a:pt x="368" y="4410"/>
                  </a:cubicBezTo>
                  <a:lnTo>
                    <a:pt x="476" y="4513"/>
                  </a:lnTo>
                  <a:cubicBezTo>
                    <a:pt x="535" y="4569"/>
                    <a:pt x="568" y="4645"/>
                    <a:pt x="568" y="4724"/>
                  </a:cubicBezTo>
                  <a:lnTo>
                    <a:pt x="568" y="7630"/>
                  </a:lnTo>
                  <a:cubicBezTo>
                    <a:pt x="568" y="7799"/>
                    <a:pt x="706" y="7938"/>
                    <a:pt x="880" y="7939"/>
                  </a:cubicBezTo>
                  <a:lnTo>
                    <a:pt x="3317" y="7951"/>
                  </a:lnTo>
                  <a:cubicBezTo>
                    <a:pt x="3318" y="7951"/>
                    <a:pt x="3319" y="7951"/>
                    <a:pt x="3319" y="7951"/>
                  </a:cubicBezTo>
                  <a:cubicBezTo>
                    <a:pt x="3497" y="7951"/>
                    <a:pt x="3642" y="7813"/>
                    <a:pt x="3642" y="7642"/>
                  </a:cubicBezTo>
                  <a:lnTo>
                    <a:pt x="3642" y="4520"/>
                  </a:lnTo>
                  <a:cubicBezTo>
                    <a:pt x="3642" y="4498"/>
                    <a:pt x="3646" y="4476"/>
                    <a:pt x="3653" y="4455"/>
                  </a:cubicBezTo>
                  <a:cubicBezTo>
                    <a:pt x="3661" y="4428"/>
                    <a:pt x="3676" y="4403"/>
                    <a:pt x="3695" y="4381"/>
                  </a:cubicBezTo>
                  <a:lnTo>
                    <a:pt x="37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46;p49">
              <a:extLst>
                <a:ext uri="{FF2B5EF4-FFF2-40B4-BE49-F238E27FC236}">
                  <a16:creationId xmlns:a16="http://schemas.microsoft.com/office/drawing/2014/main" xmlns="" id="{F0E12CE9-CDC0-ABC9-CC79-D42847473D6C}"/>
                </a:ext>
              </a:extLst>
            </p:cNvPr>
            <p:cNvSpPr/>
            <p:nvPr/>
          </p:nvSpPr>
          <p:spPr>
            <a:xfrm>
              <a:off x="6552397" y="2075167"/>
              <a:ext cx="142929" cy="69321"/>
            </a:xfrm>
            <a:custGeom>
              <a:avLst/>
              <a:gdLst/>
              <a:ahLst/>
              <a:cxnLst/>
              <a:rect l="l" t="t" r="r" b="b"/>
              <a:pathLst>
                <a:path w="3767" h="1827" extrusionOk="0">
                  <a:moveTo>
                    <a:pt x="0" y="1"/>
                  </a:moveTo>
                  <a:lnTo>
                    <a:pt x="0" y="1176"/>
                  </a:lnTo>
                  <a:lnTo>
                    <a:pt x="19" y="1176"/>
                  </a:lnTo>
                  <a:lnTo>
                    <a:pt x="19" y="1708"/>
                  </a:lnTo>
                  <a:cubicBezTo>
                    <a:pt x="156" y="1783"/>
                    <a:pt x="311" y="1827"/>
                    <a:pt x="477" y="1827"/>
                  </a:cubicBezTo>
                  <a:cubicBezTo>
                    <a:pt x="681" y="1827"/>
                    <a:pt x="870" y="1761"/>
                    <a:pt x="1026" y="1651"/>
                  </a:cubicBezTo>
                  <a:cubicBezTo>
                    <a:pt x="1180" y="1761"/>
                    <a:pt x="1370" y="1827"/>
                    <a:pt x="1574" y="1827"/>
                  </a:cubicBezTo>
                  <a:cubicBezTo>
                    <a:pt x="1795" y="1827"/>
                    <a:pt x="1999" y="1750"/>
                    <a:pt x="2160" y="1623"/>
                  </a:cubicBezTo>
                  <a:cubicBezTo>
                    <a:pt x="2307" y="1716"/>
                    <a:pt x="2483" y="1772"/>
                    <a:pt x="2670" y="1772"/>
                  </a:cubicBezTo>
                  <a:cubicBezTo>
                    <a:pt x="2857" y="1772"/>
                    <a:pt x="3032" y="1716"/>
                    <a:pt x="3180" y="1623"/>
                  </a:cubicBezTo>
                  <a:cubicBezTo>
                    <a:pt x="3334" y="1745"/>
                    <a:pt x="3529" y="1820"/>
                    <a:pt x="3740" y="1827"/>
                  </a:cubicBezTo>
                  <a:lnTo>
                    <a:pt x="3766" y="1"/>
                  </a:ln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47;p49">
              <a:extLst>
                <a:ext uri="{FF2B5EF4-FFF2-40B4-BE49-F238E27FC236}">
                  <a16:creationId xmlns:a16="http://schemas.microsoft.com/office/drawing/2014/main" xmlns="" id="{385C8AD3-F9B7-4B70-07E2-03DFD7A1D7A0}"/>
                </a:ext>
              </a:extLst>
            </p:cNvPr>
            <p:cNvSpPr/>
            <p:nvPr/>
          </p:nvSpPr>
          <p:spPr>
            <a:xfrm>
              <a:off x="6590985" y="2045420"/>
              <a:ext cx="41661" cy="83322"/>
            </a:xfrm>
            <a:custGeom>
              <a:avLst/>
              <a:gdLst/>
              <a:ahLst/>
              <a:cxnLst/>
              <a:rect l="l" t="t" r="r" b="b"/>
              <a:pathLst>
                <a:path w="1098" h="2196" extrusionOk="0">
                  <a:moveTo>
                    <a:pt x="546" y="1"/>
                  </a:moveTo>
                  <a:cubicBezTo>
                    <a:pt x="544" y="1"/>
                    <a:pt x="541" y="1"/>
                    <a:pt x="539" y="1"/>
                  </a:cubicBezTo>
                  <a:cubicBezTo>
                    <a:pt x="238" y="7"/>
                    <a:pt x="1" y="261"/>
                    <a:pt x="1" y="562"/>
                  </a:cubicBezTo>
                  <a:lnTo>
                    <a:pt x="1" y="1647"/>
                  </a:lnTo>
                  <a:cubicBezTo>
                    <a:pt x="1" y="1946"/>
                    <a:pt x="240" y="2189"/>
                    <a:pt x="538" y="2195"/>
                  </a:cubicBezTo>
                  <a:cubicBezTo>
                    <a:pt x="541" y="2195"/>
                    <a:pt x="545" y="2195"/>
                    <a:pt x="549" y="2195"/>
                  </a:cubicBezTo>
                  <a:cubicBezTo>
                    <a:pt x="852" y="2195"/>
                    <a:pt x="1098" y="1938"/>
                    <a:pt x="1098" y="1634"/>
                  </a:cubicBezTo>
                  <a:lnTo>
                    <a:pt x="1098" y="549"/>
                  </a:lnTo>
                  <a:cubicBezTo>
                    <a:pt x="1098" y="398"/>
                    <a:pt x="1036" y="261"/>
                    <a:pt x="937" y="162"/>
                  </a:cubicBezTo>
                  <a:cubicBezTo>
                    <a:pt x="837" y="62"/>
                    <a:pt x="699" y="1"/>
                    <a:pt x="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48;p49">
              <a:extLst>
                <a:ext uri="{FF2B5EF4-FFF2-40B4-BE49-F238E27FC236}">
                  <a16:creationId xmlns:a16="http://schemas.microsoft.com/office/drawing/2014/main" xmlns="" id="{1CB4821C-1D67-AEA1-8AD0-25F435981A0E}"/>
                </a:ext>
              </a:extLst>
            </p:cNvPr>
            <p:cNvSpPr/>
            <p:nvPr/>
          </p:nvSpPr>
          <p:spPr>
            <a:xfrm>
              <a:off x="6632608" y="2043333"/>
              <a:ext cx="41661" cy="83284"/>
            </a:xfrm>
            <a:custGeom>
              <a:avLst/>
              <a:gdLst/>
              <a:ahLst/>
              <a:cxnLst/>
              <a:rect l="l" t="t" r="r" b="b"/>
              <a:pathLst>
                <a:path w="1098" h="2195" extrusionOk="0">
                  <a:moveTo>
                    <a:pt x="549" y="1"/>
                  </a:moveTo>
                  <a:cubicBezTo>
                    <a:pt x="545" y="1"/>
                    <a:pt x="542" y="1"/>
                    <a:pt x="538" y="1"/>
                  </a:cubicBezTo>
                  <a:cubicBezTo>
                    <a:pt x="237" y="6"/>
                    <a:pt x="1" y="261"/>
                    <a:pt x="1" y="562"/>
                  </a:cubicBezTo>
                  <a:lnTo>
                    <a:pt x="1" y="1647"/>
                  </a:lnTo>
                  <a:cubicBezTo>
                    <a:pt x="1" y="1946"/>
                    <a:pt x="240" y="2189"/>
                    <a:pt x="538" y="2195"/>
                  </a:cubicBezTo>
                  <a:cubicBezTo>
                    <a:pt x="542" y="2195"/>
                    <a:pt x="545" y="2195"/>
                    <a:pt x="549" y="2195"/>
                  </a:cubicBezTo>
                  <a:cubicBezTo>
                    <a:pt x="852" y="2195"/>
                    <a:pt x="1097" y="1938"/>
                    <a:pt x="1097" y="1633"/>
                  </a:cubicBezTo>
                  <a:lnTo>
                    <a:pt x="1097" y="549"/>
                  </a:lnTo>
                  <a:cubicBezTo>
                    <a:pt x="1097" y="397"/>
                    <a:pt x="1036" y="261"/>
                    <a:pt x="936" y="161"/>
                  </a:cubicBezTo>
                  <a:cubicBezTo>
                    <a:pt x="838" y="62"/>
                    <a:pt x="700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49;p49">
              <a:extLst>
                <a:ext uri="{FF2B5EF4-FFF2-40B4-BE49-F238E27FC236}">
                  <a16:creationId xmlns:a16="http://schemas.microsoft.com/office/drawing/2014/main" xmlns="" id="{772A6DCC-05EE-A86B-204A-87BD490DAADE}"/>
                </a:ext>
              </a:extLst>
            </p:cNvPr>
            <p:cNvSpPr/>
            <p:nvPr/>
          </p:nvSpPr>
          <p:spPr>
            <a:xfrm>
              <a:off x="6674230" y="2045420"/>
              <a:ext cx="41661" cy="83322"/>
            </a:xfrm>
            <a:custGeom>
              <a:avLst/>
              <a:gdLst/>
              <a:ahLst/>
              <a:cxnLst/>
              <a:rect l="l" t="t" r="r" b="b"/>
              <a:pathLst>
                <a:path w="1098" h="2196" extrusionOk="0">
                  <a:moveTo>
                    <a:pt x="546" y="1"/>
                  </a:moveTo>
                  <a:cubicBezTo>
                    <a:pt x="543" y="1"/>
                    <a:pt x="541" y="1"/>
                    <a:pt x="538" y="1"/>
                  </a:cubicBezTo>
                  <a:cubicBezTo>
                    <a:pt x="237" y="7"/>
                    <a:pt x="0" y="261"/>
                    <a:pt x="0" y="562"/>
                  </a:cubicBezTo>
                  <a:lnTo>
                    <a:pt x="0" y="1647"/>
                  </a:lnTo>
                  <a:cubicBezTo>
                    <a:pt x="0" y="1946"/>
                    <a:pt x="240" y="2189"/>
                    <a:pt x="537" y="2195"/>
                  </a:cubicBezTo>
                  <a:cubicBezTo>
                    <a:pt x="541" y="2195"/>
                    <a:pt x="545" y="2195"/>
                    <a:pt x="548" y="2195"/>
                  </a:cubicBezTo>
                  <a:cubicBezTo>
                    <a:pt x="851" y="2195"/>
                    <a:pt x="1097" y="1938"/>
                    <a:pt x="1097" y="1634"/>
                  </a:cubicBezTo>
                  <a:lnTo>
                    <a:pt x="1097" y="549"/>
                  </a:lnTo>
                  <a:cubicBezTo>
                    <a:pt x="1097" y="398"/>
                    <a:pt x="1035" y="261"/>
                    <a:pt x="937" y="162"/>
                  </a:cubicBezTo>
                  <a:cubicBezTo>
                    <a:pt x="836" y="62"/>
                    <a:pt x="698" y="1"/>
                    <a:pt x="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50;p49">
              <a:extLst>
                <a:ext uri="{FF2B5EF4-FFF2-40B4-BE49-F238E27FC236}">
                  <a16:creationId xmlns:a16="http://schemas.microsoft.com/office/drawing/2014/main" xmlns="" id="{3E8B80AF-50DF-F7D6-3879-6AD78AA032FB}"/>
                </a:ext>
              </a:extLst>
            </p:cNvPr>
            <p:cNvSpPr/>
            <p:nvPr/>
          </p:nvSpPr>
          <p:spPr>
            <a:xfrm>
              <a:off x="6549400" y="2045420"/>
              <a:ext cx="41623" cy="83322"/>
            </a:xfrm>
            <a:custGeom>
              <a:avLst/>
              <a:gdLst/>
              <a:ahLst/>
              <a:cxnLst/>
              <a:rect l="l" t="t" r="r" b="b"/>
              <a:pathLst>
                <a:path w="1097" h="2196" extrusionOk="0">
                  <a:moveTo>
                    <a:pt x="549" y="1"/>
                  </a:moveTo>
                  <a:cubicBezTo>
                    <a:pt x="246" y="1"/>
                    <a:pt x="0" y="247"/>
                    <a:pt x="0" y="549"/>
                  </a:cubicBezTo>
                  <a:lnTo>
                    <a:pt x="0" y="1647"/>
                  </a:lnTo>
                  <a:cubicBezTo>
                    <a:pt x="0" y="1950"/>
                    <a:pt x="245" y="2196"/>
                    <a:pt x="548" y="2196"/>
                  </a:cubicBezTo>
                  <a:cubicBezTo>
                    <a:pt x="553" y="2196"/>
                    <a:pt x="559" y="2195"/>
                    <a:pt x="564" y="2195"/>
                  </a:cubicBezTo>
                  <a:cubicBezTo>
                    <a:pt x="862" y="2187"/>
                    <a:pt x="1097" y="1934"/>
                    <a:pt x="1097" y="1635"/>
                  </a:cubicBezTo>
                  <a:lnTo>
                    <a:pt x="1097" y="549"/>
                  </a:lnTo>
                  <a:cubicBezTo>
                    <a:pt x="1097" y="398"/>
                    <a:pt x="1036" y="260"/>
                    <a:pt x="937" y="162"/>
                  </a:cubicBezTo>
                  <a:cubicBezTo>
                    <a:pt x="837" y="63"/>
                    <a:pt x="700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51;p49">
              <a:extLst>
                <a:ext uri="{FF2B5EF4-FFF2-40B4-BE49-F238E27FC236}">
                  <a16:creationId xmlns:a16="http://schemas.microsoft.com/office/drawing/2014/main" xmlns="" id="{AEF81FF0-F972-0145-A708-6E4A3833C07F}"/>
                </a:ext>
              </a:extLst>
            </p:cNvPr>
            <p:cNvSpPr/>
            <p:nvPr/>
          </p:nvSpPr>
          <p:spPr>
            <a:xfrm>
              <a:off x="6591023" y="2045799"/>
              <a:ext cx="29178" cy="82563"/>
            </a:xfrm>
            <a:custGeom>
              <a:avLst/>
              <a:gdLst/>
              <a:ahLst/>
              <a:cxnLst/>
              <a:rect l="l" t="t" r="r" b="b"/>
              <a:pathLst>
                <a:path w="769" h="2176" extrusionOk="0">
                  <a:moveTo>
                    <a:pt x="544" y="0"/>
                  </a:moveTo>
                  <a:cubicBezTo>
                    <a:pt x="533" y="0"/>
                    <a:pt x="523" y="1"/>
                    <a:pt x="512" y="1"/>
                  </a:cubicBezTo>
                  <a:cubicBezTo>
                    <a:pt x="222" y="18"/>
                    <a:pt x="1" y="267"/>
                    <a:pt x="1" y="557"/>
                  </a:cubicBezTo>
                  <a:lnTo>
                    <a:pt x="1" y="1619"/>
                  </a:lnTo>
                  <a:cubicBezTo>
                    <a:pt x="1" y="1910"/>
                    <a:pt x="222" y="2159"/>
                    <a:pt x="512" y="2175"/>
                  </a:cubicBezTo>
                  <a:cubicBezTo>
                    <a:pt x="523" y="2175"/>
                    <a:pt x="533" y="2176"/>
                    <a:pt x="544" y="2176"/>
                  </a:cubicBezTo>
                  <a:cubicBezTo>
                    <a:pt x="624" y="2176"/>
                    <a:pt x="700" y="2158"/>
                    <a:pt x="769" y="2126"/>
                  </a:cubicBezTo>
                  <a:cubicBezTo>
                    <a:pt x="581" y="2041"/>
                    <a:pt x="450" y="1852"/>
                    <a:pt x="450" y="1632"/>
                  </a:cubicBezTo>
                  <a:lnTo>
                    <a:pt x="450" y="544"/>
                  </a:lnTo>
                  <a:cubicBezTo>
                    <a:pt x="450" y="324"/>
                    <a:pt x="581" y="135"/>
                    <a:pt x="769" y="50"/>
                  </a:cubicBezTo>
                  <a:cubicBezTo>
                    <a:pt x="700" y="18"/>
                    <a:pt x="624" y="0"/>
                    <a:pt x="544" y="0"/>
                  </a:cubicBez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52;p49">
              <a:extLst>
                <a:ext uri="{FF2B5EF4-FFF2-40B4-BE49-F238E27FC236}">
                  <a16:creationId xmlns:a16="http://schemas.microsoft.com/office/drawing/2014/main" xmlns="" id="{2D87208A-2068-D6DE-84B4-EC25B64C5527}"/>
                </a:ext>
              </a:extLst>
            </p:cNvPr>
            <p:cNvSpPr/>
            <p:nvPr/>
          </p:nvSpPr>
          <p:spPr>
            <a:xfrm>
              <a:off x="6632608" y="2043712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1"/>
                  </a:moveTo>
                  <a:cubicBezTo>
                    <a:pt x="534" y="1"/>
                    <a:pt x="523" y="1"/>
                    <a:pt x="513" y="2"/>
                  </a:cubicBezTo>
                  <a:cubicBezTo>
                    <a:pt x="223" y="17"/>
                    <a:pt x="1" y="266"/>
                    <a:pt x="1" y="557"/>
                  </a:cubicBezTo>
                  <a:lnTo>
                    <a:pt x="1" y="1619"/>
                  </a:lnTo>
                  <a:cubicBezTo>
                    <a:pt x="1" y="1909"/>
                    <a:pt x="223" y="2158"/>
                    <a:pt x="513" y="2175"/>
                  </a:cubicBezTo>
                  <a:cubicBezTo>
                    <a:pt x="522" y="2176"/>
                    <a:pt x="531" y="2176"/>
                    <a:pt x="540" y="2176"/>
                  </a:cubicBezTo>
                  <a:cubicBezTo>
                    <a:pt x="623" y="2176"/>
                    <a:pt x="700" y="2159"/>
                    <a:pt x="769" y="2127"/>
                  </a:cubicBezTo>
                  <a:cubicBezTo>
                    <a:pt x="582" y="2042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2" y="135"/>
                    <a:pt x="769" y="49"/>
                  </a:cubicBezTo>
                  <a:cubicBezTo>
                    <a:pt x="700" y="18"/>
                    <a:pt x="624" y="1"/>
                    <a:pt x="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53;p49">
              <a:extLst>
                <a:ext uri="{FF2B5EF4-FFF2-40B4-BE49-F238E27FC236}">
                  <a16:creationId xmlns:a16="http://schemas.microsoft.com/office/drawing/2014/main" xmlns="" id="{4F39A9A8-E794-3EDE-966D-83CB55B12992}"/>
                </a:ext>
              </a:extLst>
            </p:cNvPr>
            <p:cNvSpPr/>
            <p:nvPr/>
          </p:nvSpPr>
          <p:spPr>
            <a:xfrm>
              <a:off x="6633058" y="2043712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1"/>
                  </a:moveTo>
                  <a:cubicBezTo>
                    <a:pt x="534" y="1"/>
                    <a:pt x="523" y="1"/>
                    <a:pt x="513" y="2"/>
                  </a:cubicBezTo>
                  <a:cubicBezTo>
                    <a:pt x="223" y="17"/>
                    <a:pt x="1" y="266"/>
                    <a:pt x="1" y="557"/>
                  </a:cubicBezTo>
                  <a:lnTo>
                    <a:pt x="1" y="1619"/>
                  </a:lnTo>
                  <a:cubicBezTo>
                    <a:pt x="1" y="1909"/>
                    <a:pt x="223" y="2158"/>
                    <a:pt x="513" y="2175"/>
                  </a:cubicBezTo>
                  <a:cubicBezTo>
                    <a:pt x="522" y="2176"/>
                    <a:pt x="531" y="2176"/>
                    <a:pt x="540" y="2176"/>
                  </a:cubicBezTo>
                  <a:cubicBezTo>
                    <a:pt x="623" y="2176"/>
                    <a:pt x="700" y="2159"/>
                    <a:pt x="769" y="2127"/>
                  </a:cubicBezTo>
                  <a:cubicBezTo>
                    <a:pt x="582" y="2042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2" y="135"/>
                    <a:pt x="769" y="49"/>
                  </a:cubicBezTo>
                  <a:cubicBezTo>
                    <a:pt x="700" y="18"/>
                    <a:pt x="624" y="1"/>
                    <a:pt x="544" y="1"/>
                  </a:cubicBez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54;p49">
              <a:extLst>
                <a:ext uri="{FF2B5EF4-FFF2-40B4-BE49-F238E27FC236}">
                  <a16:creationId xmlns:a16="http://schemas.microsoft.com/office/drawing/2014/main" xmlns="" id="{E6C69F72-9311-3EE5-94F3-8596E1C7F4A1}"/>
                </a:ext>
              </a:extLst>
            </p:cNvPr>
            <p:cNvSpPr/>
            <p:nvPr/>
          </p:nvSpPr>
          <p:spPr>
            <a:xfrm>
              <a:off x="6674230" y="2045799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0"/>
                  </a:moveTo>
                  <a:cubicBezTo>
                    <a:pt x="533" y="0"/>
                    <a:pt x="523" y="1"/>
                    <a:pt x="512" y="1"/>
                  </a:cubicBezTo>
                  <a:cubicBezTo>
                    <a:pt x="223" y="18"/>
                    <a:pt x="0" y="267"/>
                    <a:pt x="0" y="557"/>
                  </a:cubicBezTo>
                  <a:lnTo>
                    <a:pt x="0" y="1619"/>
                  </a:lnTo>
                  <a:cubicBezTo>
                    <a:pt x="0" y="1910"/>
                    <a:pt x="223" y="2159"/>
                    <a:pt x="513" y="2175"/>
                  </a:cubicBezTo>
                  <a:cubicBezTo>
                    <a:pt x="524" y="2175"/>
                    <a:pt x="534" y="2176"/>
                    <a:pt x="544" y="2176"/>
                  </a:cubicBezTo>
                  <a:cubicBezTo>
                    <a:pt x="624" y="2176"/>
                    <a:pt x="701" y="2158"/>
                    <a:pt x="769" y="2126"/>
                  </a:cubicBezTo>
                  <a:cubicBezTo>
                    <a:pt x="581" y="2041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1" y="135"/>
                    <a:pt x="769" y="50"/>
                  </a:cubicBezTo>
                  <a:cubicBezTo>
                    <a:pt x="701" y="18"/>
                    <a:pt x="624" y="0"/>
                    <a:pt x="544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55;p49">
              <a:extLst>
                <a:ext uri="{FF2B5EF4-FFF2-40B4-BE49-F238E27FC236}">
                  <a16:creationId xmlns:a16="http://schemas.microsoft.com/office/drawing/2014/main" xmlns="" id="{8663A9C6-1BDB-503B-E457-207D98BAD04C}"/>
                </a:ext>
              </a:extLst>
            </p:cNvPr>
            <p:cNvSpPr/>
            <p:nvPr/>
          </p:nvSpPr>
          <p:spPr>
            <a:xfrm>
              <a:off x="6674230" y="2045799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0"/>
                  </a:moveTo>
                  <a:cubicBezTo>
                    <a:pt x="533" y="0"/>
                    <a:pt x="523" y="1"/>
                    <a:pt x="512" y="1"/>
                  </a:cubicBezTo>
                  <a:cubicBezTo>
                    <a:pt x="223" y="18"/>
                    <a:pt x="0" y="267"/>
                    <a:pt x="0" y="557"/>
                  </a:cubicBezTo>
                  <a:lnTo>
                    <a:pt x="0" y="1619"/>
                  </a:lnTo>
                  <a:cubicBezTo>
                    <a:pt x="0" y="1910"/>
                    <a:pt x="223" y="2159"/>
                    <a:pt x="513" y="2175"/>
                  </a:cubicBezTo>
                  <a:cubicBezTo>
                    <a:pt x="524" y="2175"/>
                    <a:pt x="534" y="2176"/>
                    <a:pt x="544" y="2176"/>
                  </a:cubicBezTo>
                  <a:cubicBezTo>
                    <a:pt x="624" y="2176"/>
                    <a:pt x="701" y="2158"/>
                    <a:pt x="769" y="2126"/>
                  </a:cubicBezTo>
                  <a:cubicBezTo>
                    <a:pt x="581" y="2041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1" y="135"/>
                    <a:pt x="769" y="50"/>
                  </a:cubicBezTo>
                  <a:cubicBezTo>
                    <a:pt x="701" y="18"/>
                    <a:pt x="624" y="0"/>
                    <a:pt x="5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56;p49">
              <a:extLst>
                <a:ext uri="{FF2B5EF4-FFF2-40B4-BE49-F238E27FC236}">
                  <a16:creationId xmlns:a16="http://schemas.microsoft.com/office/drawing/2014/main" xmlns="" id="{08A988DF-0181-9827-D416-BB7AD3DDDED0}"/>
                </a:ext>
              </a:extLst>
            </p:cNvPr>
            <p:cNvSpPr/>
            <p:nvPr/>
          </p:nvSpPr>
          <p:spPr>
            <a:xfrm>
              <a:off x="6674680" y="2045799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0"/>
                  </a:moveTo>
                  <a:cubicBezTo>
                    <a:pt x="533" y="0"/>
                    <a:pt x="523" y="1"/>
                    <a:pt x="512" y="1"/>
                  </a:cubicBezTo>
                  <a:cubicBezTo>
                    <a:pt x="223" y="18"/>
                    <a:pt x="0" y="267"/>
                    <a:pt x="0" y="557"/>
                  </a:cubicBezTo>
                  <a:lnTo>
                    <a:pt x="0" y="1619"/>
                  </a:lnTo>
                  <a:cubicBezTo>
                    <a:pt x="0" y="1910"/>
                    <a:pt x="223" y="2159"/>
                    <a:pt x="513" y="2175"/>
                  </a:cubicBezTo>
                  <a:cubicBezTo>
                    <a:pt x="524" y="2175"/>
                    <a:pt x="534" y="2176"/>
                    <a:pt x="544" y="2176"/>
                  </a:cubicBezTo>
                  <a:cubicBezTo>
                    <a:pt x="624" y="2176"/>
                    <a:pt x="701" y="2158"/>
                    <a:pt x="769" y="2126"/>
                  </a:cubicBezTo>
                  <a:cubicBezTo>
                    <a:pt x="581" y="2041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1" y="135"/>
                    <a:pt x="769" y="50"/>
                  </a:cubicBezTo>
                  <a:cubicBezTo>
                    <a:pt x="701" y="18"/>
                    <a:pt x="624" y="0"/>
                    <a:pt x="544" y="0"/>
                  </a:cubicBez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57;p49">
              <a:extLst>
                <a:ext uri="{FF2B5EF4-FFF2-40B4-BE49-F238E27FC236}">
                  <a16:creationId xmlns:a16="http://schemas.microsoft.com/office/drawing/2014/main" xmlns="" id="{C61DF3FC-E7CD-8C49-4652-BFFF07E068FD}"/>
                </a:ext>
              </a:extLst>
            </p:cNvPr>
            <p:cNvSpPr/>
            <p:nvPr/>
          </p:nvSpPr>
          <p:spPr>
            <a:xfrm>
              <a:off x="6549400" y="2045799"/>
              <a:ext cx="29216" cy="82563"/>
            </a:xfrm>
            <a:custGeom>
              <a:avLst/>
              <a:gdLst/>
              <a:ahLst/>
              <a:cxnLst/>
              <a:rect l="l" t="t" r="r" b="b"/>
              <a:pathLst>
                <a:path w="770" h="2176" extrusionOk="0">
                  <a:moveTo>
                    <a:pt x="544" y="0"/>
                  </a:moveTo>
                  <a:cubicBezTo>
                    <a:pt x="244" y="0"/>
                    <a:pt x="0" y="244"/>
                    <a:pt x="0" y="544"/>
                  </a:cubicBezTo>
                  <a:lnTo>
                    <a:pt x="0" y="1632"/>
                  </a:lnTo>
                  <a:cubicBezTo>
                    <a:pt x="0" y="1932"/>
                    <a:pt x="244" y="2176"/>
                    <a:pt x="544" y="2176"/>
                  </a:cubicBezTo>
                  <a:cubicBezTo>
                    <a:pt x="625" y="2176"/>
                    <a:pt x="700" y="2158"/>
                    <a:pt x="770" y="2128"/>
                  </a:cubicBezTo>
                  <a:cubicBezTo>
                    <a:pt x="581" y="2041"/>
                    <a:pt x="451" y="1852"/>
                    <a:pt x="451" y="1632"/>
                  </a:cubicBezTo>
                  <a:lnTo>
                    <a:pt x="451" y="544"/>
                  </a:lnTo>
                  <a:cubicBezTo>
                    <a:pt x="451" y="324"/>
                    <a:pt x="581" y="135"/>
                    <a:pt x="770" y="50"/>
                  </a:cubicBezTo>
                  <a:cubicBezTo>
                    <a:pt x="700" y="18"/>
                    <a:pt x="625" y="0"/>
                    <a:pt x="544" y="0"/>
                  </a:cubicBez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58;p49">
              <a:extLst>
                <a:ext uri="{FF2B5EF4-FFF2-40B4-BE49-F238E27FC236}">
                  <a16:creationId xmlns:a16="http://schemas.microsoft.com/office/drawing/2014/main" xmlns="" id="{E06237A9-7368-A507-26C0-A0513A5DB0F4}"/>
                </a:ext>
              </a:extLst>
            </p:cNvPr>
            <p:cNvSpPr/>
            <p:nvPr/>
          </p:nvSpPr>
          <p:spPr>
            <a:xfrm>
              <a:off x="6617013" y="2141187"/>
              <a:ext cx="77213" cy="99030"/>
            </a:xfrm>
            <a:custGeom>
              <a:avLst/>
              <a:gdLst/>
              <a:ahLst/>
              <a:cxnLst/>
              <a:rect l="l" t="t" r="r" b="b"/>
              <a:pathLst>
                <a:path w="2035" h="2610" extrusionOk="0">
                  <a:moveTo>
                    <a:pt x="1451" y="0"/>
                  </a:moveTo>
                  <a:cubicBezTo>
                    <a:pt x="1046" y="1"/>
                    <a:pt x="654" y="167"/>
                    <a:pt x="386" y="471"/>
                  </a:cubicBezTo>
                  <a:cubicBezTo>
                    <a:pt x="177" y="708"/>
                    <a:pt x="43" y="1013"/>
                    <a:pt x="23" y="1348"/>
                  </a:cubicBezTo>
                  <a:lnTo>
                    <a:pt x="1" y="1710"/>
                  </a:lnTo>
                  <a:lnTo>
                    <a:pt x="1" y="1722"/>
                  </a:lnTo>
                  <a:lnTo>
                    <a:pt x="1" y="1732"/>
                  </a:lnTo>
                  <a:cubicBezTo>
                    <a:pt x="4" y="2218"/>
                    <a:pt x="406" y="2609"/>
                    <a:pt x="893" y="2609"/>
                  </a:cubicBezTo>
                  <a:lnTo>
                    <a:pt x="1998" y="2609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E36729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59;p49">
              <a:extLst>
                <a:ext uri="{FF2B5EF4-FFF2-40B4-BE49-F238E27FC236}">
                  <a16:creationId xmlns:a16="http://schemas.microsoft.com/office/drawing/2014/main" xmlns="" id="{D17F2093-205C-AAF3-2608-6CF2142C4107}"/>
                </a:ext>
              </a:extLst>
            </p:cNvPr>
            <p:cNvSpPr/>
            <p:nvPr/>
          </p:nvSpPr>
          <p:spPr>
            <a:xfrm>
              <a:off x="6641486" y="2074598"/>
              <a:ext cx="32782" cy="52171"/>
            </a:xfrm>
            <a:custGeom>
              <a:avLst/>
              <a:gdLst/>
              <a:ahLst/>
              <a:cxnLst/>
              <a:rect l="l" t="t" r="r" b="b"/>
              <a:pathLst>
                <a:path w="864" h="1375" extrusionOk="0">
                  <a:moveTo>
                    <a:pt x="863" y="0"/>
                  </a:moveTo>
                  <a:cubicBezTo>
                    <a:pt x="392" y="35"/>
                    <a:pt x="12" y="424"/>
                    <a:pt x="3" y="897"/>
                  </a:cubicBezTo>
                  <a:cubicBezTo>
                    <a:pt x="0" y="1051"/>
                    <a:pt x="35" y="1199"/>
                    <a:pt x="103" y="1333"/>
                  </a:cubicBezTo>
                  <a:cubicBezTo>
                    <a:pt x="168" y="1360"/>
                    <a:pt x="239" y="1375"/>
                    <a:pt x="313" y="1375"/>
                  </a:cubicBezTo>
                  <a:cubicBezTo>
                    <a:pt x="328" y="1375"/>
                    <a:pt x="343" y="1374"/>
                    <a:pt x="359" y="1373"/>
                  </a:cubicBezTo>
                  <a:cubicBezTo>
                    <a:pt x="647" y="1350"/>
                    <a:pt x="863" y="1102"/>
                    <a:pt x="863" y="813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60;p49">
              <a:extLst>
                <a:ext uri="{FF2B5EF4-FFF2-40B4-BE49-F238E27FC236}">
                  <a16:creationId xmlns:a16="http://schemas.microsoft.com/office/drawing/2014/main" xmlns="" id="{37D41D70-646C-1BDB-1176-A9A195B10AC0}"/>
                </a:ext>
              </a:extLst>
            </p:cNvPr>
            <p:cNvSpPr/>
            <p:nvPr/>
          </p:nvSpPr>
          <p:spPr>
            <a:xfrm>
              <a:off x="6674230" y="2074446"/>
              <a:ext cx="41661" cy="54410"/>
            </a:xfrm>
            <a:custGeom>
              <a:avLst/>
              <a:gdLst/>
              <a:ahLst/>
              <a:cxnLst/>
              <a:rect l="l" t="t" r="r" b="b"/>
              <a:pathLst>
                <a:path w="1098" h="1434" extrusionOk="0">
                  <a:moveTo>
                    <a:pt x="68" y="1"/>
                  </a:moveTo>
                  <a:cubicBezTo>
                    <a:pt x="45" y="1"/>
                    <a:pt x="23" y="2"/>
                    <a:pt x="0" y="3"/>
                  </a:cubicBezTo>
                  <a:lnTo>
                    <a:pt x="0" y="883"/>
                  </a:lnTo>
                  <a:cubicBezTo>
                    <a:pt x="0" y="1187"/>
                    <a:pt x="246" y="1434"/>
                    <a:pt x="550" y="1434"/>
                  </a:cubicBezTo>
                  <a:cubicBezTo>
                    <a:pt x="555" y="1434"/>
                    <a:pt x="559" y="1434"/>
                    <a:pt x="563" y="1433"/>
                  </a:cubicBezTo>
                  <a:cubicBezTo>
                    <a:pt x="857" y="1426"/>
                    <a:pt x="1097" y="1167"/>
                    <a:pt x="1097" y="872"/>
                  </a:cubicBezTo>
                  <a:lnTo>
                    <a:pt x="1097" y="33"/>
                  </a:lnTo>
                  <a:cubicBezTo>
                    <a:pt x="1004" y="12"/>
                    <a:pt x="907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61;p49">
              <a:extLst>
                <a:ext uri="{FF2B5EF4-FFF2-40B4-BE49-F238E27FC236}">
                  <a16:creationId xmlns:a16="http://schemas.microsoft.com/office/drawing/2014/main" xmlns="" id="{9056FF30-401F-67FE-DDA1-5FC0E5AB85B4}"/>
                </a:ext>
              </a:extLst>
            </p:cNvPr>
            <p:cNvSpPr/>
            <p:nvPr/>
          </p:nvSpPr>
          <p:spPr>
            <a:xfrm>
              <a:off x="6674230" y="2074446"/>
              <a:ext cx="17112" cy="26066"/>
            </a:xfrm>
            <a:custGeom>
              <a:avLst/>
              <a:gdLst/>
              <a:ahLst/>
              <a:cxnLst/>
              <a:rect l="l" t="t" r="r" b="b"/>
              <a:pathLst>
                <a:path w="451" h="687" extrusionOk="0">
                  <a:moveTo>
                    <a:pt x="68" y="1"/>
                  </a:moveTo>
                  <a:cubicBezTo>
                    <a:pt x="45" y="1"/>
                    <a:pt x="23" y="2"/>
                    <a:pt x="0" y="3"/>
                  </a:cubicBezTo>
                  <a:lnTo>
                    <a:pt x="0" y="686"/>
                  </a:lnTo>
                  <a:lnTo>
                    <a:pt x="451" y="686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62;p49">
              <a:extLst>
                <a:ext uri="{FF2B5EF4-FFF2-40B4-BE49-F238E27FC236}">
                  <a16:creationId xmlns:a16="http://schemas.microsoft.com/office/drawing/2014/main" xmlns="" id="{EE1AB9CA-885D-4E9C-B312-1EADADE0DFF1}"/>
                </a:ext>
              </a:extLst>
            </p:cNvPr>
            <p:cNvSpPr/>
            <p:nvPr/>
          </p:nvSpPr>
          <p:spPr>
            <a:xfrm>
              <a:off x="6632721" y="2089281"/>
              <a:ext cx="105442" cy="154274"/>
            </a:xfrm>
            <a:custGeom>
              <a:avLst/>
              <a:gdLst/>
              <a:ahLst/>
              <a:cxnLst/>
              <a:rect l="l" t="t" r="r" b="b"/>
              <a:pathLst>
                <a:path w="2779" h="4066" extrusionOk="0">
                  <a:moveTo>
                    <a:pt x="1147" y="1"/>
                  </a:moveTo>
                  <a:cubicBezTo>
                    <a:pt x="891" y="1"/>
                    <a:pt x="667" y="184"/>
                    <a:pt x="627" y="436"/>
                  </a:cubicBezTo>
                  <a:cubicBezTo>
                    <a:pt x="600" y="613"/>
                    <a:pt x="661" y="776"/>
                    <a:pt x="774" y="887"/>
                  </a:cubicBezTo>
                  <a:cubicBezTo>
                    <a:pt x="867" y="982"/>
                    <a:pt x="996" y="1039"/>
                    <a:pt x="1140" y="1039"/>
                  </a:cubicBezTo>
                  <a:lnTo>
                    <a:pt x="1340" y="1039"/>
                  </a:lnTo>
                  <a:cubicBezTo>
                    <a:pt x="1418" y="1039"/>
                    <a:pt x="1478" y="1104"/>
                    <a:pt x="1471" y="1181"/>
                  </a:cubicBezTo>
                  <a:lnTo>
                    <a:pt x="1427" y="1745"/>
                  </a:lnTo>
                  <a:lnTo>
                    <a:pt x="1081" y="1745"/>
                  </a:lnTo>
                  <a:cubicBezTo>
                    <a:pt x="520" y="1745"/>
                    <a:pt x="57" y="2181"/>
                    <a:pt x="22" y="2741"/>
                  </a:cubicBezTo>
                  <a:lnTo>
                    <a:pt x="1" y="3090"/>
                  </a:lnTo>
                  <a:cubicBezTo>
                    <a:pt x="1" y="3628"/>
                    <a:pt x="437" y="4065"/>
                    <a:pt x="975" y="4065"/>
                  </a:cubicBezTo>
                  <a:lnTo>
                    <a:pt x="1549" y="4055"/>
                  </a:lnTo>
                  <a:cubicBezTo>
                    <a:pt x="1560" y="4029"/>
                    <a:pt x="1569" y="4016"/>
                    <a:pt x="1585" y="3993"/>
                  </a:cubicBezTo>
                  <a:lnTo>
                    <a:pt x="2633" y="2714"/>
                  </a:lnTo>
                  <a:cubicBezTo>
                    <a:pt x="2727" y="2598"/>
                    <a:pt x="2779" y="2453"/>
                    <a:pt x="2779" y="2304"/>
                  </a:cubicBezTo>
                  <a:lnTo>
                    <a:pt x="2779" y="879"/>
                  </a:lnTo>
                  <a:cubicBezTo>
                    <a:pt x="2779" y="745"/>
                    <a:pt x="2748" y="614"/>
                    <a:pt x="2690" y="494"/>
                  </a:cubicBezTo>
                  <a:cubicBezTo>
                    <a:pt x="2616" y="344"/>
                    <a:pt x="2504" y="221"/>
                    <a:pt x="2366" y="134"/>
                  </a:cubicBezTo>
                  <a:cubicBezTo>
                    <a:pt x="2229" y="49"/>
                    <a:pt x="2069" y="1"/>
                    <a:pt x="1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63;p49">
              <a:extLst>
                <a:ext uri="{FF2B5EF4-FFF2-40B4-BE49-F238E27FC236}">
                  <a16:creationId xmlns:a16="http://schemas.microsoft.com/office/drawing/2014/main" xmlns="" id="{6C8365BF-E10E-ADB5-83EA-77AA22989FAF}"/>
                </a:ext>
              </a:extLst>
            </p:cNvPr>
            <p:cNvSpPr/>
            <p:nvPr/>
          </p:nvSpPr>
          <p:spPr>
            <a:xfrm>
              <a:off x="6722607" y="2217603"/>
              <a:ext cx="76416" cy="158562"/>
            </a:xfrm>
            <a:custGeom>
              <a:avLst/>
              <a:gdLst/>
              <a:ahLst/>
              <a:cxnLst/>
              <a:rect l="l" t="t" r="r" b="b"/>
              <a:pathLst>
                <a:path w="2014" h="4179" extrusionOk="0">
                  <a:moveTo>
                    <a:pt x="1007" y="0"/>
                  </a:moveTo>
                  <a:cubicBezTo>
                    <a:pt x="994" y="0"/>
                    <a:pt x="981" y="6"/>
                    <a:pt x="972" y="17"/>
                  </a:cubicBezTo>
                  <a:lnTo>
                    <a:pt x="21" y="1270"/>
                  </a:lnTo>
                  <a:cubicBezTo>
                    <a:pt x="0" y="1298"/>
                    <a:pt x="20" y="1339"/>
                    <a:pt x="56" y="1339"/>
                  </a:cubicBezTo>
                  <a:lnTo>
                    <a:pt x="488" y="1339"/>
                  </a:lnTo>
                  <a:lnTo>
                    <a:pt x="488" y="4013"/>
                  </a:lnTo>
                  <a:cubicBezTo>
                    <a:pt x="488" y="4105"/>
                    <a:pt x="562" y="4178"/>
                    <a:pt x="654" y="4178"/>
                  </a:cubicBezTo>
                  <a:lnTo>
                    <a:pt x="1362" y="4177"/>
                  </a:lnTo>
                  <a:cubicBezTo>
                    <a:pt x="1453" y="4177"/>
                    <a:pt x="1525" y="4103"/>
                    <a:pt x="1525" y="4011"/>
                  </a:cubicBezTo>
                  <a:lnTo>
                    <a:pt x="1525" y="1339"/>
                  </a:lnTo>
                  <a:lnTo>
                    <a:pt x="1958" y="1339"/>
                  </a:lnTo>
                  <a:cubicBezTo>
                    <a:pt x="1993" y="1339"/>
                    <a:pt x="2014" y="1298"/>
                    <a:pt x="1992" y="1270"/>
                  </a:cubicBezTo>
                  <a:lnTo>
                    <a:pt x="1041" y="17"/>
                  </a:lnTo>
                  <a:cubicBezTo>
                    <a:pt x="1032" y="6"/>
                    <a:pt x="1020" y="0"/>
                    <a:pt x="1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64;p49">
              <a:extLst>
                <a:ext uri="{FF2B5EF4-FFF2-40B4-BE49-F238E27FC236}">
                  <a16:creationId xmlns:a16="http://schemas.microsoft.com/office/drawing/2014/main" xmlns="" id="{5FEA73D1-CE73-3971-BA3C-73F38DAF4692}"/>
                </a:ext>
              </a:extLst>
            </p:cNvPr>
            <p:cNvSpPr/>
            <p:nvPr/>
          </p:nvSpPr>
          <p:spPr>
            <a:xfrm>
              <a:off x="6429122" y="2217603"/>
              <a:ext cx="76416" cy="158562"/>
            </a:xfrm>
            <a:custGeom>
              <a:avLst/>
              <a:gdLst/>
              <a:ahLst/>
              <a:cxnLst/>
              <a:rect l="l" t="t" r="r" b="b"/>
              <a:pathLst>
                <a:path w="2014" h="4179" extrusionOk="0">
                  <a:moveTo>
                    <a:pt x="1007" y="0"/>
                  </a:moveTo>
                  <a:cubicBezTo>
                    <a:pt x="994" y="0"/>
                    <a:pt x="981" y="6"/>
                    <a:pt x="972" y="17"/>
                  </a:cubicBezTo>
                  <a:lnTo>
                    <a:pt x="21" y="1270"/>
                  </a:lnTo>
                  <a:cubicBezTo>
                    <a:pt x="0" y="1298"/>
                    <a:pt x="20" y="1339"/>
                    <a:pt x="55" y="1339"/>
                  </a:cubicBezTo>
                  <a:lnTo>
                    <a:pt x="488" y="1339"/>
                  </a:lnTo>
                  <a:lnTo>
                    <a:pt x="488" y="4036"/>
                  </a:lnTo>
                  <a:cubicBezTo>
                    <a:pt x="488" y="4115"/>
                    <a:pt x="551" y="4178"/>
                    <a:pt x="628" y="4178"/>
                  </a:cubicBezTo>
                  <a:lnTo>
                    <a:pt x="1386" y="4177"/>
                  </a:lnTo>
                  <a:cubicBezTo>
                    <a:pt x="1462" y="4177"/>
                    <a:pt x="1525" y="4113"/>
                    <a:pt x="1525" y="4035"/>
                  </a:cubicBezTo>
                  <a:lnTo>
                    <a:pt x="1525" y="1339"/>
                  </a:lnTo>
                  <a:lnTo>
                    <a:pt x="1957" y="1339"/>
                  </a:lnTo>
                  <a:cubicBezTo>
                    <a:pt x="1993" y="1339"/>
                    <a:pt x="2013" y="1298"/>
                    <a:pt x="1992" y="1270"/>
                  </a:cubicBezTo>
                  <a:lnTo>
                    <a:pt x="1041" y="17"/>
                  </a:lnTo>
                  <a:cubicBezTo>
                    <a:pt x="1032" y="6"/>
                    <a:pt x="1020" y="0"/>
                    <a:pt x="1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65;p49">
              <a:extLst>
                <a:ext uri="{FF2B5EF4-FFF2-40B4-BE49-F238E27FC236}">
                  <a16:creationId xmlns:a16="http://schemas.microsoft.com/office/drawing/2014/main" xmlns="" id="{6F82C5C8-73A9-1CAE-5EDB-3A746751FC0D}"/>
                </a:ext>
              </a:extLst>
            </p:cNvPr>
            <p:cNvSpPr/>
            <p:nvPr/>
          </p:nvSpPr>
          <p:spPr>
            <a:xfrm>
              <a:off x="6451242" y="1995791"/>
              <a:ext cx="76947" cy="158182"/>
            </a:xfrm>
            <a:custGeom>
              <a:avLst/>
              <a:gdLst/>
              <a:ahLst/>
              <a:cxnLst/>
              <a:rect l="l" t="t" r="r" b="b"/>
              <a:pathLst>
                <a:path w="2028" h="4169" extrusionOk="0">
                  <a:moveTo>
                    <a:pt x="1015" y="0"/>
                  </a:moveTo>
                  <a:cubicBezTo>
                    <a:pt x="1002" y="0"/>
                    <a:pt x="989" y="6"/>
                    <a:pt x="980" y="17"/>
                  </a:cubicBezTo>
                  <a:lnTo>
                    <a:pt x="22" y="1267"/>
                  </a:lnTo>
                  <a:cubicBezTo>
                    <a:pt x="1" y="1295"/>
                    <a:pt x="56" y="1350"/>
                    <a:pt x="56" y="1350"/>
                  </a:cubicBezTo>
                  <a:lnTo>
                    <a:pt x="492" y="1350"/>
                  </a:lnTo>
                  <a:lnTo>
                    <a:pt x="492" y="3984"/>
                  </a:lnTo>
                  <a:cubicBezTo>
                    <a:pt x="492" y="4086"/>
                    <a:pt x="574" y="4169"/>
                    <a:pt x="676" y="4169"/>
                  </a:cubicBezTo>
                  <a:cubicBezTo>
                    <a:pt x="676" y="4169"/>
                    <a:pt x="677" y="4169"/>
                    <a:pt x="677" y="4169"/>
                  </a:cubicBezTo>
                  <a:lnTo>
                    <a:pt x="1347" y="4168"/>
                  </a:lnTo>
                  <a:cubicBezTo>
                    <a:pt x="1448" y="4168"/>
                    <a:pt x="1530" y="4086"/>
                    <a:pt x="1530" y="3984"/>
                  </a:cubicBezTo>
                  <a:lnTo>
                    <a:pt x="1530" y="1330"/>
                  </a:lnTo>
                  <a:lnTo>
                    <a:pt x="1973" y="1330"/>
                  </a:lnTo>
                  <a:cubicBezTo>
                    <a:pt x="1976" y="1330"/>
                    <a:pt x="1978" y="1330"/>
                    <a:pt x="1981" y="1330"/>
                  </a:cubicBezTo>
                  <a:cubicBezTo>
                    <a:pt x="2012" y="1330"/>
                    <a:pt x="2028" y="1293"/>
                    <a:pt x="2008" y="1267"/>
                  </a:cubicBezTo>
                  <a:lnTo>
                    <a:pt x="1048" y="17"/>
                  </a:lnTo>
                  <a:cubicBezTo>
                    <a:pt x="1040" y="6"/>
                    <a:pt x="1027" y="0"/>
                    <a:pt x="1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857;p55">
            <a:extLst>
              <a:ext uri="{FF2B5EF4-FFF2-40B4-BE49-F238E27FC236}">
                <a16:creationId xmlns:a16="http://schemas.microsoft.com/office/drawing/2014/main" xmlns="" id="{AE373EA1-74D2-FE29-886D-EABF331EC5F9}"/>
              </a:ext>
            </a:extLst>
          </p:cNvPr>
          <p:cNvGrpSpPr/>
          <p:nvPr/>
        </p:nvGrpSpPr>
        <p:grpSpPr>
          <a:xfrm>
            <a:off x="7335309" y="1176673"/>
            <a:ext cx="475562" cy="551466"/>
            <a:chOff x="5658851" y="3802916"/>
            <a:chExt cx="301112" cy="379994"/>
          </a:xfrm>
        </p:grpSpPr>
        <p:sp>
          <p:nvSpPr>
            <p:cNvPr id="131" name="Google Shape;2858;p55">
              <a:extLst>
                <a:ext uri="{FF2B5EF4-FFF2-40B4-BE49-F238E27FC236}">
                  <a16:creationId xmlns:a16="http://schemas.microsoft.com/office/drawing/2014/main" xmlns="" id="{1DC831AF-68C9-520E-29DD-6FCF953975E7}"/>
                </a:ext>
              </a:extLst>
            </p:cNvPr>
            <p:cNvSpPr/>
            <p:nvPr/>
          </p:nvSpPr>
          <p:spPr>
            <a:xfrm>
              <a:off x="5658851" y="3803675"/>
              <a:ext cx="301112" cy="379121"/>
            </a:xfrm>
            <a:custGeom>
              <a:avLst/>
              <a:gdLst/>
              <a:ahLst/>
              <a:cxnLst/>
              <a:rect l="l" t="t" r="r" b="b"/>
              <a:pathLst>
                <a:path w="7936" h="9992" extrusionOk="0">
                  <a:moveTo>
                    <a:pt x="3858" y="0"/>
                  </a:moveTo>
                  <a:cubicBezTo>
                    <a:pt x="1914" y="0"/>
                    <a:pt x="382" y="1653"/>
                    <a:pt x="532" y="3588"/>
                  </a:cubicBezTo>
                  <a:lnTo>
                    <a:pt x="601" y="4478"/>
                  </a:lnTo>
                  <a:cubicBezTo>
                    <a:pt x="604" y="4525"/>
                    <a:pt x="593" y="4574"/>
                    <a:pt x="567" y="4613"/>
                  </a:cubicBezTo>
                  <a:lnTo>
                    <a:pt x="385" y="4909"/>
                  </a:lnTo>
                  <a:cubicBezTo>
                    <a:pt x="134" y="5310"/>
                    <a:pt x="1" y="5774"/>
                    <a:pt x="1" y="6247"/>
                  </a:cubicBezTo>
                  <a:cubicBezTo>
                    <a:pt x="1" y="6316"/>
                    <a:pt x="57" y="6372"/>
                    <a:pt x="125" y="6372"/>
                  </a:cubicBezTo>
                  <a:lnTo>
                    <a:pt x="683" y="6372"/>
                  </a:lnTo>
                  <a:lnTo>
                    <a:pt x="940" y="7862"/>
                  </a:lnTo>
                  <a:cubicBezTo>
                    <a:pt x="984" y="8118"/>
                    <a:pt x="1203" y="8304"/>
                    <a:pt x="1462" y="8305"/>
                  </a:cubicBezTo>
                  <a:lnTo>
                    <a:pt x="2969" y="8310"/>
                  </a:lnTo>
                  <a:cubicBezTo>
                    <a:pt x="3209" y="8311"/>
                    <a:pt x="3403" y="8507"/>
                    <a:pt x="3403" y="8746"/>
                  </a:cubicBezTo>
                  <a:lnTo>
                    <a:pt x="3403" y="9780"/>
                  </a:lnTo>
                  <a:cubicBezTo>
                    <a:pt x="3403" y="9897"/>
                    <a:pt x="3498" y="9992"/>
                    <a:pt x="3616" y="9992"/>
                  </a:cubicBezTo>
                  <a:cubicBezTo>
                    <a:pt x="3616" y="9992"/>
                    <a:pt x="3617" y="9992"/>
                    <a:pt x="3618" y="9992"/>
                  </a:cubicBezTo>
                  <a:lnTo>
                    <a:pt x="6345" y="9975"/>
                  </a:lnTo>
                  <a:cubicBezTo>
                    <a:pt x="6462" y="9974"/>
                    <a:pt x="6556" y="9879"/>
                    <a:pt x="6556" y="9763"/>
                  </a:cubicBezTo>
                  <a:lnTo>
                    <a:pt x="6556" y="6865"/>
                  </a:lnTo>
                  <a:lnTo>
                    <a:pt x="7251" y="4558"/>
                  </a:lnTo>
                  <a:cubicBezTo>
                    <a:pt x="7935" y="2286"/>
                    <a:pt x="6233" y="0"/>
                    <a:pt x="3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2859;p55">
              <a:extLst>
                <a:ext uri="{FF2B5EF4-FFF2-40B4-BE49-F238E27FC236}">
                  <a16:creationId xmlns:a16="http://schemas.microsoft.com/office/drawing/2014/main" xmlns="" id="{F4A7C339-FB76-6290-3A0B-ACD49B7F09CD}"/>
                </a:ext>
              </a:extLst>
            </p:cNvPr>
            <p:cNvSpPr/>
            <p:nvPr/>
          </p:nvSpPr>
          <p:spPr>
            <a:xfrm>
              <a:off x="5659382" y="3813313"/>
              <a:ext cx="168503" cy="369598"/>
            </a:xfrm>
            <a:custGeom>
              <a:avLst/>
              <a:gdLst/>
              <a:ahLst/>
              <a:cxnLst/>
              <a:rect l="l" t="t" r="r" b="b"/>
              <a:pathLst>
                <a:path w="4441" h="9741" extrusionOk="0">
                  <a:moveTo>
                    <a:pt x="2580" y="1"/>
                  </a:moveTo>
                  <a:lnTo>
                    <a:pt x="2580" y="1"/>
                  </a:lnTo>
                  <a:cubicBezTo>
                    <a:pt x="1290" y="534"/>
                    <a:pt x="416" y="1852"/>
                    <a:pt x="530" y="3336"/>
                  </a:cubicBezTo>
                  <a:lnTo>
                    <a:pt x="600" y="4226"/>
                  </a:lnTo>
                  <a:cubicBezTo>
                    <a:pt x="603" y="4273"/>
                    <a:pt x="591" y="4321"/>
                    <a:pt x="566" y="4361"/>
                  </a:cubicBezTo>
                  <a:lnTo>
                    <a:pt x="383" y="4656"/>
                  </a:lnTo>
                  <a:cubicBezTo>
                    <a:pt x="134" y="5057"/>
                    <a:pt x="2" y="5521"/>
                    <a:pt x="1" y="5994"/>
                  </a:cubicBezTo>
                  <a:cubicBezTo>
                    <a:pt x="1" y="6062"/>
                    <a:pt x="56" y="6118"/>
                    <a:pt x="125" y="6118"/>
                  </a:cubicBezTo>
                  <a:lnTo>
                    <a:pt x="677" y="6118"/>
                  </a:lnTo>
                  <a:lnTo>
                    <a:pt x="935" y="7614"/>
                  </a:lnTo>
                  <a:cubicBezTo>
                    <a:pt x="978" y="7869"/>
                    <a:pt x="1200" y="8056"/>
                    <a:pt x="1458" y="8057"/>
                  </a:cubicBezTo>
                  <a:lnTo>
                    <a:pt x="2954" y="8062"/>
                  </a:lnTo>
                  <a:cubicBezTo>
                    <a:pt x="3195" y="8063"/>
                    <a:pt x="3389" y="8257"/>
                    <a:pt x="3389" y="8494"/>
                  </a:cubicBezTo>
                  <a:lnTo>
                    <a:pt x="3389" y="9535"/>
                  </a:lnTo>
                  <a:cubicBezTo>
                    <a:pt x="3389" y="9649"/>
                    <a:pt x="3483" y="9741"/>
                    <a:pt x="3597" y="9741"/>
                  </a:cubicBezTo>
                  <a:cubicBezTo>
                    <a:pt x="3598" y="9741"/>
                    <a:pt x="3599" y="9741"/>
                    <a:pt x="3599" y="9741"/>
                  </a:cubicBezTo>
                  <a:lnTo>
                    <a:pt x="4440" y="9736"/>
                  </a:lnTo>
                  <a:cubicBezTo>
                    <a:pt x="4396" y="9698"/>
                    <a:pt x="4369" y="9642"/>
                    <a:pt x="4369" y="9580"/>
                  </a:cubicBezTo>
                  <a:lnTo>
                    <a:pt x="4369" y="7864"/>
                  </a:lnTo>
                  <a:cubicBezTo>
                    <a:pt x="4369" y="7625"/>
                    <a:pt x="4175" y="7431"/>
                    <a:pt x="3937" y="7430"/>
                  </a:cubicBezTo>
                  <a:lnTo>
                    <a:pt x="2436" y="7424"/>
                  </a:lnTo>
                  <a:cubicBezTo>
                    <a:pt x="2178" y="7423"/>
                    <a:pt x="1959" y="7237"/>
                    <a:pt x="1916" y="6984"/>
                  </a:cubicBezTo>
                  <a:lnTo>
                    <a:pt x="1756" y="6055"/>
                  </a:lnTo>
                  <a:cubicBezTo>
                    <a:pt x="1700" y="5734"/>
                    <a:pt x="1423" y="5500"/>
                    <a:pt x="1098" y="5500"/>
                  </a:cubicBezTo>
                  <a:cubicBezTo>
                    <a:pt x="1030" y="5500"/>
                    <a:pt x="974" y="5446"/>
                    <a:pt x="974" y="5378"/>
                  </a:cubicBezTo>
                  <a:cubicBezTo>
                    <a:pt x="973" y="4904"/>
                    <a:pt x="1105" y="4439"/>
                    <a:pt x="1355" y="4037"/>
                  </a:cubicBezTo>
                  <a:lnTo>
                    <a:pt x="1538" y="3743"/>
                  </a:lnTo>
                  <a:cubicBezTo>
                    <a:pt x="1564" y="3703"/>
                    <a:pt x="1575" y="3654"/>
                    <a:pt x="1572" y="3607"/>
                  </a:cubicBezTo>
                  <a:lnTo>
                    <a:pt x="1503" y="2718"/>
                  </a:lnTo>
                  <a:cubicBezTo>
                    <a:pt x="1421" y="1649"/>
                    <a:pt x="1850" y="666"/>
                    <a:pt x="2580" y="1"/>
                  </a:cubicBezTo>
                  <a:close/>
                </a:path>
              </a:pathLst>
            </a:custGeom>
            <a:solidFill>
              <a:srgbClr val="FF8A7A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60;p55">
              <a:extLst>
                <a:ext uri="{FF2B5EF4-FFF2-40B4-BE49-F238E27FC236}">
                  <a16:creationId xmlns:a16="http://schemas.microsoft.com/office/drawing/2014/main" xmlns="" id="{A33E678C-8FF2-96ED-14A8-D8028DEE4246}"/>
                </a:ext>
              </a:extLst>
            </p:cNvPr>
            <p:cNvSpPr/>
            <p:nvPr/>
          </p:nvSpPr>
          <p:spPr>
            <a:xfrm>
              <a:off x="5712995" y="3840252"/>
              <a:ext cx="192293" cy="174308"/>
            </a:xfrm>
            <a:custGeom>
              <a:avLst/>
              <a:gdLst/>
              <a:ahLst/>
              <a:cxnLst/>
              <a:rect l="l" t="t" r="r" b="b"/>
              <a:pathLst>
                <a:path w="5068" h="4594" extrusionOk="0">
                  <a:moveTo>
                    <a:pt x="2534" y="0"/>
                  </a:moveTo>
                  <a:cubicBezTo>
                    <a:pt x="1134" y="0"/>
                    <a:pt x="0" y="1134"/>
                    <a:pt x="0" y="2534"/>
                  </a:cubicBezTo>
                  <a:cubicBezTo>
                    <a:pt x="0" y="3296"/>
                    <a:pt x="338" y="3980"/>
                    <a:pt x="871" y="4444"/>
                  </a:cubicBezTo>
                  <a:lnTo>
                    <a:pt x="1520" y="4491"/>
                  </a:lnTo>
                  <a:lnTo>
                    <a:pt x="3588" y="4593"/>
                  </a:lnTo>
                  <a:lnTo>
                    <a:pt x="4156" y="4480"/>
                  </a:lnTo>
                  <a:cubicBezTo>
                    <a:pt x="4712" y="4015"/>
                    <a:pt x="5067" y="3316"/>
                    <a:pt x="5067" y="2534"/>
                  </a:cubicBezTo>
                  <a:cubicBezTo>
                    <a:pt x="5067" y="1134"/>
                    <a:pt x="3933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61;p55">
              <a:extLst>
                <a:ext uri="{FF2B5EF4-FFF2-40B4-BE49-F238E27FC236}">
                  <a16:creationId xmlns:a16="http://schemas.microsoft.com/office/drawing/2014/main" xmlns="" id="{FBE47EDF-3DAC-E5B1-FEEF-05AFB0AFB3B9}"/>
                </a:ext>
              </a:extLst>
            </p:cNvPr>
            <p:cNvSpPr/>
            <p:nvPr/>
          </p:nvSpPr>
          <p:spPr>
            <a:xfrm>
              <a:off x="5712995" y="3840252"/>
              <a:ext cx="118684" cy="170058"/>
            </a:xfrm>
            <a:custGeom>
              <a:avLst/>
              <a:gdLst/>
              <a:ahLst/>
              <a:cxnLst/>
              <a:rect l="l" t="t" r="r" b="b"/>
              <a:pathLst>
                <a:path w="3128" h="4482" extrusionOk="0">
                  <a:moveTo>
                    <a:pt x="2533" y="0"/>
                  </a:moveTo>
                  <a:cubicBezTo>
                    <a:pt x="1134" y="0"/>
                    <a:pt x="0" y="1134"/>
                    <a:pt x="0" y="2534"/>
                  </a:cubicBezTo>
                  <a:cubicBezTo>
                    <a:pt x="0" y="3296"/>
                    <a:pt x="338" y="3980"/>
                    <a:pt x="871" y="4444"/>
                  </a:cubicBezTo>
                  <a:lnTo>
                    <a:pt x="1381" y="4482"/>
                  </a:lnTo>
                  <a:lnTo>
                    <a:pt x="1787" y="4173"/>
                  </a:lnTo>
                  <a:cubicBezTo>
                    <a:pt x="1412" y="3730"/>
                    <a:pt x="1186" y="3159"/>
                    <a:pt x="1186" y="2534"/>
                  </a:cubicBezTo>
                  <a:cubicBezTo>
                    <a:pt x="1186" y="1339"/>
                    <a:pt x="2013" y="338"/>
                    <a:pt x="3127" y="71"/>
                  </a:cubicBezTo>
                  <a:cubicBezTo>
                    <a:pt x="2937" y="24"/>
                    <a:pt x="2737" y="0"/>
                    <a:pt x="253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62;p55">
              <a:extLst>
                <a:ext uri="{FF2B5EF4-FFF2-40B4-BE49-F238E27FC236}">
                  <a16:creationId xmlns:a16="http://schemas.microsoft.com/office/drawing/2014/main" xmlns="" id="{7154D7B0-5000-1F9B-588C-7CD144CF9301}"/>
                </a:ext>
              </a:extLst>
            </p:cNvPr>
            <p:cNvSpPr/>
            <p:nvPr/>
          </p:nvSpPr>
          <p:spPr>
            <a:xfrm>
              <a:off x="5721001" y="3852394"/>
              <a:ext cx="43292" cy="87571"/>
            </a:xfrm>
            <a:custGeom>
              <a:avLst/>
              <a:gdLst/>
              <a:ahLst/>
              <a:cxnLst/>
              <a:rect l="l" t="t" r="r" b="b"/>
              <a:pathLst>
                <a:path w="1141" h="2308" extrusionOk="0">
                  <a:moveTo>
                    <a:pt x="571" y="1"/>
                  </a:moveTo>
                  <a:cubicBezTo>
                    <a:pt x="564" y="1"/>
                    <a:pt x="557" y="4"/>
                    <a:pt x="552" y="10"/>
                  </a:cubicBezTo>
                  <a:lnTo>
                    <a:pt x="13" y="703"/>
                  </a:lnTo>
                  <a:cubicBezTo>
                    <a:pt x="0" y="718"/>
                    <a:pt x="12" y="741"/>
                    <a:pt x="32" y="741"/>
                  </a:cubicBezTo>
                  <a:lnTo>
                    <a:pt x="277" y="741"/>
                  </a:lnTo>
                  <a:lnTo>
                    <a:pt x="277" y="2243"/>
                  </a:lnTo>
                  <a:cubicBezTo>
                    <a:pt x="277" y="2278"/>
                    <a:pt x="306" y="2308"/>
                    <a:pt x="343" y="2308"/>
                  </a:cubicBezTo>
                  <a:lnTo>
                    <a:pt x="798" y="2307"/>
                  </a:lnTo>
                  <a:cubicBezTo>
                    <a:pt x="835" y="2307"/>
                    <a:pt x="864" y="2278"/>
                    <a:pt x="864" y="2242"/>
                  </a:cubicBezTo>
                  <a:lnTo>
                    <a:pt x="864" y="741"/>
                  </a:lnTo>
                  <a:lnTo>
                    <a:pt x="1109" y="741"/>
                  </a:lnTo>
                  <a:cubicBezTo>
                    <a:pt x="1129" y="741"/>
                    <a:pt x="1141" y="718"/>
                    <a:pt x="1128" y="703"/>
                  </a:cubicBezTo>
                  <a:lnTo>
                    <a:pt x="589" y="10"/>
                  </a:lnTo>
                  <a:cubicBezTo>
                    <a:pt x="584" y="4"/>
                    <a:pt x="578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63;p55">
              <a:extLst>
                <a:ext uri="{FF2B5EF4-FFF2-40B4-BE49-F238E27FC236}">
                  <a16:creationId xmlns:a16="http://schemas.microsoft.com/office/drawing/2014/main" xmlns="" id="{E1E5F4E1-E5F2-E059-6881-2E241CE265A3}"/>
                </a:ext>
              </a:extLst>
            </p:cNvPr>
            <p:cNvSpPr/>
            <p:nvPr/>
          </p:nvSpPr>
          <p:spPr>
            <a:xfrm>
              <a:off x="5804323" y="3927444"/>
              <a:ext cx="11155" cy="83246"/>
            </a:xfrm>
            <a:custGeom>
              <a:avLst/>
              <a:gdLst/>
              <a:ahLst/>
              <a:cxnLst/>
              <a:rect l="l" t="t" r="r" b="b"/>
              <a:pathLst>
                <a:path w="294" h="2194" extrusionOk="0">
                  <a:moveTo>
                    <a:pt x="147" y="1"/>
                  </a:moveTo>
                  <a:cubicBezTo>
                    <a:pt x="141" y="1"/>
                    <a:pt x="135" y="1"/>
                    <a:pt x="129" y="2"/>
                  </a:cubicBezTo>
                  <a:cubicBezTo>
                    <a:pt x="54" y="11"/>
                    <a:pt x="0" y="79"/>
                    <a:pt x="0" y="154"/>
                  </a:cubicBezTo>
                  <a:lnTo>
                    <a:pt x="0" y="2039"/>
                  </a:lnTo>
                  <a:cubicBezTo>
                    <a:pt x="0" y="2115"/>
                    <a:pt x="54" y="2183"/>
                    <a:pt x="129" y="2192"/>
                  </a:cubicBezTo>
                  <a:cubicBezTo>
                    <a:pt x="135" y="2193"/>
                    <a:pt x="141" y="2193"/>
                    <a:pt x="147" y="2193"/>
                  </a:cubicBezTo>
                  <a:cubicBezTo>
                    <a:pt x="228" y="2193"/>
                    <a:pt x="293" y="2126"/>
                    <a:pt x="293" y="2042"/>
                  </a:cubicBezTo>
                  <a:lnTo>
                    <a:pt x="293" y="152"/>
                  </a:lnTo>
                  <a:cubicBezTo>
                    <a:pt x="293" y="69"/>
                    <a:pt x="228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64;p55">
              <a:extLst>
                <a:ext uri="{FF2B5EF4-FFF2-40B4-BE49-F238E27FC236}">
                  <a16:creationId xmlns:a16="http://schemas.microsoft.com/office/drawing/2014/main" xmlns="" id="{36667371-B92D-1F37-D853-CA83ED914BED}"/>
                </a:ext>
              </a:extLst>
            </p:cNvPr>
            <p:cNvSpPr/>
            <p:nvPr/>
          </p:nvSpPr>
          <p:spPr>
            <a:xfrm>
              <a:off x="5773210" y="3883393"/>
              <a:ext cx="45303" cy="76985"/>
            </a:xfrm>
            <a:custGeom>
              <a:avLst/>
              <a:gdLst/>
              <a:ahLst/>
              <a:cxnLst/>
              <a:rect l="l" t="t" r="r" b="b"/>
              <a:pathLst>
                <a:path w="1194" h="2029" extrusionOk="0">
                  <a:moveTo>
                    <a:pt x="782" y="1"/>
                  </a:moveTo>
                  <a:cubicBezTo>
                    <a:pt x="767" y="1"/>
                    <a:pt x="752" y="6"/>
                    <a:pt x="740" y="15"/>
                  </a:cubicBezTo>
                  <a:lnTo>
                    <a:pt x="572" y="137"/>
                  </a:lnTo>
                  <a:cubicBezTo>
                    <a:pt x="0" y="554"/>
                    <a:pt x="26" y="1415"/>
                    <a:pt x="619" y="1800"/>
                  </a:cubicBezTo>
                  <a:lnTo>
                    <a:pt x="975" y="2029"/>
                  </a:lnTo>
                  <a:lnTo>
                    <a:pt x="1193" y="796"/>
                  </a:lnTo>
                  <a:lnTo>
                    <a:pt x="1040" y="407"/>
                  </a:lnTo>
                  <a:lnTo>
                    <a:pt x="1032" y="314"/>
                  </a:lnTo>
                  <a:cubicBezTo>
                    <a:pt x="1023" y="177"/>
                    <a:pt x="937" y="59"/>
                    <a:pt x="811" y="7"/>
                  </a:cubicBezTo>
                  <a:cubicBezTo>
                    <a:pt x="802" y="3"/>
                    <a:pt x="792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65;p55">
              <a:extLst>
                <a:ext uri="{FF2B5EF4-FFF2-40B4-BE49-F238E27FC236}">
                  <a16:creationId xmlns:a16="http://schemas.microsoft.com/office/drawing/2014/main" xmlns="" id="{6906173F-D5A1-B6B4-CC97-C1102BA997DA}"/>
                </a:ext>
              </a:extLst>
            </p:cNvPr>
            <p:cNvSpPr/>
            <p:nvPr/>
          </p:nvSpPr>
          <p:spPr>
            <a:xfrm>
              <a:off x="5798024" y="3870492"/>
              <a:ext cx="52740" cy="84801"/>
            </a:xfrm>
            <a:custGeom>
              <a:avLst/>
              <a:gdLst/>
              <a:ahLst/>
              <a:cxnLst/>
              <a:rect l="l" t="t" r="r" b="b"/>
              <a:pathLst>
                <a:path w="1390" h="2235" extrusionOk="0">
                  <a:moveTo>
                    <a:pt x="893" y="1"/>
                  </a:moveTo>
                  <a:cubicBezTo>
                    <a:pt x="884" y="1"/>
                    <a:pt x="875" y="6"/>
                    <a:pt x="870" y="15"/>
                  </a:cubicBezTo>
                  <a:lnTo>
                    <a:pt x="754" y="227"/>
                  </a:lnTo>
                  <a:cubicBezTo>
                    <a:pt x="643" y="431"/>
                    <a:pt x="506" y="620"/>
                    <a:pt x="347" y="789"/>
                  </a:cubicBezTo>
                  <a:lnTo>
                    <a:pt x="221" y="924"/>
                  </a:lnTo>
                  <a:cubicBezTo>
                    <a:pt x="57" y="1099"/>
                    <a:pt x="0" y="1349"/>
                    <a:pt x="72" y="1579"/>
                  </a:cubicBezTo>
                  <a:lnTo>
                    <a:pt x="245" y="2130"/>
                  </a:lnTo>
                  <a:cubicBezTo>
                    <a:pt x="266" y="2197"/>
                    <a:pt x="327" y="2234"/>
                    <a:pt x="389" y="2234"/>
                  </a:cubicBezTo>
                  <a:cubicBezTo>
                    <a:pt x="427" y="2234"/>
                    <a:pt x="465" y="2220"/>
                    <a:pt x="495" y="2189"/>
                  </a:cubicBezTo>
                  <a:lnTo>
                    <a:pt x="932" y="1737"/>
                  </a:lnTo>
                  <a:cubicBezTo>
                    <a:pt x="1353" y="1302"/>
                    <a:pt x="1390" y="625"/>
                    <a:pt x="1021" y="148"/>
                  </a:cubicBezTo>
                  <a:lnTo>
                    <a:pt x="915" y="11"/>
                  </a:lnTo>
                  <a:cubicBezTo>
                    <a:pt x="909" y="4"/>
                    <a:pt x="901" y="1"/>
                    <a:pt x="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66;p55">
              <a:extLst>
                <a:ext uri="{FF2B5EF4-FFF2-40B4-BE49-F238E27FC236}">
                  <a16:creationId xmlns:a16="http://schemas.microsoft.com/office/drawing/2014/main" xmlns="" id="{6948E1B2-55B8-077C-5BB9-6BBDC738EBA1}"/>
                </a:ext>
              </a:extLst>
            </p:cNvPr>
            <p:cNvSpPr/>
            <p:nvPr/>
          </p:nvSpPr>
          <p:spPr>
            <a:xfrm>
              <a:off x="5745853" y="3980601"/>
              <a:ext cx="124869" cy="51943"/>
            </a:xfrm>
            <a:custGeom>
              <a:avLst/>
              <a:gdLst/>
              <a:ahLst/>
              <a:cxnLst/>
              <a:rect l="l" t="t" r="r" b="b"/>
              <a:pathLst>
                <a:path w="3291" h="1369" extrusionOk="0">
                  <a:moveTo>
                    <a:pt x="1764" y="1"/>
                  </a:moveTo>
                  <a:cubicBezTo>
                    <a:pt x="1492" y="1"/>
                    <a:pt x="1218" y="68"/>
                    <a:pt x="968" y="205"/>
                  </a:cubicBezTo>
                  <a:lnTo>
                    <a:pt x="0" y="743"/>
                  </a:lnTo>
                  <a:lnTo>
                    <a:pt x="5" y="745"/>
                  </a:lnTo>
                  <a:cubicBezTo>
                    <a:pt x="449" y="1133"/>
                    <a:pt x="1030" y="1368"/>
                    <a:pt x="1667" y="1368"/>
                  </a:cubicBezTo>
                  <a:cubicBezTo>
                    <a:pt x="2266" y="1368"/>
                    <a:pt x="2817" y="1160"/>
                    <a:pt x="3250" y="812"/>
                  </a:cubicBezTo>
                  <a:lnTo>
                    <a:pt x="3290" y="781"/>
                  </a:lnTo>
                  <a:lnTo>
                    <a:pt x="2857" y="414"/>
                  </a:lnTo>
                  <a:cubicBezTo>
                    <a:pt x="2548" y="142"/>
                    <a:pt x="2158" y="1"/>
                    <a:pt x="1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67;p55">
              <a:extLst>
                <a:ext uri="{FF2B5EF4-FFF2-40B4-BE49-F238E27FC236}">
                  <a16:creationId xmlns:a16="http://schemas.microsoft.com/office/drawing/2014/main" xmlns="" id="{E08973B1-EBDB-2FEC-A0CC-FB2B3FFB8F17}"/>
                </a:ext>
              </a:extLst>
            </p:cNvPr>
            <p:cNvSpPr/>
            <p:nvPr/>
          </p:nvSpPr>
          <p:spPr>
            <a:xfrm>
              <a:off x="5745853" y="3992098"/>
              <a:ext cx="85788" cy="40447"/>
            </a:xfrm>
            <a:custGeom>
              <a:avLst/>
              <a:gdLst/>
              <a:ahLst/>
              <a:cxnLst/>
              <a:rect l="l" t="t" r="r" b="b"/>
              <a:pathLst>
                <a:path w="2261" h="1066" extrusionOk="0">
                  <a:moveTo>
                    <a:pt x="789" y="1"/>
                  </a:moveTo>
                  <a:lnTo>
                    <a:pt x="0" y="440"/>
                  </a:lnTo>
                  <a:lnTo>
                    <a:pt x="3" y="442"/>
                  </a:lnTo>
                  <a:cubicBezTo>
                    <a:pt x="449" y="830"/>
                    <a:pt x="1030" y="1065"/>
                    <a:pt x="1667" y="1065"/>
                  </a:cubicBezTo>
                  <a:cubicBezTo>
                    <a:pt x="1871" y="1065"/>
                    <a:pt x="2070" y="1041"/>
                    <a:pt x="2260" y="995"/>
                  </a:cubicBezTo>
                  <a:cubicBezTo>
                    <a:pt x="1657" y="851"/>
                    <a:pt x="1138" y="490"/>
                    <a:pt x="789" y="1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68;p55">
              <a:extLst>
                <a:ext uri="{FF2B5EF4-FFF2-40B4-BE49-F238E27FC236}">
                  <a16:creationId xmlns:a16="http://schemas.microsoft.com/office/drawing/2014/main" xmlns="" id="{04AE4160-8962-B044-28A6-4CD594B5B9B9}"/>
                </a:ext>
              </a:extLst>
            </p:cNvPr>
            <p:cNvSpPr/>
            <p:nvPr/>
          </p:nvSpPr>
          <p:spPr>
            <a:xfrm>
              <a:off x="5868635" y="3802916"/>
              <a:ext cx="50501" cy="102900"/>
            </a:xfrm>
            <a:custGeom>
              <a:avLst/>
              <a:gdLst/>
              <a:ahLst/>
              <a:cxnLst/>
              <a:rect l="l" t="t" r="r" b="b"/>
              <a:pathLst>
                <a:path w="1331" h="2712" extrusionOk="0">
                  <a:moveTo>
                    <a:pt x="665" y="1"/>
                  </a:moveTo>
                  <a:cubicBezTo>
                    <a:pt x="657" y="1"/>
                    <a:pt x="649" y="5"/>
                    <a:pt x="643" y="12"/>
                  </a:cubicBezTo>
                  <a:lnTo>
                    <a:pt x="14" y="824"/>
                  </a:lnTo>
                  <a:cubicBezTo>
                    <a:pt x="1" y="842"/>
                    <a:pt x="13" y="870"/>
                    <a:pt x="36" y="870"/>
                  </a:cubicBezTo>
                  <a:lnTo>
                    <a:pt x="322" y="870"/>
                  </a:lnTo>
                  <a:lnTo>
                    <a:pt x="322" y="2618"/>
                  </a:lnTo>
                  <a:cubicBezTo>
                    <a:pt x="322" y="2669"/>
                    <a:pt x="364" y="2711"/>
                    <a:pt x="417" y="2711"/>
                  </a:cubicBezTo>
                  <a:lnTo>
                    <a:pt x="914" y="2710"/>
                  </a:lnTo>
                  <a:cubicBezTo>
                    <a:pt x="965" y="2710"/>
                    <a:pt x="1007" y="2668"/>
                    <a:pt x="1007" y="2616"/>
                  </a:cubicBezTo>
                  <a:lnTo>
                    <a:pt x="1007" y="870"/>
                  </a:lnTo>
                  <a:lnTo>
                    <a:pt x="1293" y="870"/>
                  </a:lnTo>
                  <a:cubicBezTo>
                    <a:pt x="1316" y="870"/>
                    <a:pt x="1330" y="843"/>
                    <a:pt x="1315" y="824"/>
                  </a:cubicBezTo>
                  <a:lnTo>
                    <a:pt x="687" y="12"/>
                  </a:lnTo>
                  <a:cubicBezTo>
                    <a:pt x="682" y="5"/>
                    <a:pt x="673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" grpId="0" animBg="1"/>
      <p:bldP spid="97" grpId="0" animBg="1"/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8"/>
          <p:cNvSpPr/>
          <p:nvPr/>
        </p:nvSpPr>
        <p:spPr>
          <a:xfrm>
            <a:off x="1584925" y="1145850"/>
            <a:ext cx="5974200" cy="2109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38"/>
          <p:cNvGrpSpPr/>
          <p:nvPr/>
        </p:nvGrpSpPr>
        <p:grpSpPr>
          <a:xfrm>
            <a:off x="2311330" y="1686460"/>
            <a:ext cx="4521353" cy="289171"/>
            <a:chOff x="2721830" y="1314985"/>
            <a:chExt cx="4521353" cy="289171"/>
          </a:xfrm>
        </p:grpSpPr>
        <p:sp>
          <p:nvSpPr>
            <p:cNvPr id="989" name="Google Shape;989;p38"/>
            <p:cNvSpPr/>
            <p:nvPr/>
          </p:nvSpPr>
          <p:spPr>
            <a:xfrm>
              <a:off x="2721830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38"/>
          <p:cNvSpPr/>
          <p:nvPr/>
        </p:nvSpPr>
        <p:spPr>
          <a:xfrm rot="-1144971">
            <a:off x="957530" y="2549716"/>
            <a:ext cx="1409454" cy="16648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9E248B6E-2F6B-4709-DFFA-3B2DB362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20" y="1146989"/>
            <a:ext cx="5330743" cy="904804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3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C7E51298-07AC-131E-FC04-4E875BFBD3D6}"/>
              </a:ext>
            </a:extLst>
          </p:cNvPr>
          <p:cNvSpPr txBox="1">
            <a:spLocks/>
          </p:cNvSpPr>
          <p:nvPr/>
        </p:nvSpPr>
        <p:spPr>
          <a:xfrm>
            <a:off x="1963279" y="1927941"/>
            <a:ext cx="533074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67ED1061-5F31-6BA6-AE2D-07E4569C43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79" y="3039464"/>
            <a:ext cx="828941" cy="828941"/>
          </a:xfrm>
          <a:prstGeom prst="rect">
            <a:avLst/>
          </a:prstGeom>
        </p:spPr>
      </p:pic>
      <p:grpSp>
        <p:nvGrpSpPr>
          <p:cNvPr id="64" name="Google Shape;1052;p39">
            <a:extLst>
              <a:ext uri="{FF2B5EF4-FFF2-40B4-BE49-F238E27FC236}">
                <a16:creationId xmlns:a16="http://schemas.microsoft.com/office/drawing/2014/main" xmlns="" id="{23D9E67F-B3B5-6684-2660-731B3E6DDB11}"/>
              </a:ext>
            </a:extLst>
          </p:cNvPr>
          <p:cNvGrpSpPr/>
          <p:nvPr/>
        </p:nvGrpSpPr>
        <p:grpSpPr>
          <a:xfrm rot="20569393">
            <a:off x="7301628" y="1169716"/>
            <a:ext cx="1242241" cy="1316144"/>
            <a:chOff x="2224275" y="4221150"/>
            <a:chExt cx="874425" cy="1065500"/>
          </a:xfrm>
        </p:grpSpPr>
        <p:sp>
          <p:nvSpPr>
            <p:cNvPr id="65" name="Google Shape;1053;p39">
              <a:extLst>
                <a:ext uri="{FF2B5EF4-FFF2-40B4-BE49-F238E27FC236}">
                  <a16:creationId xmlns:a16="http://schemas.microsoft.com/office/drawing/2014/main" xmlns="" id="{1DAEE4AB-1623-B04E-D5E7-2C9351E351D8}"/>
                </a:ext>
              </a:extLst>
            </p:cNvPr>
            <p:cNvSpPr/>
            <p:nvPr/>
          </p:nvSpPr>
          <p:spPr>
            <a:xfrm>
              <a:off x="2224275" y="4221150"/>
              <a:ext cx="874425" cy="1065500"/>
            </a:xfrm>
            <a:custGeom>
              <a:avLst/>
              <a:gdLst/>
              <a:ahLst/>
              <a:cxnLst/>
              <a:rect l="l" t="t" r="r" b="b"/>
              <a:pathLst>
                <a:path w="34977" h="42620" extrusionOk="0">
                  <a:moveTo>
                    <a:pt x="17488" y="0"/>
                  </a:moveTo>
                  <a:cubicBezTo>
                    <a:pt x="9372" y="0"/>
                    <a:pt x="2381" y="5503"/>
                    <a:pt x="486" y="13381"/>
                  </a:cubicBezTo>
                  <a:cubicBezTo>
                    <a:pt x="164" y="14717"/>
                    <a:pt x="0" y="16099"/>
                    <a:pt x="0" y="17489"/>
                  </a:cubicBezTo>
                  <a:lnTo>
                    <a:pt x="0" y="41483"/>
                  </a:lnTo>
                  <a:cubicBezTo>
                    <a:pt x="0" y="42111"/>
                    <a:pt x="510" y="42619"/>
                    <a:pt x="1137" y="42619"/>
                  </a:cubicBezTo>
                  <a:lnTo>
                    <a:pt x="33839" y="42619"/>
                  </a:lnTo>
                  <a:cubicBezTo>
                    <a:pt x="34467" y="42619"/>
                    <a:pt x="34976" y="42111"/>
                    <a:pt x="34976" y="41483"/>
                  </a:cubicBezTo>
                  <a:lnTo>
                    <a:pt x="34976" y="17489"/>
                  </a:lnTo>
                  <a:cubicBezTo>
                    <a:pt x="34976" y="12818"/>
                    <a:pt x="33157" y="8426"/>
                    <a:pt x="29854" y="5123"/>
                  </a:cubicBezTo>
                  <a:cubicBezTo>
                    <a:pt x="26552" y="1820"/>
                    <a:pt x="22161" y="0"/>
                    <a:pt x="17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54;p39">
              <a:extLst>
                <a:ext uri="{FF2B5EF4-FFF2-40B4-BE49-F238E27FC236}">
                  <a16:creationId xmlns:a16="http://schemas.microsoft.com/office/drawing/2014/main" xmlns="" id="{0CDF2CDD-3BC9-D785-0F03-0F634EC8859D}"/>
                </a:ext>
              </a:extLst>
            </p:cNvPr>
            <p:cNvSpPr/>
            <p:nvPr/>
          </p:nvSpPr>
          <p:spPr>
            <a:xfrm>
              <a:off x="2252500" y="4249050"/>
              <a:ext cx="817600" cy="1008675"/>
            </a:xfrm>
            <a:custGeom>
              <a:avLst/>
              <a:gdLst/>
              <a:ahLst/>
              <a:cxnLst/>
              <a:rect l="l" t="t" r="r" b="b"/>
              <a:pathLst>
                <a:path w="32704" h="40347" extrusionOk="0">
                  <a:moveTo>
                    <a:pt x="16351" y="1"/>
                  </a:moveTo>
                  <a:cubicBezTo>
                    <a:pt x="8644" y="1"/>
                    <a:pt x="2182" y="5335"/>
                    <a:pt x="455" y="12512"/>
                  </a:cubicBezTo>
                  <a:cubicBezTo>
                    <a:pt x="158" y="13743"/>
                    <a:pt x="1" y="15030"/>
                    <a:pt x="1" y="16353"/>
                  </a:cubicBezTo>
                  <a:lnTo>
                    <a:pt x="1" y="40347"/>
                  </a:lnTo>
                  <a:lnTo>
                    <a:pt x="32703" y="40347"/>
                  </a:lnTo>
                  <a:lnTo>
                    <a:pt x="32703" y="16353"/>
                  </a:lnTo>
                  <a:cubicBezTo>
                    <a:pt x="32703" y="11837"/>
                    <a:pt x="30873" y="7750"/>
                    <a:pt x="27914" y="4790"/>
                  </a:cubicBezTo>
                  <a:cubicBezTo>
                    <a:pt x="24955" y="1831"/>
                    <a:pt x="20866" y="1"/>
                    <a:pt x="16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55;p39">
              <a:extLst>
                <a:ext uri="{FF2B5EF4-FFF2-40B4-BE49-F238E27FC236}">
                  <a16:creationId xmlns:a16="http://schemas.microsoft.com/office/drawing/2014/main" xmlns="" id="{8960DBE3-36A0-D5C6-77CC-4BF652CCD69B}"/>
                </a:ext>
              </a:extLst>
            </p:cNvPr>
            <p:cNvSpPr/>
            <p:nvPr/>
          </p:nvSpPr>
          <p:spPr>
            <a:xfrm>
              <a:off x="2252500" y="4560975"/>
              <a:ext cx="181975" cy="431925"/>
            </a:xfrm>
            <a:custGeom>
              <a:avLst/>
              <a:gdLst/>
              <a:ahLst/>
              <a:cxnLst/>
              <a:rect l="l" t="t" r="r" b="b"/>
              <a:pathLst>
                <a:path w="7279" h="17277" extrusionOk="0">
                  <a:moveTo>
                    <a:pt x="620" y="1"/>
                  </a:moveTo>
                  <a:cubicBezTo>
                    <a:pt x="608" y="1"/>
                    <a:pt x="596" y="1"/>
                    <a:pt x="584" y="2"/>
                  </a:cubicBezTo>
                  <a:cubicBezTo>
                    <a:pt x="539" y="6"/>
                    <a:pt x="497" y="17"/>
                    <a:pt x="455" y="35"/>
                  </a:cubicBezTo>
                  <a:cubicBezTo>
                    <a:pt x="158" y="1266"/>
                    <a:pt x="1" y="2553"/>
                    <a:pt x="1" y="3876"/>
                  </a:cubicBezTo>
                  <a:lnTo>
                    <a:pt x="1" y="17276"/>
                  </a:lnTo>
                  <a:cubicBezTo>
                    <a:pt x="653" y="17233"/>
                    <a:pt x="1270" y="16880"/>
                    <a:pt x="1819" y="16507"/>
                  </a:cubicBezTo>
                  <a:cubicBezTo>
                    <a:pt x="3923" y="15067"/>
                    <a:pt x="5657" y="13093"/>
                    <a:pt x="6812" y="10822"/>
                  </a:cubicBezTo>
                  <a:cubicBezTo>
                    <a:pt x="7072" y="10313"/>
                    <a:pt x="7279" y="9635"/>
                    <a:pt x="6884" y="9226"/>
                  </a:cubicBezTo>
                  <a:cubicBezTo>
                    <a:pt x="6688" y="9023"/>
                    <a:pt x="6407" y="8960"/>
                    <a:pt x="6119" y="8960"/>
                  </a:cubicBezTo>
                  <a:cubicBezTo>
                    <a:pt x="5977" y="8960"/>
                    <a:pt x="5834" y="8975"/>
                    <a:pt x="5698" y="8997"/>
                  </a:cubicBezTo>
                  <a:cubicBezTo>
                    <a:pt x="4442" y="9193"/>
                    <a:pt x="3245" y="9739"/>
                    <a:pt x="2273" y="10560"/>
                  </a:cubicBezTo>
                  <a:cubicBezTo>
                    <a:pt x="3095" y="9007"/>
                    <a:pt x="3926" y="7428"/>
                    <a:pt x="4250" y="5701"/>
                  </a:cubicBezTo>
                  <a:cubicBezTo>
                    <a:pt x="4348" y="5183"/>
                    <a:pt x="4293" y="4485"/>
                    <a:pt x="3784" y="4339"/>
                  </a:cubicBezTo>
                  <a:cubicBezTo>
                    <a:pt x="3729" y="4324"/>
                    <a:pt x="3673" y="4316"/>
                    <a:pt x="3618" y="4316"/>
                  </a:cubicBezTo>
                  <a:cubicBezTo>
                    <a:pt x="3362" y="4316"/>
                    <a:pt x="3107" y="4469"/>
                    <a:pt x="2894" y="4627"/>
                  </a:cubicBezTo>
                  <a:cubicBezTo>
                    <a:pt x="1594" y="5589"/>
                    <a:pt x="634" y="7000"/>
                    <a:pt x="213" y="8560"/>
                  </a:cubicBezTo>
                  <a:cubicBezTo>
                    <a:pt x="663" y="6664"/>
                    <a:pt x="1112" y="4763"/>
                    <a:pt x="1358" y="2831"/>
                  </a:cubicBezTo>
                  <a:cubicBezTo>
                    <a:pt x="1454" y="2051"/>
                    <a:pt x="1513" y="1226"/>
                    <a:pt x="1198" y="506"/>
                  </a:cubicBezTo>
                  <a:cubicBezTo>
                    <a:pt x="1090" y="257"/>
                    <a:pt x="885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56;p39">
              <a:extLst>
                <a:ext uri="{FF2B5EF4-FFF2-40B4-BE49-F238E27FC236}">
                  <a16:creationId xmlns:a16="http://schemas.microsoft.com/office/drawing/2014/main" xmlns="" id="{B739D8A0-C7C1-2047-C153-B389B53D5419}"/>
                </a:ext>
              </a:extLst>
            </p:cNvPr>
            <p:cNvSpPr/>
            <p:nvPr/>
          </p:nvSpPr>
          <p:spPr>
            <a:xfrm>
              <a:off x="2960500" y="4705325"/>
              <a:ext cx="109600" cy="371225"/>
            </a:xfrm>
            <a:custGeom>
              <a:avLst/>
              <a:gdLst/>
              <a:ahLst/>
              <a:cxnLst/>
              <a:rect l="l" t="t" r="r" b="b"/>
              <a:pathLst>
                <a:path w="4384" h="14849" extrusionOk="0">
                  <a:moveTo>
                    <a:pt x="2338" y="1"/>
                  </a:moveTo>
                  <a:cubicBezTo>
                    <a:pt x="2316" y="1"/>
                    <a:pt x="2294" y="2"/>
                    <a:pt x="2272" y="3"/>
                  </a:cubicBezTo>
                  <a:cubicBezTo>
                    <a:pt x="1863" y="35"/>
                    <a:pt x="1536" y="379"/>
                    <a:pt x="1373" y="756"/>
                  </a:cubicBezTo>
                  <a:cubicBezTo>
                    <a:pt x="1118" y="1339"/>
                    <a:pt x="1168" y="2004"/>
                    <a:pt x="1253" y="2634"/>
                  </a:cubicBezTo>
                  <a:cubicBezTo>
                    <a:pt x="1622" y="5402"/>
                    <a:pt x="2574" y="8088"/>
                    <a:pt x="4027" y="10471"/>
                  </a:cubicBezTo>
                  <a:cubicBezTo>
                    <a:pt x="3260" y="9721"/>
                    <a:pt x="2290" y="9181"/>
                    <a:pt x="1249" y="8925"/>
                  </a:cubicBezTo>
                  <a:cubicBezTo>
                    <a:pt x="1106" y="8890"/>
                    <a:pt x="955" y="8860"/>
                    <a:pt x="807" y="8860"/>
                  </a:cubicBezTo>
                  <a:cubicBezTo>
                    <a:pt x="687" y="8860"/>
                    <a:pt x="569" y="8879"/>
                    <a:pt x="459" y="8932"/>
                  </a:cubicBezTo>
                  <a:cubicBezTo>
                    <a:pt x="153" y="9075"/>
                    <a:pt x="0" y="9448"/>
                    <a:pt x="22" y="9787"/>
                  </a:cubicBezTo>
                  <a:cubicBezTo>
                    <a:pt x="43" y="10129"/>
                    <a:pt x="201" y="10444"/>
                    <a:pt x="370" y="10738"/>
                  </a:cubicBezTo>
                  <a:cubicBezTo>
                    <a:pt x="1230" y="12252"/>
                    <a:pt x="2439" y="13566"/>
                    <a:pt x="3877" y="14549"/>
                  </a:cubicBezTo>
                  <a:lnTo>
                    <a:pt x="4383" y="14848"/>
                  </a:lnTo>
                  <a:lnTo>
                    <a:pt x="4383" y="1241"/>
                  </a:lnTo>
                  <a:cubicBezTo>
                    <a:pt x="4003" y="899"/>
                    <a:pt x="3595" y="591"/>
                    <a:pt x="3165" y="316"/>
                  </a:cubicBezTo>
                  <a:cubicBezTo>
                    <a:pt x="2913" y="155"/>
                    <a:pt x="2634" y="1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57;p39">
              <a:extLst>
                <a:ext uri="{FF2B5EF4-FFF2-40B4-BE49-F238E27FC236}">
                  <a16:creationId xmlns:a16="http://schemas.microsoft.com/office/drawing/2014/main" xmlns="" id="{1CEFFCC2-A5BB-4D68-5B82-9B52B7A25EB8}"/>
                </a:ext>
              </a:extLst>
            </p:cNvPr>
            <p:cNvSpPr/>
            <p:nvPr/>
          </p:nvSpPr>
          <p:spPr>
            <a:xfrm>
              <a:off x="2940425" y="4617400"/>
              <a:ext cx="129675" cy="197425"/>
            </a:xfrm>
            <a:custGeom>
              <a:avLst/>
              <a:gdLst/>
              <a:ahLst/>
              <a:cxnLst/>
              <a:rect l="l" t="t" r="r" b="b"/>
              <a:pathLst>
                <a:path w="5187" h="7897" extrusionOk="0">
                  <a:moveTo>
                    <a:pt x="98" y="1"/>
                  </a:moveTo>
                  <a:cubicBezTo>
                    <a:pt x="78" y="1"/>
                    <a:pt x="58" y="7"/>
                    <a:pt x="41" y="21"/>
                  </a:cubicBezTo>
                  <a:lnTo>
                    <a:pt x="36" y="25"/>
                  </a:lnTo>
                  <a:cubicBezTo>
                    <a:pt x="29" y="42"/>
                    <a:pt x="20" y="55"/>
                    <a:pt x="10" y="64"/>
                  </a:cubicBezTo>
                  <a:cubicBezTo>
                    <a:pt x="0" y="93"/>
                    <a:pt x="4" y="127"/>
                    <a:pt x="25" y="153"/>
                  </a:cubicBezTo>
                  <a:cubicBezTo>
                    <a:pt x="49" y="186"/>
                    <a:pt x="76" y="220"/>
                    <a:pt x="101" y="252"/>
                  </a:cubicBezTo>
                  <a:cubicBezTo>
                    <a:pt x="160" y="326"/>
                    <a:pt x="216" y="401"/>
                    <a:pt x="273" y="477"/>
                  </a:cubicBezTo>
                  <a:cubicBezTo>
                    <a:pt x="527" y="805"/>
                    <a:pt x="777" y="1139"/>
                    <a:pt x="1020" y="1473"/>
                  </a:cubicBezTo>
                  <a:cubicBezTo>
                    <a:pt x="2539" y="3528"/>
                    <a:pt x="3930" y="5675"/>
                    <a:pt x="5186" y="7897"/>
                  </a:cubicBezTo>
                  <a:lnTo>
                    <a:pt x="5186" y="7511"/>
                  </a:lnTo>
                  <a:cubicBezTo>
                    <a:pt x="4083" y="5586"/>
                    <a:pt x="2881" y="3719"/>
                    <a:pt x="1582" y="1920"/>
                  </a:cubicBezTo>
                  <a:cubicBezTo>
                    <a:pt x="1207" y="1395"/>
                    <a:pt x="820" y="877"/>
                    <a:pt x="425" y="365"/>
                  </a:cubicBezTo>
                  <a:cubicBezTo>
                    <a:pt x="409" y="341"/>
                    <a:pt x="390" y="318"/>
                    <a:pt x="371" y="294"/>
                  </a:cubicBezTo>
                  <a:lnTo>
                    <a:pt x="370" y="294"/>
                  </a:lnTo>
                  <a:cubicBezTo>
                    <a:pt x="307" y="208"/>
                    <a:pt x="241" y="124"/>
                    <a:pt x="175" y="38"/>
                  </a:cubicBezTo>
                  <a:cubicBezTo>
                    <a:pt x="156" y="14"/>
                    <a:pt x="127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58;p39">
              <a:extLst>
                <a:ext uri="{FF2B5EF4-FFF2-40B4-BE49-F238E27FC236}">
                  <a16:creationId xmlns:a16="http://schemas.microsoft.com/office/drawing/2014/main" xmlns="" id="{1E23E68B-5398-3CE3-ACF3-5425AD584B60}"/>
                </a:ext>
              </a:extLst>
            </p:cNvPr>
            <p:cNvSpPr/>
            <p:nvPr/>
          </p:nvSpPr>
          <p:spPr>
            <a:xfrm>
              <a:off x="2850825" y="4602300"/>
              <a:ext cx="84925" cy="30900"/>
            </a:xfrm>
            <a:custGeom>
              <a:avLst/>
              <a:gdLst/>
              <a:ahLst/>
              <a:cxnLst/>
              <a:rect l="l" t="t" r="r" b="b"/>
              <a:pathLst>
                <a:path w="3397" h="1236" extrusionOk="0">
                  <a:moveTo>
                    <a:pt x="960" y="1"/>
                  </a:moveTo>
                  <a:cubicBezTo>
                    <a:pt x="703" y="1"/>
                    <a:pt x="448" y="40"/>
                    <a:pt x="223" y="159"/>
                  </a:cubicBezTo>
                  <a:cubicBezTo>
                    <a:pt x="122" y="213"/>
                    <a:pt x="19" y="296"/>
                    <a:pt x="7" y="412"/>
                  </a:cubicBezTo>
                  <a:cubicBezTo>
                    <a:pt x="0" y="470"/>
                    <a:pt x="19" y="529"/>
                    <a:pt x="44" y="583"/>
                  </a:cubicBezTo>
                  <a:cubicBezTo>
                    <a:pt x="160" y="843"/>
                    <a:pt x="406" y="1030"/>
                    <a:pt x="674" y="1127"/>
                  </a:cubicBezTo>
                  <a:cubicBezTo>
                    <a:pt x="914" y="1213"/>
                    <a:pt x="1172" y="1236"/>
                    <a:pt x="1428" y="1236"/>
                  </a:cubicBezTo>
                  <a:cubicBezTo>
                    <a:pt x="1458" y="1236"/>
                    <a:pt x="1488" y="1235"/>
                    <a:pt x="1518" y="1235"/>
                  </a:cubicBezTo>
                  <a:cubicBezTo>
                    <a:pt x="2148" y="1223"/>
                    <a:pt x="2778" y="1107"/>
                    <a:pt x="3372" y="892"/>
                  </a:cubicBezTo>
                  <a:cubicBezTo>
                    <a:pt x="3396" y="883"/>
                    <a:pt x="3104" y="584"/>
                    <a:pt x="3063" y="558"/>
                  </a:cubicBezTo>
                  <a:cubicBezTo>
                    <a:pt x="2892" y="452"/>
                    <a:pt x="2688" y="377"/>
                    <a:pt x="2500" y="306"/>
                  </a:cubicBezTo>
                  <a:cubicBezTo>
                    <a:pt x="2115" y="161"/>
                    <a:pt x="1711" y="65"/>
                    <a:pt x="1302" y="21"/>
                  </a:cubicBezTo>
                  <a:cubicBezTo>
                    <a:pt x="1189" y="9"/>
                    <a:pt x="1074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59;p39">
              <a:extLst>
                <a:ext uri="{FF2B5EF4-FFF2-40B4-BE49-F238E27FC236}">
                  <a16:creationId xmlns:a16="http://schemas.microsoft.com/office/drawing/2014/main" xmlns="" id="{565B0B25-A884-A432-C0A1-0261D294F5E5}"/>
                </a:ext>
              </a:extLst>
            </p:cNvPr>
            <p:cNvSpPr/>
            <p:nvPr/>
          </p:nvSpPr>
          <p:spPr>
            <a:xfrm>
              <a:off x="2855225" y="4629350"/>
              <a:ext cx="72800" cy="62900"/>
            </a:xfrm>
            <a:custGeom>
              <a:avLst/>
              <a:gdLst/>
              <a:ahLst/>
              <a:cxnLst/>
              <a:rect l="l" t="t" r="r" b="b"/>
              <a:pathLst>
                <a:path w="2912" h="2516" extrusionOk="0">
                  <a:moveTo>
                    <a:pt x="2801" y="1"/>
                  </a:moveTo>
                  <a:cubicBezTo>
                    <a:pt x="2687" y="1"/>
                    <a:pt x="2444" y="115"/>
                    <a:pt x="2382" y="137"/>
                  </a:cubicBezTo>
                  <a:cubicBezTo>
                    <a:pt x="2021" y="264"/>
                    <a:pt x="1665" y="413"/>
                    <a:pt x="1334" y="610"/>
                  </a:cubicBezTo>
                  <a:cubicBezTo>
                    <a:pt x="758" y="954"/>
                    <a:pt x="253" y="1464"/>
                    <a:pt x="55" y="2104"/>
                  </a:cubicBezTo>
                  <a:cubicBezTo>
                    <a:pt x="16" y="2231"/>
                    <a:pt x="1" y="2395"/>
                    <a:pt x="109" y="2471"/>
                  </a:cubicBezTo>
                  <a:cubicBezTo>
                    <a:pt x="150" y="2500"/>
                    <a:pt x="202" y="2510"/>
                    <a:pt x="251" y="2513"/>
                  </a:cubicBezTo>
                  <a:cubicBezTo>
                    <a:pt x="271" y="2515"/>
                    <a:pt x="290" y="2515"/>
                    <a:pt x="310" y="2515"/>
                  </a:cubicBezTo>
                  <a:cubicBezTo>
                    <a:pt x="614" y="2515"/>
                    <a:pt x="898" y="2341"/>
                    <a:pt x="1135" y="2145"/>
                  </a:cubicBezTo>
                  <a:cubicBezTo>
                    <a:pt x="1726" y="1655"/>
                    <a:pt x="2154" y="1011"/>
                    <a:pt x="2621" y="409"/>
                  </a:cubicBezTo>
                  <a:cubicBezTo>
                    <a:pt x="2666" y="352"/>
                    <a:pt x="2912" y="114"/>
                    <a:pt x="2854" y="21"/>
                  </a:cubicBezTo>
                  <a:cubicBezTo>
                    <a:pt x="2845" y="7"/>
                    <a:pt x="2826" y="1"/>
                    <a:pt x="2801" y="1"/>
                  </a:cubicBezTo>
                  <a:close/>
                </a:path>
              </a:pathLst>
            </a:custGeom>
            <a:solidFill>
              <a:srgbClr val="FFB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60;p39">
              <a:extLst>
                <a:ext uri="{FF2B5EF4-FFF2-40B4-BE49-F238E27FC236}">
                  <a16:creationId xmlns:a16="http://schemas.microsoft.com/office/drawing/2014/main" xmlns="" id="{78D907C0-E26E-8E50-CCC3-EEAD510F2EBB}"/>
                </a:ext>
              </a:extLst>
            </p:cNvPr>
            <p:cNvSpPr/>
            <p:nvPr/>
          </p:nvSpPr>
          <p:spPr>
            <a:xfrm>
              <a:off x="2901350" y="4630650"/>
              <a:ext cx="31975" cy="90625"/>
            </a:xfrm>
            <a:custGeom>
              <a:avLst/>
              <a:gdLst/>
              <a:ahLst/>
              <a:cxnLst/>
              <a:rect l="l" t="t" r="r" b="b"/>
              <a:pathLst>
                <a:path w="1279" h="3625" extrusionOk="0">
                  <a:moveTo>
                    <a:pt x="1145" y="1"/>
                  </a:moveTo>
                  <a:cubicBezTo>
                    <a:pt x="1058" y="1"/>
                    <a:pt x="899" y="320"/>
                    <a:pt x="858" y="384"/>
                  </a:cubicBezTo>
                  <a:cubicBezTo>
                    <a:pt x="652" y="707"/>
                    <a:pt x="463" y="1044"/>
                    <a:pt x="325" y="1403"/>
                  </a:cubicBezTo>
                  <a:cubicBezTo>
                    <a:pt x="83" y="2029"/>
                    <a:pt x="1" y="2742"/>
                    <a:pt x="241" y="3370"/>
                  </a:cubicBezTo>
                  <a:cubicBezTo>
                    <a:pt x="286" y="3491"/>
                    <a:pt x="373" y="3625"/>
                    <a:pt x="500" y="3625"/>
                  </a:cubicBezTo>
                  <a:cubicBezTo>
                    <a:pt x="503" y="3625"/>
                    <a:pt x="506" y="3625"/>
                    <a:pt x="509" y="3624"/>
                  </a:cubicBezTo>
                  <a:cubicBezTo>
                    <a:pt x="559" y="3622"/>
                    <a:pt x="606" y="3598"/>
                    <a:pt x="647" y="3569"/>
                  </a:cubicBezTo>
                  <a:cubicBezTo>
                    <a:pt x="919" y="3388"/>
                    <a:pt x="1046" y="3055"/>
                    <a:pt x="1115" y="2735"/>
                  </a:cubicBezTo>
                  <a:cubicBezTo>
                    <a:pt x="1278" y="1985"/>
                    <a:pt x="1217" y="1213"/>
                    <a:pt x="1214" y="451"/>
                  </a:cubicBezTo>
                  <a:cubicBezTo>
                    <a:pt x="1214" y="380"/>
                    <a:pt x="1260" y="39"/>
                    <a:pt x="1156" y="2"/>
                  </a:cubicBezTo>
                  <a:cubicBezTo>
                    <a:pt x="1152" y="1"/>
                    <a:pt x="1148" y="1"/>
                    <a:pt x="1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61;p39">
              <a:extLst>
                <a:ext uri="{FF2B5EF4-FFF2-40B4-BE49-F238E27FC236}">
                  <a16:creationId xmlns:a16="http://schemas.microsoft.com/office/drawing/2014/main" xmlns="" id="{0319DD81-FA40-0910-DB0C-9876F221A8C1}"/>
                </a:ext>
              </a:extLst>
            </p:cNvPr>
            <p:cNvSpPr/>
            <p:nvPr/>
          </p:nvSpPr>
          <p:spPr>
            <a:xfrm>
              <a:off x="2935475" y="4627900"/>
              <a:ext cx="47900" cy="83450"/>
            </a:xfrm>
            <a:custGeom>
              <a:avLst/>
              <a:gdLst/>
              <a:ahLst/>
              <a:cxnLst/>
              <a:rect l="l" t="t" r="r" b="b"/>
              <a:pathLst>
                <a:path w="1916" h="3338" extrusionOk="0">
                  <a:moveTo>
                    <a:pt x="102" y="0"/>
                  </a:moveTo>
                  <a:cubicBezTo>
                    <a:pt x="96" y="0"/>
                    <a:pt x="91" y="1"/>
                    <a:pt x="85" y="3"/>
                  </a:cubicBezTo>
                  <a:cubicBezTo>
                    <a:pt x="1" y="28"/>
                    <a:pt x="68" y="407"/>
                    <a:pt x="74" y="488"/>
                  </a:cubicBezTo>
                  <a:cubicBezTo>
                    <a:pt x="102" y="870"/>
                    <a:pt x="152" y="1252"/>
                    <a:pt x="254" y="1623"/>
                  </a:cubicBezTo>
                  <a:cubicBezTo>
                    <a:pt x="434" y="2270"/>
                    <a:pt x="794" y="2891"/>
                    <a:pt x="1361" y="3250"/>
                  </a:cubicBezTo>
                  <a:cubicBezTo>
                    <a:pt x="1432" y="3297"/>
                    <a:pt x="1522" y="3337"/>
                    <a:pt x="1605" y="3337"/>
                  </a:cubicBezTo>
                  <a:cubicBezTo>
                    <a:pt x="1650" y="3337"/>
                    <a:pt x="1692" y="3325"/>
                    <a:pt x="1728" y="3296"/>
                  </a:cubicBezTo>
                  <a:cubicBezTo>
                    <a:pt x="1767" y="3263"/>
                    <a:pt x="1790" y="3216"/>
                    <a:pt x="1807" y="3168"/>
                  </a:cubicBezTo>
                  <a:cubicBezTo>
                    <a:pt x="1915" y="2860"/>
                    <a:pt x="1818" y="2517"/>
                    <a:pt x="1684" y="2219"/>
                  </a:cubicBezTo>
                  <a:cubicBezTo>
                    <a:pt x="1367" y="1521"/>
                    <a:pt x="857" y="938"/>
                    <a:pt x="400" y="329"/>
                  </a:cubicBezTo>
                  <a:cubicBezTo>
                    <a:pt x="359" y="274"/>
                    <a:pt x="207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62;p39">
              <a:extLst>
                <a:ext uri="{FF2B5EF4-FFF2-40B4-BE49-F238E27FC236}">
                  <a16:creationId xmlns:a16="http://schemas.microsoft.com/office/drawing/2014/main" xmlns="" id="{C7BB8825-B3A9-3710-F6A8-DA088FDAE693}"/>
                </a:ext>
              </a:extLst>
            </p:cNvPr>
            <p:cNvSpPr/>
            <p:nvPr/>
          </p:nvSpPr>
          <p:spPr>
            <a:xfrm>
              <a:off x="2941300" y="4623250"/>
              <a:ext cx="80275" cy="52700"/>
            </a:xfrm>
            <a:custGeom>
              <a:avLst/>
              <a:gdLst/>
              <a:ahLst/>
              <a:cxnLst/>
              <a:rect l="l" t="t" r="r" b="b"/>
              <a:pathLst>
                <a:path w="3211" h="2108" extrusionOk="0">
                  <a:moveTo>
                    <a:pt x="125" y="1"/>
                  </a:moveTo>
                  <a:cubicBezTo>
                    <a:pt x="97" y="1"/>
                    <a:pt x="74" y="7"/>
                    <a:pt x="59" y="24"/>
                  </a:cubicBezTo>
                  <a:cubicBezTo>
                    <a:pt x="0" y="90"/>
                    <a:pt x="259" y="377"/>
                    <a:pt x="306" y="441"/>
                  </a:cubicBezTo>
                  <a:cubicBezTo>
                    <a:pt x="532" y="751"/>
                    <a:pt x="776" y="1050"/>
                    <a:pt x="1059" y="1310"/>
                  </a:cubicBezTo>
                  <a:cubicBezTo>
                    <a:pt x="1553" y="1764"/>
                    <a:pt x="2187" y="2101"/>
                    <a:pt x="2858" y="2107"/>
                  </a:cubicBezTo>
                  <a:cubicBezTo>
                    <a:pt x="2860" y="2107"/>
                    <a:pt x="2863" y="2107"/>
                    <a:pt x="2865" y="2107"/>
                  </a:cubicBezTo>
                  <a:cubicBezTo>
                    <a:pt x="2995" y="2107"/>
                    <a:pt x="3152" y="2075"/>
                    <a:pt x="3193" y="1951"/>
                  </a:cubicBezTo>
                  <a:cubicBezTo>
                    <a:pt x="3210" y="1903"/>
                    <a:pt x="3204" y="1851"/>
                    <a:pt x="3193" y="1802"/>
                  </a:cubicBezTo>
                  <a:cubicBezTo>
                    <a:pt x="3124" y="1482"/>
                    <a:pt x="2859" y="1243"/>
                    <a:pt x="2588" y="1061"/>
                  </a:cubicBezTo>
                  <a:cubicBezTo>
                    <a:pt x="1949" y="634"/>
                    <a:pt x="1208" y="409"/>
                    <a:pt x="499" y="134"/>
                  </a:cubicBezTo>
                  <a:cubicBezTo>
                    <a:pt x="445" y="113"/>
                    <a:pt x="241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63;p39">
              <a:extLst>
                <a:ext uri="{FF2B5EF4-FFF2-40B4-BE49-F238E27FC236}">
                  <a16:creationId xmlns:a16="http://schemas.microsoft.com/office/drawing/2014/main" xmlns="" id="{874BEA9A-59DA-B070-47A4-A09DA24282CB}"/>
                </a:ext>
              </a:extLst>
            </p:cNvPr>
            <p:cNvSpPr/>
            <p:nvPr/>
          </p:nvSpPr>
          <p:spPr>
            <a:xfrm>
              <a:off x="2949550" y="4605575"/>
              <a:ext cx="93125" cy="27475"/>
            </a:xfrm>
            <a:custGeom>
              <a:avLst/>
              <a:gdLst/>
              <a:ahLst/>
              <a:cxnLst/>
              <a:rect l="l" t="t" r="r" b="b"/>
              <a:pathLst>
                <a:path w="3725" h="1099" extrusionOk="0">
                  <a:moveTo>
                    <a:pt x="2691" y="1"/>
                  </a:moveTo>
                  <a:cubicBezTo>
                    <a:pt x="1924" y="1"/>
                    <a:pt x="1182" y="225"/>
                    <a:pt x="439" y="389"/>
                  </a:cubicBezTo>
                  <a:cubicBezTo>
                    <a:pt x="369" y="405"/>
                    <a:pt x="26" y="432"/>
                    <a:pt x="13" y="542"/>
                  </a:cubicBezTo>
                  <a:cubicBezTo>
                    <a:pt x="1" y="629"/>
                    <a:pt x="374" y="724"/>
                    <a:pt x="449" y="752"/>
                  </a:cubicBezTo>
                  <a:cubicBezTo>
                    <a:pt x="809" y="885"/>
                    <a:pt x="1178" y="997"/>
                    <a:pt x="1558" y="1056"/>
                  </a:cubicBezTo>
                  <a:cubicBezTo>
                    <a:pt x="1737" y="1084"/>
                    <a:pt x="1920" y="1099"/>
                    <a:pt x="2102" y="1099"/>
                  </a:cubicBezTo>
                  <a:cubicBezTo>
                    <a:pt x="2595" y="1099"/>
                    <a:pt x="3087" y="989"/>
                    <a:pt x="3497" y="720"/>
                  </a:cubicBezTo>
                  <a:cubicBezTo>
                    <a:pt x="3608" y="648"/>
                    <a:pt x="3724" y="532"/>
                    <a:pt x="3689" y="404"/>
                  </a:cubicBezTo>
                  <a:cubicBezTo>
                    <a:pt x="3676" y="356"/>
                    <a:pt x="3642" y="315"/>
                    <a:pt x="3606" y="281"/>
                  </a:cubicBezTo>
                  <a:cubicBezTo>
                    <a:pt x="3370" y="53"/>
                    <a:pt x="3019" y="1"/>
                    <a:pt x="2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64;p39">
              <a:extLst>
                <a:ext uri="{FF2B5EF4-FFF2-40B4-BE49-F238E27FC236}">
                  <a16:creationId xmlns:a16="http://schemas.microsoft.com/office/drawing/2014/main" xmlns="" id="{790A347C-179A-6F5E-E695-01EA4CF14ADF}"/>
                </a:ext>
              </a:extLst>
            </p:cNvPr>
            <p:cNvSpPr/>
            <p:nvPr/>
          </p:nvSpPr>
          <p:spPr>
            <a:xfrm>
              <a:off x="2944625" y="4552925"/>
              <a:ext cx="68825" cy="64775"/>
            </a:xfrm>
            <a:custGeom>
              <a:avLst/>
              <a:gdLst/>
              <a:ahLst/>
              <a:cxnLst/>
              <a:rect l="l" t="t" r="r" b="b"/>
              <a:pathLst>
                <a:path w="2753" h="2591" extrusionOk="0">
                  <a:moveTo>
                    <a:pt x="2380" y="1"/>
                  </a:moveTo>
                  <a:cubicBezTo>
                    <a:pt x="2339" y="1"/>
                    <a:pt x="2298" y="5"/>
                    <a:pt x="2260" y="11"/>
                  </a:cubicBezTo>
                  <a:cubicBezTo>
                    <a:pt x="1566" y="124"/>
                    <a:pt x="1027" y="568"/>
                    <a:pt x="673" y="1108"/>
                  </a:cubicBezTo>
                  <a:cubicBezTo>
                    <a:pt x="470" y="1418"/>
                    <a:pt x="321" y="1760"/>
                    <a:pt x="195" y="2112"/>
                  </a:cubicBezTo>
                  <a:cubicBezTo>
                    <a:pt x="168" y="2185"/>
                    <a:pt x="0" y="2517"/>
                    <a:pt x="85" y="2576"/>
                  </a:cubicBezTo>
                  <a:cubicBezTo>
                    <a:pt x="100" y="2586"/>
                    <a:pt x="117" y="2591"/>
                    <a:pt x="137" y="2591"/>
                  </a:cubicBezTo>
                  <a:cubicBezTo>
                    <a:pt x="256" y="2591"/>
                    <a:pt x="450" y="2426"/>
                    <a:pt x="501" y="2393"/>
                  </a:cubicBezTo>
                  <a:cubicBezTo>
                    <a:pt x="1141" y="2000"/>
                    <a:pt x="1830" y="1653"/>
                    <a:pt x="2344" y="1119"/>
                  </a:cubicBezTo>
                  <a:cubicBezTo>
                    <a:pt x="2563" y="890"/>
                    <a:pt x="2753" y="605"/>
                    <a:pt x="2714" y="269"/>
                  </a:cubicBezTo>
                  <a:cubicBezTo>
                    <a:pt x="2708" y="217"/>
                    <a:pt x="2696" y="163"/>
                    <a:pt x="2662" y="117"/>
                  </a:cubicBezTo>
                  <a:cubicBezTo>
                    <a:pt x="2599" y="29"/>
                    <a:pt x="2488" y="1"/>
                    <a:pt x="2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65;p39">
              <a:extLst>
                <a:ext uri="{FF2B5EF4-FFF2-40B4-BE49-F238E27FC236}">
                  <a16:creationId xmlns:a16="http://schemas.microsoft.com/office/drawing/2014/main" xmlns="" id="{4DFF3328-3F9C-864A-0856-831CE86E3FFD}"/>
                </a:ext>
              </a:extLst>
            </p:cNvPr>
            <p:cNvSpPr/>
            <p:nvPr/>
          </p:nvSpPr>
          <p:spPr>
            <a:xfrm>
              <a:off x="2919325" y="4535225"/>
              <a:ext cx="27625" cy="84075"/>
            </a:xfrm>
            <a:custGeom>
              <a:avLst/>
              <a:gdLst/>
              <a:ahLst/>
              <a:cxnLst/>
              <a:rect l="l" t="t" r="r" b="b"/>
              <a:pathLst>
                <a:path w="1105" h="3363" extrusionOk="0">
                  <a:moveTo>
                    <a:pt x="512" y="0"/>
                  </a:moveTo>
                  <a:cubicBezTo>
                    <a:pt x="403" y="0"/>
                    <a:pt x="319" y="110"/>
                    <a:pt x="270" y="212"/>
                  </a:cubicBezTo>
                  <a:cubicBezTo>
                    <a:pt x="0" y="766"/>
                    <a:pt x="17" y="1424"/>
                    <a:pt x="186" y="2015"/>
                  </a:cubicBezTo>
                  <a:cubicBezTo>
                    <a:pt x="284" y="2354"/>
                    <a:pt x="428" y="2677"/>
                    <a:pt x="591" y="2989"/>
                  </a:cubicBezTo>
                  <a:cubicBezTo>
                    <a:pt x="624" y="3051"/>
                    <a:pt x="746" y="3363"/>
                    <a:pt x="824" y="3363"/>
                  </a:cubicBezTo>
                  <a:cubicBezTo>
                    <a:pt x="827" y="3363"/>
                    <a:pt x="829" y="3363"/>
                    <a:pt x="832" y="3362"/>
                  </a:cubicBezTo>
                  <a:cubicBezTo>
                    <a:pt x="930" y="3337"/>
                    <a:pt x="915" y="3022"/>
                    <a:pt x="922" y="2956"/>
                  </a:cubicBezTo>
                  <a:cubicBezTo>
                    <a:pt x="986" y="2261"/>
                    <a:pt x="1104" y="1562"/>
                    <a:pt x="1017" y="863"/>
                  </a:cubicBezTo>
                  <a:cubicBezTo>
                    <a:pt x="979" y="566"/>
                    <a:pt x="891" y="251"/>
                    <a:pt x="657" y="63"/>
                  </a:cubicBezTo>
                  <a:cubicBezTo>
                    <a:pt x="621" y="34"/>
                    <a:pt x="581" y="8"/>
                    <a:pt x="535" y="2"/>
                  </a:cubicBezTo>
                  <a:cubicBezTo>
                    <a:pt x="527" y="1"/>
                    <a:pt x="519" y="0"/>
                    <a:pt x="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66;p39">
              <a:extLst>
                <a:ext uri="{FF2B5EF4-FFF2-40B4-BE49-F238E27FC236}">
                  <a16:creationId xmlns:a16="http://schemas.microsoft.com/office/drawing/2014/main" xmlns="" id="{2BE7802B-719C-07D6-D57B-998796A1D060}"/>
                </a:ext>
              </a:extLst>
            </p:cNvPr>
            <p:cNvSpPr/>
            <p:nvPr/>
          </p:nvSpPr>
          <p:spPr>
            <a:xfrm>
              <a:off x="2911500" y="4604725"/>
              <a:ext cx="55025" cy="35600"/>
            </a:xfrm>
            <a:custGeom>
              <a:avLst/>
              <a:gdLst/>
              <a:ahLst/>
              <a:cxnLst/>
              <a:rect l="l" t="t" r="r" b="b"/>
              <a:pathLst>
                <a:path w="2201" h="1424" extrusionOk="0">
                  <a:moveTo>
                    <a:pt x="1848" y="0"/>
                  </a:moveTo>
                  <a:cubicBezTo>
                    <a:pt x="1613" y="0"/>
                    <a:pt x="1247" y="132"/>
                    <a:pt x="880" y="364"/>
                  </a:cubicBezTo>
                  <a:cubicBezTo>
                    <a:pt x="340" y="708"/>
                    <a:pt x="0" y="1141"/>
                    <a:pt x="122" y="1332"/>
                  </a:cubicBezTo>
                  <a:cubicBezTo>
                    <a:pt x="161" y="1394"/>
                    <a:pt x="243" y="1423"/>
                    <a:pt x="353" y="1423"/>
                  </a:cubicBezTo>
                  <a:cubicBezTo>
                    <a:pt x="588" y="1423"/>
                    <a:pt x="953" y="1292"/>
                    <a:pt x="1320" y="1058"/>
                  </a:cubicBezTo>
                  <a:cubicBezTo>
                    <a:pt x="1861" y="716"/>
                    <a:pt x="2200" y="283"/>
                    <a:pt x="2079" y="91"/>
                  </a:cubicBezTo>
                  <a:cubicBezTo>
                    <a:pt x="2040" y="29"/>
                    <a:pt x="1958" y="0"/>
                    <a:pt x="1848" y="0"/>
                  </a:cubicBezTo>
                  <a:close/>
                </a:path>
              </a:pathLst>
            </a:custGeom>
            <a:solidFill>
              <a:srgbClr val="FE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67;p39">
              <a:extLst>
                <a:ext uri="{FF2B5EF4-FFF2-40B4-BE49-F238E27FC236}">
                  <a16:creationId xmlns:a16="http://schemas.microsoft.com/office/drawing/2014/main" xmlns="" id="{46866D7B-04F4-3839-3ADE-43B9E3650BEE}"/>
                </a:ext>
              </a:extLst>
            </p:cNvPr>
            <p:cNvSpPr/>
            <p:nvPr/>
          </p:nvSpPr>
          <p:spPr>
            <a:xfrm>
              <a:off x="2252500" y="4616925"/>
              <a:ext cx="145400" cy="230800"/>
            </a:xfrm>
            <a:custGeom>
              <a:avLst/>
              <a:gdLst/>
              <a:ahLst/>
              <a:cxnLst/>
              <a:rect l="l" t="t" r="r" b="b"/>
              <a:pathLst>
                <a:path w="5816" h="9232" extrusionOk="0">
                  <a:moveTo>
                    <a:pt x="5716" y="0"/>
                  </a:moveTo>
                  <a:cubicBezTo>
                    <a:pt x="5687" y="0"/>
                    <a:pt x="5659" y="13"/>
                    <a:pt x="5641" y="38"/>
                  </a:cubicBezTo>
                  <a:cubicBezTo>
                    <a:pt x="5576" y="124"/>
                    <a:pt x="5512" y="208"/>
                    <a:pt x="5450" y="294"/>
                  </a:cubicBezTo>
                  <a:lnTo>
                    <a:pt x="5448" y="294"/>
                  </a:lnTo>
                  <a:cubicBezTo>
                    <a:pt x="5429" y="318"/>
                    <a:pt x="5410" y="343"/>
                    <a:pt x="5390" y="370"/>
                  </a:cubicBezTo>
                  <a:cubicBezTo>
                    <a:pt x="5001" y="885"/>
                    <a:pt x="4620" y="1408"/>
                    <a:pt x="4248" y="1934"/>
                  </a:cubicBezTo>
                  <a:cubicBezTo>
                    <a:pt x="2686" y="4142"/>
                    <a:pt x="1267" y="6446"/>
                    <a:pt x="1" y="8831"/>
                  </a:cubicBezTo>
                  <a:lnTo>
                    <a:pt x="1" y="9231"/>
                  </a:lnTo>
                  <a:cubicBezTo>
                    <a:pt x="1414" y="6535"/>
                    <a:pt x="3021" y="3943"/>
                    <a:pt x="4809" y="1476"/>
                  </a:cubicBezTo>
                  <a:cubicBezTo>
                    <a:pt x="5048" y="1143"/>
                    <a:pt x="5294" y="811"/>
                    <a:pt x="5545" y="482"/>
                  </a:cubicBezTo>
                  <a:cubicBezTo>
                    <a:pt x="5600" y="406"/>
                    <a:pt x="5658" y="327"/>
                    <a:pt x="5717" y="252"/>
                  </a:cubicBezTo>
                  <a:cubicBezTo>
                    <a:pt x="5741" y="218"/>
                    <a:pt x="5766" y="186"/>
                    <a:pt x="5791" y="153"/>
                  </a:cubicBezTo>
                  <a:cubicBezTo>
                    <a:pt x="5812" y="127"/>
                    <a:pt x="5815" y="93"/>
                    <a:pt x="5806" y="62"/>
                  </a:cubicBezTo>
                  <a:cubicBezTo>
                    <a:pt x="5800" y="47"/>
                    <a:pt x="5791" y="34"/>
                    <a:pt x="5777" y="23"/>
                  </a:cubicBezTo>
                  <a:lnTo>
                    <a:pt x="5774" y="19"/>
                  </a:lnTo>
                  <a:cubicBezTo>
                    <a:pt x="5757" y="6"/>
                    <a:pt x="5736" y="0"/>
                    <a:pt x="5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68;p39">
              <a:extLst>
                <a:ext uri="{FF2B5EF4-FFF2-40B4-BE49-F238E27FC236}">
                  <a16:creationId xmlns:a16="http://schemas.microsoft.com/office/drawing/2014/main" xmlns="" id="{035E1790-66EC-E8B0-C08F-339B103876BC}"/>
                </a:ext>
              </a:extLst>
            </p:cNvPr>
            <p:cNvSpPr/>
            <p:nvPr/>
          </p:nvSpPr>
          <p:spPr>
            <a:xfrm>
              <a:off x="2402600" y="4601200"/>
              <a:ext cx="84800" cy="31000"/>
            </a:xfrm>
            <a:custGeom>
              <a:avLst/>
              <a:gdLst/>
              <a:ahLst/>
              <a:cxnLst/>
              <a:rect l="l" t="t" r="r" b="b"/>
              <a:pathLst>
                <a:path w="3392" h="1240" extrusionOk="0">
                  <a:moveTo>
                    <a:pt x="2450" y="1"/>
                  </a:moveTo>
                  <a:cubicBezTo>
                    <a:pt x="2329" y="1"/>
                    <a:pt x="2207" y="10"/>
                    <a:pt x="2087" y="23"/>
                  </a:cubicBezTo>
                  <a:cubicBezTo>
                    <a:pt x="1678" y="71"/>
                    <a:pt x="1275" y="171"/>
                    <a:pt x="891" y="319"/>
                  </a:cubicBezTo>
                  <a:cubicBezTo>
                    <a:pt x="703" y="391"/>
                    <a:pt x="500" y="468"/>
                    <a:pt x="330" y="577"/>
                  </a:cubicBezTo>
                  <a:cubicBezTo>
                    <a:pt x="290" y="602"/>
                    <a:pt x="0" y="905"/>
                    <a:pt x="25" y="913"/>
                  </a:cubicBezTo>
                  <a:cubicBezTo>
                    <a:pt x="621" y="1122"/>
                    <a:pt x="1250" y="1233"/>
                    <a:pt x="1882" y="1240"/>
                  </a:cubicBezTo>
                  <a:cubicBezTo>
                    <a:pt x="1900" y="1240"/>
                    <a:pt x="1918" y="1240"/>
                    <a:pt x="1936" y="1240"/>
                  </a:cubicBezTo>
                  <a:cubicBezTo>
                    <a:pt x="2204" y="1240"/>
                    <a:pt x="2474" y="1216"/>
                    <a:pt x="2724" y="1123"/>
                  </a:cubicBezTo>
                  <a:cubicBezTo>
                    <a:pt x="2992" y="1024"/>
                    <a:pt x="3236" y="836"/>
                    <a:pt x="3350" y="574"/>
                  </a:cubicBezTo>
                  <a:cubicBezTo>
                    <a:pt x="3374" y="520"/>
                    <a:pt x="3392" y="461"/>
                    <a:pt x="3386" y="403"/>
                  </a:cubicBezTo>
                  <a:cubicBezTo>
                    <a:pt x="3372" y="288"/>
                    <a:pt x="3268" y="205"/>
                    <a:pt x="3166" y="152"/>
                  </a:cubicBezTo>
                  <a:cubicBezTo>
                    <a:pt x="2946" y="39"/>
                    <a:pt x="2699" y="1"/>
                    <a:pt x="2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69;p39">
              <a:extLst>
                <a:ext uri="{FF2B5EF4-FFF2-40B4-BE49-F238E27FC236}">
                  <a16:creationId xmlns:a16="http://schemas.microsoft.com/office/drawing/2014/main" xmlns="" id="{16EDB5CD-1462-FEFA-6CE6-F078B252288E}"/>
                </a:ext>
              </a:extLst>
            </p:cNvPr>
            <p:cNvSpPr/>
            <p:nvPr/>
          </p:nvSpPr>
          <p:spPr>
            <a:xfrm>
              <a:off x="2410375" y="4628700"/>
              <a:ext cx="73325" cy="62350"/>
            </a:xfrm>
            <a:custGeom>
              <a:avLst/>
              <a:gdLst/>
              <a:ahLst/>
              <a:cxnLst/>
              <a:rect l="l" t="t" r="r" b="b"/>
              <a:pathLst>
                <a:path w="2933" h="2494" extrusionOk="0">
                  <a:moveTo>
                    <a:pt x="112" y="1"/>
                  </a:moveTo>
                  <a:cubicBezTo>
                    <a:pt x="86" y="1"/>
                    <a:pt x="67" y="6"/>
                    <a:pt x="58" y="20"/>
                  </a:cubicBezTo>
                  <a:cubicBezTo>
                    <a:pt x="0" y="114"/>
                    <a:pt x="248" y="351"/>
                    <a:pt x="293" y="408"/>
                  </a:cubicBezTo>
                  <a:cubicBezTo>
                    <a:pt x="766" y="1004"/>
                    <a:pt x="1199" y="1645"/>
                    <a:pt x="1795" y="2129"/>
                  </a:cubicBezTo>
                  <a:cubicBezTo>
                    <a:pt x="2032" y="2323"/>
                    <a:pt x="2316" y="2493"/>
                    <a:pt x="2618" y="2493"/>
                  </a:cubicBezTo>
                  <a:cubicBezTo>
                    <a:pt x="2639" y="2493"/>
                    <a:pt x="2660" y="2492"/>
                    <a:pt x="2682" y="2490"/>
                  </a:cubicBezTo>
                  <a:cubicBezTo>
                    <a:pt x="2732" y="2486"/>
                    <a:pt x="2784" y="2476"/>
                    <a:pt x="2824" y="2446"/>
                  </a:cubicBezTo>
                  <a:cubicBezTo>
                    <a:pt x="2932" y="2369"/>
                    <a:pt x="2915" y="2205"/>
                    <a:pt x="2875" y="2079"/>
                  </a:cubicBezTo>
                  <a:cubicBezTo>
                    <a:pt x="2671" y="1440"/>
                    <a:pt x="2162" y="934"/>
                    <a:pt x="1582" y="596"/>
                  </a:cubicBezTo>
                  <a:cubicBezTo>
                    <a:pt x="1250" y="403"/>
                    <a:pt x="893" y="257"/>
                    <a:pt x="529" y="132"/>
                  </a:cubicBezTo>
                  <a:cubicBezTo>
                    <a:pt x="468" y="112"/>
                    <a:pt x="225" y="1"/>
                    <a:pt x="1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70;p39">
              <a:extLst>
                <a:ext uri="{FF2B5EF4-FFF2-40B4-BE49-F238E27FC236}">
                  <a16:creationId xmlns:a16="http://schemas.microsoft.com/office/drawing/2014/main" xmlns="" id="{C93AFA06-71DD-B782-3186-7DE6C78A2C50}"/>
                </a:ext>
              </a:extLst>
            </p:cNvPr>
            <p:cNvSpPr/>
            <p:nvPr/>
          </p:nvSpPr>
          <p:spPr>
            <a:xfrm>
              <a:off x="2405500" y="4630025"/>
              <a:ext cx="32150" cy="90475"/>
            </a:xfrm>
            <a:custGeom>
              <a:avLst/>
              <a:gdLst/>
              <a:ahLst/>
              <a:cxnLst/>
              <a:rect l="l" t="t" r="r" b="b"/>
              <a:pathLst>
                <a:path w="1286" h="3619" extrusionOk="0">
                  <a:moveTo>
                    <a:pt x="116" y="0"/>
                  </a:moveTo>
                  <a:cubicBezTo>
                    <a:pt x="112" y="0"/>
                    <a:pt x="109" y="1"/>
                    <a:pt x="105" y="2"/>
                  </a:cubicBezTo>
                  <a:cubicBezTo>
                    <a:pt x="2" y="41"/>
                    <a:pt x="51" y="380"/>
                    <a:pt x="51" y="452"/>
                  </a:cubicBezTo>
                  <a:cubicBezTo>
                    <a:pt x="56" y="1214"/>
                    <a:pt x="1" y="1986"/>
                    <a:pt x="171" y="2734"/>
                  </a:cubicBezTo>
                  <a:cubicBezTo>
                    <a:pt x="244" y="3053"/>
                    <a:pt x="373" y="3385"/>
                    <a:pt x="646" y="3565"/>
                  </a:cubicBezTo>
                  <a:cubicBezTo>
                    <a:pt x="688" y="3592"/>
                    <a:pt x="735" y="3617"/>
                    <a:pt x="786" y="3619"/>
                  </a:cubicBezTo>
                  <a:cubicBezTo>
                    <a:pt x="788" y="3619"/>
                    <a:pt x="791" y="3619"/>
                    <a:pt x="793" y="3619"/>
                  </a:cubicBezTo>
                  <a:cubicBezTo>
                    <a:pt x="921" y="3619"/>
                    <a:pt x="1006" y="3483"/>
                    <a:pt x="1051" y="3361"/>
                  </a:cubicBezTo>
                  <a:cubicBezTo>
                    <a:pt x="1285" y="2732"/>
                    <a:pt x="1197" y="2020"/>
                    <a:pt x="949" y="1396"/>
                  </a:cubicBezTo>
                  <a:cubicBezTo>
                    <a:pt x="808" y="1039"/>
                    <a:pt x="617" y="704"/>
                    <a:pt x="407" y="381"/>
                  </a:cubicBezTo>
                  <a:cubicBezTo>
                    <a:pt x="366" y="318"/>
                    <a:pt x="203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71;p39">
              <a:extLst>
                <a:ext uri="{FF2B5EF4-FFF2-40B4-BE49-F238E27FC236}">
                  <a16:creationId xmlns:a16="http://schemas.microsoft.com/office/drawing/2014/main" xmlns="" id="{E1576CBE-3B8F-ECB8-FB61-B4E4939613C7}"/>
                </a:ext>
              </a:extLst>
            </p:cNvPr>
            <p:cNvSpPr/>
            <p:nvPr/>
          </p:nvSpPr>
          <p:spPr>
            <a:xfrm>
              <a:off x="2355600" y="4627350"/>
              <a:ext cx="47275" cy="83775"/>
            </a:xfrm>
            <a:custGeom>
              <a:avLst/>
              <a:gdLst/>
              <a:ahLst/>
              <a:cxnLst/>
              <a:rect l="l" t="t" r="r" b="b"/>
              <a:pathLst>
                <a:path w="1891" h="3351" extrusionOk="0">
                  <a:moveTo>
                    <a:pt x="1790" y="0"/>
                  </a:moveTo>
                  <a:cubicBezTo>
                    <a:pt x="1684" y="0"/>
                    <a:pt x="1535" y="277"/>
                    <a:pt x="1494" y="332"/>
                  </a:cubicBezTo>
                  <a:cubicBezTo>
                    <a:pt x="1042" y="945"/>
                    <a:pt x="539" y="1532"/>
                    <a:pt x="228" y="2234"/>
                  </a:cubicBezTo>
                  <a:cubicBezTo>
                    <a:pt x="96" y="2533"/>
                    <a:pt x="1" y="2876"/>
                    <a:pt x="113" y="3184"/>
                  </a:cubicBezTo>
                  <a:cubicBezTo>
                    <a:pt x="131" y="3231"/>
                    <a:pt x="154" y="3279"/>
                    <a:pt x="193" y="3311"/>
                  </a:cubicBezTo>
                  <a:cubicBezTo>
                    <a:pt x="228" y="3339"/>
                    <a:pt x="270" y="3351"/>
                    <a:pt x="314" y="3351"/>
                  </a:cubicBezTo>
                  <a:cubicBezTo>
                    <a:pt x="396" y="3351"/>
                    <a:pt x="487" y="3309"/>
                    <a:pt x="560" y="3262"/>
                  </a:cubicBezTo>
                  <a:cubicBezTo>
                    <a:pt x="1123" y="2897"/>
                    <a:pt x="1478" y="2273"/>
                    <a:pt x="1651" y="1624"/>
                  </a:cubicBezTo>
                  <a:cubicBezTo>
                    <a:pt x="1750" y="1253"/>
                    <a:pt x="1798" y="870"/>
                    <a:pt x="1821" y="487"/>
                  </a:cubicBezTo>
                  <a:cubicBezTo>
                    <a:pt x="1826" y="408"/>
                    <a:pt x="1891" y="28"/>
                    <a:pt x="1805" y="2"/>
                  </a:cubicBezTo>
                  <a:cubicBezTo>
                    <a:pt x="1800" y="1"/>
                    <a:pt x="1795" y="0"/>
                    <a:pt x="1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72;p39">
              <a:extLst>
                <a:ext uri="{FF2B5EF4-FFF2-40B4-BE49-F238E27FC236}">
                  <a16:creationId xmlns:a16="http://schemas.microsoft.com/office/drawing/2014/main" xmlns="" id="{72333631-FC2D-C80C-2518-2EF6EC2B8257}"/>
                </a:ext>
              </a:extLst>
            </p:cNvPr>
            <p:cNvSpPr/>
            <p:nvPr/>
          </p:nvSpPr>
          <p:spPr>
            <a:xfrm>
              <a:off x="2317200" y="4622775"/>
              <a:ext cx="79850" cy="53300"/>
            </a:xfrm>
            <a:custGeom>
              <a:avLst/>
              <a:gdLst/>
              <a:ahLst/>
              <a:cxnLst/>
              <a:rect l="l" t="t" r="r" b="b"/>
              <a:pathLst>
                <a:path w="3194" h="2132" extrusionOk="0">
                  <a:moveTo>
                    <a:pt x="3070" y="0"/>
                  </a:moveTo>
                  <a:cubicBezTo>
                    <a:pt x="2954" y="0"/>
                    <a:pt x="2750" y="115"/>
                    <a:pt x="2696" y="137"/>
                  </a:cubicBezTo>
                  <a:cubicBezTo>
                    <a:pt x="1989" y="419"/>
                    <a:pt x="1249" y="650"/>
                    <a:pt x="615" y="1082"/>
                  </a:cubicBezTo>
                  <a:cubicBezTo>
                    <a:pt x="345" y="1266"/>
                    <a:pt x="83" y="1508"/>
                    <a:pt x="16" y="1828"/>
                  </a:cubicBezTo>
                  <a:cubicBezTo>
                    <a:pt x="6" y="1878"/>
                    <a:pt x="0" y="1930"/>
                    <a:pt x="17" y="1977"/>
                  </a:cubicBezTo>
                  <a:cubicBezTo>
                    <a:pt x="59" y="2099"/>
                    <a:pt x="211" y="2132"/>
                    <a:pt x="341" y="2132"/>
                  </a:cubicBezTo>
                  <a:cubicBezTo>
                    <a:pt x="345" y="2132"/>
                    <a:pt x="349" y="2132"/>
                    <a:pt x="353" y="2132"/>
                  </a:cubicBezTo>
                  <a:cubicBezTo>
                    <a:pt x="1024" y="2119"/>
                    <a:pt x="1655" y="1776"/>
                    <a:pt x="2145" y="1318"/>
                  </a:cubicBezTo>
                  <a:cubicBezTo>
                    <a:pt x="2426" y="1055"/>
                    <a:pt x="2668" y="755"/>
                    <a:pt x="2891" y="442"/>
                  </a:cubicBezTo>
                  <a:cubicBezTo>
                    <a:pt x="2938" y="378"/>
                    <a:pt x="3193" y="88"/>
                    <a:pt x="3134" y="23"/>
                  </a:cubicBezTo>
                  <a:cubicBezTo>
                    <a:pt x="3120" y="7"/>
                    <a:pt x="3098" y="0"/>
                    <a:pt x="3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73;p39">
              <a:extLst>
                <a:ext uri="{FF2B5EF4-FFF2-40B4-BE49-F238E27FC236}">
                  <a16:creationId xmlns:a16="http://schemas.microsoft.com/office/drawing/2014/main" xmlns="" id="{EC809D2A-151D-F6A7-401B-3549D442D4B4}"/>
                </a:ext>
              </a:extLst>
            </p:cNvPr>
            <p:cNvSpPr/>
            <p:nvPr/>
          </p:nvSpPr>
          <p:spPr>
            <a:xfrm>
              <a:off x="2295625" y="4605725"/>
              <a:ext cx="93125" cy="27375"/>
            </a:xfrm>
            <a:custGeom>
              <a:avLst/>
              <a:gdLst/>
              <a:ahLst/>
              <a:cxnLst/>
              <a:rect l="l" t="t" r="r" b="b"/>
              <a:pathLst>
                <a:path w="3725" h="1095" extrusionOk="0">
                  <a:moveTo>
                    <a:pt x="1061" y="1"/>
                  </a:moveTo>
                  <a:cubicBezTo>
                    <a:pt x="1050" y="1"/>
                    <a:pt x="1039" y="1"/>
                    <a:pt x="1028" y="1"/>
                  </a:cubicBezTo>
                  <a:cubicBezTo>
                    <a:pt x="702" y="4"/>
                    <a:pt x="350" y="60"/>
                    <a:pt x="116" y="288"/>
                  </a:cubicBezTo>
                  <a:cubicBezTo>
                    <a:pt x="81" y="324"/>
                    <a:pt x="47" y="364"/>
                    <a:pt x="34" y="413"/>
                  </a:cubicBezTo>
                  <a:cubicBezTo>
                    <a:pt x="0" y="542"/>
                    <a:pt x="117" y="657"/>
                    <a:pt x="229" y="728"/>
                  </a:cubicBezTo>
                  <a:cubicBezTo>
                    <a:pt x="633" y="987"/>
                    <a:pt x="1113" y="1094"/>
                    <a:pt x="1597" y="1094"/>
                  </a:cubicBezTo>
                  <a:cubicBezTo>
                    <a:pt x="1789" y="1094"/>
                    <a:pt x="1983" y="1077"/>
                    <a:pt x="2171" y="1046"/>
                  </a:cubicBezTo>
                  <a:cubicBezTo>
                    <a:pt x="2551" y="984"/>
                    <a:pt x="2918" y="868"/>
                    <a:pt x="3278" y="732"/>
                  </a:cubicBezTo>
                  <a:cubicBezTo>
                    <a:pt x="3352" y="704"/>
                    <a:pt x="3725" y="605"/>
                    <a:pt x="3712" y="518"/>
                  </a:cubicBezTo>
                  <a:cubicBezTo>
                    <a:pt x="3696" y="409"/>
                    <a:pt x="3355" y="384"/>
                    <a:pt x="3284" y="370"/>
                  </a:cubicBezTo>
                  <a:cubicBezTo>
                    <a:pt x="2550" y="213"/>
                    <a:pt x="1818" y="1"/>
                    <a:pt x="1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74;p39">
              <a:extLst>
                <a:ext uri="{FF2B5EF4-FFF2-40B4-BE49-F238E27FC236}">
                  <a16:creationId xmlns:a16="http://schemas.microsoft.com/office/drawing/2014/main" xmlns="" id="{E977E572-56AD-60CE-6C1C-81502C912337}"/>
                </a:ext>
              </a:extLst>
            </p:cNvPr>
            <p:cNvSpPr/>
            <p:nvPr/>
          </p:nvSpPr>
          <p:spPr>
            <a:xfrm>
              <a:off x="2324375" y="4553000"/>
              <a:ext cx="69250" cy="64250"/>
            </a:xfrm>
            <a:custGeom>
              <a:avLst/>
              <a:gdLst/>
              <a:ahLst/>
              <a:cxnLst/>
              <a:rect l="l" t="t" r="r" b="b"/>
              <a:pathLst>
                <a:path w="2770" h="2570" extrusionOk="0">
                  <a:moveTo>
                    <a:pt x="377" y="0"/>
                  </a:moveTo>
                  <a:cubicBezTo>
                    <a:pt x="266" y="0"/>
                    <a:pt x="151" y="28"/>
                    <a:pt x="86" y="118"/>
                  </a:cubicBezTo>
                  <a:cubicBezTo>
                    <a:pt x="54" y="165"/>
                    <a:pt x="42" y="219"/>
                    <a:pt x="36" y="272"/>
                  </a:cubicBezTo>
                  <a:cubicBezTo>
                    <a:pt x="1" y="607"/>
                    <a:pt x="193" y="891"/>
                    <a:pt x="414" y="1117"/>
                  </a:cubicBezTo>
                  <a:cubicBezTo>
                    <a:pt x="932" y="1647"/>
                    <a:pt x="1625" y="1988"/>
                    <a:pt x="2267" y="2375"/>
                  </a:cubicBezTo>
                  <a:cubicBezTo>
                    <a:pt x="2320" y="2407"/>
                    <a:pt x="2513" y="2569"/>
                    <a:pt x="2632" y="2569"/>
                  </a:cubicBezTo>
                  <a:cubicBezTo>
                    <a:pt x="2653" y="2569"/>
                    <a:pt x="2671" y="2564"/>
                    <a:pt x="2686" y="2554"/>
                  </a:cubicBezTo>
                  <a:cubicBezTo>
                    <a:pt x="2769" y="2495"/>
                    <a:pt x="2599" y="2164"/>
                    <a:pt x="2573" y="2091"/>
                  </a:cubicBezTo>
                  <a:cubicBezTo>
                    <a:pt x="2444" y="1741"/>
                    <a:pt x="2290" y="1400"/>
                    <a:pt x="2084" y="1091"/>
                  </a:cubicBezTo>
                  <a:cubicBezTo>
                    <a:pt x="1726" y="555"/>
                    <a:pt x="1182" y="115"/>
                    <a:pt x="488" y="8"/>
                  </a:cubicBezTo>
                  <a:cubicBezTo>
                    <a:pt x="453" y="3"/>
                    <a:pt x="415" y="0"/>
                    <a:pt x="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75;p39">
              <a:extLst>
                <a:ext uri="{FF2B5EF4-FFF2-40B4-BE49-F238E27FC236}">
                  <a16:creationId xmlns:a16="http://schemas.microsoft.com/office/drawing/2014/main" xmlns="" id="{0047DE10-7507-19E5-4780-DA2FB707A93B}"/>
                </a:ext>
              </a:extLst>
            </p:cNvPr>
            <p:cNvSpPr/>
            <p:nvPr/>
          </p:nvSpPr>
          <p:spPr>
            <a:xfrm>
              <a:off x="2390925" y="4534625"/>
              <a:ext cx="27475" cy="84150"/>
            </a:xfrm>
            <a:custGeom>
              <a:avLst/>
              <a:gdLst/>
              <a:ahLst/>
              <a:cxnLst/>
              <a:rect l="l" t="t" r="r" b="b"/>
              <a:pathLst>
                <a:path w="1099" h="3366" extrusionOk="0">
                  <a:moveTo>
                    <a:pt x="579" y="0"/>
                  </a:moveTo>
                  <a:cubicBezTo>
                    <a:pt x="572" y="0"/>
                    <a:pt x="564" y="1"/>
                    <a:pt x="556" y="2"/>
                  </a:cubicBezTo>
                  <a:cubicBezTo>
                    <a:pt x="511" y="9"/>
                    <a:pt x="471" y="36"/>
                    <a:pt x="435" y="65"/>
                  </a:cubicBezTo>
                  <a:cubicBezTo>
                    <a:pt x="203" y="255"/>
                    <a:pt x="118" y="570"/>
                    <a:pt x="83" y="868"/>
                  </a:cubicBezTo>
                  <a:cubicBezTo>
                    <a:pt x="0" y="1568"/>
                    <a:pt x="126" y="2266"/>
                    <a:pt x="197" y="2960"/>
                  </a:cubicBezTo>
                  <a:cubicBezTo>
                    <a:pt x="203" y="3026"/>
                    <a:pt x="192" y="3340"/>
                    <a:pt x="290" y="3365"/>
                  </a:cubicBezTo>
                  <a:cubicBezTo>
                    <a:pt x="292" y="3365"/>
                    <a:pt x="295" y="3366"/>
                    <a:pt x="297" y="3366"/>
                  </a:cubicBezTo>
                  <a:cubicBezTo>
                    <a:pt x="375" y="3366"/>
                    <a:pt x="496" y="3053"/>
                    <a:pt x="528" y="2990"/>
                  </a:cubicBezTo>
                  <a:cubicBezTo>
                    <a:pt x="687" y="2676"/>
                    <a:pt x="829" y="2353"/>
                    <a:pt x="923" y="2012"/>
                  </a:cubicBezTo>
                  <a:cubicBezTo>
                    <a:pt x="1088" y="1420"/>
                    <a:pt x="1098" y="761"/>
                    <a:pt x="824" y="211"/>
                  </a:cubicBezTo>
                  <a:cubicBezTo>
                    <a:pt x="773" y="109"/>
                    <a:pt x="689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76;p39">
              <a:extLst>
                <a:ext uri="{FF2B5EF4-FFF2-40B4-BE49-F238E27FC236}">
                  <a16:creationId xmlns:a16="http://schemas.microsoft.com/office/drawing/2014/main" xmlns="" id="{B3E05D74-951E-3F8E-399F-2C853AB6A880}"/>
                </a:ext>
              </a:extLst>
            </p:cNvPr>
            <p:cNvSpPr/>
            <p:nvPr/>
          </p:nvSpPr>
          <p:spPr>
            <a:xfrm>
              <a:off x="2371700" y="4604350"/>
              <a:ext cx="55200" cy="35250"/>
            </a:xfrm>
            <a:custGeom>
              <a:avLst/>
              <a:gdLst/>
              <a:ahLst/>
              <a:cxnLst/>
              <a:rect l="l" t="t" r="r" b="b"/>
              <a:pathLst>
                <a:path w="2208" h="1410" extrusionOk="0">
                  <a:moveTo>
                    <a:pt x="356" y="0"/>
                  </a:moveTo>
                  <a:cubicBezTo>
                    <a:pt x="243" y="0"/>
                    <a:pt x="160" y="30"/>
                    <a:pt x="121" y="93"/>
                  </a:cubicBezTo>
                  <a:cubicBezTo>
                    <a:pt x="0" y="286"/>
                    <a:pt x="344" y="716"/>
                    <a:pt x="887" y="1054"/>
                  </a:cubicBezTo>
                  <a:cubicBezTo>
                    <a:pt x="1253" y="1282"/>
                    <a:pt x="1617" y="1410"/>
                    <a:pt x="1852" y="1410"/>
                  </a:cubicBezTo>
                  <a:cubicBezTo>
                    <a:pt x="1965" y="1410"/>
                    <a:pt x="2049" y="1380"/>
                    <a:pt x="2088" y="1318"/>
                  </a:cubicBezTo>
                  <a:cubicBezTo>
                    <a:pt x="2207" y="1124"/>
                    <a:pt x="1865" y="694"/>
                    <a:pt x="1321" y="356"/>
                  </a:cubicBezTo>
                  <a:cubicBezTo>
                    <a:pt x="955" y="128"/>
                    <a:pt x="591" y="0"/>
                    <a:pt x="356" y="0"/>
                  </a:cubicBezTo>
                  <a:close/>
                </a:path>
              </a:pathLst>
            </a:custGeom>
            <a:solidFill>
              <a:srgbClr val="FE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77;p39">
              <a:extLst>
                <a:ext uri="{FF2B5EF4-FFF2-40B4-BE49-F238E27FC236}">
                  <a16:creationId xmlns:a16="http://schemas.microsoft.com/office/drawing/2014/main" xmlns="" id="{06A2C408-9C5E-9758-2042-AE6825F3C5AD}"/>
                </a:ext>
              </a:extLst>
            </p:cNvPr>
            <p:cNvSpPr/>
            <p:nvPr/>
          </p:nvSpPr>
          <p:spPr>
            <a:xfrm>
              <a:off x="2542825" y="4522400"/>
              <a:ext cx="122900" cy="153050"/>
            </a:xfrm>
            <a:custGeom>
              <a:avLst/>
              <a:gdLst/>
              <a:ahLst/>
              <a:cxnLst/>
              <a:rect l="l" t="t" r="r" b="b"/>
              <a:pathLst>
                <a:path w="4916" h="6122" extrusionOk="0">
                  <a:moveTo>
                    <a:pt x="366" y="1"/>
                  </a:moveTo>
                  <a:cubicBezTo>
                    <a:pt x="340" y="1"/>
                    <a:pt x="314" y="1"/>
                    <a:pt x="288" y="1"/>
                  </a:cubicBezTo>
                  <a:cubicBezTo>
                    <a:pt x="1" y="1020"/>
                    <a:pt x="11" y="2136"/>
                    <a:pt x="402" y="3119"/>
                  </a:cubicBezTo>
                  <a:cubicBezTo>
                    <a:pt x="792" y="4104"/>
                    <a:pt x="1578" y="4942"/>
                    <a:pt x="2568" y="5318"/>
                  </a:cubicBezTo>
                  <a:cubicBezTo>
                    <a:pt x="3331" y="5607"/>
                    <a:pt x="4209" y="5634"/>
                    <a:pt x="4862" y="6121"/>
                  </a:cubicBezTo>
                  <a:cubicBezTo>
                    <a:pt x="4916" y="4700"/>
                    <a:pt x="4408" y="3299"/>
                    <a:pt x="3678" y="2079"/>
                  </a:cubicBezTo>
                  <a:cubicBezTo>
                    <a:pt x="2962" y="881"/>
                    <a:pt x="1755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78;p39">
              <a:extLst>
                <a:ext uri="{FF2B5EF4-FFF2-40B4-BE49-F238E27FC236}">
                  <a16:creationId xmlns:a16="http://schemas.microsoft.com/office/drawing/2014/main" xmlns="" id="{C9F85A6A-B288-132B-530D-3022650A49CA}"/>
                </a:ext>
              </a:extLst>
            </p:cNvPr>
            <p:cNvSpPr/>
            <p:nvPr/>
          </p:nvSpPr>
          <p:spPr>
            <a:xfrm>
              <a:off x="2663275" y="4575275"/>
              <a:ext cx="144775" cy="133100"/>
            </a:xfrm>
            <a:custGeom>
              <a:avLst/>
              <a:gdLst/>
              <a:ahLst/>
              <a:cxnLst/>
              <a:rect l="l" t="t" r="r" b="b"/>
              <a:pathLst>
                <a:path w="5791" h="5324" extrusionOk="0">
                  <a:moveTo>
                    <a:pt x="5739" y="0"/>
                  </a:moveTo>
                  <a:cubicBezTo>
                    <a:pt x="4286" y="0"/>
                    <a:pt x="2839" y="573"/>
                    <a:pt x="1780" y="1569"/>
                  </a:cubicBezTo>
                  <a:cubicBezTo>
                    <a:pt x="1166" y="2145"/>
                    <a:pt x="686" y="2860"/>
                    <a:pt x="374" y="3642"/>
                  </a:cubicBezTo>
                  <a:cubicBezTo>
                    <a:pt x="223" y="4020"/>
                    <a:pt x="74" y="4446"/>
                    <a:pt x="35" y="4855"/>
                  </a:cubicBezTo>
                  <a:cubicBezTo>
                    <a:pt x="0" y="5206"/>
                    <a:pt x="10" y="5323"/>
                    <a:pt x="123" y="5323"/>
                  </a:cubicBezTo>
                  <a:cubicBezTo>
                    <a:pt x="198" y="5323"/>
                    <a:pt x="317" y="5272"/>
                    <a:pt x="499" y="5203"/>
                  </a:cubicBezTo>
                  <a:cubicBezTo>
                    <a:pt x="1820" y="4701"/>
                    <a:pt x="3553" y="4821"/>
                    <a:pt x="4698" y="3934"/>
                  </a:cubicBezTo>
                  <a:cubicBezTo>
                    <a:pt x="5226" y="3527"/>
                    <a:pt x="5570" y="2892"/>
                    <a:pt x="5624" y="2227"/>
                  </a:cubicBezTo>
                  <a:cubicBezTo>
                    <a:pt x="5684" y="1475"/>
                    <a:pt x="5404" y="649"/>
                    <a:pt x="5791" y="1"/>
                  </a:cubicBezTo>
                  <a:cubicBezTo>
                    <a:pt x="5774" y="1"/>
                    <a:pt x="5756" y="0"/>
                    <a:pt x="5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79;p39">
              <a:extLst>
                <a:ext uri="{FF2B5EF4-FFF2-40B4-BE49-F238E27FC236}">
                  <a16:creationId xmlns:a16="http://schemas.microsoft.com/office/drawing/2014/main" xmlns="" id="{AF113835-E0ED-6F14-2DCE-F25C84226A3C}"/>
                </a:ext>
              </a:extLst>
            </p:cNvPr>
            <p:cNvSpPr/>
            <p:nvPr/>
          </p:nvSpPr>
          <p:spPr>
            <a:xfrm>
              <a:off x="2252500" y="4720650"/>
              <a:ext cx="748150" cy="410075"/>
            </a:xfrm>
            <a:custGeom>
              <a:avLst/>
              <a:gdLst/>
              <a:ahLst/>
              <a:cxnLst/>
              <a:rect l="l" t="t" r="r" b="b"/>
              <a:pathLst>
                <a:path w="29926" h="16403" extrusionOk="0">
                  <a:moveTo>
                    <a:pt x="20672" y="0"/>
                  </a:moveTo>
                  <a:cubicBezTo>
                    <a:pt x="20059" y="0"/>
                    <a:pt x="18425" y="333"/>
                    <a:pt x="16463" y="788"/>
                  </a:cubicBezTo>
                  <a:cubicBezTo>
                    <a:pt x="13176" y="1552"/>
                    <a:pt x="8965" y="2663"/>
                    <a:pt x="7079" y="3140"/>
                  </a:cubicBezTo>
                  <a:cubicBezTo>
                    <a:pt x="5124" y="3636"/>
                    <a:pt x="2096" y="5258"/>
                    <a:pt x="1" y="6467"/>
                  </a:cubicBezTo>
                  <a:lnTo>
                    <a:pt x="1" y="16402"/>
                  </a:lnTo>
                  <a:lnTo>
                    <a:pt x="5918" y="12814"/>
                  </a:lnTo>
                  <a:lnTo>
                    <a:pt x="16454" y="12126"/>
                  </a:lnTo>
                  <a:cubicBezTo>
                    <a:pt x="16458" y="12126"/>
                    <a:pt x="16461" y="12126"/>
                    <a:pt x="16466" y="12124"/>
                  </a:cubicBezTo>
                  <a:lnTo>
                    <a:pt x="16996" y="12091"/>
                  </a:lnTo>
                  <a:cubicBezTo>
                    <a:pt x="16996" y="12091"/>
                    <a:pt x="24397" y="11654"/>
                    <a:pt x="24978" y="11365"/>
                  </a:cubicBezTo>
                  <a:cubicBezTo>
                    <a:pt x="24983" y="11365"/>
                    <a:pt x="24988" y="11362"/>
                    <a:pt x="24993" y="11357"/>
                  </a:cubicBezTo>
                  <a:cubicBezTo>
                    <a:pt x="25625" y="10980"/>
                    <a:pt x="29865" y="5075"/>
                    <a:pt x="29865" y="5075"/>
                  </a:cubicBezTo>
                  <a:cubicBezTo>
                    <a:pt x="29877" y="5018"/>
                    <a:pt x="29884" y="4965"/>
                    <a:pt x="29886" y="4913"/>
                  </a:cubicBezTo>
                  <a:cubicBezTo>
                    <a:pt x="29925" y="4315"/>
                    <a:pt x="29454" y="4120"/>
                    <a:pt x="29453" y="4120"/>
                  </a:cubicBezTo>
                  <a:lnTo>
                    <a:pt x="29457" y="4108"/>
                  </a:lnTo>
                  <a:lnTo>
                    <a:pt x="29491" y="4006"/>
                  </a:lnTo>
                  <a:lnTo>
                    <a:pt x="29827" y="3009"/>
                  </a:lnTo>
                  <a:cubicBezTo>
                    <a:pt x="29838" y="2976"/>
                    <a:pt x="29842" y="2947"/>
                    <a:pt x="29842" y="2914"/>
                  </a:cubicBezTo>
                  <a:cubicBezTo>
                    <a:pt x="29842" y="2907"/>
                    <a:pt x="29842" y="2901"/>
                    <a:pt x="29840" y="2894"/>
                  </a:cubicBezTo>
                  <a:lnTo>
                    <a:pt x="29840" y="2892"/>
                  </a:lnTo>
                  <a:cubicBezTo>
                    <a:pt x="29830" y="2795"/>
                    <a:pt x="29772" y="2706"/>
                    <a:pt x="29681" y="2666"/>
                  </a:cubicBezTo>
                  <a:cubicBezTo>
                    <a:pt x="29672" y="2661"/>
                    <a:pt x="29662" y="2657"/>
                    <a:pt x="29651" y="2653"/>
                  </a:cubicBezTo>
                  <a:cubicBezTo>
                    <a:pt x="29462" y="2596"/>
                    <a:pt x="29277" y="2570"/>
                    <a:pt x="29096" y="2570"/>
                  </a:cubicBezTo>
                  <a:cubicBezTo>
                    <a:pt x="28295" y="2570"/>
                    <a:pt x="27583" y="3086"/>
                    <a:pt x="27033" y="3669"/>
                  </a:cubicBezTo>
                  <a:cubicBezTo>
                    <a:pt x="27007" y="3699"/>
                    <a:pt x="26981" y="3728"/>
                    <a:pt x="26954" y="3757"/>
                  </a:cubicBezTo>
                  <a:cubicBezTo>
                    <a:pt x="26718" y="4015"/>
                    <a:pt x="26517" y="4282"/>
                    <a:pt x="26355" y="4519"/>
                  </a:cubicBezTo>
                  <a:cubicBezTo>
                    <a:pt x="26312" y="4581"/>
                    <a:pt x="26273" y="4641"/>
                    <a:pt x="26235" y="4698"/>
                  </a:cubicBezTo>
                  <a:cubicBezTo>
                    <a:pt x="26018" y="5030"/>
                    <a:pt x="25898" y="5269"/>
                    <a:pt x="25898" y="5269"/>
                  </a:cubicBezTo>
                  <a:cubicBezTo>
                    <a:pt x="25893" y="5268"/>
                    <a:pt x="25888" y="5264"/>
                    <a:pt x="25884" y="5262"/>
                  </a:cubicBezTo>
                  <a:cubicBezTo>
                    <a:pt x="25816" y="5219"/>
                    <a:pt x="25750" y="5178"/>
                    <a:pt x="25681" y="5147"/>
                  </a:cubicBezTo>
                  <a:cubicBezTo>
                    <a:pt x="25678" y="5145"/>
                    <a:pt x="25676" y="5142"/>
                    <a:pt x="25672" y="5140"/>
                  </a:cubicBezTo>
                  <a:cubicBezTo>
                    <a:pt x="25360" y="4984"/>
                    <a:pt x="25049" y="4917"/>
                    <a:pt x="24747" y="4917"/>
                  </a:cubicBezTo>
                  <a:cubicBezTo>
                    <a:pt x="23014" y="4917"/>
                    <a:pt x="21543" y="7108"/>
                    <a:pt x="21543" y="7108"/>
                  </a:cubicBezTo>
                  <a:lnTo>
                    <a:pt x="21427" y="7094"/>
                  </a:lnTo>
                  <a:lnTo>
                    <a:pt x="19927" y="6920"/>
                  </a:lnTo>
                  <a:lnTo>
                    <a:pt x="16463" y="6520"/>
                  </a:lnTo>
                  <a:lnTo>
                    <a:pt x="13832" y="6215"/>
                  </a:lnTo>
                  <a:lnTo>
                    <a:pt x="13174" y="6139"/>
                  </a:lnTo>
                  <a:cubicBezTo>
                    <a:pt x="13174" y="6139"/>
                    <a:pt x="14756" y="5451"/>
                    <a:pt x="16463" y="4641"/>
                  </a:cubicBezTo>
                  <a:cubicBezTo>
                    <a:pt x="18148" y="3841"/>
                    <a:pt x="19950" y="2918"/>
                    <a:pt x="20478" y="2414"/>
                  </a:cubicBezTo>
                  <a:cubicBezTo>
                    <a:pt x="21543" y="1399"/>
                    <a:pt x="21336" y="423"/>
                    <a:pt x="20915" y="44"/>
                  </a:cubicBezTo>
                  <a:cubicBezTo>
                    <a:pt x="20881" y="14"/>
                    <a:pt x="20798" y="0"/>
                    <a:pt x="20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80;p39">
              <a:extLst>
                <a:ext uri="{FF2B5EF4-FFF2-40B4-BE49-F238E27FC236}">
                  <a16:creationId xmlns:a16="http://schemas.microsoft.com/office/drawing/2014/main" xmlns="" id="{21313050-732F-CCD2-6FFE-13F66AE88B1F}"/>
                </a:ext>
              </a:extLst>
            </p:cNvPr>
            <p:cNvSpPr/>
            <p:nvPr/>
          </p:nvSpPr>
          <p:spPr>
            <a:xfrm>
              <a:off x="2534700" y="4868700"/>
              <a:ext cx="252175" cy="29625"/>
            </a:xfrm>
            <a:custGeom>
              <a:avLst/>
              <a:gdLst/>
              <a:ahLst/>
              <a:cxnLst/>
              <a:rect l="l" t="t" r="r" b="b"/>
              <a:pathLst>
                <a:path w="10087" h="1185" fill="none" extrusionOk="0">
                  <a:moveTo>
                    <a:pt x="0" y="0"/>
                  </a:moveTo>
                  <a:lnTo>
                    <a:pt x="10086" y="118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81;p39">
              <a:extLst>
                <a:ext uri="{FF2B5EF4-FFF2-40B4-BE49-F238E27FC236}">
                  <a16:creationId xmlns:a16="http://schemas.microsoft.com/office/drawing/2014/main" xmlns="" id="{0AC11B7D-074F-6456-C35D-D60528D67FDF}"/>
                </a:ext>
              </a:extLst>
            </p:cNvPr>
            <p:cNvSpPr/>
            <p:nvPr/>
          </p:nvSpPr>
          <p:spPr>
            <a:xfrm>
              <a:off x="2635075" y="4773150"/>
              <a:ext cx="366325" cy="250975"/>
            </a:xfrm>
            <a:custGeom>
              <a:avLst/>
              <a:gdLst/>
              <a:ahLst/>
              <a:cxnLst/>
              <a:rect l="l" t="t" r="r" b="b"/>
              <a:pathLst>
                <a:path w="14653" h="10039" fill="none" extrusionOk="0">
                  <a:moveTo>
                    <a:pt x="0" y="6386"/>
                  </a:moveTo>
                  <a:lnTo>
                    <a:pt x="4886" y="6314"/>
                  </a:lnTo>
                  <a:lnTo>
                    <a:pt x="6749" y="4329"/>
                  </a:lnTo>
                  <a:cubicBezTo>
                    <a:pt x="6749" y="4329"/>
                    <a:pt x="8901" y="1851"/>
                    <a:pt x="10570" y="3181"/>
                  </a:cubicBezTo>
                  <a:cubicBezTo>
                    <a:pt x="10570" y="3181"/>
                    <a:pt x="12304" y="1"/>
                    <a:pt x="14114" y="436"/>
                  </a:cubicBezTo>
                  <a:cubicBezTo>
                    <a:pt x="14352" y="493"/>
                    <a:pt x="14653" y="718"/>
                    <a:pt x="14512" y="1040"/>
                  </a:cubicBezTo>
                  <a:lnTo>
                    <a:pt x="14150" y="2008"/>
                  </a:lnTo>
                  <a:cubicBezTo>
                    <a:pt x="14150" y="2008"/>
                    <a:pt x="14544" y="2044"/>
                    <a:pt x="14597" y="2625"/>
                  </a:cubicBezTo>
                  <a:cubicBezTo>
                    <a:pt x="14610" y="2756"/>
                    <a:pt x="14608" y="2794"/>
                    <a:pt x="14528" y="2901"/>
                  </a:cubicBezTo>
                  <a:cubicBezTo>
                    <a:pt x="13830" y="3851"/>
                    <a:pt x="9874" y="9220"/>
                    <a:pt x="9675" y="9265"/>
                  </a:cubicBezTo>
                  <a:cubicBezTo>
                    <a:pt x="9458" y="9312"/>
                    <a:pt x="1016" y="10038"/>
                    <a:pt x="1016" y="1003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2;p39">
              <a:extLst>
                <a:ext uri="{FF2B5EF4-FFF2-40B4-BE49-F238E27FC236}">
                  <a16:creationId xmlns:a16="http://schemas.microsoft.com/office/drawing/2014/main" xmlns="" id="{B161E54F-AD11-EE7F-4D7F-2D56425766D1}"/>
                </a:ext>
              </a:extLst>
            </p:cNvPr>
            <p:cNvSpPr/>
            <p:nvPr/>
          </p:nvSpPr>
          <p:spPr>
            <a:xfrm>
              <a:off x="2670725" y="4852350"/>
              <a:ext cx="229225" cy="168125"/>
            </a:xfrm>
            <a:custGeom>
              <a:avLst/>
              <a:gdLst/>
              <a:ahLst/>
              <a:cxnLst/>
              <a:rect l="l" t="t" r="r" b="b"/>
              <a:pathLst>
                <a:path w="9169" h="6725" fill="none" extrusionOk="0">
                  <a:moveTo>
                    <a:pt x="9169" y="0"/>
                  </a:moveTo>
                  <a:cubicBezTo>
                    <a:pt x="9169" y="0"/>
                    <a:pt x="5201" y="5443"/>
                    <a:pt x="4936" y="5636"/>
                  </a:cubicBezTo>
                  <a:cubicBezTo>
                    <a:pt x="4670" y="5829"/>
                    <a:pt x="1" y="6724"/>
                    <a:pt x="1" y="672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3;p39">
              <a:extLst>
                <a:ext uri="{FF2B5EF4-FFF2-40B4-BE49-F238E27FC236}">
                  <a16:creationId xmlns:a16="http://schemas.microsoft.com/office/drawing/2014/main" xmlns="" id="{907754CD-4F03-B0C2-22DE-B967143BA7A3}"/>
                </a:ext>
              </a:extLst>
            </p:cNvPr>
            <p:cNvSpPr/>
            <p:nvPr/>
          </p:nvSpPr>
          <p:spPr>
            <a:xfrm>
              <a:off x="2848525" y="4796125"/>
              <a:ext cx="140100" cy="126400"/>
            </a:xfrm>
            <a:custGeom>
              <a:avLst/>
              <a:gdLst/>
              <a:ahLst/>
              <a:cxnLst/>
              <a:rect l="l" t="t" r="r" b="b"/>
              <a:pathLst>
                <a:path w="5604" h="5056" fill="none" extrusionOk="0">
                  <a:moveTo>
                    <a:pt x="1" y="5055"/>
                  </a:moveTo>
                  <a:cubicBezTo>
                    <a:pt x="1" y="5055"/>
                    <a:pt x="3547" y="1"/>
                    <a:pt x="5604" y="10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4;p39">
              <a:extLst>
                <a:ext uri="{FF2B5EF4-FFF2-40B4-BE49-F238E27FC236}">
                  <a16:creationId xmlns:a16="http://schemas.microsoft.com/office/drawing/2014/main" xmlns="" id="{9B358D00-6DA3-A1CE-6D24-545DA098B4F8}"/>
                </a:ext>
              </a:extLst>
            </p:cNvPr>
            <p:cNvSpPr/>
            <p:nvPr/>
          </p:nvSpPr>
          <p:spPr>
            <a:xfrm>
              <a:off x="2849925" y="4858200"/>
              <a:ext cx="41900" cy="52275"/>
            </a:xfrm>
            <a:custGeom>
              <a:avLst/>
              <a:gdLst/>
              <a:ahLst/>
              <a:cxnLst/>
              <a:rect l="l" t="t" r="r" b="b"/>
              <a:pathLst>
                <a:path w="1676" h="2091" fill="none" extrusionOk="0">
                  <a:moveTo>
                    <a:pt x="1675" y="141"/>
                  </a:moveTo>
                  <a:cubicBezTo>
                    <a:pt x="1429" y="1"/>
                    <a:pt x="1114" y="7"/>
                    <a:pt x="854" y="122"/>
                  </a:cubicBezTo>
                  <a:cubicBezTo>
                    <a:pt x="594" y="236"/>
                    <a:pt x="387" y="451"/>
                    <a:pt x="241" y="695"/>
                  </a:cubicBezTo>
                  <a:cubicBezTo>
                    <a:pt x="161" y="830"/>
                    <a:pt x="98" y="978"/>
                    <a:pt x="67" y="1132"/>
                  </a:cubicBezTo>
                  <a:cubicBezTo>
                    <a:pt x="1" y="1470"/>
                    <a:pt x="104" y="1837"/>
                    <a:pt x="338" y="20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5;p39">
              <a:extLst>
                <a:ext uri="{FF2B5EF4-FFF2-40B4-BE49-F238E27FC236}">
                  <a16:creationId xmlns:a16="http://schemas.microsoft.com/office/drawing/2014/main" xmlns="" id="{C3DB5A25-7626-EEFE-2A26-B882FF569F17}"/>
                </a:ext>
              </a:extLst>
            </p:cNvPr>
            <p:cNvSpPr/>
            <p:nvPr/>
          </p:nvSpPr>
          <p:spPr>
            <a:xfrm>
              <a:off x="2952350" y="4843125"/>
              <a:ext cx="44425" cy="50950"/>
            </a:xfrm>
            <a:custGeom>
              <a:avLst/>
              <a:gdLst/>
              <a:ahLst/>
              <a:cxnLst/>
              <a:rect l="l" t="t" r="r" b="b"/>
              <a:pathLst>
                <a:path w="1777" h="2038" fill="none" extrusionOk="0">
                  <a:moveTo>
                    <a:pt x="1776" y="124"/>
                  </a:moveTo>
                  <a:cubicBezTo>
                    <a:pt x="1611" y="0"/>
                    <a:pt x="1381" y="13"/>
                    <a:pt x="1181" y="65"/>
                  </a:cubicBezTo>
                  <a:cubicBezTo>
                    <a:pt x="765" y="174"/>
                    <a:pt x="379" y="443"/>
                    <a:pt x="190" y="830"/>
                  </a:cubicBezTo>
                  <a:cubicBezTo>
                    <a:pt x="1" y="1217"/>
                    <a:pt x="39" y="1721"/>
                    <a:pt x="331" y="203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6;p39">
              <a:extLst>
                <a:ext uri="{FF2B5EF4-FFF2-40B4-BE49-F238E27FC236}">
                  <a16:creationId xmlns:a16="http://schemas.microsoft.com/office/drawing/2014/main" xmlns="" id="{28944273-1AAA-4E68-49DD-78774FFD470E}"/>
                </a:ext>
              </a:extLst>
            </p:cNvPr>
            <p:cNvSpPr/>
            <p:nvPr/>
          </p:nvSpPr>
          <p:spPr>
            <a:xfrm>
              <a:off x="2969900" y="4793450"/>
              <a:ext cx="28800" cy="25025"/>
            </a:xfrm>
            <a:custGeom>
              <a:avLst/>
              <a:gdLst/>
              <a:ahLst/>
              <a:cxnLst/>
              <a:rect l="l" t="t" r="r" b="b"/>
              <a:pathLst>
                <a:path w="1152" h="1001" fill="none" extrusionOk="0">
                  <a:moveTo>
                    <a:pt x="1" y="1001"/>
                  </a:moveTo>
                  <a:cubicBezTo>
                    <a:pt x="145" y="482"/>
                    <a:pt x="618" y="71"/>
                    <a:pt x="115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7;p39">
              <a:extLst>
                <a:ext uri="{FF2B5EF4-FFF2-40B4-BE49-F238E27FC236}">
                  <a16:creationId xmlns:a16="http://schemas.microsoft.com/office/drawing/2014/main" xmlns="" id="{90B22B7C-6798-8880-62D6-BA25CFE9DDB7}"/>
                </a:ext>
              </a:extLst>
            </p:cNvPr>
            <p:cNvSpPr/>
            <p:nvPr/>
          </p:nvSpPr>
          <p:spPr>
            <a:xfrm>
              <a:off x="2555250" y="4855750"/>
              <a:ext cx="211650" cy="66775"/>
            </a:xfrm>
            <a:custGeom>
              <a:avLst/>
              <a:gdLst/>
              <a:ahLst/>
              <a:cxnLst/>
              <a:rect l="l" t="t" r="r" b="b"/>
              <a:pathLst>
                <a:path w="8466" h="2671" extrusionOk="0">
                  <a:moveTo>
                    <a:pt x="4357" y="0"/>
                  </a:moveTo>
                  <a:cubicBezTo>
                    <a:pt x="4246" y="0"/>
                    <a:pt x="4132" y="3"/>
                    <a:pt x="4015" y="10"/>
                  </a:cubicBezTo>
                  <a:cubicBezTo>
                    <a:pt x="1349" y="162"/>
                    <a:pt x="0" y="2670"/>
                    <a:pt x="0" y="2670"/>
                  </a:cubicBezTo>
                  <a:lnTo>
                    <a:pt x="8466" y="2526"/>
                  </a:lnTo>
                  <a:cubicBezTo>
                    <a:pt x="8466" y="2526"/>
                    <a:pt x="7474" y="0"/>
                    <a:pt x="4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8;p39">
              <a:extLst>
                <a:ext uri="{FF2B5EF4-FFF2-40B4-BE49-F238E27FC236}">
                  <a16:creationId xmlns:a16="http://schemas.microsoft.com/office/drawing/2014/main" xmlns="" id="{A973E21C-51FD-8C77-83C9-F23CD5E9567D}"/>
                </a:ext>
              </a:extLst>
            </p:cNvPr>
            <p:cNvSpPr/>
            <p:nvPr/>
          </p:nvSpPr>
          <p:spPr>
            <a:xfrm>
              <a:off x="2664100" y="4560875"/>
              <a:ext cx="25" cy="326575"/>
            </a:xfrm>
            <a:custGeom>
              <a:avLst/>
              <a:gdLst/>
              <a:ahLst/>
              <a:cxnLst/>
              <a:rect l="l" t="t" r="r" b="b"/>
              <a:pathLst>
                <a:path w="1" h="13063" fill="none" extrusionOk="0">
                  <a:moveTo>
                    <a:pt x="1" y="13062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9;p39">
              <a:extLst>
                <a:ext uri="{FF2B5EF4-FFF2-40B4-BE49-F238E27FC236}">
                  <a16:creationId xmlns:a16="http://schemas.microsoft.com/office/drawing/2014/main" xmlns="" id="{395740AF-C850-C3CE-3F7A-0266948C9B04}"/>
                </a:ext>
              </a:extLst>
            </p:cNvPr>
            <p:cNvSpPr/>
            <p:nvPr/>
          </p:nvSpPr>
          <p:spPr>
            <a:xfrm>
              <a:off x="2452225" y="4639300"/>
              <a:ext cx="118150" cy="98250"/>
            </a:xfrm>
            <a:custGeom>
              <a:avLst/>
              <a:gdLst/>
              <a:ahLst/>
              <a:cxnLst/>
              <a:rect l="l" t="t" r="r" b="b"/>
              <a:pathLst>
                <a:path w="4726" h="3930" extrusionOk="0">
                  <a:moveTo>
                    <a:pt x="608" y="0"/>
                  </a:moveTo>
                  <a:cubicBezTo>
                    <a:pt x="457" y="0"/>
                    <a:pt x="306" y="5"/>
                    <a:pt x="157" y="15"/>
                  </a:cubicBezTo>
                  <a:cubicBezTo>
                    <a:pt x="1" y="1111"/>
                    <a:pt x="362" y="2307"/>
                    <a:pt x="1216" y="3013"/>
                  </a:cubicBezTo>
                  <a:cubicBezTo>
                    <a:pt x="2117" y="3759"/>
                    <a:pt x="3372" y="3861"/>
                    <a:pt x="4541" y="3929"/>
                  </a:cubicBezTo>
                  <a:cubicBezTo>
                    <a:pt x="4726" y="2809"/>
                    <a:pt x="4198" y="1635"/>
                    <a:pt x="3352" y="878"/>
                  </a:cubicBezTo>
                  <a:cubicBezTo>
                    <a:pt x="2618" y="220"/>
                    <a:pt x="1604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90;p39">
              <a:extLst>
                <a:ext uri="{FF2B5EF4-FFF2-40B4-BE49-F238E27FC236}">
                  <a16:creationId xmlns:a16="http://schemas.microsoft.com/office/drawing/2014/main" xmlns="" id="{FF94F48D-A01A-D960-A3F4-20C3FA389B86}"/>
                </a:ext>
              </a:extLst>
            </p:cNvPr>
            <p:cNvSpPr/>
            <p:nvPr/>
          </p:nvSpPr>
          <p:spPr>
            <a:xfrm>
              <a:off x="2828050" y="4643200"/>
              <a:ext cx="89675" cy="134075"/>
            </a:xfrm>
            <a:custGeom>
              <a:avLst/>
              <a:gdLst/>
              <a:ahLst/>
              <a:cxnLst/>
              <a:rect l="l" t="t" r="r" b="b"/>
              <a:pathLst>
                <a:path w="3587" h="5363" extrusionOk="0">
                  <a:moveTo>
                    <a:pt x="2977" y="0"/>
                  </a:moveTo>
                  <a:cubicBezTo>
                    <a:pt x="1886" y="183"/>
                    <a:pt x="854" y="889"/>
                    <a:pt x="439" y="1916"/>
                  </a:cubicBezTo>
                  <a:cubicBezTo>
                    <a:pt x="1" y="3001"/>
                    <a:pt x="283" y="4228"/>
                    <a:pt x="570" y="5362"/>
                  </a:cubicBezTo>
                  <a:cubicBezTo>
                    <a:pt x="1694" y="5200"/>
                    <a:pt x="2654" y="4343"/>
                    <a:pt x="3120" y="3307"/>
                  </a:cubicBezTo>
                  <a:cubicBezTo>
                    <a:pt x="3587" y="2272"/>
                    <a:pt x="3387" y="1059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91;p39">
              <a:extLst>
                <a:ext uri="{FF2B5EF4-FFF2-40B4-BE49-F238E27FC236}">
                  <a16:creationId xmlns:a16="http://schemas.microsoft.com/office/drawing/2014/main" xmlns="" id="{4C86A6E9-39DE-5B2B-2822-240C40DE81C0}"/>
                </a:ext>
              </a:extLst>
            </p:cNvPr>
            <p:cNvSpPr/>
            <p:nvPr/>
          </p:nvSpPr>
          <p:spPr>
            <a:xfrm>
              <a:off x="2635825" y="4518250"/>
              <a:ext cx="64100" cy="64075"/>
            </a:xfrm>
            <a:custGeom>
              <a:avLst/>
              <a:gdLst/>
              <a:ahLst/>
              <a:cxnLst/>
              <a:rect l="l" t="t" r="r" b="b"/>
              <a:pathLst>
                <a:path w="2564" h="2563" extrusionOk="0">
                  <a:moveTo>
                    <a:pt x="1282" y="1"/>
                  </a:moveTo>
                  <a:cubicBezTo>
                    <a:pt x="575" y="1"/>
                    <a:pt x="1" y="574"/>
                    <a:pt x="1" y="1281"/>
                  </a:cubicBezTo>
                  <a:cubicBezTo>
                    <a:pt x="1" y="1989"/>
                    <a:pt x="575" y="2563"/>
                    <a:pt x="1282" y="2563"/>
                  </a:cubicBezTo>
                  <a:cubicBezTo>
                    <a:pt x="1989" y="2563"/>
                    <a:pt x="2563" y="1989"/>
                    <a:pt x="2563" y="1281"/>
                  </a:cubicBezTo>
                  <a:cubicBezTo>
                    <a:pt x="2563" y="574"/>
                    <a:pt x="1989" y="1"/>
                    <a:pt x="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2;p39">
              <a:extLst>
                <a:ext uri="{FF2B5EF4-FFF2-40B4-BE49-F238E27FC236}">
                  <a16:creationId xmlns:a16="http://schemas.microsoft.com/office/drawing/2014/main" xmlns="" id="{4F0B7BE9-F290-5716-311E-1AE3E7D10B86}"/>
                </a:ext>
              </a:extLst>
            </p:cNvPr>
            <p:cNvSpPr/>
            <p:nvPr/>
          </p:nvSpPr>
          <p:spPr>
            <a:xfrm>
              <a:off x="2640700" y="4435175"/>
              <a:ext cx="64100" cy="64075"/>
            </a:xfrm>
            <a:custGeom>
              <a:avLst/>
              <a:gdLst/>
              <a:ahLst/>
              <a:cxnLst/>
              <a:rect l="l" t="t" r="r" b="b"/>
              <a:pathLst>
                <a:path w="2564" h="2563" extrusionOk="0">
                  <a:moveTo>
                    <a:pt x="1282" y="1"/>
                  </a:moveTo>
                  <a:cubicBezTo>
                    <a:pt x="574" y="1"/>
                    <a:pt x="0" y="574"/>
                    <a:pt x="0" y="1282"/>
                  </a:cubicBezTo>
                  <a:cubicBezTo>
                    <a:pt x="0" y="1989"/>
                    <a:pt x="574" y="2563"/>
                    <a:pt x="1282" y="2563"/>
                  </a:cubicBezTo>
                  <a:cubicBezTo>
                    <a:pt x="1990" y="2563"/>
                    <a:pt x="2564" y="1989"/>
                    <a:pt x="2564" y="1282"/>
                  </a:cubicBezTo>
                  <a:cubicBezTo>
                    <a:pt x="2564" y="574"/>
                    <a:pt x="1990" y="1"/>
                    <a:pt x="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3;p39">
              <a:extLst>
                <a:ext uri="{FF2B5EF4-FFF2-40B4-BE49-F238E27FC236}">
                  <a16:creationId xmlns:a16="http://schemas.microsoft.com/office/drawing/2014/main" xmlns="" id="{2B3D0ADF-70BD-47D9-F58B-AA56E70383BF}"/>
                </a:ext>
              </a:extLst>
            </p:cNvPr>
            <p:cNvSpPr/>
            <p:nvPr/>
          </p:nvSpPr>
          <p:spPr>
            <a:xfrm>
              <a:off x="2573425" y="4477750"/>
              <a:ext cx="65475" cy="65500"/>
            </a:xfrm>
            <a:custGeom>
              <a:avLst/>
              <a:gdLst/>
              <a:ahLst/>
              <a:cxnLst/>
              <a:rect l="l" t="t" r="r" b="b"/>
              <a:pathLst>
                <a:path w="2619" h="2620" extrusionOk="0">
                  <a:moveTo>
                    <a:pt x="1309" y="1"/>
                  </a:moveTo>
                  <a:cubicBezTo>
                    <a:pt x="587" y="1"/>
                    <a:pt x="0" y="587"/>
                    <a:pt x="0" y="1310"/>
                  </a:cubicBezTo>
                  <a:cubicBezTo>
                    <a:pt x="0" y="2033"/>
                    <a:pt x="587" y="2619"/>
                    <a:pt x="1309" y="2619"/>
                  </a:cubicBezTo>
                  <a:cubicBezTo>
                    <a:pt x="2032" y="2619"/>
                    <a:pt x="2618" y="2033"/>
                    <a:pt x="2618" y="1310"/>
                  </a:cubicBezTo>
                  <a:cubicBezTo>
                    <a:pt x="2618" y="587"/>
                    <a:pt x="2032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4;p39">
              <a:extLst>
                <a:ext uri="{FF2B5EF4-FFF2-40B4-BE49-F238E27FC236}">
                  <a16:creationId xmlns:a16="http://schemas.microsoft.com/office/drawing/2014/main" xmlns="" id="{3B2F1517-3825-E5DB-7F23-E7F17C22C7F5}"/>
                </a:ext>
              </a:extLst>
            </p:cNvPr>
            <p:cNvSpPr/>
            <p:nvPr/>
          </p:nvSpPr>
          <p:spPr>
            <a:xfrm>
              <a:off x="2699900" y="4479150"/>
              <a:ext cx="64075" cy="64100"/>
            </a:xfrm>
            <a:custGeom>
              <a:avLst/>
              <a:gdLst/>
              <a:ahLst/>
              <a:cxnLst/>
              <a:rect l="l" t="t" r="r" b="b"/>
              <a:pathLst>
                <a:path w="2563" h="2564" extrusionOk="0">
                  <a:moveTo>
                    <a:pt x="1281" y="1"/>
                  </a:moveTo>
                  <a:cubicBezTo>
                    <a:pt x="574" y="1"/>
                    <a:pt x="0" y="575"/>
                    <a:pt x="0" y="1281"/>
                  </a:cubicBezTo>
                  <a:cubicBezTo>
                    <a:pt x="0" y="1989"/>
                    <a:pt x="574" y="2563"/>
                    <a:pt x="1281" y="2563"/>
                  </a:cubicBezTo>
                  <a:cubicBezTo>
                    <a:pt x="1989" y="2563"/>
                    <a:pt x="2562" y="1989"/>
                    <a:pt x="2562" y="1281"/>
                  </a:cubicBezTo>
                  <a:cubicBezTo>
                    <a:pt x="2562" y="575"/>
                    <a:pt x="1989" y="1"/>
                    <a:pt x="1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5;p39">
              <a:extLst>
                <a:ext uri="{FF2B5EF4-FFF2-40B4-BE49-F238E27FC236}">
                  <a16:creationId xmlns:a16="http://schemas.microsoft.com/office/drawing/2014/main" xmlns="" id="{6E267C42-BA01-5C6E-687A-004C15AA770B}"/>
                </a:ext>
              </a:extLst>
            </p:cNvPr>
            <p:cNvSpPr/>
            <p:nvPr/>
          </p:nvSpPr>
          <p:spPr>
            <a:xfrm>
              <a:off x="2577275" y="4401375"/>
              <a:ext cx="64775" cy="64775"/>
            </a:xfrm>
            <a:custGeom>
              <a:avLst/>
              <a:gdLst/>
              <a:ahLst/>
              <a:cxnLst/>
              <a:rect l="l" t="t" r="r" b="b"/>
              <a:pathLst>
                <a:path w="2591" h="2591" extrusionOk="0">
                  <a:moveTo>
                    <a:pt x="1295" y="0"/>
                  </a:moveTo>
                  <a:cubicBezTo>
                    <a:pt x="580" y="0"/>
                    <a:pt x="1" y="580"/>
                    <a:pt x="1" y="1296"/>
                  </a:cubicBezTo>
                  <a:cubicBezTo>
                    <a:pt x="1" y="2011"/>
                    <a:pt x="580" y="2591"/>
                    <a:pt x="1295" y="2591"/>
                  </a:cubicBezTo>
                  <a:cubicBezTo>
                    <a:pt x="2010" y="2591"/>
                    <a:pt x="2590" y="2011"/>
                    <a:pt x="2590" y="1296"/>
                  </a:cubicBezTo>
                  <a:cubicBezTo>
                    <a:pt x="2590" y="580"/>
                    <a:pt x="2010" y="0"/>
                    <a:pt x="1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6;p39">
              <a:extLst>
                <a:ext uri="{FF2B5EF4-FFF2-40B4-BE49-F238E27FC236}">
                  <a16:creationId xmlns:a16="http://schemas.microsoft.com/office/drawing/2014/main" xmlns="" id="{DC4316FB-6E15-86C7-6660-2745375C7206}"/>
                </a:ext>
              </a:extLst>
            </p:cNvPr>
            <p:cNvSpPr/>
            <p:nvPr/>
          </p:nvSpPr>
          <p:spPr>
            <a:xfrm>
              <a:off x="2643650" y="4363525"/>
              <a:ext cx="64775" cy="64750"/>
            </a:xfrm>
            <a:custGeom>
              <a:avLst/>
              <a:gdLst/>
              <a:ahLst/>
              <a:cxnLst/>
              <a:rect l="l" t="t" r="r" b="b"/>
              <a:pathLst>
                <a:path w="2591" h="2590" extrusionOk="0">
                  <a:moveTo>
                    <a:pt x="1296" y="0"/>
                  </a:moveTo>
                  <a:cubicBezTo>
                    <a:pt x="581" y="0"/>
                    <a:pt x="1" y="580"/>
                    <a:pt x="1" y="1295"/>
                  </a:cubicBezTo>
                  <a:cubicBezTo>
                    <a:pt x="1" y="2010"/>
                    <a:pt x="581" y="2590"/>
                    <a:pt x="1296" y="2590"/>
                  </a:cubicBezTo>
                  <a:cubicBezTo>
                    <a:pt x="2011" y="2590"/>
                    <a:pt x="2590" y="2010"/>
                    <a:pt x="2590" y="1295"/>
                  </a:cubicBezTo>
                  <a:cubicBezTo>
                    <a:pt x="2590" y="580"/>
                    <a:pt x="2011" y="0"/>
                    <a:pt x="1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7;p39">
              <a:extLst>
                <a:ext uri="{FF2B5EF4-FFF2-40B4-BE49-F238E27FC236}">
                  <a16:creationId xmlns:a16="http://schemas.microsoft.com/office/drawing/2014/main" xmlns="" id="{49CAE9CD-9FE2-1893-7B5D-4CC9441FC194}"/>
                </a:ext>
              </a:extLst>
            </p:cNvPr>
            <p:cNvSpPr/>
            <p:nvPr/>
          </p:nvSpPr>
          <p:spPr>
            <a:xfrm>
              <a:off x="2710625" y="4399725"/>
              <a:ext cx="64750" cy="64775"/>
            </a:xfrm>
            <a:custGeom>
              <a:avLst/>
              <a:gdLst/>
              <a:ahLst/>
              <a:cxnLst/>
              <a:rect l="l" t="t" r="r" b="b"/>
              <a:pathLst>
                <a:path w="2590" h="2591" extrusionOk="0">
                  <a:moveTo>
                    <a:pt x="1294" y="1"/>
                  </a:moveTo>
                  <a:cubicBezTo>
                    <a:pt x="579" y="1"/>
                    <a:pt x="0" y="581"/>
                    <a:pt x="0" y="1296"/>
                  </a:cubicBezTo>
                  <a:cubicBezTo>
                    <a:pt x="0" y="2010"/>
                    <a:pt x="579" y="2590"/>
                    <a:pt x="1294" y="2590"/>
                  </a:cubicBezTo>
                  <a:cubicBezTo>
                    <a:pt x="2010" y="2590"/>
                    <a:pt x="2590" y="2010"/>
                    <a:pt x="2590" y="1296"/>
                  </a:cubicBezTo>
                  <a:cubicBezTo>
                    <a:pt x="2590" y="581"/>
                    <a:pt x="2010" y="1"/>
                    <a:pt x="1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8;p39">
              <a:extLst>
                <a:ext uri="{FF2B5EF4-FFF2-40B4-BE49-F238E27FC236}">
                  <a16:creationId xmlns:a16="http://schemas.microsoft.com/office/drawing/2014/main" xmlns="" id="{ED273FFD-2C42-8654-EFD9-9DE1DB52D76B}"/>
                </a:ext>
              </a:extLst>
            </p:cNvPr>
            <p:cNvSpPr/>
            <p:nvPr/>
          </p:nvSpPr>
          <p:spPr>
            <a:xfrm>
              <a:off x="2848775" y="4431750"/>
              <a:ext cx="74900" cy="74900"/>
            </a:xfrm>
            <a:custGeom>
              <a:avLst/>
              <a:gdLst/>
              <a:ahLst/>
              <a:cxnLst/>
              <a:rect l="l" t="t" r="r" b="b"/>
              <a:pathLst>
                <a:path w="2996" h="2996" extrusionOk="0">
                  <a:moveTo>
                    <a:pt x="1498" y="0"/>
                  </a:moveTo>
                  <a:lnTo>
                    <a:pt x="1135" y="1135"/>
                  </a:lnTo>
                  <a:lnTo>
                    <a:pt x="0" y="1497"/>
                  </a:lnTo>
                  <a:lnTo>
                    <a:pt x="1135" y="1861"/>
                  </a:lnTo>
                  <a:lnTo>
                    <a:pt x="1498" y="2996"/>
                  </a:lnTo>
                  <a:lnTo>
                    <a:pt x="1861" y="1861"/>
                  </a:lnTo>
                  <a:lnTo>
                    <a:pt x="2995" y="1497"/>
                  </a:lnTo>
                  <a:lnTo>
                    <a:pt x="1861" y="113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9;p39">
              <a:extLst>
                <a:ext uri="{FF2B5EF4-FFF2-40B4-BE49-F238E27FC236}">
                  <a16:creationId xmlns:a16="http://schemas.microsoft.com/office/drawing/2014/main" xmlns="" id="{B42C62F0-5F9B-A7D6-6E44-8112CB1C7151}"/>
                </a:ext>
              </a:extLst>
            </p:cNvPr>
            <p:cNvSpPr/>
            <p:nvPr/>
          </p:nvSpPr>
          <p:spPr>
            <a:xfrm>
              <a:off x="2949175" y="5021925"/>
              <a:ext cx="74875" cy="74900"/>
            </a:xfrm>
            <a:custGeom>
              <a:avLst/>
              <a:gdLst/>
              <a:ahLst/>
              <a:cxnLst/>
              <a:rect l="l" t="t" r="r" b="b"/>
              <a:pathLst>
                <a:path w="2995" h="2996" extrusionOk="0">
                  <a:moveTo>
                    <a:pt x="1497" y="0"/>
                  </a:moveTo>
                  <a:lnTo>
                    <a:pt x="1135" y="1135"/>
                  </a:lnTo>
                  <a:lnTo>
                    <a:pt x="0" y="1498"/>
                  </a:lnTo>
                  <a:lnTo>
                    <a:pt x="1135" y="1861"/>
                  </a:lnTo>
                  <a:lnTo>
                    <a:pt x="1497" y="2996"/>
                  </a:lnTo>
                  <a:lnTo>
                    <a:pt x="1860" y="1861"/>
                  </a:lnTo>
                  <a:lnTo>
                    <a:pt x="2994" y="1498"/>
                  </a:lnTo>
                  <a:lnTo>
                    <a:pt x="1860" y="1135"/>
                  </a:lnTo>
                  <a:lnTo>
                    <a:pt x="14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00;p39">
              <a:extLst>
                <a:ext uri="{FF2B5EF4-FFF2-40B4-BE49-F238E27FC236}">
                  <a16:creationId xmlns:a16="http://schemas.microsoft.com/office/drawing/2014/main" xmlns="" id="{696387FA-4B50-E1C8-BAEA-8EC5BCD2C4CA}"/>
                </a:ext>
              </a:extLst>
            </p:cNvPr>
            <p:cNvSpPr/>
            <p:nvPr/>
          </p:nvSpPr>
          <p:spPr>
            <a:xfrm>
              <a:off x="2350500" y="5021925"/>
              <a:ext cx="74925" cy="74900"/>
            </a:xfrm>
            <a:custGeom>
              <a:avLst/>
              <a:gdLst/>
              <a:ahLst/>
              <a:cxnLst/>
              <a:rect l="l" t="t" r="r" b="b"/>
              <a:pathLst>
                <a:path w="2997" h="2996" extrusionOk="0">
                  <a:moveTo>
                    <a:pt x="1498" y="0"/>
                  </a:moveTo>
                  <a:lnTo>
                    <a:pt x="1136" y="1135"/>
                  </a:lnTo>
                  <a:lnTo>
                    <a:pt x="1" y="1498"/>
                  </a:lnTo>
                  <a:lnTo>
                    <a:pt x="1136" y="1861"/>
                  </a:lnTo>
                  <a:lnTo>
                    <a:pt x="1498" y="2996"/>
                  </a:lnTo>
                  <a:lnTo>
                    <a:pt x="1861" y="1861"/>
                  </a:lnTo>
                  <a:lnTo>
                    <a:pt x="2996" y="1498"/>
                  </a:lnTo>
                  <a:lnTo>
                    <a:pt x="1861" y="113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01;p39">
              <a:extLst>
                <a:ext uri="{FF2B5EF4-FFF2-40B4-BE49-F238E27FC236}">
                  <a16:creationId xmlns:a16="http://schemas.microsoft.com/office/drawing/2014/main" xmlns="" id="{9BFFAF19-9AD4-2C7C-0202-378E67876BEC}"/>
                </a:ext>
              </a:extLst>
            </p:cNvPr>
            <p:cNvSpPr/>
            <p:nvPr/>
          </p:nvSpPr>
          <p:spPr>
            <a:xfrm>
              <a:off x="2675825" y="4264850"/>
              <a:ext cx="74925" cy="74900"/>
            </a:xfrm>
            <a:custGeom>
              <a:avLst/>
              <a:gdLst/>
              <a:ahLst/>
              <a:cxnLst/>
              <a:rect l="l" t="t" r="r" b="b"/>
              <a:pathLst>
                <a:path w="2997" h="2996" extrusionOk="0">
                  <a:moveTo>
                    <a:pt x="1499" y="1"/>
                  </a:moveTo>
                  <a:lnTo>
                    <a:pt x="1135" y="1136"/>
                  </a:lnTo>
                  <a:lnTo>
                    <a:pt x="1" y="1498"/>
                  </a:lnTo>
                  <a:lnTo>
                    <a:pt x="1135" y="1860"/>
                  </a:lnTo>
                  <a:lnTo>
                    <a:pt x="1499" y="2995"/>
                  </a:lnTo>
                  <a:lnTo>
                    <a:pt x="1861" y="1860"/>
                  </a:lnTo>
                  <a:lnTo>
                    <a:pt x="2996" y="1498"/>
                  </a:lnTo>
                  <a:lnTo>
                    <a:pt x="1861" y="1136"/>
                  </a:lnTo>
                  <a:lnTo>
                    <a:pt x="14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02;p39">
              <a:extLst>
                <a:ext uri="{FF2B5EF4-FFF2-40B4-BE49-F238E27FC236}">
                  <a16:creationId xmlns:a16="http://schemas.microsoft.com/office/drawing/2014/main" xmlns="" id="{47FEB8D7-F5AE-712D-5A44-A1C8B0F41A73}"/>
                </a:ext>
              </a:extLst>
            </p:cNvPr>
            <p:cNvSpPr/>
            <p:nvPr/>
          </p:nvSpPr>
          <p:spPr>
            <a:xfrm>
              <a:off x="2535550" y="4651850"/>
              <a:ext cx="74900" cy="74925"/>
            </a:xfrm>
            <a:custGeom>
              <a:avLst/>
              <a:gdLst/>
              <a:ahLst/>
              <a:cxnLst/>
              <a:rect l="l" t="t" r="r" b="b"/>
              <a:pathLst>
                <a:path w="2996" h="2997" extrusionOk="0">
                  <a:moveTo>
                    <a:pt x="1498" y="1"/>
                  </a:moveTo>
                  <a:lnTo>
                    <a:pt x="1135" y="1136"/>
                  </a:lnTo>
                  <a:lnTo>
                    <a:pt x="0" y="1498"/>
                  </a:lnTo>
                  <a:lnTo>
                    <a:pt x="1135" y="1861"/>
                  </a:lnTo>
                  <a:lnTo>
                    <a:pt x="1498" y="2996"/>
                  </a:lnTo>
                  <a:lnTo>
                    <a:pt x="1861" y="1861"/>
                  </a:lnTo>
                  <a:lnTo>
                    <a:pt x="2996" y="1498"/>
                  </a:lnTo>
                  <a:lnTo>
                    <a:pt x="1861" y="1136"/>
                  </a:lnTo>
                  <a:lnTo>
                    <a:pt x="1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03;p39">
              <a:extLst>
                <a:ext uri="{FF2B5EF4-FFF2-40B4-BE49-F238E27FC236}">
                  <a16:creationId xmlns:a16="http://schemas.microsoft.com/office/drawing/2014/main" xmlns="" id="{560A7770-34F2-CA94-B515-BE6D4F88E341}"/>
                </a:ext>
              </a:extLst>
            </p:cNvPr>
            <p:cNvSpPr/>
            <p:nvPr/>
          </p:nvSpPr>
          <p:spPr>
            <a:xfrm>
              <a:off x="2414625" y="4377325"/>
              <a:ext cx="74875" cy="74900"/>
            </a:xfrm>
            <a:custGeom>
              <a:avLst/>
              <a:gdLst/>
              <a:ahLst/>
              <a:cxnLst/>
              <a:rect l="l" t="t" r="r" b="b"/>
              <a:pathLst>
                <a:path w="2995" h="2996" extrusionOk="0">
                  <a:moveTo>
                    <a:pt x="1497" y="1"/>
                  </a:moveTo>
                  <a:lnTo>
                    <a:pt x="1135" y="1135"/>
                  </a:lnTo>
                  <a:lnTo>
                    <a:pt x="0" y="1498"/>
                  </a:lnTo>
                  <a:lnTo>
                    <a:pt x="1135" y="1860"/>
                  </a:lnTo>
                  <a:lnTo>
                    <a:pt x="1497" y="2995"/>
                  </a:lnTo>
                  <a:lnTo>
                    <a:pt x="1860" y="1860"/>
                  </a:lnTo>
                  <a:lnTo>
                    <a:pt x="2994" y="1498"/>
                  </a:lnTo>
                  <a:lnTo>
                    <a:pt x="1860" y="1135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04;p39">
              <a:extLst>
                <a:ext uri="{FF2B5EF4-FFF2-40B4-BE49-F238E27FC236}">
                  <a16:creationId xmlns:a16="http://schemas.microsoft.com/office/drawing/2014/main" xmlns="" id="{4664258B-D06F-E416-D8CB-37CD728BD678}"/>
                </a:ext>
              </a:extLst>
            </p:cNvPr>
            <p:cNvSpPr/>
            <p:nvPr/>
          </p:nvSpPr>
          <p:spPr>
            <a:xfrm>
              <a:off x="2515700" y="5077925"/>
              <a:ext cx="40975" cy="55625"/>
            </a:xfrm>
            <a:custGeom>
              <a:avLst/>
              <a:gdLst/>
              <a:ahLst/>
              <a:cxnLst/>
              <a:rect l="l" t="t" r="r" b="b"/>
              <a:pathLst>
                <a:path w="1639" h="2225" extrusionOk="0">
                  <a:moveTo>
                    <a:pt x="211" y="0"/>
                  </a:moveTo>
                  <a:cubicBezTo>
                    <a:pt x="44" y="0"/>
                    <a:pt x="1" y="55"/>
                    <a:pt x="1" y="152"/>
                  </a:cubicBezTo>
                  <a:cubicBezTo>
                    <a:pt x="1" y="212"/>
                    <a:pt x="22" y="262"/>
                    <a:pt x="22" y="314"/>
                  </a:cubicBezTo>
                  <a:cubicBezTo>
                    <a:pt x="39" y="1614"/>
                    <a:pt x="40" y="1702"/>
                    <a:pt x="40" y="1793"/>
                  </a:cubicBezTo>
                  <a:cubicBezTo>
                    <a:pt x="40" y="1899"/>
                    <a:pt x="30" y="1989"/>
                    <a:pt x="30" y="2082"/>
                  </a:cubicBezTo>
                  <a:cubicBezTo>
                    <a:pt x="30" y="2177"/>
                    <a:pt x="62" y="2225"/>
                    <a:pt x="209" y="2225"/>
                  </a:cubicBezTo>
                  <a:cubicBezTo>
                    <a:pt x="341" y="2225"/>
                    <a:pt x="373" y="2165"/>
                    <a:pt x="373" y="2082"/>
                  </a:cubicBezTo>
                  <a:cubicBezTo>
                    <a:pt x="373" y="2015"/>
                    <a:pt x="369" y="1975"/>
                    <a:pt x="364" y="1926"/>
                  </a:cubicBezTo>
                  <a:cubicBezTo>
                    <a:pt x="354" y="1820"/>
                    <a:pt x="338" y="1633"/>
                    <a:pt x="331" y="1037"/>
                  </a:cubicBezTo>
                  <a:cubicBezTo>
                    <a:pt x="541" y="1032"/>
                    <a:pt x="898" y="1023"/>
                    <a:pt x="1163" y="1023"/>
                  </a:cubicBezTo>
                  <a:cubicBezTo>
                    <a:pt x="1209" y="1023"/>
                    <a:pt x="1252" y="1024"/>
                    <a:pt x="1292" y="1024"/>
                  </a:cubicBezTo>
                  <a:cubicBezTo>
                    <a:pt x="1293" y="1308"/>
                    <a:pt x="1306" y="1549"/>
                    <a:pt x="1306" y="1792"/>
                  </a:cubicBezTo>
                  <a:cubicBezTo>
                    <a:pt x="1306" y="1892"/>
                    <a:pt x="1284" y="1985"/>
                    <a:pt x="1284" y="2081"/>
                  </a:cubicBezTo>
                  <a:cubicBezTo>
                    <a:pt x="1284" y="2175"/>
                    <a:pt x="1327" y="2225"/>
                    <a:pt x="1474" y="2225"/>
                  </a:cubicBezTo>
                  <a:cubicBezTo>
                    <a:pt x="1603" y="2225"/>
                    <a:pt x="1638" y="2163"/>
                    <a:pt x="1638" y="2081"/>
                  </a:cubicBezTo>
                  <a:cubicBezTo>
                    <a:pt x="1638" y="2047"/>
                    <a:pt x="1634" y="2019"/>
                    <a:pt x="1629" y="1988"/>
                  </a:cubicBezTo>
                  <a:cubicBezTo>
                    <a:pt x="1616" y="1914"/>
                    <a:pt x="1597" y="1788"/>
                    <a:pt x="1597" y="1414"/>
                  </a:cubicBezTo>
                  <a:cubicBezTo>
                    <a:pt x="1597" y="1091"/>
                    <a:pt x="1595" y="838"/>
                    <a:pt x="1595" y="585"/>
                  </a:cubicBezTo>
                  <a:cubicBezTo>
                    <a:pt x="1598" y="429"/>
                    <a:pt x="1611" y="289"/>
                    <a:pt x="1611" y="148"/>
                  </a:cubicBezTo>
                  <a:cubicBezTo>
                    <a:pt x="1611" y="93"/>
                    <a:pt x="1579" y="0"/>
                    <a:pt x="1488" y="0"/>
                  </a:cubicBezTo>
                  <a:cubicBezTo>
                    <a:pt x="1320" y="0"/>
                    <a:pt x="1278" y="55"/>
                    <a:pt x="1278" y="152"/>
                  </a:cubicBezTo>
                  <a:cubicBezTo>
                    <a:pt x="1278" y="208"/>
                    <a:pt x="1294" y="261"/>
                    <a:pt x="1294" y="314"/>
                  </a:cubicBezTo>
                  <a:cubicBezTo>
                    <a:pt x="1294" y="563"/>
                    <a:pt x="1294" y="651"/>
                    <a:pt x="1293" y="723"/>
                  </a:cubicBezTo>
                  <a:cubicBezTo>
                    <a:pt x="1147" y="727"/>
                    <a:pt x="1015" y="741"/>
                    <a:pt x="884" y="741"/>
                  </a:cubicBezTo>
                  <a:cubicBezTo>
                    <a:pt x="692" y="741"/>
                    <a:pt x="520" y="735"/>
                    <a:pt x="328" y="729"/>
                  </a:cubicBezTo>
                  <a:lnTo>
                    <a:pt x="328" y="422"/>
                  </a:lnTo>
                  <a:cubicBezTo>
                    <a:pt x="328" y="314"/>
                    <a:pt x="337" y="231"/>
                    <a:pt x="337" y="148"/>
                  </a:cubicBezTo>
                  <a:cubicBezTo>
                    <a:pt x="337" y="78"/>
                    <a:pt x="295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05;p39">
              <a:extLst>
                <a:ext uri="{FF2B5EF4-FFF2-40B4-BE49-F238E27FC236}">
                  <a16:creationId xmlns:a16="http://schemas.microsoft.com/office/drawing/2014/main" xmlns="" id="{D5230172-249C-92FE-D1B1-27D321E8ECE7}"/>
                </a:ext>
              </a:extLst>
            </p:cNvPr>
            <p:cNvSpPr/>
            <p:nvPr/>
          </p:nvSpPr>
          <p:spPr>
            <a:xfrm>
              <a:off x="2570375" y="5078600"/>
              <a:ext cx="34250" cy="53975"/>
            </a:xfrm>
            <a:custGeom>
              <a:avLst/>
              <a:gdLst/>
              <a:ahLst/>
              <a:cxnLst/>
              <a:rect l="l" t="t" r="r" b="b"/>
              <a:pathLst>
                <a:path w="1370" h="2159" extrusionOk="0">
                  <a:moveTo>
                    <a:pt x="1013" y="1"/>
                  </a:moveTo>
                  <a:cubicBezTo>
                    <a:pt x="996" y="1"/>
                    <a:pt x="946" y="10"/>
                    <a:pt x="913" y="14"/>
                  </a:cubicBezTo>
                  <a:lnTo>
                    <a:pt x="181" y="14"/>
                  </a:lnTo>
                  <a:cubicBezTo>
                    <a:pt x="93" y="14"/>
                    <a:pt x="1" y="15"/>
                    <a:pt x="1" y="198"/>
                  </a:cubicBezTo>
                  <a:lnTo>
                    <a:pt x="34" y="1858"/>
                  </a:lnTo>
                  <a:lnTo>
                    <a:pt x="21" y="1903"/>
                  </a:lnTo>
                  <a:cubicBezTo>
                    <a:pt x="12" y="1931"/>
                    <a:pt x="1" y="1969"/>
                    <a:pt x="1" y="2001"/>
                  </a:cubicBezTo>
                  <a:cubicBezTo>
                    <a:pt x="1" y="2115"/>
                    <a:pt x="72" y="2158"/>
                    <a:pt x="167" y="2158"/>
                  </a:cubicBezTo>
                  <a:lnTo>
                    <a:pt x="1101" y="2158"/>
                  </a:lnTo>
                  <a:cubicBezTo>
                    <a:pt x="1230" y="2158"/>
                    <a:pt x="1351" y="2152"/>
                    <a:pt x="1351" y="1992"/>
                  </a:cubicBezTo>
                  <a:cubicBezTo>
                    <a:pt x="1351" y="1882"/>
                    <a:pt x="1265" y="1851"/>
                    <a:pt x="1156" y="1851"/>
                  </a:cubicBezTo>
                  <a:cubicBezTo>
                    <a:pt x="1108" y="1851"/>
                    <a:pt x="1070" y="1857"/>
                    <a:pt x="1031" y="1863"/>
                  </a:cubicBezTo>
                  <a:cubicBezTo>
                    <a:pt x="990" y="1869"/>
                    <a:pt x="943" y="1876"/>
                    <a:pt x="888" y="1876"/>
                  </a:cubicBezTo>
                  <a:cubicBezTo>
                    <a:pt x="686" y="1876"/>
                    <a:pt x="504" y="1868"/>
                    <a:pt x="322" y="1868"/>
                  </a:cubicBezTo>
                  <a:lnTo>
                    <a:pt x="322" y="1036"/>
                  </a:lnTo>
                  <a:lnTo>
                    <a:pt x="1194" y="1035"/>
                  </a:lnTo>
                  <a:cubicBezTo>
                    <a:pt x="1296" y="1035"/>
                    <a:pt x="1369" y="990"/>
                    <a:pt x="1369" y="891"/>
                  </a:cubicBezTo>
                  <a:cubicBezTo>
                    <a:pt x="1369" y="828"/>
                    <a:pt x="1313" y="738"/>
                    <a:pt x="1213" y="738"/>
                  </a:cubicBezTo>
                  <a:cubicBezTo>
                    <a:pt x="1161" y="738"/>
                    <a:pt x="1115" y="743"/>
                    <a:pt x="1083" y="747"/>
                  </a:cubicBezTo>
                  <a:cubicBezTo>
                    <a:pt x="1057" y="749"/>
                    <a:pt x="1030" y="752"/>
                    <a:pt x="1009" y="752"/>
                  </a:cubicBezTo>
                  <a:cubicBezTo>
                    <a:pt x="393" y="752"/>
                    <a:pt x="358" y="752"/>
                    <a:pt x="322" y="751"/>
                  </a:cubicBezTo>
                  <a:lnTo>
                    <a:pt x="322" y="310"/>
                  </a:lnTo>
                  <a:lnTo>
                    <a:pt x="451" y="310"/>
                  </a:lnTo>
                  <a:cubicBezTo>
                    <a:pt x="504" y="310"/>
                    <a:pt x="561" y="309"/>
                    <a:pt x="920" y="309"/>
                  </a:cubicBezTo>
                  <a:cubicBezTo>
                    <a:pt x="956" y="314"/>
                    <a:pt x="992" y="314"/>
                    <a:pt x="1013" y="314"/>
                  </a:cubicBezTo>
                  <a:cubicBezTo>
                    <a:pt x="1105" y="314"/>
                    <a:pt x="1181" y="293"/>
                    <a:pt x="1181" y="151"/>
                  </a:cubicBezTo>
                  <a:cubicBezTo>
                    <a:pt x="1181" y="52"/>
                    <a:pt x="1152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06;p39">
              <a:extLst>
                <a:ext uri="{FF2B5EF4-FFF2-40B4-BE49-F238E27FC236}">
                  <a16:creationId xmlns:a16="http://schemas.microsoft.com/office/drawing/2014/main" xmlns="" id="{5AE27CCC-15EC-523F-01B2-167CFC2A1F45}"/>
                </a:ext>
              </a:extLst>
            </p:cNvPr>
            <p:cNvSpPr/>
            <p:nvPr/>
          </p:nvSpPr>
          <p:spPr>
            <a:xfrm>
              <a:off x="2610550" y="5077925"/>
              <a:ext cx="52050" cy="55625"/>
            </a:xfrm>
            <a:custGeom>
              <a:avLst/>
              <a:gdLst/>
              <a:ahLst/>
              <a:cxnLst/>
              <a:rect l="l" t="t" r="r" b="b"/>
              <a:pathLst>
                <a:path w="2082" h="2225" extrusionOk="0">
                  <a:moveTo>
                    <a:pt x="1017" y="489"/>
                  </a:moveTo>
                  <a:cubicBezTo>
                    <a:pt x="1163" y="798"/>
                    <a:pt x="1267" y="1022"/>
                    <a:pt x="1351" y="1208"/>
                  </a:cubicBezTo>
                  <a:cubicBezTo>
                    <a:pt x="942" y="1205"/>
                    <a:pt x="788" y="1204"/>
                    <a:pt x="710" y="1204"/>
                  </a:cubicBezTo>
                  <a:cubicBezTo>
                    <a:pt x="820" y="944"/>
                    <a:pt x="934" y="679"/>
                    <a:pt x="1017" y="489"/>
                  </a:cubicBezTo>
                  <a:close/>
                  <a:moveTo>
                    <a:pt x="1024" y="0"/>
                  </a:moveTo>
                  <a:cubicBezTo>
                    <a:pt x="921" y="0"/>
                    <a:pt x="868" y="86"/>
                    <a:pt x="856" y="168"/>
                  </a:cubicBezTo>
                  <a:cubicBezTo>
                    <a:pt x="696" y="486"/>
                    <a:pt x="189" y="1686"/>
                    <a:pt x="59" y="1897"/>
                  </a:cubicBezTo>
                  <a:cubicBezTo>
                    <a:pt x="15" y="1958"/>
                    <a:pt x="1" y="2019"/>
                    <a:pt x="1" y="2078"/>
                  </a:cubicBezTo>
                  <a:cubicBezTo>
                    <a:pt x="1" y="2174"/>
                    <a:pt x="76" y="2225"/>
                    <a:pt x="174" y="2225"/>
                  </a:cubicBezTo>
                  <a:cubicBezTo>
                    <a:pt x="323" y="2225"/>
                    <a:pt x="344" y="2142"/>
                    <a:pt x="366" y="2062"/>
                  </a:cubicBezTo>
                  <a:lnTo>
                    <a:pt x="366" y="2063"/>
                  </a:lnTo>
                  <a:cubicBezTo>
                    <a:pt x="397" y="1970"/>
                    <a:pt x="482" y="1756"/>
                    <a:pt x="584" y="1506"/>
                  </a:cubicBezTo>
                  <a:cubicBezTo>
                    <a:pt x="603" y="1506"/>
                    <a:pt x="623" y="1505"/>
                    <a:pt x="642" y="1503"/>
                  </a:cubicBezTo>
                  <a:cubicBezTo>
                    <a:pt x="737" y="1499"/>
                    <a:pt x="824" y="1498"/>
                    <a:pt x="908" y="1498"/>
                  </a:cubicBezTo>
                  <a:cubicBezTo>
                    <a:pt x="1059" y="1498"/>
                    <a:pt x="1196" y="1502"/>
                    <a:pt x="1332" y="1502"/>
                  </a:cubicBezTo>
                  <a:cubicBezTo>
                    <a:pt x="1399" y="1505"/>
                    <a:pt x="1456" y="1506"/>
                    <a:pt x="1484" y="1506"/>
                  </a:cubicBezTo>
                  <a:cubicBezTo>
                    <a:pt x="1564" y="1684"/>
                    <a:pt x="1637" y="1852"/>
                    <a:pt x="1740" y="2077"/>
                  </a:cubicBezTo>
                  <a:cubicBezTo>
                    <a:pt x="1749" y="2158"/>
                    <a:pt x="1819" y="2225"/>
                    <a:pt x="1919" y="2225"/>
                  </a:cubicBezTo>
                  <a:cubicBezTo>
                    <a:pt x="2009" y="2225"/>
                    <a:pt x="2081" y="2182"/>
                    <a:pt x="2081" y="2071"/>
                  </a:cubicBezTo>
                  <a:cubicBezTo>
                    <a:pt x="2081" y="1996"/>
                    <a:pt x="2025" y="1921"/>
                    <a:pt x="1996" y="1879"/>
                  </a:cubicBezTo>
                  <a:lnTo>
                    <a:pt x="1969" y="1841"/>
                  </a:lnTo>
                  <a:cubicBezTo>
                    <a:pt x="1714" y="1289"/>
                    <a:pt x="1502" y="775"/>
                    <a:pt x="1253" y="280"/>
                  </a:cubicBezTo>
                  <a:cubicBezTo>
                    <a:pt x="1241" y="260"/>
                    <a:pt x="1228" y="218"/>
                    <a:pt x="1214" y="177"/>
                  </a:cubicBezTo>
                  <a:cubicBezTo>
                    <a:pt x="1182" y="80"/>
                    <a:pt x="115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07;p39">
              <a:extLst>
                <a:ext uri="{FF2B5EF4-FFF2-40B4-BE49-F238E27FC236}">
                  <a16:creationId xmlns:a16="http://schemas.microsoft.com/office/drawing/2014/main" xmlns="" id="{2480ACB1-6D7E-6407-4EB6-B097E9F2413F}"/>
                </a:ext>
              </a:extLst>
            </p:cNvPr>
            <p:cNvSpPr/>
            <p:nvPr/>
          </p:nvSpPr>
          <p:spPr>
            <a:xfrm>
              <a:off x="2670625" y="5078000"/>
              <a:ext cx="28325" cy="54550"/>
            </a:xfrm>
            <a:custGeom>
              <a:avLst/>
              <a:gdLst/>
              <a:ahLst/>
              <a:cxnLst/>
              <a:rect l="l" t="t" r="r" b="b"/>
              <a:pathLst>
                <a:path w="1133" h="2182" extrusionOk="0">
                  <a:moveTo>
                    <a:pt x="161" y="1"/>
                  </a:moveTo>
                  <a:cubicBezTo>
                    <a:pt x="47" y="1"/>
                    <a:pt x="5" y="67"/>
                    <a:pt x="3" y="207"/>
                  </a:cubicBezTo>
                  <a:lnTo>
                    <a:pt x="24" y="1864"/>
                  </a:lnTo>
                  <a:cubicBezTo>
                    <a:pt x="24" y="1924"/>
                    <a:pt x="0" y="1973"/>
                    <a:pt x="0" y="2027"/>
                  </a:cubicBezTo>
                  <a:cubicBezTo>
                    <a:pt x="0" y="2155"/>
                    <a:pt x="67" y="2181"/>
                    <a:pt x="158" y="2181"/>
                  </a:cubicBezTo>
                  <a:lnTo>
                    <a:pt x="895" y="2181"/>
                  </a:lnTo>
                  <a:cubicBezTo>
                    <a:pt x="1011" y="2180"/>
                    <a:pt x="1132" y="2161"/>
                    <a:pt x="1132" y="2017"/>
                  </a:cubicBezTo>
                  <a:cubicBezTo>
                    <a:pt x="1132" y="1910"/>
                    <a:pt x="1066" y="1853"/>
                    <a:pt x="945" y="1853"/>
                  </a:cubicBezTo>
                  <a:cubicBezTo>
                    <a:pt x="887" y="1853"/>
                    <a:pt x="835" y="1864"/>
                    <a:pt x="784" y="1869"/>
                  </a:cubicBezTo>
                  <a:cubicBezTo>
                    <a:pt x="688" y="1872"/>
                    <a:pt x="541" y="1872"/>
                    <a:pt x="326" y="1872"/>
                  </a:cubicBezTo>
                  <a:cubicBezTo>
                    <a:pt x="324" y="1506"/>
                    <a:pt x="325" y="729"/>
                    <a:pt x="326" y="383"/>
                  </a:cubicBezTo>
                  <a:lnTo>
                    <a:pt x="326" y="175"/>
                  </a:lnTo>
                  <a:cubicBezTo>
                    <a:pt x="326" y="42"/>
                    <a:pt x="289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08;p39">
              <a:extLst>
                <a:ext uri="{FF2B5EF4-FFF2-40B4-BE49-F238E27FC236}">
                  <a16:creationId xmlns:a16="http://schemas.microsoft.com/office/drawing/2014/main" xmlns="" id="{5997E494-E0B1-9344-CA4E-AFBB05F41937}"/>
                </a:ext>
              </a:extLst>
            </p:cNvPr>
            <p:cNvSpPr/>
            <p:nvPr/>
          </p:nvSpPr>
          <p:spPr>
            <a:xfrm>
              <a:off x="2711150" y="5077925"/>
              <a:ext cx="9025" cy="55625"/>
            </a:xfrm>
            <a:custGeom>
              <a:avLst/>
              <a:gdLst/>
              <a:ahLst/>
              <a:cxnLst/>
              <a:rect l="l" t="t" r="r" b="b"/>
              <a:pathLst>
                <a:path w="361" h="2225" extrusionOk="0">
                  <a:moveTo>
                    <a:pt x="213" y="0"/>
                  </a:moveTo>
                  <a:cubicBezTo>
                    <a:pt x="45" y="0"/>
                    <a:pt x="0" y="80"/>
                    <a:pt x="0" y="177"/>
                  </a:cubicBezTo>
                  <a:cubicBezTo>
                    <a:pt x="0" y="238"/>
                    <a:pt x="17" y="289"/>
                    <a:pt x="17" y="341"/>
                  </a:cubicBezTo>
                  <a:cubicBezTo>
                    <a:pt x="17" y="845"/>
                    <a:pt x="29" y="1316"/>
                    <a:pt x="29" y="1788"/>
                  </a:cubicBezTo>
                  <a:cubicBezTo>
                    <a:pt x="29" y="1891"/>
                    <a:pt x="9" y="1980"/>
                    <a:pt x="9" y="2073"/>
                  </a:cubicBezTo>
                  <a:cubicBezTo>
                    <a:pt x="9" y="2171"/>
                    <a:pt x="51" y="2225"/>
                    <a:pt x="199" y="2225"/>
                  </a:cubicBezTo>
                  <a:cubicBezTo>
                    <a:pt x="326" y="2225"/>
                    <a:pt x="361" y="2161"/>
                    <a:pt x="361" y="2071"/>
                  </a:cubicBezTo>
                  <a:cubicBezTo>
                    <a:pt x="361" y="2045"/>
                    <a:pt x="358" y="2021"/>
                    <a:pt x="354" y="1993"/>
                  </a:cubicBezTo>
                  <a:lnTo>
                    <a:pt x="354" y="1995"/>
                  </a:lnTo>
                  <a:cubicBezTo>
                    <a:pt x="334" y="1741"/>
                    <a:pt x="329" y="1263"/>
                    <a:pt x="329" y="840"/>
                  </a:cubicBezTo>
                  <a:cubicBezTo>
                    <a:pt x="329" y="604"/>
                    <a:pt x="332" y="426"/>
                    <a:pt x="334" y="269"/>
                  </a:cubicBezTo>
                  <a:cubicBezTo>
                    <a:pt x="340" y="235"/>
                    <a:pt x="347" y="205"/>
                    <a:pt x="347" y="174"/>
                  </a:cubicBezTo>
                  <a:cubicBezTo>
                    <a:pt x="347" y="70"/>
                    <a:pt x="296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09;p39">
              <a:extLst>
                <a:ext uri="{FF2B5EF4-FFF2-40B4-BE49-F238E27FC236}">
                  <a16:creationId xmlns:a16="http://schemas.microsoft.com/office/drawing/2014/main" xmlns="" id="{D7171902-9AFC-4207-82E1-95738E34B5F5}"/>
                </a:ext>
              </a:extLst>
            </p:cNvPr>
            <p:cNvSpPr/>
            <p:nvPr/>
          </p:nvSpPr>
          <p:spPr>
            <a:xfrm>
              <a:off x="2736325" y="5077925"/>
              <a:ext cx="46025" cy="55625"/>
            </a:xfrm>
            <a:custGeom>
              <a:avLst/>
              <a:gdLst/>
              <a:ahLst/>
              <a:cxnLst/>
              <a:rect l="l" t="t" r="r" b="b"/>
              <a:pathLst>
                <a:path w="1841" h="2225" extrusionOk="0">
                  <a:moveTo>
                    <a:pt x="1676" y="0"/>
                  </a:moveTo>
                  <a:cubicBezTo>
                    <a:pt x="1566" y="0"/>
                    <a:pt x="1504" y="30"/>
                    <a:pt x="1504" y="180"/>
                  </a:cubicBezTo>
                  <a:cubicBezTo>
                    <a:pt x="1504" y="329"/>
                    <a:pt x="1531" y="458"/>
                    <a:pt x="1531" y="1648"/>
                  </a:cubicBezTo>
                  <a:cubicBezTo>
                    <a:pt x="1284" y="1283"/>
                    <a:pt x="640" y="526"/>
                    <a:pt x="414" y="183"/>
                  </a:cubicBezTo>
                  <a:cubicBezTo>
                    <a:pt x="399" y="136"/>
                    <a:pt x="340" y="17"/>
                    <a:pt x="252" y="17"/>
                  </a:cubicBezTo>
                  <a:cubicBezTo>
                    <a:pt x="210" y="17"/>
                    <a:pt x="162" y="28"/>
                    <a:pt x="124" y="59"/>
                  </a:cubicBezTo>
                  <a:cubicBezTo>
                    <a:pt x="38" y="79"/>
                    <a:pt x="0" y="131"/>
                    <a:pt x="0" y="221"/>
                  </a:cubicBezTo>
                  <a:cubicBezTo>
                    <a:pt x="0" y="260"/>
                    <a:pt x="4" y="291"/>
                    <a:pt x="12" y="333"/>
                  </a:cubicBezTo>
                  <a:cubicBezTo>
                    <a:pt x="31" y="622"/>
                    <a:pt x="31" y="1031"/>
                    <a:pt x="31" y="1324"/>
                  </a:cubicBezTo>
                  <a:cubicBezTo>
                    <a:pt x="31" y="1555"/>
                    <a:pt x="27" y="1759"/>
                    <a:pt x="24" y="1960"/>
                  </a:cubicBezTo>
                  <a:cubicBezTo>
                    <a:pt x="24" y="1960"/>
                    <a:pt x="24" y="1960"/>
                    <a:pt x="24" y="1960"/>
                  </a:cubicBezTo>
                  <a:cubicBezTo>
                    <a:pt x="21" y="1960"/>
                    <a:pt x="7" y="2022"/>
                    <a:pt x="5" y="2096"/>
                  </a:cubicBezTo>
                  <a:cubicBezTo>
                    <a:pt x="5" y="2175"/>
                    <a:pt x="79" y="2225"/>
                    <a:pt x="173" y="2225"/>
                  </a:cubicBezTo>
                  <a:cubicBezTo>
                    <a:pt x="315" y="2225"/>
                    <a:pt x="340" y="2140"/>
                    <a:pt x="340" y="2043"/>
                  </a:cubicBezTo>
                  <a:cubicBezTo>
                    <a:pt x="340" y="1992"/>
                    <a:pt x="333" y="1935"/>
                    <a:pt x="332" y="1886"/>
                  </a:cubicBezTo>
                  <a:cubicBezTo>
                    <a:pt x="332" y="1643"/>
                    <a:pt x="324" y="1388"/>
                    <a:pt x="319" y="537"/>
                  </a:cubicBezTo>
                  <a:lnTo>
                    <a:pt x="319" y="537"/>
                  </a:lnTo>
                  <a:lnTo>
                    <a:pt x="403" y="668"/>
                  </a:lnTo>
                  <a:cubicBezTo>
                    <a:pt x="770" y="1161"/>
                    <a:pt x="1142" y="1612"/>
                    <a:pt x="1495" y="2091"/>
                  </a:cubicBezTo>
                  <a:cubicBezTo>
                    <a:pt x="1520" y="2165"/>
                    <a:pt x="1582" y="2225"/>
                    <a:pt x="1685" y="2225"/>
                  </a:cubicBezTo>
                  <a:cubicBezTo>
                    <a:pt x="1797" y="2225"/>
                    <a:pt x="1841" y="2180"/>
                    <a:pt x="1841" y="2038"/>
                  </a:cubicBezTo>
                  <a:cubicBezTo>
                    <a:pt x="1841" y="1963"/>
                    <a:pt x="1829" y="1896"/>
                    <a:pt x="1829" y="1829"/>
                  </a:cubicBezTo>
                  <a:lnTo>
                    <a:pt x="1829" y="238"/>
                  </a:lnTo>
                  <a:cubicBezTo>
                    <a:pt x="1829" y="129"/>
                    <a:pt x="1820" y="0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10;p39">
              <a:extLst>
                <a:ext uri="{FF2B5EF4-FFF2-40B4-BE49-F238E27FC236}">
                  <a16:creationId xmlns:a16="http://schemas.microsoft.com/office/drawing/2014/main" xmlns="" id="{AF74F772-B436-D1FE-12BB-65C92B358F7E}"/>
                </a:ext>
              </a:extLst>
            </p:cNvPr>
            <p:cNvSpPr/>
            <p:nvPr/>
          </p:nvSpPr>
          <p:spPr>
            <a:xfrm>
              <a:off x="2794375" y="5077950"/>
              <a:ext cx="45450" cy="55275"/>
            </a:xfrm>
            <a:custGeom>
              <a:avLst/>
              <a:gdLst/>
              <a:ahLst/>
              <a:cxnLst/>
              <a:rect l="l" t="t" r="r" b="b"/>
              <a:pathLst>
                <a:path w="1818" h="2211" extrusionOk="0">
                  <a:moveTo>
                    <a:pt x="1078" y="0"/>
                  </a:moveTo>
                  <a:cubicBezTo>
                    <a:pt x="461" y="0"/>
                    <a:pt x="1" y="377"/>
                    <a:pt x="1" y="1134"/>
                  </a:cubicBezTo>
                  <a:cubicBezTo>
                    <a:pt x="1" y="1710"/>
                    <a:pt x="427" y="2211"/>
                    <a:pt x="1216" y="2211"/>
                  </a:cubicBezTo>
                  <a:cubicBezTo>
                    <a:pt x="1318" y="2211"/>
                    <a:pt x="1455" y="2183"/>
                    <a:pt x="1563" y="2183"/>
                  </a:cubicBezTo>
                  <a:cubicBezTo>
                    <a:pt x="1690" y="2183"/>
                    <a:pt x="1801" y="2177"/>
                    <a:pt x="1804" y="1965"/>
                  </a:cubicBezTo>
                  <a:cubicBezTo>
                    <a:pt x="1804" y="1445"/>
                    <a:pt x="1812" y="1241"/>
                    <a:pt x="1816" y="1125"/>
                  </a:cubicBezTo>
                  <a:cubicBezTo>
                    <a:pt x="1816" y="1086"/>
                    <a:pt x="1818" y="1053"/>
                    <a:pt x="1818" y="1017"/>
                  </a:cubicBezTo>
                  <a:cubicBezTo>
                    <a:pt x="1818" y="930"/>
                    <a:pt x="1754" y="875"/>
                    <a:pt x="1646" y="875"/>
                  </a:cubicBezTo>
                  <a:cubicBezTo>
                    <a:pt x="1515" y="875"/>
                    <a:pt x="1471" y="962"/>
                    <a:pt x="1471" y="1017"/>
                  </a:cubicBezTo>
                  <a:cubicBezTo>
                    <a:pt x="1471" y="1094"/>
                    <a:pt x="1485" y="1160"/>
                    <a:pt x="1485" y="1226"/>
                  </a:cubicBezTo>
                  <a:cubicBezTo>
                    <a:pt x="1491" y="1413"/>
                    <a:pt x="1496" y="1536"/>
                    <a:pt x="1496" y="1899"/>
                  </a:cubicBezTo>
                  <a:cubicBezTo>
                    <a:pt x="1414" y="1914"/>
                    <a:pt x="1324" y="1914"/>
                    <a:pt x="1258" y="1914"/>
                  </a:cubicBezTo>
                  <a:cubicBezTo>
                    <a:pt x="803" y="1914"/>
                    <a:pt x="316" y="1729"/>
                    <a:pt x="316" y="1080"/>
                  </a:cubicBezTo>
                  <a:cubicBezTo>
                    <a:pt x="316" y="526"/>
                    <a:pt x="705" y="304"/>
                    <a:pt x="1010" y="304"/>
                  </a:cubicBezTo>
                  <a:cubicBezTo>
                    <a:pt x="1159" y="304"/>
                    <a:pt x="1446" y="323"/>
                    <a:pt x="1592" y="399"/>
                  </a:cubicBezTo>
                  <a:cubicBezTo>
                    <a:pt x="1609" y="407"/>
                    <a:pt x="1638" y="412"/>
                    <a:pt x="1652" y="412"/>
                  </a:cubicBezTo>
                  <a:cubicBezTo>
                    <a:pt x="1721" y="412"/>
                    <a:pt x="1783" y="341"/>
                    <a:pt x="1783" y="237"/>
                  </a:cubicBezTo>
                  <a:cubicBezTo>
                    <a:pt x="1783" y="146"/>
                    <a:pt x="1730" y="103"/>
                    <a:pt x="1663" y="78"/>
                  </a:cubicBezTo>
                  <a:cubicBezTo>
                    <a:pt x="1490" y="9"/>
                    <a:pt x="1239" y="0"/>
                    <a:pt x="1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11;p39">
              <a:extLst>
                <a:ext uri="{FF2B5EF4-FFF2-40B4-BE49-F238E27FC236}">
                  <a16:creationId xmlns:a16="http://schemas.microsoft.com/office/drawing/2014/main" xmlns="" id="{27BB9B2F-447F-710B-F7FF-DE534FD43AAA}"/>
                </a:ext>
              </a:extLst>
            </p:cNvPr>
            <p:cNvSpPr/>
            <p:nvPr/>
          </p:nvSpPr>
          <p:spPr>
            <a:xfrm>
              <a:off x="2456775" y="5164200"/>
              <a:ext cx="36775" cy="54675"/>
            </a:xfrm>
            <a:custGeom>
              <a:avLst/>
              <a:gdLst/>
              <a:ahLst/>
              <a:cxnLst/>
              <a:rect l="l" t="t" r="r" b="b"/>
              <a:pathLst>
                <a:path w="1471" h="2187" extrusionOk="0">
                  <a:moveTo>
                    <a:pt x="195" y="0"/>
                  </a:moveTo>
                  <a:cubicBezTo>
                    <a:pt x="57" y="0"/>
                    <a:pt x="0" y="35"/>
                    <a:pt x="0" y="145"/>
                  </a:cubicBezTo>
                  <a:cubicBezTo>
                    <a:pt x="0" y="225"/>
                    <a:pt x="44" y="315"/>
                    <a:pt x="134" y="315"/>
                  </a:cubicBezTo>
                  <a:cubicBezTo>
                    <a:pt x="297" y="315"/>
                    <a:pt x="434" y="313"/>
                    <a:pt x="563" y="313"/>
                  </a:cubicBezTo>
                  <a:lnTo>
                    <a:pt x="559" y="1958"/>
                  </a:lnTo>
                  <a:cubicBezTo>
                    <a:pt x="559" y="2058"/>
                    <a:pt x="553" y="2186"/>
                    <a:pt x="722" y="2186"/>
                  </a:cubicBezTo>
                  <a:cubicBezTo>
                    <a:pt x="868" y="2186"/>
                    <a:pt x="890" y="2093"/>
                    <a:pt x="890" y="2012"/>
                  </a:cubicBezTo>
                  <a:cubicBezTo>
                    <a:pt x="890" y="1962"/>
                    <a:pt x="881" y="1922"/>
                    <a:pt x="881" y="1878"/>
                  </a:cubicBezTo>
                  <a:lnTo>
                    <a:pt x="885" y="313"/>
                  </a:lnTo>
                  <a:lnTo>
                    <a:pt x="1242" y="313"/>
                  </a:lnTo>
                  <a:cubicBezTo>
                    <a:pt x="1273" y="313"/>
                    <a:pt x="1301" y="320"/>
                    <a:pt x="1330" y="320"/>
                  </a:cubicBezTo>
                  <a:cubicBezTo>
                    <a:pt x="1408" y="319"/>
                    <a:pt x="1470" y="244"/>
                    <a:pt x="1470" y="154"/>
                  </a:cubicBezTo>
                  <a:cubicBezTo>
                    <a:pt x="1470" y="34"/>
                    <a:pt x="1377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12;p39">
              <a:extLst>
                <a:ext uri="{FF2B5EF4-FFF2-40B4-BE49-F238E27FC236}">
                  <a16:creationId xmlns:a16="http://schemas.microsoft.com/office/drawing/2014/main" xmlns="" id="{6052FFD5-E435-3D22-52E4-AF68DAEBCA1F}"/>
                </a:ext>
              </a:extLst>
            </p:cNvPr>
            <p:cNvSpPr/>
            <p:nvPr/>
          </p:nvSpPr>
          <p:spPr>
            <a:xfrm>
              <a:off x="2496075" y="5163200"/>
              <a:ext cx="52050" cy="55625"/>
            </a:xfrm>
            <a:custGeom>
              <a:avLst/>
              <a:gdLst/>
              <a:ahLst/>
              <a:cxnLst/>
              <a:rect l="l" t="t" r="r" b="b"/>
              <a:pathLst>
                <a:path w="2082" h="2225" extrusionOk="0">
                  <a:moveTo>
                    <a:pt x="1017" y="488"/>
                  </a:moveTo>
                  <a:cubicBezTo>
                    <a:pt x="1162" y="798"/>
                    <a:pt x="1266" y="1022"/>
                    <a:pt x="1351" y="1208"/>
                  </a:cubicBezTo>
                  <a:cubicBezTo>
                    <a:pt x="942" y="1205"/>
                    <a:pt x="788" y="1204"/>
                    <a:pt x="710" y="1204"/>
                  </a:cubicBezTo>
                  <a:cubicBezTo>
                    <a:pt x="819" y="944"/>
                    <a:pt x="934" y="678"/>
                    <a:pt x="1017" y="488"/>
                  </a:cubicBezTo>
                  <a:close/>
                  <a:moveTo>
                    <a:pt x="1023" y="0"/>
                  </a:moveTo>
                  <a:cubicBezTo>
                    <a:pt x="921" y="0"/>
                    <a:pt x="868" y="86"/>
                    <a:pt x="855" y="168"/>
                  </a:cubicBezTo>
                  <a:cubicBezTo>
                    <a:pt x="696" y="486"/>
                    <a:pt x="188" y="1684"/>
                    <a:pt x="59" y="1897"/>
                  </a:cubicBezTo>
                  <a:cubicBezTo>
                    <a:pt x="14" y="1958"/>
                    <a:pt x="1" y="2018"/>
                    <a:pt x="1" y="2077"/>
                  </a:cubicBezTo>
                  <a:cubicBezTo>
                    <a:pt x="1" y="2173"/>
                    <a:pt x="76" y="2224"/>
                    <a:pt x="174" y="2224"/>
                  </a:cubicBezTo>
                  <a:cubicBezTo>
                    <a:pt x="323" y="2224"/>
                    <a:pt x="344" y="2141"/>
                    <a:pt x="366" y="2060"/>
                  </a:cubicBezTo>
                  <a:lnTo>
                    <a:pt x="366" y="2063"/>
                  </a:lnTo>
                  <a:cubicBezTo>
                    <a:pt x="396" y="1970"/>
                    <a:pt x="481" y="1755"/>
                    <a:pt x="584" y="1506"/>
                  </a:cubicBezTo>
                  <a:cubicBezTo>
                    <a:pt x="603" y="1506"/>
                    <a:pt x="623" y="1505"/>
                    <a:pt x="642" y="1503"/>
                  </a:cubicBezTo>
                  <a:cubicBezTo>
                    <a:pt x="736" y="1499"/>
                    <a:pt x="824" y="1498"/>
                    <a:pt x="907" y="1498"/>
                  </a:cubicBezTo>
                  <a:cubicBezTo>
                    <a:pt x="1058" y="1498"/>
                    <a:pt x="1195" y="1501"/>
                    <a:pt x="1332" y="1501"/>
                  </a:cubicBezTo>
                  <a:cubicBezTo>
                    <a:pt x="1398" y="1505"/>
                    <a:pt x="1456" y="1506"/>
                    <a:pt x="1484" y="1506"/>
                  </a:cubicBezTo>
                  <a:cubicBezTo>
                    <a:pt x="1563" y="1683"/>
                    <a:pt x="1636" y="1851"/>
                    <a:pt x="1740" y="2076"/>
                  </a:cubicBezTo>
                  <a:cubicBezTo>
                    <a:pt x="1749" y="2158"/>
                    <a:pt x="1819" y="2224"/>
                    <a:pt x="1918" y="2224"/>
                  </a:cubicBezTo>
                  <a:cubicBezTo>
                    <a:pt x="2009" y="2224"/>
                    <a:pt x="2081" y="2182"/>
                    <a:pt x="2081" y="2070"/>
                  </a:cubicBezTo>
                  <a:cubicBezTo>
                    <a:pt x="2081" y="1996"/>
                    <a:pt x="2025" y="1921"/>
                    <a:pt x="1994" y="1879"/>
                  </a:cubicBezTo>
                  <a:lnTo>
                    <a:pt x="1968" y="1840"/>
                  </a:lnTo>
                  <a:cubicBezTo>
                    <a:pt x="1713" y="1289"/>
                    <a:pt x="1502" y="775"/>
                    <a:pt x="1253" y="280"/>
                  </a:cubicBezTo>
                  <a:cubicBezTo>
                    <a:pt x="1241" y="259"/>
                    <a:pt x="1227" y="218"/>
                    <a:pt x="1214" y="177"/>
                  </a:cubicBezTo>
                  <a:cubicBezTo>
                    <a:pt x="1182" y="79"/>
                    <a:pt x="1155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13;p39">
              <a:extLst>
                <a:ext uri="{FF2B5EF4-FFF2-40B4-BE49-F238E27FC236}">
                  <a16:creationId xmlns:a16="http://schemas.microsoft.com/office/drawing/2014/main" xmlns="" id="{BA42E75D-5085-83E4-8023-381E74C45D32}"/>
                </a:ext>
              </a:extLst>
            </p:cNvPr>
            <p:cNvSpPr/>
            <p:nvPr/>
          </p:nvSpPr>
          <p:spPr>
            <a:xfrm>
              <a:off x="2556150" y="5163200"/>
              <a:ext cx="41350" cy="55625"/>
            </a:xfrm>
            <a:custGeom>
              <a:avLst/>
              <a:gdLst/>
              <a:ahLst/>
              <a:cxnLst/>
              <a:rect l="l" t="t" r="r" b="b"/>
              <a:pathLst>
                <a:path w="1654" h="2225" extrusionOk="0">
                  <a:moveTo>
                    <a:pt x="168" y="0"/>
                  </a:moveTo>
                  <a:cubicBezTo>
                    <a:pt x="54" y="0"/>
                    <a:pt x="0" y="52"/>
                    <a:pt x="0" y="178"/>
                  </a:cubicBezTo>
                  <a:cubicBezTo>
                    <a:pt x="4" y="805"/>
                    <a:pt x="7" y="1430"/>
                    <a:pt x="7" y="2055"/>
                  </a:cubicBezTo>
                  <a:cubicBezTo>
                    <a:pt x="7" y="2197"/>
                    <a:pt x="112" y="2224"/>
                    <a:pt x="161" y="2224"/>
                  </a:cubicBezTo>
                  <a:cubicBezTo>
                    <a:pt x="270" y="2224"/>
                    <a:pt x="336" y="2180"/>
                    <a:pt x="336" y="2085"/>
                  </a:cubicBezTo>
                  <a:cubicBezTo>
                    <a:pt x="334" y="2047"/>
                    <a:pt x="333" y="2010"/>
                    <a:pt x="328" y="1958"/>
                  </a:cubicBezTo>
                  <a:cubicBezTo>
                    <a:pt x="326" y="1808"/>
                    <a:pt x="325" y="1611"/>
                    <a:pt x="325" y="1404"/>
                  </a:cubicBezTo>
                  <a:lnTo>
                    <a:pt x="325" y="1249"/>
                  </a:lnTo>
                  <a:cubicBezTo>
                    <a:pt x="537" y="1305"/>
                    <a:pt x="734" y="1540"/>
                    <a:pt x="873" y="1751"/>
                  </a:cubicBezTo>
                  <a:cubicBezTo>
                    <a:pt x="1027" y="1984"/>
                    <a:pt x="1189" y="2224"/>
                    <a:pt x="1401" y="2224"/>
                  </a:cubicBezTo>
                  <a:cubicBezTo>
                    <a:pt x="1516" y="2224"/>
                    <a:pt x="1654" y="2212"/>
                    <a:pt x="1654" y="2059"/>
                  </a:cubicBezTo>
                  <a:cubicBezTo>
                    <a:pt x="1654" y="1922"/>
                    <a:pt x="1522" y="1922"/>
                    <a:pt x="1446" y="1922"/>
                  </a:cubicBezTo>
                  <a:cubicBezTo>
                    <a:pt x="1352" y="1922"/>
                    <a:pt x="1249" y="1771"/>
                    <a:pt x="1140" y="1603"/>
                  </a:cubicBezTo>
                  <a:cubicBezTo>
                    <a:pt x="1001" y="1385"/>
                    <a:pt x="766" y="1116"/>
                    <a:pt x="521" y="1049"/>
                  </a:cubicBezTo>
                  <a:cubicBezTo>
                    <a:pt x="798" y="816"/>
                    <a:pt x="1072" y="592"/>
                    <a:pt x="1334" y="359"/>
                  </a:cubicBezTo>
                  <a:cubicBezTo>
                    <a:pt x="1410" y="315"/>
                    <a:pt x="1488" y="265"/>
                    <a:pt x="1488" y="151"/>
                  </a:cubicBezTo>
                  <a:cubicBezTo>
                    <a:pt x="1488" y="42"/>
                    <a:pt x="1413" y="0"/>
                    <a:pt x="1328" y="0"/>
                  </a:cubicBezTo>
                  <a:cubicBezTo>
                    <a:pt x="1251" y="0"/>
                    <a:pt x="1108" y="122"/>
                    <a:pt x="1065" y="182"/>
                  </a:cubicBezTo>
                  <a:lnTo>
                    <a:pt x="326" y="881"/>
                  </a:lnTo>
                  <a:cubicBezTo>
                    <a:pt x="328" y="638"/>
                    <a:pt x="329" y="408"/>
                    <a:pt x="329" y="143"/>
                  </a:cubicBezTo>
                  <a:cubicBezTo>
                    <a:pt x="329" y="54"/>
                    <a:pt x="25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14;p39">
              <a:extLst>
                <a:ext uri="{FF2B5EF4-FFF2-40B4-BE49-F238E27FC236}">
                  <a16:creationId xmlns:a16="http://schemas.microsoft.com/office/drawing/2014/main" xmlns="" id="{2E6E56FA-9AA8-D900-D4A2-F8C48B03BDD5}"/>
                </a:ext>
              </a:extLst>
            </p:cNvPr>
            <p:cNvSpPr/>
            <p:nvPr/>
          </p:nvSpPr>
          <p:spPr>
            <a:xfrm>
              <a:off x="2605225" y="5163875"/>
              <a:ext cx="34225" cy="53950"/>
            </a:xfrm>
            <a:custGeom>
              <a:avLst/>
              <a:gdLst/>
              <a:ahLst/>
              <a:cxnLst/>
              <a:rect l="l" t="t" r="r" b="b"/>
              <a:pathLst>
                <a:path w="1369" h="2158" extrusionOk="0">
                  <a:moveTo>
                    <a:pt x="1013" y="1"/>
                  </a:moveTo>
                  <a:cubicBezTo>
                    <a:pt x="996" y="1"/>
                    <a:pt x="946" y="10"/>
                    <a:pt x="912" y="13"/>
                  </a:cubicBezTo>
                  <a:lnTo>
                    <a:pt x="181" y="13"/>
                  </a:lnTo>
                  <a:cubicBezTo>
                    <a:pt x="92" y="13"/>
                    <a:pt x="0" y="14"/>
                    <a:pt x="0" y="198"/>
                  </a:cubicBezTo>
                  <a:lnTo>
                    <a:pt x="32" y="1858"/>
                  </a:lnTo>
                  <a:lnTo>
                    <a:pt x="20" y="1902"/>
                  </a:lnTo>
                  <a:cubicBezTo>
                    <a:pt x="12" y="1931"/>
                    <a:pt x="0" y="1969"/>
                    <a:pt x="0" y="2001"/>
                  </a:cubicBezTo>
                  <a:cubicBezTo>
                    <a:pt x="0" y="2115"/>
                    <a:pt x="71" y="2157"/>
                    <a:pt x="166" y="2157"/>
                  </a:cubicBezTo>
                  <a:lnTo>
                    <a:pt x="1099" y="2157"/>
                  </a:lnTo>
                  <a:cubicBezTo>
                    <a:pt x="1229" y="2157"/>
                    <a:pt x="1351" y="2152"/>
                    <a:pt x="1351" y="1991"/>
                  </a:cubicBezTo>
                  <a:cubicBezTo>
                    <a:pt x="1351" y="1881"/>
                    <a:pt x="1265" y="1851"/>
                    <a:pt x="1155" y="1851"/>
                  </a:cubicBezTo>
                  <a:cubicBezTo>
                    <a:pt x="1108" y="1851"/>
                    <a:pt x="1069" y="1857"/>
                    <a:pt x="1031" y="1862"/>
                  </a:cubicBezTo>
                  <a:cubicBezTo>
                    <a:pt x="988" y="1869"/>
                    <a:pt x="943" y="1876"/>
                    <a:pt x="887" y="1876"/>
                  </a:cubicBezTo>
                  <a:cubicBezTo>
                    <a:pt x="686" y="1876"/>
                    <a:pt x="503" y="1868"/>
                    <a:pt x="322" y="1868"/>
                  </a:cubicBezTo>
                  <a:lnTo>
                    <a:pt x="322" y="1036"/>
                  </a:lnTo>
                  <a:lnTo>
                    <a:pt x="1192" y="1035"/>
                  </a:lnTo>
                  <a:cubicBezTo>
                    <a:pt x="1296" y="1035"/>
                    <a:pt x="1369" y="988"/>
                    <a:pt x="1369" y="890"/>
                  </a:cubicBezTo>
                  <a:cubicBezTo>
                    <a:pt x="1369" y="828"/>
                    <a:pt x="1312" y="738"/>
                    <a:pt x="1212" y="738"/>
                  </a:cubicBezTo>
                  <a:cubicBezTo>
                    <a:pt x="1161" y="738"/>
                    <a:pt x="1115" y="742"/>
                    <a:pt x="1081" y="747"/>
                  </a:cubicBezTo>
                  <a:cubicBezTo>
                    <a:pt x="1057" y="749"/>
                    <a:pt x="1028" y="752"/>
                    <a:pt x="1008" y="752"/>
                  </a:cubicBezTo>
                  <a:cubicBezTo>
                    <a:pt x="392" y="752"/>
                    <a:pt x="358" y="752"/>
                    <a:pt x="322" y="751"/>
                  </a:cubicBezTo>
                  <a:lnTo>
                    <a:pt x="322" y="310"/>
                  </a:lnTo>
                  <a:lnTo>
                    <a:pt x="450" y="310"/>
                  </a:lnTo>
                  <a:cubicBezTo>
                    <a:pt x="503" y="310"/>
                    <a:pt x="559" y="309"/>
                    <a:pt x="920" y="309"/>
                  </a:cubicBezTo>
                  <a:cubicBezTo>
                    <a:pt x="956" y="313"/>
                    <a:pt x="991" y="313"/>
                    <a:pt x="1013" y="313"/>
                  </a:cubicBezTo>
                  <a:cubicBezTo>
                    <a:pt x="1103" y="313"/>
                    <a:pt x="1180" y="292"/>
                    <a:pt x="1180" y="151"/>
                  </a:cubicBezTo>
                  <a:cubicBezTo>
                    <a:pt x="1180" y="50"/>
                    <a:pt x="1152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15;p39">
              <a:extLst>
                <a:ext uri="{FF2B5EF4-FFF2-40B4-BE49-F238E27FC236}">
                  <a16:creationId xmlns:a16="http://schemas.microsoft.com/office/drawing/2014/main" xmlns="" id="{53733212-E78F-FFEE-7E98-261C61905F29}"/>
                </a:ext>
              </a:extLst>
            </p:cNvPr>
            <p:cNvSpPr/>
            <p:nvPr/>
          </p:nvSpPr>
          <p:spPr>
            <a:xfrm>
              <a:off x="2649250" y="5163200"/>
              <a:ext cx="36850" cy="55650"/>
            </a:xfrm>
            <a:custGeom>
              <a:avLst/>
              <a:gdLst/>
              <a:ahLst/>
              <a:cxnLst/>
              <a:rect l="l" t="t" r="r" b="b"/>
              <a:pathLst>
                <a:path w="1474" h="2226" extrusionOk="0">
                  <a:moveTo>
                    <a:pt x="771" y="0"/>
                  </a:moveTo>
                  <a:cubicBezTo>
                    <a:pt x="437" y="0"/>
                    <a:pt x="113" y="155"/>
                    <a:pt x="113" y="507"/>
                  </a:cubicBezTo>
                  <a:cubicBezTo>
                    <a:pt x="113" y="981"/>
                    <a:pt x="507" y="1080"/>
                    <a:pt x="821" y="1244"/>
                  </a:cubicBezTo>
                  <a:cubicBezTo>
                    <a:pt x="969" y="1321"/>
                    <a:pt x="1161" y="1452"/>
                    <a:pt x="1161" y="1626"/>
                  </a:cubicBezTo>
                  <a:cubicBezTo>
                    <a:pt x="1161" y="1891"/>
                    <a:pt x="940" y="1949"/>
                    <a:pt x="741" y="1949"/>
                  </a:cubicBezTo>
                  <a:cubicBezTo>
                    <a:pt x="545" y="1949"/>
                    <a:pt x="351" y="1861"/>
                    <a:pt x="338" y="1736"/>
                  </a:cubicBezTo>
                  <a:cubicBezTo>
                    <a:pt x="334" y="1684"/>
                    <a:pt x="348" y="1638"/>
                    <a:pt x="348" y="1589"/>
                  </a:cubicBezTo>
                  <a:cubicBezTo>
                    <a:pt x="348" y="1506"/>
                    <a:pt x="281" y="1456"/>
                    <a:pt x="197" y="1456"/>
                  </a:cubicBezTo>
                  <a:cubicBezTo>
                    <a:pt x="64" y="1456"/>
                    <a:pt x="22" y="1536"/>
                    <a:pt x="11" y="1685"/>
                  </a:cubicBezTo>
                  <a:cubicBezTo>
                    <a:pt x="1" y="2082"/>
                    <a:pt x="441" y="2225"/>
                    <a:pt x="738" y="2225"/>
                  </a:cubicBezTo>
                  <a:cubicBezTo>
                    <a:pt x="1087" y="2225"/>
                    <a:pt x="1474" y="2074"/>
                    <a:pt x="1474" y="1638"/>
                  </a:cubicBezTo>
                  <a:cubicBezTo>
                    <a:pt x="1474" y="1228"/>
                    <a:pt x="1086" y="1037"/>
                    <a:pt x="793" y="886"/>
                  </a:cubicBezTo>
                  <a:cubicBezTo>
                    <a:pt x="631" y="802"/>
                    <a:pt x="428" y="702"/>
                    <a:pt x="428" y="506"/>
                  </a:cubicBezTo>
                  <a:cubicBezTo>
                    <a:pt x="428" y="341"/>
                    <a:pt x="600" y="277"/>
                    <a:pt x="754" y="277"/>
                  </a:cubicBezTo>
                  <a:cubicBezTo>
                    <a:pt x="866" y="277"/>
                    <a:pt x="999" y="301"/>
                    <a:pt x="1054" y="390"/>
                  </a:cubicBezTo>
                  <a:cubicBezTo>
                    <a:pt x="1060" y="457"/>
                    <a:pt x="1102" y="537"/>
                    <a:pt x="1220" y="537"/>
                  </a:cubicBezTo>
                  <a:cubicBezTo>
                    <a:pt x="1298" y="537"/>
                    <a:pt x="1382" y="481"/>
                    <a:pt x="1373" y="377"/>
                  </a:cubicBezTo>
                  <a:cubicBezTo>
                    <a:pt x="1344" y="94"/>
                    <a:pt x="1066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16;p39">
              <a:extLst>
                <a:ext uri="{FF2B5EF4-FFF2-40B4-BE49-F238E27FC236}">
                  <a16:creationId xmlns:a16="http://schemas.microsoft.com/office/drawing/2014/main" xmlns="" id="{0F2CE40F-1715-8754-9C89-0613234B65D0}"/>
                </a:ext>
              </a:extLst>
            </p:cNvPr>
            <p:cNvSpPr/>
            <p:nvPr/>
          </p:nvSpPr>
          <p:spPr>
            <a:xfrm>
              <a:off x="2719225" y="5164200"/>
              <a:ext cx="36775" cy="54675"/>
            </a:xfrm>
            <a:custGeom>
              <a:avLst/>
              <a:gdLst/>
              <a:ahLst/>
              <a:cxnLst/>
              <a:rect l="l" t="t" r="r" b="b"/>
              <a:pathLst>
                <a:path w="1471" h="2187" extrusionOk="0">
                  <a:moveTo>
                    <a:pt x="195" y="0"/>
                  </a:moveTo>
                  <a:cubicBezTo>
                    <a:pt x="58" y="0"/>
                    <a:pt x="1" y="35"/>
                    <a:pt x="1" y="145"/>
                  </a:cubicBezTo>
                  <a:cubicBezTo>
                    <a:pt x="1" y="225"/>
                    <a:pt x="44" y="315"/>
                    <a:pt x="134" y="315"/>
                  </a:cubicBezTo>
                  <a:cubicBezTo>
                    <a:pt x="297" y="315"/>
                    <a:pt x="434" y="313"/>
                    <a:pt x="563" y="313"/>
                  </a:cubicBezTo>
                  <a:lnTo>
                    <a:pt x="560" y="1958"/>
                  </a:lnTo>
                  <a:cubicBezTo>
                    <a:pt x="560" y="2058"/>
                    <a:pt x="553" y="2186"/>
                    <a:pt x="722" y="2186"/>
                  </a:cubicBezTo>
                  <a:cubicBezTo>
                    <a:pt x="868" y="2186"/>
                    <a:pt x="890" y="2093"/>
                    <a:pt x="890" y="2012"/>
                  </a:cubicBezTo>
                  <a:cubicBezTo>
                    <a:pt x="890" y="1962"/>
                    <a:pt x="881" y="1922"/>
                    <a:pt x="881" y="1878"/>
                  </a:cubicBezTo>
                  <a:lnTo>
                    <a:pt x="885" y="313"/>
                  </a:lnTo>
                  <a:lnTo>
                    <a:pt x="1242" y="313"/>
                  </a:lnTo>
                  <a:cubicBezTo>
                    <a:pt x="1273" y="313"/>
                    <a:pt x="1301" y="320"/>
                    <a:pt x="1330" y="320"/>
                  </a:cubicBezTo>
                  <a:cubicBezTo>
                    <a:pt x="1408" y="319"/>
                    <a:pt x="1470" y="244"/>
                    <a:pt x="1470" y="154"/>
                  </a:cubicBezTo>
                  <a:cubicBezTo>
                    <a:pt x="1470" y="34"/>
                    <a:pt x="1377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17;p39">
              <a:extLst>
                <a:ext uri="{FF2B5EF4-FFF2-40B4-BE49-F238E27FC236}">
                  <a16:creationId xmlns:a16="http://schemas.microsoft.com/office/drawing/2014/main" xmlns="" id="{CAEAB66E-1F96-87A8-5D9D-18A134126BEB}"/>
                </a:ext>
              </a:extLst>
            </p:cNvPr>
            <p:cNvSpPr/>
            <p:nvPr/>
          </p:nvSpPr>
          <p:spPr>
            <a:xfrm>
              <a:off x="2766600" y="5163200"/>
              <a:ext cx="9025" cy="55625"/>
            </a:xfrm>
            <a:custGeom>
              <a:avLst/>
              <a:gdLst/>
              <a:ahLst/>
              <a:cxnLst/>
              <a:rect l="l" t="t" r="r" b="b"/>
              <a:pathLst>
                <a:path w="361" h="2225" extrusionOk="0">
                  <a:moveTo>
                    <a:pt x="212" y="0"/>
                  </a:moveTo>
                  <a:cubicBezTo>
                    <a:pt x="44" y="0"/>
                    <a:pt x="0" y="79"/>
                    <a:pt x="0" y="177"/>
                  </a:cubicBezTo>
                  <a:cubicBezTo>
                    <a:pt x="0" y="237"/>
                    <a:pt x="16" y="289"/>
                    <a:pt x="16" y="340"/>
                  </a:cubicBezTo>
                  <a:cubicBezTo>
                    <a:pt x="16" y="843"/>
                    <a:pt x="29" y="1316"/>
                    <a:pt x="29" y="1788"/>
                  </a:cubicBezTo>
                  <a:cubicBezTo>
                    <a:pt x="29" y="1890"/>
                    <a:pt x="8" y="1980"/>
                    <a:pt x="7" y="2073"/>
                  </a:cubicBezTo>
                  <a:cubicBezTo>
                    <a:pt x="7" y="2170"/>
                    <a:pt x="51" y="2224"/>
                    <a:pt x="198" y="2224"/>
                  </a:cubicBezTo>
                  <a:cubicBezTo>
                    <a:pt x="325" y="2224"/>
                    <a:pt x="360" y="2161"/>
                    <a:pt x="360" y="2070"/>
                  </a:cubicBezTo>
                  <a:cubicBezTo>
                    <a:pt x="360" y="2045"/>
                    <a:pt x="357" y="2020"/>
                    <a:pt x="353" y="1993"/>
                  </a:cubicBezTo>
                  <a:lnTo>
                    <a:pt x="353" y="1994"/>
                  </a:lnTo>
                  <a:cubicBezTo>
                    <a:pt x="334" y="1740"/>
                    <a:pt x="329" y="1263"/>
                    <a:pt x="329" y="840"/>
                  </a:cubicBezTo>
                  <a:cubicBezTo>
                    <a:pt x="329" y="603"/>
                    <a:pt x="331" y="426"/>
                    <a:pt x="334" y="267"/>
                  </a:cubicBezTo>
                  <a:cubicBezTo>
                    <a:pt x="339" y="235"/>
                    <a:pt x="347" y="205"/>
                    <a:pt x="347" y="173"/>
                  </a:cubicBezTo>
                  <a:cubicBezTo>
                    <a:pt x="347" y="70"/>
                    <a:pt x="29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18;p39">
              <a:extLst>
                <a:ext uri="{FF2B5EF4-FFF2-40B4-BE49-F238E27FC236}">
                  <a16:creationId xmlns:a16="http://schemas.microsoft.com/office/drawing/2014/main" xmlns="" id="{2673F5F6-7754-EE33-4424-3445D1D1A46B}"/>
                </a:ext>
              </a:extLst>
            </p:cNvPr>
            <p:cNvSpPr/>
            <p:nvPr/>
          </p:nvSpPr>
          <p:spPr>
            <a:xfrm>
              <a:off x="2786675" y="5163200"/>
              <a:ext cx="66850" cy="55625"/>
            </a:xfrm>
            <a:custGeom>
              <a:avLst/>
              <a:gdLst/>
              <a:ahLst/>
              <a:cxnLst/>
              <a:rect l="l" t="t" r="r" b="b"/>
              <a:pathLst>
                <a:path w="2674" h="2225" extrusionOk="0">
                  <a:moveTo>
                    <a:pt x="752" y="0"/>
                  </a:moveTo>
                  <a:cubicBezTo>
                    <a:pt x="705" y="0"/>
                    <a:pt x="649" y="20"/>
                    <a:pt x="619" y="52"/>
                  </a:cubicBezTo>
                  <a:cubicBezTo>
                    <a:pt x="596" y="74"/>
                    <a:pt x="556" y="188"/>
                    <a:pt x="530" y="293"/>
                  </a:cubicBezTo>
                  <a:lnTo>
                    <a:pt x="530" y="292"/>
                  </a:lnTo>
                  <a:cubicBezTo>
                    <a:pt x="309" y="1038"/>
                    <a:pt x="49" y="1914"/>
                    <a:pt x="7" y="2032"/>
                  </a:cubicBezTo>
                  <a:cubicBezTo>
                    <a:pt x="2" y="2046"/>
                    <a:pt x="0" y="2058"/>
                    <a:pt x="0" y="2074"/>
                  </a:cubicBezTo>
                  <a:cubicBezTo>
                    <a:pt x="0" y="2157"/>
                    <a:pt x="71" y="2224"/>
                    <a:pt x="165" y="2224"/>
                  </a:cubicBezTo>
                  <a:cubicBezTo>
                    <a:pt x="247" y="2224"/>
                    <a:pt x="278" y="2179"/>
                    <a:pt x="321" y="2107"/>
                  </a:cubicBezTo>
                  <a:cubicBezTo>
                    <a:pt x="445" y="1732"/>
                    <a:pt x="618" y="924"/>
                    <a:pt x="755" y="544"/>
                  </a:cubicBezTo>
                  <a:cubicBezTo>
                    <a:pt x="869" y="850"/>
                    <a:pt x="1035" y="1416"/>
                    <a:pt x="1128" y="1750"/>
                  </a:cubicBezTo>
                  <a:cubicBezTo>
                    <a:pt x="1136" y="1775"/>
                    <a:pt x="1140" y="1802"/>
                    <a:pt x="1144" y="1826"/>
                  </a:cubicBezTo>
                  <a:cubicBezTo>
                    <a:pt x="1159" y="1915"/>
                    <a:pt x="1182" y="2001"/>
                    <a:pt x="1319" y="2001"/>
                  </a:cubicBezTo>
                  <a:cubicBezTo>
                    <a:pt x="1399" y="2001"/>
                    <a:pt x="1489" y="1974"/>
                    <a:pt x="1489" y="1870"/>
                  </a:cubicBezTo>
                  <a:cubicBezTo>
                    <a:pt x="1489" y="1842"/>
                    <a:pt x="1496" y="1791"/>
                    <a:pt x="1510" y="1754"/>
                  </a:cubicBezTo>
                  <a:cubicBezTo>
                    <a:pt x="1657" y="1356"/>
                    <a:pt x="1740" y="939"/>
                    <a:pt x="1880" y="548"/>
                  </a:cubicBezTo>
                  <a:cubicBezTo>
                    <a:pt x="2013" y="922"/>
                    <a:pt x="2213" y="1616"/>
                    <a:pt x="2316" y="2001"/>
                  </a:cubicBezTo>
                  <a:cubicBezTo>
                    <a:pt x="2334" y="2089"/>
                    <a:pt x="2374" y="2224"/>
                    <a:pt x="2522" y="2224"/>
                  </a:cubicBezTo>
                  <a:cubicBezTo>
                    <a:pt x="2638" y="2224"/>
                    <a:pt x="2673" y="2144"/>
                    <a:pt x="2666" y="2048"/>
                  </a:cubicBezTo>
                  <a:cubicBezTo>
                    <a:pt x="2664" y="2011"/>
                    <a:pt x="2648" y="1972"/>
                    <a:pt x="2626" y="1912"/>
                  </a:cubicBezTo>
                  <a:cubicBezTo>
                    <a:pt x="2121" y="296"/>
                    <a:pt x="2072" y="205"/>
                    <a:pt x="2023" y="80"/>
                  </a:cubicBezTo>
                  <a:cubicBezTo>
                    <a:pt x="1996" y="13"/>
                    <a:pt x="1947" y="0"/>
                    <a:pt x="1882" y="0"/>
                  </a:cubicBezTo>
                  <a:cubicBezTo>
                    <a:pt x="1732" y="0"/>
                    <a:pt x="1712" y="134"/>
                    <a:pt x="1673" y="249"/>
                  </a:cubicBezTo>
                  <a:cubicBezTo>
                    <a:pt x="1599" y="477"/>
                    <a:pt x="1532" y="815"/>
                    <a:pt x="1332" y="1431"/>
                  </a:cubicBezTo>
                  <a:lnTo>
                    <a:pt x="1313" y="1373"/>
                  </a:lnTo>
                  <a:lnTo>
                    <a:pt x="965" y="266"/>
                  </a:lnTo>
                  <a:cubicBezTo>
                    <a:pt x="912" y="94"/>
                    <a:pt x="883" y="0"/>
                    <a:pt x="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19;p39">
              <a:extLst>
                <a:ext uri="{FF2B5EF4-FFF2-40B4-BE49-F238E27FC236}">
                  <a16:creationId xmlns:a16="http://schemas.microsoft.com/office/drawing/2014/main" xmlns="" id="{D71F4F32-A890-3CA3-16DF-2F75A6B3C351}"/>
                </a:ext>
              </a:extLst>
            </p:cNvPr>
            <p:cNvSpPr/>
            <p:nvPr/>
          </p:nvSpPr>
          <p:spPr>
            <a:xfrm>
              <a:off x="2862050" y="5163875"/>
              <a:ext cx="34225" cy="53950"/>
            </a:xfrm>
            <a:custGeom>
              <a:avLst/>
              <a:gdLst/>
              <a:ahLst/>
              <a:cxnLst/>
              <a:rect l="l" t="t" r="r" b="b"/>
              <a:pathLst>
                <a:path w="1369" h="2158" extrusionOk="0">
                  <a:moveTo>
                    <a:pt x="1013" y="1"/>
                  </a:moveTo>
                  <a:cubicBezTo>
                    <a:pt x="996" y="1"/>
                    <a:pt x="946" y="10"/>
                    <a:pt x="912" y="13"/>
                  </a:cubicBezTo>
                  <a:lnTo>
                    <a:pt x="181" y="13"/>
                  </a:lnTo>
                  <a:cubicBezTo>
                    <a:pt x="92" y="13"/>
                    <a:pt x="1" y="14"/>
                    <a:pt x="1" y="198"/>
                  </a:cubicBezTo>
                  <a:lnTo>
                    <a:pt x="32" y="1858"/>
                  </a:lnTo>
                  <a:lnTo>
                    <a:pt x="21" y="1902"/>
                  </a:lnTo>
                  <a:cubicBezTo>
                    <a:pt x="12" y="1931"/>
                    <a:pt x="1" y="1969"/>
                    <a:pt x="1" y="2001"/>
                  </a:cubicBezTo>
                  <a:cubicBezTo>
                    <a:pt x="1" y="2115"/>
                    <a:pt x="71" y="2157"/>
                    <a:pt x="165" y="2157"/>
                  </a:cubicBezTo>
                  <a:lnTo>
                    <a:pt x="1099" y="2157"/>
                  </a:lnTo>
                  <a:cubicBezTo>
                    <a:pt x="1228" y="2157"/>
                    <a:pt x="1351" y="2152"/>
                    <a:pt x="1351" y="1991"/>
                  </a:cubicBezTo>
                  <a:cubicBezTo>
                    <a:pt x="1351" y="1881"/>
                    <a:pt x="1265" y="1851"/>
                    <a:pt x="1155" y="1851"/>
                  </a:cubicBezTo>
                  <a:cubicBezTo>
                    <a:pt x="1108" y="1851"/>
                    <a:pt x="1069" y="1857"/>
                    <a:pt x="1031" y="1862"/>
                  </a:cubicBezTo>
                  <a:cubicBezTo>
                    <a:pt x="988" y="1869"/>
                    <a:pt x="943" y="1876"/>
                    <a:pt x="887" y="1876"/>
                  </a:cubicBezTo>
                  <a:cubicBezTo>
                    <a:pt x="686" y="1876"/>
                    <a:pt x="503" y="1868"/>
                    <a:pt x="322" y="1868"/>
                  </a:cubicBezTo>
                  <a:lnTo>
                    <a:pt x="322" y="1036"/>
                  </a:lnTo>
                  <a:lnTo>
                    <a:pt x="1192" y="1035"/>
                  </a:lnTo>
                  <a:cubicBezTo>
                    <a:pt x="1296" y="1035"/>
                    <a:pt x="1369" y="988"/>
                    <a:pt x="1369" y="890"/>
                  </a:cubicBezTo>
                  <a:cubicBezTo>
                    <a:pt x="1369" y="828"/>
                    <a:pt x="1312" y="738"/>
                    <a:pt x="1212" y="738"/>
                  </a:cubicBezTo>
                  <a:cubicBezTo>
                    <a:pt x="1161" y="738"/>
                    <a:pt x="1115" y="742"/>
                    <a:pt x="1081" y="747"/>
                  </a:cubicBezTo>
                  <a:cubicBezTo>
                    <a:pt x="1057" y="749"/>
                    <a:pt x="1029" y="752"/>
                    <a:pt x="1008" y="752"/>
                  </a:cubicBezTo>
                  <a:cubicBezTo>
                    <a:pt x="393" y="752"/>
                    <a:pt x="358" y="752"/>
                    <a:pt x="322" y="751"/>
                  </a:cubicBezTo>
                  <a:lnTo>
                    <a:pt x="322" y="310"/>
                  </a:lnTo>
                  <a:lnTo>
                    <a:pt x="451" y="310"/>
                  </a:lnTo>
                  <a:cubicBezTo>
                    <a:pt x="503" y="310"/>
                    <a:pt x="561" y="309"/>
                    <a:pt x="920" y="309"/>
                  </a:cubicBezTo>
                  <a:cubicBezTo>
                    <a:pt x="956" y="313"/>
                    <a:pt x="992" y="313"/>
                    <a:pt x="1013" y="313"/>
                  </a:cubicBezTo>
                  <a:cubicBezTo>
                    <a:pt x="1104" y="313"/>
                    <a:pt x="1181" y="292"/>
                    <a:pt x="1181" y="151"/>
                  </a:cubicBezTo>
                  <a:cubicBezTo>
                    <a:pt x="1181" y="50"/>
                    <a:pt x="1152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653;p46">
            <a:extLst>
              <a:ext uri="{FF2B5EF4-FFF2-40B4-BE49-F238E27FC236}">
                <a16:creationId xmlns:a16="http://schemas.microsoft.com/office/drawing/2014/main" xmlns="" id="{011A4BFC-66F5-2C8E-D932-590B331DA00C}"/>
              </a:ext>
            </a:extLst>
          </p:cNvPr>
          <p:cNvGrpSpPr/>
          <p:nvPr/>
        </p:nvGrpSpPr>
        <p:grpSpPr>
          <a:xfrm rot="704002">
            <a:off x="6821539" y="2444989"/>
            <a:ext cx="1846133" cy="2130291"/>
            <a:chOff x="3319100" y="3994775"/>
            <a:chExt cx="935075" cy="1074500"/>
          </a:xfrm>
        </p:grpSpPr>
        <p:sp>
          <p:nvSpPr>
            <p:cNvPr id="135" name="Google Shape;1654;p46">
              <a:extLst>
                <a:ext uri="{FF2B5EF4-FFF2-40B4-BE49-F238E27FC236}">
                  <a16:creationId xmlns:a16="http://schemas.microsoft.com/office/drawing/2014/main" xmlns="" id="{A09F6740-34EC-79AA-9CDC-A742B29F271E}"/>
                </a:ext>
              </a:extLst>
            </p:cNvPr>
            <p:cNvSpPr/>
            <p:nvPr/>
          </p:nvSpPr>
          <p:spPr>
            <a:xfrm flipH="1">
              <a:off x="3349425" y="4926275"/>
              <a:ext cx="78375" cy="115925"/>
            </a:xfrm>
            <a:custGeom>
              <a:avLst/>
              <a:gdLst/>
              <a:ahLst/>
              <a:cxnLst/>
              <a:rect l="l" t="t" r="r" b="b"/>
              <a:pathLst>
                <a:path w="3135" h="4637" extrusionOk="0">
                  <a:moveTo>
                    <a:pt x="3134" y="1"/>
                  </a:moveTo>
                  <a:cubicBezTo>
                    <a:pt x="2238" y="652"/>
                    <a:pt x="897" y="2963"/>
                    <a:pt x="1" y="4636"/>
                  </a:cubicBezTo>
                  <a:lnTo>
                    <a:pt x="770" y="4636"/>
                  </a:lnTo>
                  <a:cubicBezTo>
                    <a:pt x="1579" y="3731"/>
                    <a:pt x="2507" y="2638"/>
                    <a:pt x="3134" y="1723"/>
                  </a:cubicBezTo>
                  <a:lnTo>
                    <a:pt x="3134" y="1"/>
                  </a:ln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55;p46">
              <a:extLst>
                <a:ext uri="{FF2B5EF4-FFF2-40B4-BE49-F238E27FC236}">
                  <a16:creationId xmlns:a16="http://schemas.microsoft.com/office/drawing/2014/main" xmlns="" id="{945C64C9-1009-132C-BA59-914E7E1AD9CC}"/>
                </a:ext>
              </a:extLst>
            </p:cNvPr>
            <p:cNvSpPr/>
            <p:nvPr/>
          </p:nvSpPr>
          <p:spPr>
            <a:xfrm flipH="1">
              <a:off x="3396075" y="4567475"/>
              <a:ext cx="18775" cy="17025"/>
            </a:xfrm>
            <a:custGeom>
              <a:avLst/>
              <a:gdLst/>
              <a:ahLst/>
              <a:cxnLst/>
              <a:rect l="l" t="t" r="r" b="b"/>
              <a:pathLst>
                <a:path w="751" h="681" extrusionOk="0">
                  <a:moveTo>
                    <a:pt x="376" y="0"/>
                  </a:moveTo>
                  <a:cubicBezTo>
                    <a:pt x="349" y="0"/>
                    <a:pt x="322" y="3"/>
                    <a:pt x="295" y="10"/>
                  </a:cubicBezTo>
                  <a:cubicBezTo>
                    <a:pt x="112" y="54"/>
                    <a:pt x="0" y="238"/>
                    <a:pt x="45" y="421"/>
                  </a:cubicBezTo>
                  <a:cubicBezTo>
                    <a:pt x="83" y="576"/>
                    <a:pt x="222" y="681"/>
                    <a:pt x="375" y="681"/>
                  </a:cubicBezTo>
                  <a:cubicBezTo>
                    <a:pt x="402" y="681"/>
                    <a:pt x="429" y="678"/>
                    <a:pt x="456" y="671"/>
                  </a:cubicBezTo>
                  <a:cubicBezTo>
                    <a:pt x="639" y="627"/>
                    <a:pt x="751" y="443"/>
                    <a:pt x="706" y="260"/>
                  </a:cubicBezTo>
                  <a:cubicBezTo>
                    <a:pt x="668" y="104"/>
                    <a:pt x="529" y="0"/>
                    <a:pt x="376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56;p46">
              <a:extLst>
                <a:ext uri="{FF2B5EF4-FFF2-40B4-BE49-F238E27FC236}">
                  <a16:creationId xmlns:a16="http://schemas.microsoft.com/office/drawing/2014/main" xmlns="" id="{0B73F6E0-6BD8-8931-02C1-C5EB21AB6A2C}"/>
                </a:ext>
              </a:extLst>
            </p:cNvPr>
            <p:cNvSpPr/>
            <p:nvPr/>
          </p:nvSpPr>
          <p:spPr>
            <a:xfrm flipH="1">
              <a:off x="3319100" y="3994775"/>
              <a:ext cx="935075" cy="1074500"/>
            </a:xfrm>
            <a:custGeom>
              <a:avLst/>
              <a:gdLst/>
              <a:ahLst/>
              <a:cxnLst/>
              <a:rect l="l" t="t" r="r" b="b"/>
              <a:pathLst>
                <a:path w="37403" h="42980" extrusionOk="0">
                  <a:moveTo>
                    <a:pt x="18703" y="0"/>
                  </a:moveTo>
                  <a:cubicBezTo>
                    <a:pt x="13967" y="0"/>
                    <a:pt x="9451" y="1875"/>
                    <a:pt x="5983" y="5279"/>
                  </a:cubicBezTo>
                  <a:cubicBezTo>
                    <a:pt x="2551" y="8648"/>
                    <a:pt x="450" y="13212"/>
                    <a:pt x="65" y="18131"/>
                  </a:cubicBezTo>
                  <a:cubicBezTo>
                    <a:pt x="65" y="18137"/>
                    <a:pt x="65" y="18142"/>
                    <a:pt x="64" y="18147"/>
                  </a:cubicBezTo>
                  <a:cubicBezTo>
                    <a:pt x="32" y="18552"/>
                    <a:pt x="13" y="18930"/>
                    <a:pt x="6" y="19301"/>
                  </a:cubicBezTo>
                  <a:cubicBezTo>
                    <a:pt x="5" y="19357"/>
                    <a:pt x="5" y="19412"/>
                    <a:pt x="4" y="19468"/>
                  </a:cubicBezTo>
                  <a:cubicBezTo>
                    <a:pt x="1" y="19565"/>
                    <a:pt x="1" y="19665"/>
                    <a:pt x="1" y="19763"/>
                  </a:cubicBezTo>
                  <a:lnTo>
                    <a:pt x="1" y="41896"/>
                  </a:lnTo>
                  <a:cubicBezTo>
                    <a:pt x="1" y="42494"/>
                    <a:pt x="485" y="42979"/>
                    <a:pt x="1085" y="42979"/>
                  </a:cubicBezTo>
                  <a:lnTo>
                    <a:pt x="36319" y="42979"/>
                  </a:lnTo>
                  <a:cubicBezTo>
                    <a:pt x="36917" y="42979"/>
                    <a:pt x="37402" y="42494"/>
                    <a:pt x="37402" y="41896"/>
                  </a:cubicBezTo>
                  <a:lnTo>
                    <a:pt x="37402" y="19775"/>
                  </a:lnTo>
                  <a:cubicBezTo>
                    <a:pt x="37402" y="14503"/>
                    <a:pt x="35465" y="9547"/>
                    <a:pt x="31946" y="5819"/>
                  </a:cubicBezTo>
                  <a:cubicBezTo>
                    <a:pt x="28412" y="2066"/>
                    <a:pt x="23709" y="0"/>
                    <a:pt x="18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57;p46">
              <a:extLst>
                <a:ext uri="{FF2B5EF4-FFF2-40B4-BE49-F238E27FC236}">
                  <a16:creationId xmlns:a16="http://schemas.microsoft.com/office/drawing/2014/main" xmlns="" id="{BAFABF23-A690-7A2C-D4CE-95B8CA6B0A57}"/>
                </a:ext>
              </a:extLst>
            </p:cNvPr>
            <p:cNvSpPr/>
            <p:nvPr/>
          </p:nvSpPr>
          <p:spPr>
            <a:xfrm flipH="1">
              <a:off x="3349425" y="4021850"/>
              <a:ext cx="880900" cy="1020350"/>
            </a:xfrm>
            <a:custGeom>
              <a:avLst/>
              <a:gdLst/>
              <a:ahLst/>
              <a:cxnLst/>
              <a:rect l="l" t="t" r="r" b="b"/>
              <a:pathLst>
                <a:path w="35236" h="40814" extrusionOk="0">
                  <a:moveTo>
                    <a:pt x="17619" y="0"/>
                  </a:moveTo>
                  <a:cubicBezTo>
                    <a:pt x="8382" y="0"/>
                    <a:pt x="811" y="7539"/>
                    <a:pt x="62" y="17132"/>
                  </a:cubicBezTo>
                  <a:lnTo>
                    <a:pt x="62" y="17134"/>
                  </a:lnTo>
                  <a:cubicBezTo>
                    <a:pt x="32" y="17501"/>
                    <a:pt x="13" y="17869"/>
                    <a:pt x="6" y="18241"/>
                  </a:cubicBezTo>
                  <a:lnTo>
                    <a:pt x="6" y="18243"/>
                  </a:lnTo>
                  <a:cubicBezTo>
                    <a:pt x="4" y="18297"/>
                    <a:pt x="4" y="18351"/>
                    <a:pt x="4" y="18406"/>
                  </a:cubicBezTo>
                  <a:cubicBezTo>
                    <a:pt x="1" y="18496"/>
                    <a:pt x="1" y="18588"/>
                    <a:pt x="1" y="18680"/>
                  </a:cubicBezTo>
                  <a:lnTo>
                    <a:pt x="1" y="40813"/>
                  </a:lnTo>
                  <a:lnTo>
                    <a:pt x="35235" y="40813"/>
                  </a:lnTo>
                  <a:lnTo>
                    <a:pt x="35235" y="18692"/>
                  </a:lnTo>
                  <a:cubicBezTo>
                    <a:pt x="35235" y="13532"/>
                    <a:pt x="33263" y="8858"/>
                    <a:pt x="30073" y="5479"/>
                  </a:cubicBezTo>
                  <a:cubicBezTo>
                    <a:pt x="26886" y="2096"/>
                    <a:pt x="22484" y="0"/>
                    <a:pt x="176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58;p46">
              <a:extLst>
                <a:ext uri="{FF2B5EF4-FFF2-40B4-BE49-F238E27FC236}">
                  <a16:creationId xmlns:a16="http://schemas.microsoft.com/office/drawing/2014/main" xmlns="" id="{3D0A8103-1B20-0E1E-8729-5E9A5DEE7DDC}"/>
                </a:ext>
              </a:extLst>
            </p:cNvPr>
            <p:cNvSpPr/>
            <p:nvPr/>
          </p:nvSpPr>
          <p:spPr>
            <a:xfrm flipH="1">
              <a:off x="3535450" y="4551250"/>
              <a:ext cx="539125" cy="490950"/>
            </a:xfrm>
            <a:custGeom>
              <a:avLst/>
              <a:gdLst/>
              <a:ahLst/>
              <a:cxnLst/>
              <a:rect l="l" t="t" r="r" b="b"/>
              <a:pathLst>
                <a:path w="21565" h="19638" extrusionOk="0">
                  <a:moveTo>
                    <a:pt x="8149" y="0"/>
                  </a:moveTo>
                  <a:lnTo>
                    <a:pt x="8178" y="598"/>
                  </a:lnTo>
                  <a:lnTo>
                    <a:pt x="8181" y="652"/>
                  </a:lnTo>
                  <a:lnTo>
                    <a:pt x="8203" y="1109"/>
                  </a:lnTo>
                  <a:lnTo>
                    <a:pt x="8203" y="1133"/>
                  </a:lnTo>
                  <a:lnTo>
                    <a:pt x="8227" y="1577"/>
                  </a:lnTo>
                  <a:lnTo>
                    <a:pt x="8313" y="3323"/>
                  </a:lnTo>
                  <a:cubicBezTo>
                    <a:pt x="8311" y="3326"/>
                    <a:pt x="8313" y="3326"/>
                    <a:pt x="8313" y="3326"/>
                  </a:cubicBezTo>
                  <a:lnTo>
                    <a:pt x="8527" y="7618"/>
                  </a:lnTo>
                  <a:cubicBezTo>
                    <a:pt x="8527" y="7618"/>
                    <a:pt x="7990" y="7959"/>
                    <a:pt x="7211" y="8542"/>
                  </a:cubicBezTo>
                  <a:cubicBezTo>
                    <a:pt x="6310" y="9217"/>
                    <a:pt x="5082" y="10220"/>
                    <a:pt x="3991" y="11396"/>
                  </a:cubicBezTo>
                  <a:cubicBezTo>
                    <a:pt x="3990" y="11396"/>
                    <a:pt x="3988" y="11397"/>
                    <a:pt x="3986" y="11399"/>
                  </a:cubicBezTo>
                  <a:cubicBezTo>
                    <a:pt x="3606" y="11807"/>
                    <a:pt x="3245" y="12234"/>
                    <a:pt x="2918" y="12677"/>
                  </a:cubicBezTo>
                  <a:cubicBezTo>
                    <a:pt x="2768" y="12880"/>
                    <a:pt x="2626" y="13087"/>
                    <a:pt x="2493" y="13298"/>
                  </a:cubicBezTo>
                  <a:cubicBezTo>
                    <a:pt x="2409" y="13425"/>
                    <a:pt x="2330" y="13555"/>
                    <a:pt x="2256" y="13687"/>
                  </a:cubicBezTo>
                  <a:cubicBezTo>
                    <a:pt x="2219" y="13747"/>
                    <a:pt x="2187" y="13808"/>
                    <a:pt x="2155" y="13870"/>
                  </a:cubicBezTo>
                  <a:cubicBezTo>
                    <a:pt x="2046" y="14067"/>
                    <a:pt x="1949" y="14268"/>
                    <a:pt x="1862" y="14467"/>
                  </a:cubicBezTo>
                  <a:cubicBezTo>
                    <a:pt x="1828" y="14548"/>
                    <a:pt x="1795" y="14627"/>
                    <a:pt x="1765" y="14706"/>
                  </a:cubicBezTo>
                  <a:cubicBezTo>
                    <a:pt x="1554" y="15248"/>
                    <a:pt x="1367" y="15743"/>
                    <a:pt x="1199" y="16196"/>
                  </a:cubicBezTo>
                  <a:lnTo>
                    <a:pt x="1199" y="16198"/>
                  </a:lnTo>
                  <a:cubicBezTo>
                    <a:pt x="538" y="17973"/>
                    <a:pt x="171" y="19092"/>
                    <a:pt x="0" y="19637"/>
                  </a:cubicBezTo>
                  <a:lnTo>
                    <a:pt x="21565" y="19637"/>
                  </a:lnTo>
                  <a:lnTo>
                    <a:pt x="21047" y="18341"/>
                  </a:lnTo>
                  <a:lnTo>
                    <a:pt x="20954" y="18111"/>
                  </a:lnTo>
                  <a:lnTo>
                    <a:pt x="20867" y="17887"/>
                  </a:lnTo>
                  <a:lnTo>
                    <a:pt x="20864" y="17885"/>
                  </a:lnTo>
                  <a:lnTo>
                    <a:pt x="20175" y="16160"/>
                  </a:lnTo>
                  <a:lnTo>
                    <a:pt x="20172" y="16159"/>
                  </a:lnTo>
                  <a:lnTo>
                    <a:pt x="20172" y="16157"/>
                  </a:lnTo>
                  <a:lnTo>
                    <a:pt x="17344" y="9084"/>
                  </a:lnTo>
                  <a:lnTo>
                    <a:pt x="16784" y="7684"/>
                  </a:lnTo>
                  <a:lnTo>
                    <a:pt x="16784" y="1702"/>
                  </a:lnTo>
                  <a:lnTo>
                    <a:pt x="13614" y="1077"/>
                  </a:lnTo>
                  <a:lnTo>
                    <a:pt x="10531" y="470"/>
                  </a:lnTo>
                  <a:lnTo>
                    <a:pt x="9286" y="224"/>
                  </a:lnTo>
                  <a:lnTo>
                    <a:pt x="9039" y="176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59;p46">
              <a:extLst>
                <a:ext uri="{FF2B5EF4-FFF2-40B4-BE49-F238E27FC236}">
                  <a16:creationId xmlns:a16="http://schemas.microsoft.com/office/drawing/2014/main" xmlns="" id="{6F76B80B-F7A2-7509-530B-E837398ABC3C}"/>
                </a:ext>
              </a:extLst>
            </p:cNvPr>
            <p:cNvSpPr/>
            <p:nvPr/>
          </p:nvSpPr>
          <p:spPr>
            <a:xfrm flipH="1">
              <a:off x="3654975" y="4625850"/>
              <a:ext cx="138025" cy="102750"/>
            </a:xfrm>
            <a:custGeom>
              <a:avLst/>
              <a:gdLst/>
              <a:ahLst/>
              <a:cxnLst/>
              <a:rect l="l" t="t" r="r" b="b"/>
              <a:pathLst>
                <a:path w="5521" h="4110" extrusionOk="0">
                  <a:moveTo>
                    <a:pt x="4012" y="0"/>
                  </a:moveTo>
                  <a:cubicBezTo>
                    <a:pt x="2572" y="0"/>
                    <a:pt x="1128" y="466"/>
                    <a:pt x="0" y="1362"/>
                  </a:cubicBezTo>
                  <a:lnTo>
                    <a:pt x="717" y="1421"/>
                  </a:lnTo>
                  <a:cubicBezTo>
                    <a:pt x="1897" y="2885"/>
                    <a:pt x="3662" y="3849"/>
                    <a:pt x="5521" y="4109"/>
                  </a:cubicBezTo>
                  <a:lnTo>
                    <a:pt x="5521" y="176"/>
                  </a:lnTo>
                  <a:cubicBezTo>
                    <a:pt x="5028" y="58"/>
                    <a:pt x="4520" y="0"/>
                    <a:pt x="4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60;p46">
              <a:extLst>
                <a:ext uri="{FF2B5EF4-FFF2-40B4-BE49-F238E27FC236}">
                  <a16:creationId xmlns:a16="http://schemas.microsoft.com/office/drawing/2014/main" xmlns="" id="{FB2D13DE-5FA8-DB56-306F-B3C1F8CF749C}"/>
                </a:ext>
              </a:extLst>
            </p:cNvPr>
            <p:cNvSpPr/>
            <p:nvPr/>
          </p:nvSpPr>
          <p:spPr>
            <a:xfrm flipH="1">
              <a:off x="3811000" y="4185625"/>
              <a:ext cx="242250" cy="418100"/>
            </a:xfrm>
            <a:custGeom>
              <a:avLst/>
              <a:gdLst/>
              <a:ahLst/>
              <a:cxnLst/>
              <a:rect l="l" t="t" r="r" b="b"/>
              <a:pathLst>
                <a:path w="9690" h="16724" extrusionOk="0">
                  <a:moveTo>
                    <a:pt x="6834" y="1"/>
                  </a:moveTo>
                  <a:cubicBezTo>
                    <a:pt x="6059" y="1"/>
                    <a:pt x="3734" y="135"/>
                    <a:pt x="2927" y="1697"/>
                  </a:cubicBezTo>
                  <a:cubicBezTo>
                    <a:pt x="1951" y="3582"/>
                    <a:pt x="2602" y="5533"/>
                    <a:pt x="2602" y="5533"/>
                  </a:cubicBezTo>
                  <a:cubicBezTo>
                    <a:pt x="2602" y="5533"/>
                    <a:pt x="1" y="8134"/>
                    <a:pt x="716" y="10344"/>
                  </a:cubicBezTo>
                  <a:cubicBezTo>
                    <a:pt x="1432" y="12556"/>
                    <a:pt x="3188" y="12816"/>
                    <a:pt x="3188" y="12816"/>
                  </a:cubicBezTo>
                  <a:cubicBezTo>
                    <a:pt x="3188" y="12816"/>
                    <a:pt x="2472" y="15416"/>
                    <a:pt x="3967" y="16457"/>
                  </a:cubicBezTo>
                  <a:cubicBezTo>
                    <a:pt x="4239" y="16646"/>
                    <a:pt x="4601" y="16723"/>
                    <a:pt x="5012" y="16723"/>
                  </a:cubicBezTo>
                  <a:cubicBezTo>
                    <a:pt x="6860" y="16723"/>
                    <a:pt x="9690" y="15156"/>
                    <a:pt x="9690" y="15156"/>
                  </a:cubicBezTo>
                  <a:lnTo>
                    <a:pt x="7088" y="7"/>
                  </a:lnTo>
                  <a:cubicBezTo>
                    <a:pt x="7088" y="7"/>
                    <a:pt x="6995" y="1"/>
                    <a:pt x="6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61;p46">
              <a:extLst>
                <a:ext uri="{FF2B5EF4-FFF2-40B4-BE49-F238E27FC236}">
                  <a16:creationId xmlns:a16="http://schemas.microsoft.com/office/drawing/2014/main" xmlns="" id="{31F98687-7D0B-93A5-073F-223F4C399884}"/>
                </a:ext>
              </a:extLst>
            </p:cNvPr>
            <p:cNvSpPr/>
            <p:nvPr/>
          </p:nvSpPr>
          <p:spPr>
            <a:xfrm flipH="1">
              <a:off x="3485900" y="4107175"/>
              <a:ext cx="404775" cy="325675"/>
            </a:xfrm>
            <a:custGeom>
              <a:avLst/>
              <a:gdLst/>
              <a:ahLst/>
              <a:cxnLst/>
              <a:rect l="l" t="t" r="r" b="b"/>
              <a:pathLst>
                <a:path w="16191" h="13027" extrusionOk="0">
                  <a:moveTo>
                    <a:pt x="5468" y="1"/>
                  </a:moveTo>
                  <a:cubicBezTo>
                    <a:pt x="2629" y="1"/>
                    <a:pt x="0" y="3599"/>
                    <a:pt x="0" y="3599"/>
                  </a:cubicBezTo>
                  <a:lnTo>
                    <a:pt x="5853" y="13027"/>
                  </a:lnTo>
                  <a:cubicBezTo>
                    <a:pt x="5853" y="13027"/>
                    <a:pt x="16190" y="11641"/>
                    <a:pt x="16190" y="8476"/>
                  </a:cubicBezTo>
                  <a:cubicBezTo>
                    <a:pt x="16190" y="6709"/>
                    <a:pt x="14045" y="6330"/>
                    <a:pt x="14045" y="6330"/>
                  </a:cubicBezTo>
                  <a:cubicBezTo>
                    <a:pt x="14045" y="6330"/>
                    <a:pt x="15736" y="4250"/>
                    <a:pt x="14370" y="2234"/>
                  </a:cubicBezTo>
                  <a:cubicBezTo>
                    <a:pt x="13894" y="1532"/>
                    <a:pt x="13080" y="1303"/>
                    <a:pt x="12220" y="1303"/>
                  </a:cubicBezTo>
                  <a:cubicBezTo>
                    <a:pt x="10611" y="1303"/>
                    <a:pt x="8844" y="2104"/>
                    <a:pt x="8844" y="2104"/>
                  </a:cubicBezTo>
                  <a:cubicBezTo>
                    <a:pt x="8844" y="2104"/>
                    <a:pt x="8778" y="370"/>
                    <a:pt x="5853" y="23"/>
                  </a:cubicBezTo>
                  <a:cubicBezTo>
                    <a:pt x="5724" y="8"/>
                    <a:pt x="5596" y="1"/>
                    <a:pt x="54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62;p46">
              <a:extLst>
                <a:ext uri="{FF2B5EF4-FFF2-40B4-BE49-F238E27FC236}">
                  <a16:creationId xmlns:a16="http://schemas.microsoft.com/office/drawing/2014/main" xmlns="" id="{FC731A11-08FF-3F7B-F739-0D661E897192}"/>
                </a:ext>
              </a:extLst>
            </p:cNvPr>
            <p:cNvSpPr/>
            <p:nvPr/>
          </p:nvSpPr>
          <p:spPr>
            <a:xfrm flipH="1">
              <a:off x="3482600" y="4154475"/>
              <a:ext cx="489100" cy="526350"/>
            </a:xfrm>
            <a:custGeom>
              <a:avLst/>
              <a:gdLst/>
              <a:ahLst/>
              <a:cxnLst/>
              <a:rect l="l" t="t" r="r" b="b"/>
              <a:pathLst>
                <a:path w="19564" h="21054" extrusionOk="0">
                  <a:moveTo>
                    <a:pt x="8437" y="1"/>
                  </a:moveTo>
                  <a:cubicBezTo>
                    <a:pt x="3779" y="1"/>
                    <a:pt x="1" y="3777"/>
                    <a:pt x="1" y="8435"/>
                  </a:cubicBezTo>
                  <a:cubicBezTo>
                    <a:pt x="1" y="9039"/>
                    <a:pt x="64" y="9627"/>
                    <a:pt x="187" y="10194"/>
                  </a:cubicBezTo>
                  <a:cubicBezTo>
                    <a:pt x="336" y="11037"/>
                    <a:pt x="606" y="11836"/>
                    <a:pt x="987" y="12572"/>
                  </a:cubicBezTo>
                  <a:cubicBezTo>
                    <a:pt x="1169" y="12927"/>
                    <a:pt x="1374" y="13267"/>
                    <a:pt x="1607" y="13588"/>
                  </a:cubicBezTo>
                  <a:cubicBezTo>
                    <a:pt x="1731" y="13766"/>
                    <a:pt x="1863" y="13937"/>
                    <a:pt x="2002" y="14103"/>
                  </a:cubicBezTo>
                  <a:cubicBezTo>
                    <a:pt x="2579" y="14795"/>
                    <a:pt x="3263" y="15395"/>
                    <a:pt x="4035" y="15871"/>
                  </a:cubicBezTo>
                  <a:lnTo>
                    <a:pt x="4095" y="16516"/>
                  </a:lnTo>
                  <a:lnTo>
                    <a:pt x="4086" y="17240"/>
                  </a:lnTo>
                  <a:lnTo>
                    <a:pt x="4176" y="19076"/>
                  </a:lnTo>
                  <a:cubicBezTo>
                    <a:pt x="4329" y="20196"/>
                    <a:pt x="5528" y="20827"/>
                    <a:pt x="6657" y="20883"/>
                  </a:cubicBezTo>
                  <a:cubicBezTo>
                    <a:pt x="8116" y="20955"/>
                    <a:pt x="10179" y="21039"/>
                    <a:pt x="12055" y="21039"/>
                  </a:cubicBezTo>
                  <a:cubicBezTo>
                    <a:pt x="12345" y="21039"/>
                    <a:pt x="12631" y="21037"/>
                    <a:pt x="12910" y="21033"/>
                  </a:cubicBezTo>
                  <a:cubicBezTo>
                    <a:pt x="13016" y="21031"/>
                    <a:pt x="13118" y="21030"/>
                    <a:pt x="13217" y="21030"/>
                  </a:cubicBezTo>
                  <a:cubicBezTo>
                    <a:pt x="13778" y="21030"/>
                    <a:pt x="14230" y="21054"/>
                    <a:pt x="14631" y="21054"/>
                  </a:cubicBezTo>
                  <a:cubicBezTo>
                    <a:pt x="15337" y="21054"/>
                    <a:pt x="15881" y="20981"/>
                    <a:pt x="16567" y="20582"/>
                  </a:cubicBezTo>
                  <a:cubicBezTo>
                    <a:pt x="17129" y="20253"/>
                    <a:pt x="17246" y="18000"/>
                    <a:pt x="17223" y="15518"/>
                  </a:cubicBezTo>
                  <a:cubicBezTo>
                    <a:pt x="17223" y="15472"/>
                    <a:pt x="17223" y="15427"/>
                    <a:pt x="17221" y="15381"/>
                  </a:cubicBezTo>
                  <a:cubicBezTo>
                    <a:pt x="17215" y="15078"/>
                    <a:pt x="17195" y="14919"/>
                    <a:pt x="17188" y="14614"/>
                  </a:cubicBezTo>
                  <a:cubicBezTo>
                    <a:pt x="18185" y="14258"/>
                    <a:pt x="19535" y="13588"/>
                    <a:pt x="19549" y="13361"/>
                  </a:cubicBezTo>
                  <a:cubicBezTo>
                    <a:pt x="19563" y="13101"/>
                    <a:pt x="18687" y="12467"/>
                    <a:pt x="17661" y="11722"/>
                  </a:cubicBezTo>
                  <a:cubicBezTo>
                    <a:pt x="17416" y="11546"/>
                    <a:pt x="17223" y="11381"/>
                    <a:pt x="17073" y="11215"/>
                  </a:cubicBezTo>
                  <a:cubicBezTo>
                    <a:pt x="16990" y="9759"/>
                    <a:pt x="16900" y="8600"/>
                    <a:pt x="16866" y="8181"/>
                  </a:cubicBezTo>
                  <a:cubicBezTo>
                    <a:pt x="16840" y="7283"/>
                    <a:pt x="16672" y="6421"/>
                    <a:pt x="16385" y="5614"/>
                  </a:cubicBezTo>
                  <a:cubicBezTo>
                    <a:pt x="16350" y="5517"/>
                    <a:pt x="16314" y="5419"/>
                    <a:pt x="16276" y="5324"/>
                  </a:cubicBezTo>
                  <a:cubicBezTo>
                    <a:pt x="16136" y="4965"/>
                    <a:pt x="15970" y="4619"/>
                    <a:pt x="15777" y="4288"/>
                  </a:cubicBezTo>
                  <a:cubicBezTo>
                    <a:pt x="14333" y="1727"/>
                    <a:pt x="11589" y="1"/>
                    <a:pt x="8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63;p46">
              <a:extLst>
                <a:ext uri="{FF2B5EF4-FFF2-40B4-BE49-F238E27FC236}">
                  <a16:creationId xmlns:a16="http://schemas.microsoft.com/office/drawing/2014/main" xmlns="" id="{43572106-2AD3-45E9-4706-BF7C4A5A60B2}"/>
                </a:ext>
              </a:extLst>
            </p:cNvPr>
            <p:cNvSpPr/>
            <p:nvPr/>
          </p:nvSpPr>
          <p:spPr>
            <a:xfrm flipH="1">
              <a:off x="3556325" y="4152150"/>
              <a:ext cx="421325" cy="415275"/>
            </a:xfrm>
            <a:custGeom>
              <a:avLst/>
              <a:gdLst/>
              <a:ahLst/>
              <a:cxnLst/>
              <a:rect l="l" t="t" r="r" b="b"/>
              <a:pathLst>
                <a:path w="16853" h="16611" extrusionOk="0">
                  <a:moveTo>
                    <a:pt x="8794" y="1"/>
                  </a:moveTo>
                  <a:cubicBezTo>
                    <a:pt x="4071" y="1"/>
                    <a:pt x="1" y="3717"/>
                    <a:pt x="1" y="8399"/>
                  </a:cubicBezTo>
                  <a:cubicBezTo>
                    <a:pt x="1" y="9006"/>
                    <a:pt x="39" y="9813"/>
                    <a:pt x="164" y="10383"/>
                  </a:cubicBezTo>
                  <a:cubicBezTo>
                    <a:pt x="314" y="11229"/>
                    <a:pt x="852" y="11901"/>
                    <a:pt x="1239" y="12639"/>
                  </a:cubicBezTo>
                  <a:cubicBezTo>
                    <a:pt x="1194" y="12774"/>
                    <a:pt x="1160" y="12912"/>
                    <a:pt x="1139" y="13051"/>
                  </a:cubicBezTo>
                  <a:cubicBezTo>
                    <a:pt x="1036" y="13664"/>
                    <a:pt x="1137" y="14309"/>
                    <a:pt x="1422" y="14865"/>
                  </a:cubicBezTo>
                  <a:cubicBezTo>
                    <a:pt x="1846" y="15684"/>
                    <a:pt x="2658" y="16298"/>
                    <a:pt x="3574" y="16528"/>
                  </a:cubicBezTo>
                  <a:cubicBezTo>
                    <a:pt x="3789" y="16581"/>
                    <a:pt x="3850" y="16611"/>
                    <a:pt x="4000" y="16611"/>
                  </a:cubicBezTo>
                  <a:cubicBezTo>
                    <a:pt x="4042" y="16611"/>
                    <a:pt x="4090" y="16608"/>
                    <a:pt x="4151" y="16604"/>
                  </a:cubicBezTo>
                  <a:lnTo>
                    <a:pt x="4398" y="16536"/>
                  </a:lnTo>
                  <a:lnTo>
                    <a:pt x="5081" y="16299"/>
                  </a:lnTo>
                  <a:lnTo>
                    <a:pt x="5097" y="16308"/>
                  </a:lnTo>
                  <a:lnTo>
                    <a:pt x="5370" y="15605"/>
                  </a:lnTo>
                  <a:lnTo>
                    <a:pt x="5480" y="15267"/>
                  </a:lnTo>
                  <a:lnTo>
                    <a:pt x="6234" y="12970"/>
                  </a:lnTo>
                  <a:lnTo>
                    <a:pt x="6668" y="13309"/>
                  </a:lnTo>
                  <a:lnTo>
                    <a:pt x="8008" y="14530"/>
                  </a:lnTo>
                  <a:lnTo>
                    <a:pt x="8866" y="11588"/>
                  </a:lnTo>
                  <a:cubicBezTo>
                    <a:pt x="8866" y="11588"/>
                    <a:pt x="9111" y="11681"/>
                    <a:pt x="9484" y="11681"/>
                  </a:cubicBezTo>
                  <a:cubicBezTo>
                    <a:pt x="9996" y="11681"/>
                    <a:pt x="10749" y="11506"/>
                    <a:pt x="11436" y="10673"/>
                  </a:cubicBezTo>
                  <a:cubicBezTo>
                    <a:pt x="12624" y="9235"/>
                    <a:pt x="12096" y="6817"/>
                    <a:pt x="12096" y="6817"/>
                  </a:cubicBezTo>
                  <a:lnTo>
                    <a:pt x="12096" y="6817"/>
                  </a:lnTo>
                  <a:cubicBezTo>
                    <a:pt x="12096" y="6817"/>
                    <a:pt x="12359" y="6966"/>
                    <a:pt x="12947" y="6966"/>
                  </a:cubicBezTo>
                  <a:cubicBezTo>
                    <a:pt x="13690" y="6966"/>
                    <a:pt x="14951" y="6727"/>
                    <a:pt x="16852" y="5645"/>
                  </a:cubicBezTo>
                  <a:cubicBezTo>
                    <a:pt x="16817" y="5547"/>
                    <a:pt x="16780" y="5448"/>
                    <a:pt x="16742" y="5352"/>
                  </a:cubicBezTo>
                  <a:cubicBezTo>
                    <a:pt x="16600" y="4993"/>
                    <a:pt x="16431" y="4644"/>
                    <a:pt x="16237" y="4311"/>
                  </a:cubicBezTo>
                  <a:cubicBezTo>
                    <a:pt x="14772" y="1737"/>
                    <a:pt x="11990" y="1"/>
                    <a:pt x="8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64;p46">
              <a:extLst>
                <a:ext uri="{FF2B5EF4-FFF2-40B4-BE49-F238E27FC236}">
                  <a16:creationId xmlns:a16="http://schemas.microsoft.com/office/drawing/2014/main" xmlns="" id="{13C1ADF2-621A-C5E1-9DDF-E1B6AEC07618}"/>
                </a:ext>
              </a:extLst>
            </p:cNvPr>
            <p:cNvSpPr/>
            <p:nvPr/>
          </p:nvSpPr>
          <p:spPr>
            <a:xfrm flipH="1">
              <a:off x="3689750" y="4237775"/>
              <a:ext cx="173150" cy="159950"/>
            </a:xfrm>
            <a:custGeom>
              <a:avLst/>
              <a:gdLst/>
              <a:ahLst/>
              <a:cxnLst/>
              <a:rect l="l" t="t" r="r" b="b"/>
              <a:pathLst>
                <a:path w="6926" h="6398" extrusionOk="0">
                  <a:moveTo>
                    <a:pt x="1764" y="1"/>
                  </a:moveTo>
                  <a:cubicBezTo>
                    <a:pt x="1392" y="1"/>
                    <a:pt x="995" y="182"/>
                    <a:pt x="601" y="672"/>
                  </a:cubicBezTo>
                  <a:cubicBezTo>
                    <a:pt x="1" y="1418"/>
                    <a:pt x="171" y="2509"/>
                    <a:pt x="515" y="3357"/>
                  </a:cubicBezTo>
                  <a:cubicBezTo>
                    <a:pt x="1115" y="4837"/>
                    <a:pt x="2301" y="5614"/>
                    <a:pt x="3442" y="6394"/>
                  </a:cubicBezTo>
                  <a:lnTo>
                    <a:pt x="3443" y="6395"/>
                  </a:lnTo>
                  <a:cubicBezTo>
                    <a:pt x="3446" y="6397"/>
                    <a:pt x="3449" y="6398"/>
                    <a:pt x="3454" y="6398"/>
                  </a:cubicBezTo>
                  <a:cubicBezTo>
                    <a:pt x="3548" y="6398"/>
                    <a:pt x="3967" y="6035"/>
                    <a:pt x="4045" y="5979"/>
                  </a:cubicBezTo>
                  <a:cubicBezTo>
                    <a:pt x="4262" y="5826"/>
                    <a:pt x="4477" y="5669"/>
                    <a:pt x="4687" y="5501"/>
                  </a:cubicBezTo>
                  <a:cubicBezTo>
                    <a:pt x="5276" y="5028"/>
                    <a:pt x="5836" y="4434"/>
                    <a:pt x="6220" y="3697"/>
                  </a:cubicBezTo>
                  <a:cubicBezTo>
                    <a:pt x="6621" y="2926"/>
                    <a:pt x="6925" y="1884"/>
                    <a:pt x="6526" y="1027"/>
                  </a:cubicBezTo>
                  <a:cubicBezTo>
                    <a:pt x="6466" y="898"/>
                    <a:pt x="6391" y="779"/>
                    <a:pt x="6305" y="672"/>
                  </a:cubicBezTo>
                  <a:cubicBezTo>
                    <a:pt x="5911" y="182"/>
                    <a:pt x="5514" y="1"/>
                    <a:pt x="5142" y="1"/>
                  </a:cubicBezTo>
                  <a:cubicBezTo>
                    <a:pt x="4409" y="1"/>
                    <a:pt x="3774" y="702"/>
                    <a:pt x="3452" y="1135"/>
                  </a:cubicBezTo>
                  <a:cubicBezTo>
                    <a:pt x="3131" y="702"/>
                    <a:pt x="2496" y="1"/>
                    <a:pt x="1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65;p46">
              <a:extLst>
                <a:ext uri="{FF2B5EF4-FFF2-40B4-BE49-F238E27FC236}">
                  <a16:creationId xmlns:a16="http://schemas.microsoft.com/office/drawing/2014/main" xmlns="" id="{149A50E8-15E5-B72C-6C7B-5651B3D8E176}"/>
                </a:ext>
              </a:extLst>
            </p:cNvPr>
            <p:cNvSpPr/>
            <p:nvPr/>
          </p:nvSpPr>
          <p:spPr>
            <a:xfrm flipH="1">
              <a:off x="3581425" y="4365225"/>
              <a:ext cx="64700" cy="44900"/>
            </a:xfrm>
            <a:custGeom>
              <a:avLst/>
              <a:gdLst/>
              <a:ahLst/>
              <a:cxnLst/>
              <a:rect l="l" t="t" r="r" b="b"/>
              <a:pathLst>
                <a:path w="2588" h="1796" extrusionOk="0">
                  <a:moveTo>
                    <a:pt x="1529" y="1"/>
                  </a:moveTo>
                  <a:cubicBezTo>
                    <a:pt x="905" y="1"/>
                    <a:pt x="310" y="553"/>
                    <a:pt x="51" y="1346"/>
                  </a:cubicBezTo>
                  <a:cubicBezTo>
                    <a:pt x="24" y="1428"/>
                    <a:pt x="1" y="1519"/>
                    <a:pt x="21" y="1604"/>
                  </a:cubicBezTo>
                  <a:cubicBezTo>
                    <a:pt x="45" y="1708"/>
                    <a:pt x="133" y="1775"/>
                    <a:pt x="220" y="1791"/>
                  </a:cubicBezTo>
                  <a:cubicBezTo>
                    <a:pt x="237" y="1794"/>
                    <a:pt x="255" y="1795"/>
                    <a:pt x="273" y="1795"/>
                  </a:cubicBezTo>
                  <a:cubicBezTo>
                    <a:pt x="342" y="1795"/>
                    <a:pt x="412" y="1775"/>
                    <a:pt x="480" y="1754"/>
                  </a:cubicBezTo>
                  <a:cubicBezTo>
                    <a:pt x="1102" y="1563"/>
                    <a:pt x="1719" y="1347"/>
                    <a:pt x="2330" y="1107"/>
                  </a:cubicBezTo>
                  <a:cubicBezTo>
                    <a:pt x="2395" y="1082"/>
                    <a:pt x="2463" y="1053"/>
                    <a:pt x="2510" y="993"/>
                  </a:cubicBezTo>
                  <a:cubicBezTo>
                    <a:pt x="2581" y="901"/>
                    <a:pt x="2588" y="753"/>
                    <a:pt x="2548" y="636"/>
                  </a:cubicBezTo>
                  <a:cubicBezTo>
                    <a:pt x="2508" y="519"/>
                    <a:pt x="2431" y="429"/>
                    <a:pt x="2349" y="352"/>
                  </a:cubicBezTo>
                  <a:cubicBezTo>
                    <a:pt x="2088" y="109"/>
                    <a:pt x="1806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66;p46">
              <a:extLst>
                <a:ext uri="{FF2B5EF4-FFF2-40B4-BE49-F238E27FC236}">
                  <a16:creationId xmlns:a16="http://schemas.microsoft.com/office/drawing/2014/main" xmlns="" id="{F3A263FA-8617-FFE3-0917-A2EB752A9605}"/>
                </a:ext>
              </a:extLst>
            </p:cNvPr>
            <p:cNvSpPr/>
            <p:nvPr/>
          </p:nvSpPr>
          <p:spPr>
            <a:xfrm flipH="1">
              <a:off x="3813725" y="4430875"/>
              <a:ext cx="138325" cy="136775"/>
            </a:xfrm>
            <a:custGeom>
              <a:avLst/>
              <a:gdLst/>
              <a:ahLst/>
              <a:cxnLst/>
              <a:rect l="l" t="t" r="r" b="b"/>
              <a:pathLst>
                <a:path w="5533" h="5471" extrusionOk="0">
                  <a:moveTo>
                    <a:pt x="2150" y="0"/>
                  </a:moveTo>
                  <a:cubicBezTo>
                    <a:pt x="1753" y="0"/>
                    <a:pt x="1366" y="96"/>
                    <a:pt x="1039" y="318"/>
                  </a:cubicBezTo>
                  <a:cubicBezTo>
                    <a:pt x="755" y="513"/>
                    <a:pt x="535" y="788"/>
                    <a:pt x="376" y="1089"/>
                  </a:cubicBezTo>
                  <a:cubicBezTo>
                    <a:pt x="306" y="1226"/>
                    <a:pt x="246" y="1369"/>
                    <a:pt x="201" y="1516"/>
                  </a:cubicBezTo>
                  <a:cubicBezTo>
                    <a:pt x="156" y="1649"/>
                    <a:pt x="123" y="1786"/>
                    <a:pt x="102" y="1926"/>
                  </a:cubicBezTo>
                  <a:cubicBezTo>
                    <a:pt x="1" y="2534"/>
                    <a:pt x="100" y="3176"/>
                    <a:pt x="382" y="3728"/>
                  </a:cubicBezTo>
                  <a:cubicBezTo>
                    <a:pt x="798" y="4545"/>
                    <a:pt x="1600" y="5155"/>
                    <a:pt x="2504" y="5383"/>
                  </a:cubicBezTo>
                  <a:cubicBezTo>
                    <a:pt x="2721" y="5438"/>
                    <a:pt x="2946" y="5470"/>
                    <a:pt x="3169" y="5470"/>
                  </a:cubicBezTo>
                  <a:cubicBezTo>
                    <a:pt x="3225" y="5470"/>
                    <a:pt x="3280" y="5468"/>
                    <a:pt x="3335" y="5464"/>
                  </a:cubicBezTo>
                  <a:cubicBezTo>
                    <a:pt x="3436" y="5457"/>
                    <a:pt x="3537" y="5442"/>
                    <a:pt x="3636" y="5417"/>
                  </a:cubicBezTo>
                  <a:cubicBezTo>
                    <a:pt x="3761" y="5386"/>
                    <a:pt x="3888" y="5340"/>
                    <a:pt x="4010" y="5276"/>
                  </a:cubicBezTo>
                  <a:cubicBezTo>
                    <a:pt x="4731" y="4916"/>
                    <a:pt x="5378" y="4065"/>
                    <a:pt x="5508" y="3276"/>
                  </a:cubicBezTo>
                  <a:cubicBezTo>
                    <a:pt x="5530" y="3130"/>
                    <a:pt x="5533" y="2983"/>
                    <a:pt x="5520" y="2845"/>
                  </a:cubicBezTo>
                  <a:cubicBezTo>
                    <a:pt x="5482" y="2512"/>
                    <a:pt x="5337" y="2170"/>
                    <a:pt x="5126" y="1844"/>
                  </a:cubicBezTo>
                  <a:cubicBezTo>
                    <a:pt x="4973" y="1606"/>
                    <a:pt x="4783" y="1374"/>
                    <a:pt x="4576" y="1165"/>
                  </a:cubicBezTo>
                  <a:cubicBezTo>
                    <a:pt x="4211" y="790"/>
                    <a:pt x="3784" y="480"/>
                    <a:pt x="3409" y="299"/>
                  </a:cubicBezTo>
                  <a:cubicBezTo>
                    <a:pt x="3022" y="112"/>
                    <a:pt x="2581" y="0"/>
                    <a:pt x="2150" y="0"/>
                  </a:cubicBezTo>
                  <a:close/>
                </a:path>
              </a:pathLst>
            </a:custGeom>
            <a:solidFill>
              <a:srgbClr val="FFB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67;p46">
              <a:extLst>
                <a:ext uri="{FF2B5EF4-FFF2-40B4-BE49-F238E27FC236}">
                  <a16:creationId xmlns:a16="http://schemas.microsoft.com/office/drawing/2014/main" xmlns="" id="{228DDE10-43B8-F088-F346-B27E9BDA311A}"/>
                </a:ext>
              </a:extLst>
            </p:cNvPr>
            <p:cNvSpPr/>
            <p:nvPr/>
          </p:nvSpPr>
          <p:spPr>
            <a:xfrm flipH="1">
              <a:off x="3841775" y="4442500"/>
              <a:ext cx="86150" cy="100250"/>
            </a:xfrm>
            <a:custGeom>
              <a:avLst/>
              <a:gdLst/>
              <a:ahLst/>
              <a:cxnLst/>
              <a:rect l="l" t="t" r="r" b="b"/>
              <a:pathLst>
                <a:path w="3446" h="4010" extrusionOk="0">
                  <a:moveTo>
                    <a:pt x="331" y="0"/>
                  </a:moveTo>
                  <a:cubicBezTo>
                    <a:pt x="245" y="0"/>
                    <a:pt x="161" y="10"/>
                    <a:pt x="81" y="30"/>
                  </a:cubicBezTo>
                  <a:cubicBezTo>
                    <a:pt x="31" y="42"/>
                    <a:pt x="0" y="92"/>
                    <a:pt x="12" y="143"/>
                  </a:cubicBezTo>
                  <a:cubicBezTo>
                    <a:pt x="23" y="185"/>
                    <a:pt x="61" y="214"/>
                    <a:pt x="102" y="214"/>
                  </a:cubicBezTo>
                  <a:cubicBezTo>
                    <a:pt x="110" y="214"/>
                    <a:pt x="117" y="213"/>
                    <a:pt x="125" y="211"/>
                  </a:cubicBezTo>
                  <a:cubicBezTo>
                    <a:pt x="190" y="195"/>
                    <a:pt x="259" y="187"/>
                    <a:pt x="330" y="187"/>
                  </a:cubicBezTo>
                  <a:cubicBezTo>
                    <a:pt x="550" y="187"/>
                    <a:pt x="799" y="262"/>
                    <a:pt x="1085" y="415"/>
                  </a:cubicBezTo>
                  <a:cubicBezTo>
                    <a:pt x="2339" y="1084"/>
                    <a:pt x="3149" y="2395"/>
                    <a:pt x="3256" y="3921"/>
                  </a:cubicBezTo>
                  <a:cubicBezTo>
                    <a:pt x="3260" y="3971"/>
                    <a:pt x="3300" y="4009"/>
                    <a:pt x="3349" y="4009"/>
                  </a:cubicBezTo>
                  <a:cubicBezTo>
                    <a:pt x="3351" y="4009"/>
                    <a:pt x="3353" y="4008"/>
                    <a:pt x="3356" y="4008"/>
                  </a:cubicBezTo>
                  <a:cubicBezTo>
                    <a:pt x="3407" y="4005"/>
                    <a:pt x="3446" y="3961"/>
                    <a:pt x="3443" y="3909"/>
                  </a:cubicBezTo>
                  <a:cubicBezTo>
                    <a:pt x="3332" y="2317"/>
                    <a:pt x="2483" y="949"/>
                    <a:pt x="1173" y="251"/>
                  </a:cubicBezTo>
                  <a:cubicBezTo>
                    <a:pt x="860" y="84"/>
                    <a:pt x="582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68;p46">
              <a:extLst>
                <a:ext uri="{FF2B5EF4-FFF2-40B4-BE49-F238E27FC236}">
                  <a16:creationId xmlns:a16="http://schemas.microsoft.com/office/drawing/2014/main" xmlns="" id="{A3030352-B37B-129B-4B3D-785E3E751C14}"/>
                </a:ext>
              </a:extLst>
            </p:cNvPr>
            <p:cNvSpPr/>
            <p:nvPr/>
          </p:nvSpPr>
          <p:spPr>
            <a:xfrm flipH="1">
              <a:off x="3593625" y="4469150"/>
              <a:ext cx="157950" cy="143925"/>
            </a:xfrm>
            <a:custGeom>
              <a:avLst/>
              <a:gdLst/>
              <a:ahLst/>
              <a:cxnLst/>
              <a:rect l="l" t="t" r="r" b="b"/>
              <a:pathLst>
                <a:path w="6318" h="5757" extrusionOk="0">
                  <a:moveTo>
                    <a:pt x="3159" y="1"/>
                  </a:moveTo>
                  <a:cubicBezTo>
                    <a:pt x="2422" y="1"/>
                    <a:pt x="1686" y="282"/>
                    <a:pt x="1124" y="844"/>
                  </a:cubicBezTo>
                  <a:cubicBezTo>
                    <a:pt x="0" y="1967"/>
                    <a:pt x="0" y="3790"/>
                    <a:pt x="1124" y="4914"/>
                  </a:cubicBezTo>
                  <a:cubicBezTo>
                    <a:pt x="1686" y="5475"/>
                    <a:pt x="2422" y="5756"/>
                    <a:pt x="3159" y="5756"/>
                  </a:cubicBezTo>
                  <a:cubicBezTo>
                    <a:pt x="3895" y="5756"/>
                    <a:pt x="4632" y="5475"/>
                    <a:pt x="5194" y="4914"/>
                  </a:cubicBezTo>
                  <a:cubicBezTo>
                    <a:pt x="6317" y="3790"/>
                    <a:pt x="6317" y="1967"/>
                    <a:pt x="5194" y="844"/>
                  </a:cubicBezTo>
                  <a:cubicBezTo>
                    <a:pt x="4632" y="282"/>
                    <a:pt x="3895" y="1"/>
                    <a:pt x="3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69;p46">
              <a:extLst>
                <a:ext uri="{FF2B5EF4-FFF2-40B4-BE49-F238E27FC236}">
                  <a16:creationId xmlns:a16="http://schemas.microsoft.com/office/drawing/2014/main" xmlns="" id="{A4BE6356-53F9-5814-CEB1-D68974BC8E0B}"/>
                </a:ext>
              </a:extLst>
            </p:cNvPr>
            <p:cNvSpPr/>
            <p:nvPr/>
          </p:nvSpPr>
          <p:spPr>
            <a:xfrm flipH="1">
              <a:off x="3583475" y="4431275"/>
              <a:ext cx="34825" cy="39800"/>
            </a:xfrm>
            <a:custGeom>
              <a:avLst/>
              <a:gdLst/>
              <a:ahLst/>
              <a:cxnLst/>
              <a:rect l="l" t="t" r="r" b="b"/>
              <a:pathLst>
                <a:path w="1393" h="1592" extrusionOk="0">
                  <a:moveTo>
                    <a:pt x="696" y="0"/>
                  </a:moveTo>
                  <a:cubicBezTo>
                    <a:pt x="312" y="0"/>
                    <a:pt x="1" y="357"/>
                    <a:pt x="1" y="796"/>
                  </a:cubicBezTo>
                  <a:cubicBezTo>
                    <a:pt x="1" y="1236"/>
                    <a:pt x="312" y="1592"/>
                    <a:pt x="696" y="1592"/>
                  </a:cubicBezTo>
                  <a:cubicBezTo>
                    <a:pt x="1080" y="1592"/>
                    <a:pt x="1392" y="1236"/>
                    <a:pt x="1392" y="796"/>
                  </a:cubicBezTo>
                  <a:cubicBezTo>
                    <a:pt x="1392" y="357"/>
                    <a:pt x="1080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70;p46">
              <a:extLst>
                <a:ext uri="{FF2B5EF4-FFF2-40B4-BE49-F238E27FC236}">
                  <a16:creationId xmlns:a16="http://schemas.microsoft.com/office/drawing/2014/main" xmlns="" id="{BC4F35CA-498B-387A-453B-5C7A0DBE62E8}"/>
                </a:ext>
              </a:extLst>
            </p:cNvPr>
            <p:cNvSpPr/>
            <p:nvPr/>
          </p:nvSpPr>
          <p:spPr>
            <a:xfrm flipH="1">
              <a:off x="3540475" y="4529625"/>
              <a:ext cx="73350" cy="25250"/>
            </a:xfrm>
            <a:custGeom>
              <a:avLst/>
              <a:gdLst/>
              <a:ahLst/>
              <a:cxnLst/>
              <a:rect l="l" t="t" r="r" b="b"/>
              <a:pathLst>
                <a:path w="2934" h="1010" extrusionOk="0">
                  <a:moveTo>
                    <a:pt x="108" y="1"/>
                  </a:moveTo>
                  <a:cubicBezTo>
                    <a:pt x="78" y="1"/>
                    <a:pt x="48" y="15"/>
                    <a:pt x="30" y="40"/>
                  </a:cubicBezTo>
                  <a:cubicBezTo>
                    <a:pt x="0" y="85"/>
                    <a:pt x="12" y="141"/>
                    <a:pt x="52" y="170"/>
                  </a:cubicBezTo>
                  <a:cubicBezTo>
                    <a:pt x="831" y="714"/>
                    <a:pt x="1785" y="1009"/>
                    <a:pt x="2736" y="1009"/>
                  </a:cubicBezTo>
                  <a:cubicBezTo>
                    <a:pt x="2802" y="1009"/>
                    <a:pt x="2866" y="1009"/>
                    <a:pt x="2933" y="1005"/>
                  </a:cubicBezTo>
                  <a:lnTo>
                    <a:pt x="2933" y="819"/>
                  </a:lnTo>
                  <a:cubicBezTo>
                    <a:pt x="2866" y="822"/>
                    <a:pt x="2800" y="824"/>
                    <a:pt x="2733" y="824"/>
                  </a:cubicBezTo>
                  <a:cubicBezTo>
                    <a:pt x="1819" y="824"/>
                    <a:pt x="907" y="542"/>
                    <a:pt x="161" y="17"/>
                  </a:cubicBezTo>
                  <a:cubicBezTo>
                    <a:pt x="145" y="6"/>
                    <a:pt x="12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71;p46">
              <a:extLst>
                <a:ext uri="{FF2B5EF4-FFF2-40B4-BE49-F238E27FC236}">
                  <a16:creationId xmlns:a16="http://schemas.microsoft.com/office/drawing/2014/main" xmlns="" id="{2F0F52F1-8A25-7DD6-E7F6-72C532F50EEA}"/>
                </a:ext>
              </a:extLst>
            </p:cNvPr>
            <p:cNvSpPr/>
            <p:nvPr/>
          </p:nvSpPr>
          <p:spPr>
            <a:xfrm flipH="1">
              <a:off x="3535450" y="4764775"/>
              <a:ext cx="539125" cy="277425"/>
            </a:xfrm>
            <a:custGeom>
              <a:avLst/>
              <a:gdLst/>
              <a:ahLst/>
              <a:cxnLst/>
              <a:rect l="l" t="t" r="r" b="b"/>
              <a:pathLst>
                <a:path w="21565" h="11097" extrusionOk="0">
                  <a:moveTo>
                    <a:pt x="7211" y="1"/>
                  </a:moveTo>
                  <a:cubicBezTo>
                    <a:pt x="6310" y="676"/>
                    <a:pt x="5082" y="1679"/>
                    <a:pt x="3991" y="2855"/>
                  </a:cubicBezTo>
                  <a:cubicBezTo>
                    <a:pt x="3990" y="2855"/>
                    <a:pt x="3988" y="2856"/>
                    <a:pt x="3986" y="2858"/>
                  </a:cubicBezTo>
                  <a:cubicBezTo>
                    <a:pt x="3606" y="3266"/>
                    <a:pt x="3245" y="3693"/>
                    <a:pt x="2918" y="4136"/>
                  </a:cubicBezTo>
                  <a:cubicBezTo>
                    <a:pt x="2768" y="4339"/>
                    <a:pt x="2626" y="4546"/>
                    <a:pt x="2493" y="4757"/>
                  </a:cubicBezTo>
                  <a:cubicBezTo>
                    <a:pt x="2409" y="4884"/>
                    <a:pt x="2330" y="5014"/>
                    <a:pt x="2256" y="5146"/>
                  </a:cubicBezTo>
                  <a:cubicBezTo>
                    <a:pt x="2219" y="5206"/>
                    <a:pt x="2187" y="5267"/>
                    <a:pt x="2155" y="5329"/>
                  </a:cubicBezTo>
                  <a:cubicBezTo>
                    <a:pt x="2046" y="5526"/>
                    <a:pt x="1949" y="5727"/>
                    <a:pt x="1862" y="5926"/>
                  </a:cubicBezTo>
                  <a:cubicBezTo>
                    <a:pt x="1828" y="6007"/>
                    <a:pt x="1795" y="6086"/>
                    <a:pt x="1765" y="6165"/>
                  </a:cubicBezTo>
                  <a:cubicBezTo>
                    <a:pt x="1554" y="6707"/>
                    <a:pt x="1367" y="7202"/>
                    <a:pt x="1199" y="7655"/>
                  </a:cubicBezTo>
                  <a:lnTo>
                    <a:pt x="1199" y="7657"/>
                  </a:lnTo>
                  <a:cubicBezTo>
                    <a:pt x="538" y="9432"/>
                    <a:pt x="171" y="10551"/>
                    <a:pt x="0" y="11096"/>
                  </a:cubicBezTo>
                  <a:lnTo>
                    <a:pt x="21565" y="11096"/>
                  </a:lnTo>
                  <a:lnTo>
                    <a:pt x="21047" y="9800"/>
                  </a:lnTo>
                  <a:lnTo>
                    <a:pt x="20954" y="9570"/>
                  </a:lnTo>
                  <a:lnTo>
                    <a:pt x="20867" y="9346"/>
                  </a:lnTo>
                  <a:lnTo>
                    <a:pt x="20864" y="9344"/>
                  </a:lnTo>
                  <a:lnTo>
                    <a:pt x="20175" y="7619"/>
                  </a:lnTo>
                  <a:lnTo>
                    <a:pt x="20172" y="7618"/>
                  </a:lnTo>
                  <a:lnTo>
                    <a:pt x="20172" y="7616"/>
                  </a:lnTo>
                  <a:lnTo>
                    <a:pt x="17344" y="543"/>
                  </a:lnTo>
                  <a:cubicBezTo>
                    <a:pt x="15893" y="1075"/>
                    <a:pt x="14370" y="1399"/>
                    <a:pt x="12827" y="1426"/>
                  </a:cubicBezTo>
                  <a:cubicBezTo>
                    <a:pt x="12764" y="1427"/>
                    <a:pt x="12701" y="1428"/>
                    <a:pt x="12638" y="1428"/>
                  </a:cubicBezTo>
                  <a:cubicBezTo>
                    <a:pt x="10744" y="1428"/>
                    <a:pt x="8832" y="967"/>
                    <a:pt x="7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72;p46">
              <a:extLst>
                <a:ext uri="{FF2B5EF4-FFF2-40B4-BE49-F238E27FC236}">
                  <a16:creationId xmlns:a16="http://schemas.microsoft.com/office/drawing/2014/main" xmlns="" id="{9899349D-1FF0-69C1-15B1-0A5501E85DBD}"/>
                </a:ext>
              </a:extLst>
            </p:cNvPr>
            <p:cNvSpPr/>
            <p:nvPr/>
          </p:nvSpPr>
          <p:spPr>
            <a:xfrm flipH="1">
              <a:off x="3768025" y="4810800"/>
              <a:ext cx="462300" cy="231400"/>
            </a:xfrm>
            <a:custGeom>
              <a:avLst/>
              <a:gdLst/>
              <a:ahLst/>
              <a:cxnLst/>
              <a:rect l="l" t="t" r="r" b="b"/>
              <a:pathLst>
                <a:path w="18492" h="9256" extrusionOk="0">
                  <a:moveTo>
                    <a:pt x="1" y="0"/>
                  </a:moveTo>
                  <a:lnTo>
                    <a:pt x="1" y="9255"/>
                  </a:lnTo>
                  <a:lnTo>
                    <a:pt x="18492" y="9255"/>
                  </a:lnTo>
                  <a:cubicBezTo>
                    <a:pt x="18479" y="8568"/>
                    <a:pt x="18234" y="7902"/>
                    <a:pt x="17836" y="7335"/>
                  </a:cubicBezTo>
                  <a:cubicBezTo>
                    <a:pt x="17784" y="7261"/>
                    <a:pt x="17728" y="7186"/>
                    <a:pt x="17670" y="7117"/>
                  </a:cubicBezTo>
                  <a:cubicBezTo>
                    <a:pt x="17603" y="7033"/>
                    <a:pt x="17532" y="6954"/>
                    <a:pt x="17458" y="6876"/>
                  </a:cubicBezTo>
                  <a:cubicBezTo>
                    <a:pt x="17420" y="6837"/>
                    <a:pt x="17381" y="6796"/>
                    <a:pt x="17341" y="6758"/>
                  </a:cubicBezTo>
                  <a:cubicBezTo>
                    <a:pt x="17265" y="6684"/>
                    <a:pt x="17184" y="6615"/>
                    <a:pt x="17102" y="6547"/>
                  </a:cubicBezTo>
                  <a:cubicBezTo>
                    <a:pt x="17033" y="6490"/>
                    <a:pt x="16960" y="6434"/>
                    <a:pt x="16886" y="6381"/>
                  </a:cubicBezTo>
                  <a:cubicBezTo>
                    <a:pt x="16561" y="6150"/>
                    <a:pt x="16200" y="5969"/>
                    <a:pt x="15819" y="5854"/>
                  </a:cubicBezTo>
                  <a:cubicBezTo>
                    <a:pt x="15430" y="5736"/>
                    <a:pt x="15029" y="5681"/>
                    <a:pt x="14628" y="5681"/>
                  </a:cubicBezTo>
                  <a:cubicBezTo>
                    <a:pt x="13370" y="5681"/>
                    <a:pt x="12104" y="6224"/>
                    <a:pt x="11190" y="7106"/>
                  </a:cubicBezTo>
                  <a:cubicBezTo>
                    <a:pt x="11058" y="6081"/>
                    <a:pt x="10850" y="4991"/>
                    <a:pt x="10434" y="4044"/>
                  </a:cubicBezTo>
                  <a:cubicBezTo>
                    <a:pt x="10133" y="3356"/>
                    <a:pt x="9721" y="2745"/>
                    <a:pt x="9148" y="2295"/>
                  </a:cubicBezTo>
                  <a:cubicBezTo>
                    <a:pt x="9105" y="2259"/>
                    <a:pt x="9060" y="2226"/>
                    <a:pt x="9015" y="2195"/>
                  </a:cubicBezTo>
                  <a:cubicBezTo>
                    <a:pt x="8901" y="2112"/>
                    <a:pt x="8780" y="2035"/>
                    <a:pt x="8654" y="1967"/>
                  </a:cubicBezTo>
                  <a:cubicBezTo>
                    <a:pt x="8507" y="1888"/>
                    <a:pt x="8357" y="1821"/>
                    <a:pt x="8201" y="1766"/>
                  </a:cubicBezTo>
                  <a:cubicBezTo>
                    <a:pt x="8153" y="1748"/>
                    <a:pt x="8105" y="1732"/>
                    <a:pt x="8054" y="1717"/>
                  </a:cubicBezTo>
                  <a:cubicBezTo>
                    <a:pt x="7733" y="1620"/>
                    <a:pt x="7396" y="1570"/>
                    <a:pt x="7060" y="1570"/>
                  </a:cubicBezTo>
                  <a:cubicBezTo>
                    <a:pt x="6539" y="1570"/>
                    <a:pt x="6018" y="1688"/>
                    <a:pt x="5554" y="1923"/>
                  </a:cubicBezTo>
                  <a:cubicBezTo>
                    <a:pt x="4992" y="2208"/>
                    <a:pt x="4523" y="2661"/>
                    <a:pt x="4202" y="3199"/>
                  </a:cubicBezTo>
                  <a:cubicBezTo>
                    <a:pt x="3972" y="3580"/>
                    <a:pt x="3817" y="4006"/>
                    <a:pt x="3757" y="4449"/>
                  </a:cubicBezTo>
                  <a:cubicBezTo>
                    <a:pt x="3599" y="3421"/>
                    <a:pt x="3239" y="2382"/>
                    <a:pt x="2626" y="1555"/>
                  </a:cubicBezTo>
                  <a:cubicBezTo>
                    <a:pt x="2300" y="1113"/>
                    <a:pt x="1902" y="732"/>
                    <a:pt x="1425" y="444"/>
                  </a:cubicBezTo>
                  <a:cubicBezTo>
                    <a:pt x="999" y="187"/>
                    <a:pt x="502" y="3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73;p46">
              <a:extLst>
                <a:ext uri="{FF2B5EF4-FFF2-40B4-BE49-F238E27FC236}">
                  <a16:creationId xmlns:a16="http://schemas.microsoft.com/office/drawing/2014/main" xmlns="" id="{2F304A47-BA97-D038-9189-D2E3DD19B757}"/>
                </a:ext>
              </a:extLst>
            </p:cNvPr>
            <p:cNvSpPr/>
            <p:nvPr/>
          </p:nvSpPr>
          <p:spPr>
            <a:xfrm flipH="1">
              <a:off x="3349425" y="4802475"/>
              <a:ext cx="363575" cy="239725"/>
            </a:xfrm>
            <a:custGeom>
              <a:avLst/>
              <a:gdLst/>
              <a:ahLst/>
              <a:cxnLst/>
              <a:rect l="l" t="t" r="r" b="b"/>
              <a:pathLst>
                <a:path w="14543" h="9589" extrusionOk="0">
                  <a:moveTo>
                    <a:pt x="14542" y="1"/>
                  </a:moveTo>
                  <a:cubicBezTo>
                    <a:pt x="14307" y="192"/>
                    <a:pt x="14092" y="405"/>
                    <a:pt x="13902" y="635"/>
                  </a:cubicBezTo>
                  <a:cubicBezTo>
                    <a:pt x="13663" y="924"/>
                    <a:pt x="13459" y="1235"/>
                    <a:pt x="13279" y="1559"/>
                  </a:cubicBezTo>
                  <a:cubicBezTo>
                    <a:pt x="12779" y="2457"/>
                    <a:pt x="12468" y="3467"/>
                    <a:pt x="12166" y="4458"/>
                  </a:cubicBezTo>
                  <a:cubicBezTo>
                    <a:pt x="12085" y="4272"/>
                    <a:pt x="12000" y="4087"/>
                    <a:pt x="11911" y="3906"/>
                  </a:cubicBezTo>
                  <a:lnTo>
                    <a:pt x="11911" y="3904"/>
                  </a:lnTo>
                  <a:cubicBezTo>
                    <a:pt x="11570" y="3190"/>
                    <a:pt x="11177" y="2503"/>
                    <a:pt x="10738" y="1844"/>
                  </a:cubicBezTo>
                  <a:cubicBezTo>
                    <a:pt x="10541" y="1551"/>
                    <a:pt x="10337" y="1263"/>
                    <a:pt x="10122" y="983"/>
                  </a:cubicBezTo>
                  <a:cubicBezTo>
                    <a:pt x="10002" y="826"/>
                    <a:pt x="9874" y="669"/>
                    <a:pt x="9735" y="530"/>
                  </a:cubicBezTo>
                  <a:cubicBezTo>
                    <a:pt x="9714" y="507"/>
                    <a:pt x="9691" y="482"/>
                    <a:pt x="9666" y="461"/>
                  </a:cubicBezTo>
                  <a:cubicBezTo>
                    <a:pt x="9485" y="288"/>
                    <a:pt x="9279" y="145"/>
                    <a:pt x="9039" y="69"/>
                  </a:cubicBezTo>
                  <a:cubicBezTo>
                    <a:pt x="8909" y="28"/>
                    <a:pt x="8774" y="10"/>
                    <a:pt x="8639" y="10"/>
                  </a:cubicBezTo>
                  <a:cubicBezTo>
                    <a:pt x="8632" y="10"/>
                    <a:pt x="8625" y="10"/>
                    <a:pt x="8617" y="10"/>
                  </a:cubicBezTo>
                  <a:cubicBezTo>
                    <a:pt x="8578" y="11"/>
                    <a:pt x="8538" y="13"/>
                    <a:pt x="8500" y="16"/>
                  </a:cubicBezTo>
                  <a:cubicBezTo>
                    <a:pt x="8426" y="24"/>
                    <a:pt x="8352" y="37"/>
                    <a:pt x="8280" y="55"/>
                  </a:cubicBezTo>
                  <a:cubicBezTo>
                    <a:pt x="8256" y="60"/>
                    <a:pt x="8235" y="66"/>
                    <a:pt x="8212" y="72"/>
                  </a:cubicBezTo>
                  <a:cubicBezTo>
                    <a:pt x="8188" y="79"/>
                    <a:pt x="8164" y="87"/>
                    <a:pt x="8141" y="95"/>
                  </a:cubicBezTo>
                  <a:cubicBezTo>
                    <a:pt x="8135" y="97"/>
                    <a:pt x="8130" y="98"/>
                    <a:pt x="8125" y="100"/>
                  </a:cubicBezTo>
                  <a:cubicBezTo>
                    <a:pt x="7893" y="179"/>
                    <a:pt x="7677" y="308"/>
                    <a:pt x="7494" y="467"/>
                  </a:cubicBezTo>
                  <a:cubicBezTo>
                    <a:pt x="7440" y="513"/>
                    <a:pt x="7387" y="564"/>
                    <a:pt x="7339" y="615"/>
                  </a:cubicBezTo>
                  <a:cubicBezTo>
                    <a:pt x="7311" y="642"/>
                    <a:pt x="7286" y="668"/>
                    <a:pt x="7265" y="698"/>
                  </a:cubicBezTo>
                  <a:cubicBezTo>
                    <a:pt x="6969" y="1030"/>
                    <a:pt x="6759" y="1437"/>
                    <a:pt x="6582" y="1844"/>
                  </a:cubicBezTo>
                  <a:cubicBezTo>
                    <a:pt x="6544" y="1931"/>
                    <a:pt x="6508" y="2020"/>
                    <a:pt x="6472" y="2109"/>
                  </a:cubicBezTo>
                  <a:cubicBezTo>
                    <a:pt x="5963" y="3376"/>
                    <a:pt x="5702" y="4742"/>
                    <a:pt x="5709" y="6108"/>
                  </a:cubicBezTo>
                  <a:lnTo>
                    <a:pt x="5709" y="6109"/>
                  </a:lnTo>
                  <a:cubicBezTo>
                    <a:pt x="5712" y="6352"/>
                    <a:pt x="5720" y="6593"/>
                    <a:pt x="5739" y="6834"/>
                  </a:cubicBezTo>
                  <a:cubicBezTo>
                    <a:pt x="5126" y="6387"/>
                    <a:pt x="4369" y="6162"/>
                    <a:pt x="3611" y="6162"/>
                  </a:cubicBezTo>
                  <a:cubicBezTo>
                    <a:pt x="3544" y="6162"/>
                    <a:pt x="3477" y="6163"/>
                    <a:pt x="3410" y="6167"/>
                  </a:cubicBezTo>
                  <a:cubicBezTo>
                    <a:pt x="2740" y="6200"/>
                    <a:pt x="2081" y="6409"/>
                    <a:pt x="1529" y="6793"/>
                  </a:cubicBezTo>
                  <a:cubicBezTo>
                    <a:pt x="627" y="7424"/>
                    <a:pt x="69" y="8493"/>
                    <a:pt x="1" y="9588"/>
                  </a:cubicBezTo>
                  <a:lnTo>
                    <a:pt x="14542" y="9588"/>
                  </a:lnTo>
                  <a:lnTo>
                    <a:pt x="145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74;p46">
              <a:extLst>
                <a:ext uri="{FF2B5EF4-FFF2-40B4-BE49-F238E27FC236}">
                  <a16:creationId xmlns:a16="http://schemas.microsoft.com/office/drawing/2014/main" xmlns="" id="{855BA17E-3A91-127F-BBDA-DB5420ED2DBE}"/>
                </a:ext>
              </a:extLst>
            </p:cNvPr>
            <p:cNvSpPr/>
            <p:nvPr/>
          </p:nvSpPr>
          <p:spPr>
            <a:xfrm flipH="1">
              <a:off x="3990450" y="4729850"/>
              <a:ext cx="61325" cy="312350"/>
            </a:xfrm>
            <a:custGeom>
              <a:avLst/>
              <a:gdLst/>
              <a:ahLst/>
              <a:cxnLst/>
              <a:rect l="l" t="t" r="r" b="b"/>
              <a:pathLst>
                <a:path w="2453" h="12494" extrusionOk="0">
                  <a:moveTo>
                    <a:pt x="70" y="0"/>
                  </a:moveTo>
                  <a:cubicBezTo>
                    <a:pt x="67" y="0"/>
                    <a:pt x="63" y="0"/>
                    <a:pt x="59" y="1"/>
                  </a:cubicBezTo>
                  <a:cubicBezTo>
                    <a:pt x="47" y="5"/>
                    <a:pt x="34" y="11"/>
                    <a:pt x="25" y="21"/>
                  </a:cubicBezTo>
                  <a:cubicBezTo>
                    <a:pt x="8" y="34"/>
                    <a:pt x="0" y="57"/>
                    <a:pt x="5" y="81"/>
                  </a:cubicBezTo>
                  <a:lnTo>
                    <a:pt x="16" y="137"/>
                  </a:lnTo>
                  <a:lnTo>
                    <a:pt x="436" y="2394"/>
                  </a:lnTo>
                  <a:lnTo>
                    <a:pt x="436" y="2400"/>
                  </a:lnTo>
                  <a:lnTo>
                    <a:pt x="515" y="2822"/>
                  </a:lnTo>
                  <a:lnTo>
                    <a:pt x="912" y="4955"/>
                  </a:lnTo>
                  <a:lnTo>
                    <a:pt x="1243" y="6726"/>
                  </a:lnTo>
                  <a:lnTo>
                    <a:pt x="1536" y="8308"/>
                  </a:lnTo>
                  <a:lnTo>
                    <a:pt x="1600" y="8647"/>
                  </a:lnTo>
                  <a:lnTo>
                    <a:pt x="1600" y="8649"/>
                  </a:lnTo>
                  <a:lnTo>
                    <a:pt x="2315" y="12493"/>
                  </a:lnTo>
                  <a:lnTo>
                    <a:pt x="2452" y="12493"/>
                  </a:lnTo>
                  <a:lnTo>
                    <a:pt x="1553" y="7666"/>
                  </a:lnTo>
                  <a:lnTo>
                    <a:pt x="1482" y="7280"/>
                  </a:lnTo>
                  <a:lnTo>
                    <a:pt x="1482" y="7277"/>
                  </a:lnTo>
                  <a:lnTo>
                    <a:pt x="1344" y="6543"/>
                  </a:lnTo>
                  <a:lnTo>
                    <a:pt x="1059" y="5004"/>
                  </a:lnTo>
                  <a:lnTo>
                    <a:pt x="650" y="2811"/>
                  </a:lnTo>
                  <a:lnTo>
                    <a:pt x="538" y="2214"/>
                  </a:lnTo>
                  <a:lnTo>
                    <a:pt x="538" y="2213"/>
                  </a:lnTo>
                  <a:lnTo>
                    <a:pt x="486" y="1928"/>
                  </a:lnTo>
                  <a:lnTo>
                    <a:pt x="161" y="181"/>
                  </a:lnTo>
                  <a:lnTo>
                    <a:pt x="144" y="92"/>
                  </a:lnTo>
                  <a:lnTo>
                    <a:pt x="137" y="56"/>
                  </a:lnTo>
                  <a:cubicBezTo>
                    <a:pt x="132" y="24"/>
                    <a:pt x="102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75;p46">
              <a:extLst>
                <a:ext uri="{FF2B5EF4-FFF2-40B4-BE49-F238E27FC236}">
                  <a16:creationId xmlns:a16="http://schemas.microsoft.com/office/drawing/2014/main" xmlns="" id="{5742F548-FDBA-FA2D-06D2-3B3149D6889F}"/>
                </a:ext>
              </a:extLst>
            </p:cNvPr>
            <p:cNvSpPr/>
            <p:nvPr/>
          </p:nvSpPr>
          <p:spPr>
            <a:xfrm flipH="1">
              <a:off x="4009275" y="4884900"/>
              <a:ext cx="101725" cy="71650"/>
            </a:xfrm>
            <a:custGeom>
              <a:avLst/>
              <a:gdLst/>
              <a:ahLst/>
              <a:cxnLst/>
              <a:rect l="l" t="t" r="r" b="b"/>
              <a:pathLst>
                <a:path w="4069" h="2866" extrusionOk="0">
                  <a:moveTo>
                    <a:pt x="239" y="0"/>
                  </a:moveTo>
                  <a:cubicBezTo>
                    <a:pt x="160" y="0"/>
                    <a:pt x="80" y="1"/>
                    <a:pt x="0" y="2"/>
                  </a:cubicBezTo>
                  <a:cubicBezTo>
                    <a:pt x="141" y="494"/>
                    <a:pt x="188" y="1040"/>
                    <a:pt x="364" y="1520"/>
                  </a:cubicBezTo>
                  <a:cubicBezTo>
                    <a:pt x="539" y="1999"/>
                    <a:pt x="843" y="2463"/>
                    <a:pt x="1307" y="2678"/>
                  </a:cubicBezTo>
                  <a:cubicBezTo>
                    <a:pt x="1602" y="2813"/>
                    <a:pt x="1935" y="2838"/>
                    <a:pt x="2258" y="2860"/>
                  </a:cubicBezTo>
                  <a:cubicBezTo>
                    <a:pt x="2305" y="2864"/>
                    <a:pt x="2352" y="2865"/>
                    <a:pt x="2399" y="2865"/>
                  </a:cubicBezTo>
                  <a:cubicBezTo>
                    <a:pt x="2968" y="2865"/>
                    <a:pt x="3555" y="2639"/>
                    <a:pt x="4068" y="2400"/>
                  </a:cubicBezTo>
                  <a:cubicBezTo>
                    <a:pt x="3949" y="2184"/>
                    <a:pt x="3829" y="1969"/>
                    <a:pt x="3711" y="1753"/>
                  </a:cubicBezTo>
                  <a:cubicBezTo>
                    <a:pt x="3578" y="1513"/>
                    <a:pt x="3445" y="1271"/>
                    <a:pt x="3269" y="1059"/>
                  </a:cubicBezTo>
                  <a:cubicBezTo>
                    <a:pt x="2892" y="601"/>
                    <a:pt x="2341" y="312"/>
                    <a:pt x="1767" y="162"/>
                  </a:cubicBezTo>
                  <a:cubicBezTo>
                    <a:pt x="1270" y="32"/>
                    <a:pt x="754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76;p46">
              <a:extLst>
                <a:ext uri="{FF2B5EF4-FFF2-40B4-BE49-F238E27FC236}">
                  <a16:creationId xmlns:a16="http://schemas.microsoft.com/office/drawing/2014/main" xmlns="" id="{4C723A4A-0FDD-7022-8B7A-E1553529E91D}"/>
                </a:ext>
              </a:extLst>
            </p:cNvPr>
            <p:cNvSpPr/>
            <p:nvPr/>
          </p:nvSpPr>
          <p:spPr>
            <a:xfrm flipH="1">
              <a:off x="3940400" y="4822950"/>
              <a:ext cx="74800" cy="98600"/>
            </a:xfrm>
            <a:custGeom>
              <a:avLst/>
              <a:gdLst/>
              <a:ahLst/>
              <a:cxnLst/>
              <a:rect l="l" t="t" r="r" b="b"/>
              <a:pathLst>
                <a:path w="2992" h="3944" extrusionOk="0">
                  <a:moveTo>
                    <a:pt x="2596" y="0"/>
                  </a:moveTo>
                  <a:cubicBezTo>
                    <a:pt x="2060" y="253"/>
                    <a:pt x="1529" y="534"/>
                    <a:pt x="1080" y="921"/>
                  </a:cubicBezTo>
                  <a:cubicBezTo>
                    <a:pt x="631" y="1309"/>
                    <a:pt x="265" y="1811"/>
                    <a:pt x="126" y="2388"/>
                  </a:cubicBezTo>
                  <a:cubicBezTo>
                    <a:pt x="63" y="2656"/>
                    <a:pt x="49" y="2931"/>
                    <a:pt x="36" y="3206"/>
                  </a:cubicBezTo>
                  <a:cubicBezTo>
                    <a:pt x="25" y="3452"/>
                    <a:pt x="12" y="3699"/>
                    <a:pt x="0" y="3944"/>
                  </a:cubicBezTo>
                  <a:cubicBezTo>
                    <a:pt x="613" y="3932"/>
                    <a:pt x="1297" y="3868"/>
                    <a:pt x="1827" y="3560"/>
                  </a:cubicBezTo>
                  <a:cubicBezTo>
                    <a:pt x="2108" y="3397"/>
                    <a:pt x="2397" y="3229"/>
                    <a:pt x="2601" y="2977"/>
                  </a:cubicBezTo>
                  <a:cubicBezTo>
                    <a:pt x="2923" y="2581"/>
                    <a:pt x="2992" y="2030"/>
                    <a:pt x="2938" y="1522"/>
                  </a:cubicBezTo>
                  <a:cubicBezTo>
                    <a:pt x="2884" y="1014"/>
                    <a:pt x="2687" y="503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77;p46">
              <a:extLst>
                <a:ext uri="{FF2B5EF4-FFF2-40B4-BE49-F238E27FC236}">
                  <a16:creationId xmlns:a16="http://schemas.microsoft.com/office/drawing/2014/main" xmlns="" id="{82CACA89-113D-00DE-EF34-1823544C2E0A}"/>
                </a:ext>
              </a:extLst>
            </p:cNvPr>
            <p:cNvSpPr/>
            <p:nvPr/>
          </p:nvSpPr>
          <p:spPr>
            <a:xfrm flipH="1">
              <a:off x="3965100" y="4657475"/>
              <a:ext cx="150750" cy="143100"/>
            </a:xfrm>
            <a:custGeom>
              <a:avLst/>
              <a:gdLst/>
              <a:ahLst/>
              <a:cxnLst/>
              <a:rect l="l" t="t" r="r" b="b"/>
              <a:pathLst>
                <a:path w="6030" h="5724" extrusionOk="0">
                  <a:moveTo>
                    <a:pt x="2885" y="0"/>
                  </a:moveTo>
                  <a:cubicBezTo>
                    <a:pt x="2438" y="0"/>
                    <a:pt x="1985" y="105"/>
                    <a:pt x="1561" y="326"/>
                  </a:cubicBezTo>
                  <a:cubicBezTo>
                    <a:pt x="563" y="848"/>
                    <a:pt x="1" y="1875"/>
                    <a:pt x="26" y="2930"/>
                  </a:cubicBezTo>
                  <a:cubicBezTo>
                    <a:pt x="26" y="2972"/>
                    <a:pt x="28" y="3014"/>
                    <a:pt x="30" y="3058"/>
                  </a:cubicBezTo>
                  <a:cubicBezTo>
                    <a:pt x="57" y="3440"/>
                    <a:pt x="162" y="3825"/>
                    <a:pt x="352" y="4187"/>
                  </a:cubicBezTo>
                  <a:cubicBezTo>
                    <a:pt x="862" y="5165"/>
                    <a:pt x="1860" y="5724"/>
                    <a:pt x="2891" y="5724"/>
                  </a:cubicBezTo>
                  <a:cubicBezTo>
                    <a:pt x="2897" y="5724"/>
                    <a:pt x="2903" y="5724"/>
                    <a:pt x="2909" y="5724"/>
                  </a:cubicBezTo>
                  <a:cubicBezTo>
                    <a:pt x="2941" y="5724"/>
                    <a:pt x="2973" y="5722"/>
                    <a:pt x="3005" y="5720"/>
                  </a:cubicBezTo>
                  <a:cubicBezTo>
                    <a:pt x="3005" y="5720"/>
                    <a:pt x="3006" y="5721"/>
                    <a:pt x="3007" y="5721"/>
                  </a:cubicBezTo>
                  <a:cubicBezTo>
                    <a:pt x="3008" y="5721"/>
                    <a:pt x="3009" y="5721"/>
                    <a:pt x="3009" y="5720"/>
                  </a:cubicBezTo>
                  <a:cubicBezTo>
                    <a:pt x="3040" y="5720"/>
                    <a:pt x="3069" y="5718"/>
                    <a:pt x="3099" y="5716"/>
                  </a:cubicBezTo>
                  <a:cubicBezTo>
                    <a:pt x="3475" y="5689"/>
                    <a:pt x="3855" y="5584"/>
                    <a:pt x="4211" y="5398"/>
                  </a:cubicBezTo>
                  <a:cubicBezTo>
                    <a:pt x="5463" y="4743"/>
                    <a:pt x="6030" y="3294"/>
                    <a:pt x="5613" y="1996"/>
                  </a:cubicBezTo>
                  <a:cubicBezTo>
                    <a:pt x="5605" y="1967"/>
                    <a:pt x="5596" y="1940"/>
                    <a:pt x="5585" y="1910"/>
                  </a:cubicBezTo>
                  <a:cubicBezTo>
                    <a:pt x="5542" y="1785"/>
                    <a:pt x="5487" y="1659"/>
                    <a:pt x="5422" y="1537"/>
                  </a:cubicBezTo>
                  <a:cubicBezTo>
                    <a:pt x="4912" y="560"/>
                    <a:pt x="3916" y="0"/>
                    <a:pt x="2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78;p46">
              <a:extLst>
                <a:ext uri="{FF2B5EF4-FFF2-40B4-BE49-F238E27FC236}">
                  <a16:creationId xmlns:a16="http://schemas.microsoft.com/office/drawing/2014/main" xmlns="" id="{BEF9D5D5-2439-CBCF-3BBC-660795DD4B4A}"/>
                </a:ext>
              </a:extLst>
            </p:cNvPr>
            <p:cNvSpPr/>
            <p:nvPr/>
          </p:nvSpPr>
          <p:spPr>
            <a:xfrm flipH="1">
              <a:off x="4040725" y="4722550"/>
              <a:ext cx="74475" cy="78025"/>
            </a:xfrm>
            <a:custGeom>
              <a:avLst/>
              <a:gdLst/>
              <a:ahLst/>
              <a:cxnLst/>
              <a:rect l="l" t="t" r="r" b="b"/>
              <a:pathLst>
                <a:path w="2979" h="3121" extrusionOk="0">
                  <a:moveTo>
                    <a:pt x="600" y="0"/>
                  </a:moveTo>
                  <a:cubicBezTo>
                    <a:pt x="598" y="0"/>
                    <a:pt x="596" y="0"/>
                    <a:pt x="594" y="0"/>
                  </a:cubicBezTo>
                  <a:cubicBezTo>
                    <a:pt x="358" y="1"/>
                    <a:pt x="166" y="155"/>
                    <a:pt x="0" y="327"/>
                  </a:cubicBezTo>
                  <a:cubicBezTo>
                    <a:pt x="0" y="369"/>
                    <a:pt x="2" y="411"/>
                    <a:pt x="4" y="455"/>
                  </a:cubicBezTo>
                  <a:cubicBezTo>
                    <a:pt x="176" y="268"/>
                    <a:pt x="364" y="92"/>
                    <a:pt x="594" y="90"/>
                  </a:cubicBezTo>
                  <a:cubicBezTo>
                    <a:pt x="595" y="90"/>
                    <a:pt x="596" y="90"/>
                    <a:pt x="596" y="90"/>
                  </a:cubicBezTo>
                  <a:cubicBezTo>
                    <a:pt x="780" y="90"/>
                    <a:pt x="949" y="209"/>
                    <a:pt x="1088" y="325"/>
                  </a:cubicBezTo>
                  <a:cubicBezTo>
                    <a:pt x="1986" y="1069"/>
                    <a:pt x="2520" y="2153"/>
                    <a:pt x="2883" y="3121"/>
                  </a:cubicBezTo>
                  <a:cubicBezTo>
                    <a:pt x="2915" y="3121"/>
                    <a:pt x="2948" y="3119"/>
                    <a:pt x="2979" y="3117"/>
                  </a:cubicBezTo>
                  <a:cubicBezTo>
                    <a:pt x="2622" y="2161"/>
                    <a:pt x="2100" y="1080"/>
                    <a:pt x="1223" y="321"/>
                  </a:cubicBezTo>
                  <a:cubicBezTo>
                    <a:pt x="1196" y="299"/>
                    <a:pt x="1171" y="277"/>
                    <a:pt x="1146" y="256"/>
                  </a:cubicBezTo>
                  <a:cubicBezTo>
                    <a:pt x="1135" y="248"/>
                    <a:pt x="1124" y="239"/>
                    <a:pt x="1114" y="230"/>
                  </a:cubicBezTo>
                  <a:cubicBezTo>
                    <a:pt x="969" y="111"/>
                    <a:pt x="796" y="0"/>
                    <a:pt x="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79;p46">
              <a:extLst>
                <a:ext uri="{FF2B5EF4-FFF2-40B4-BE49-F238E27FC236}">
                  <a16:creationId xmlns:a16="http://schemas.microsoft.com/office/drawing/2014/main" xmlns="" id="{3BB9DA28-104D-96C4-72DF-EED637E85B81}"/>
                </a:ext>
              </a:extLst>
            </p:cNvPr>
            <p:cNvSpPr/>
            <p:nvPr/>
          </p:nvSpPr>
          <p:spPr>
            <a:xfrm flipH="1">
              <a:off x="3975500" y="4705225"/>
              <a:ext cx="66825" cy="95275"/>
            </a:xfrm>
            <a:custGeom>
              <a:avLst/>
              <a:gdLst/>
              <a:ahLst/>
              <a:cxnLst/>
              <a:rect l="l" t="t" r="r" b="b"/>
              <a:pathLst>
                <a:path w="2673" h="3811" extrusionOk="0">
                  <a:moveTo>
                    <a:pt x="2644" y="0"/>
                  </a:moveTo>
                  <a:cubicBezTo>
                    <a:pt x="2271" y="117"/>
                    <a:pt x="1917" y="293"/>
                    <a:pt x="1598" y="521"/>
                  </a:cubicBezTo>
                  <a:cubicBezTo>
                    <a:pt x="1571" y="537"/>
                    <a:pt x="1546" y="554"/>
                    <a:pt x="1522" y="574"/>
                  </a:cubicBezTo>
                  <a:cubicBezTo>
                    <a:pt x="1213" y="803"/>
                    <a:pt x="941" y="1080"/>
                    <a:pt x="719" y="1394"/>
                  </a:cubicBezTo>
                  <a:cubicBezTo>
                    <a:pt x="231" y="2089"/>
                    <a:pt x="0" y="2963"/>
                    <a:pt x="68" y="3810"/>
                  </a:cubicBezTo>
                  <a:cubicBezTo>
                    <a:pt x="99" y="3810"/>
                    <a:pt x="128" y="3807"/>
                    <a:pt x="158" y="3806"/>
                  </a:cubicBezTo>
                  <a:cubicBezTo>
                    <a:pt x="90" y="2979"/>
                    <a:pt x="316" y="2125"/>
                    <a:pt x="794" y="1447"/>
                  </a:cubicBezTo>
                  <a:cubicBezTo>
                    <a:pt x="1014" y="1131"/>
                    <a:pt x="1288" y="856"/>
                    <a:pt x="1600" y="630"/>
                  </a:cubicBezTo>
                  <a:cubicBezTo>
                    <a:pt x="1607" y="622"/>
                    <a:pt x="1616" y="615"/>
                    <a:pt x="1626" y="612"/>
                  </a:cubicBezTo>
                  <a:cubicBezTo>
                    <a:pt x="1944" y="381"/>
                    <a:pt x="2298" y="201"/>
                    <a:pt x="2672" y="86"/>
                  </a:cubicBezTo>
                  <a:cubicBezTo>
                    <a:pt x="2664" y="57"/>
                    <a:pt x="2655" y="29"/>
                    <a:pt x="2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0;p46">
              <a:extLst>
                <a:ext uri="{FF2B5EF4-FFF2-40B4-BE49-F238E27FC236}">
                  <a16:creationId xmlns:a16="http://schemas.microsoft.com/office/drawing/2014/main" xmlns="" id="{EC55A7DE-5A1D-A8EB-F531-49D535F730BD}"/>
                </a:ext>
              </a:extLst>
            </p:cNvPr>
            <p:cNvSpPr/>
            <p:nvPr/>
          </p:nvSpPr>
          <p:spPr>
            <a:xfrm flipH="1">
              <a:off x="4001550" y="4698150"/>
              <a:ext cx="87225" cy="36250"/>
            </a:xfrm>
            <a:custGeom>
              <a:avLst/>
              <a:gdLst/>
              <a:ahLst/>
              <a:cxnLst/>
              <a:rect l="l" t="t" r="r" b="b"/>
              <a:pathLst>
                <a:path w="3489" h="1450" extrusionOk="0">
                  <a:moveTo>
                    <a:pt x="1631" y="423"/>
                  </a:moveTo>
                  <a:cubicBezTo>
                    <a:pt x="1809" y="634"/>
                    <a:pt x="1877" y="937"/>
                    <a:pt x="1786" y="1194"/>
                  </a:cubicBezTo>
                  <a:cubicBezTo>
                    <a:pt x="1767" y="1248"/>
                    <a:pt x="1722" y="1342"/>
                    <a:pt x="1644" y="1358"/>
                  </a:cubicBezTo>
                  <a:cubicBezTo>
                    <a:pt x="1637" y="1360"/>
                    <a:pt x="1631" y="1360"/>
                    <a:pt x="1625" y="1360"/>
                  </a:cubicBezTo>
                  <a:cubicBezTo>
                    <a:pt x="1599" y="1360"/>
                    <a:pt x="1576" y="1350"/>
                    <a:pt x="1552" y="1336"/>
                  </a:cubicBezTo>
                  <a:cubicBezTo>
                    <a:pt x="1536" y="1325"/>
                    <a:pt x="1520" y="1309"/>
                    <a:pt x="1505" y="1289"/>
                  </a:cubicBezTo>
                  <a:cubicBezTo>
                    <a:pt x="1469" y="1246"/>
                    <a:pt x="1444" y="1185"/>
                    <a:pt x="1432" y="1123"/>
                  </a:cubicBezTo>
                  <a:cubicBezTo>
                    <a:pt x="1391" y="879"/>
                    <a:pt x="1471" y="615"/>
                    <a:pt x="1631" y="423"/>
                  </a:cubicBezTo>
                  <a:close/>
                  <a:moveTo>
                    <a:pt x="2360" y="1"/>
                  </a:moveTo>
                  <a:cubicBezTo>
                    <a:pt x="2146" y="1"/>
                    <a:pt x="1934" y="61"/>
                    <a:pt x="1761" y="181"/>
                  </a:cubicBezTo>
                  <a:cubicBezTo>
                    <a:pt x="1717" y="213"/>
                    <a:pt x="1671" y="249"/>
                    <a:pt x="1630" y="289"/>
                  </a:cubicBezTo>
                  <a:cubicBezTo>
                    <a:pt x="1592" y="251"/>
                    <a:pt x="1552" y="219"/>
                    <a:pt x="1506" y="191"/>
                  </a:cubicBezTo>
                  <a:cubicBezTo>
                    <a:pt x="1360" y="98"/>
                    <a:pt x="1190" y="51"/>
                    <a:pt x="1019" y="51"/>
                  </a:cubicBezTo>
                  <a:cubicBezTo>
                    <a:pt x="1005" y="51"/>
                    <a:pt x="990" y="51"/>
                    <a:pt x="976" y="52"/>
                  </a:cubicBezTo>
                  <a:cubicBezTo>
                    <a:pt x="772" y="59"/>
                    <a:pt x="567" y="130"/>
                    <a:pt x="407" y="260"/>
                  </a:cubicBezTo>
                  <a:cubicBezTo>
                    <a:pt x="138" y="482"/>
                    <a:pt x="1" y="856"/>
                    <a:pt x="58" y="1207"/>
                  </a:cubicBezTo>
                  <a:lnTo>
                    <a:pt x="58" y="1208"/>
                  </a:lnTo>
                  <a:cubicBezTo>
                    <a:pt x="60" y="1248"/>
                    <a:pt x="70" y="1284"/>
                    <a:pt x="80" y="1320"/>
                  </a:cubicBezTo>
                  <a:lnTo>
                    <a:pt x="165" y="1297"/>
                  </a:lnTo>
                  <a:lnTo>
                    <a:pt x="167" y="1297"/>
                  </a:lnTo>
                  <a:cubicBezTo>
                    <a:pt x="70" y="948"/>
                    <a:pt x="190" y="553"/>
                    <a:pt x="463" y="330"/>
                  </a:cubicBezTo>
                  <a:cubicBezTo>
                    <a:pt x="600" y="220"/>
                    <a:pt x="772" y="157"/>
                    <a:pt x="943" y="143"/>
                  </a:cubicBezTo>
                  <a:cubicBezTo>
                    <a:pt x="965" y="141"/>
                    <a:pt x="987" y="140"/>
                    <a:pt x="1009" y="140"/>
                  </a:cubicBezTo>
                  <a:cubicBezTo>
                    <a:pt x="1166" y="140"/>
                    <a:pt x="1325" y="181"/>
                    <a:pt x="1458" y="265"/>
                  </a:cubicBezTo>
                  <a:cubicBezTo>
                    <a:pt x="1498" y="293"/>
                    <a:pt x="1536" y="323"/>
                    <a:pt x="1570" y="354"/>
                  </a:cubicBezTo>
                  <a:cubicBezTo>
                    <a:pt x="1386" y="569"/>
                    <a:pt x="1295" y="861"/>
                    <a:pt x="1343" y="1139"/>
                  </a:cubicBezTo>
                  <a:cubicBezTo>
                    <a:pt x="1361" y="1226"/>
                    <a:pt x="1406" y="1343"/>
                    <a:pt x="1496" y="1405"/>
                  </a:cubicBezTo>
                  <a:cubicBezTo>
                    <a:pt x="1498" y="1406"/>
                    <a:pt x="1498" y="1409"/>
                    <a:pt x="1500" y="1409"/>
                  </a:cubicBezTo>
                  <a:cubicBezTo>
                    <a:pt x="1523" y="1424"/>
                    <a:pt x="1547" y="1437"/>
                    <a:pt x="1572" y="1442"/>
                  </a:cubicBezTo>
                  <a:cubicBezTo>
                    <a:pt x="1587" y="1448"/>
                    <a:pt x="1604" y="1449"/>
                    <a:pt x="1621" y="1449"/>
                  </a:cubicBezTo>
                  <a:cubicBezTo>
                    <a:pt x="1628" y="1449"/>
                    <a:pt x="1634" y="1449"/>
                    <a:pt x="1641" y="1449"/>
                  </a:cubicBezTo>
                  <a:cubicBezTo>
                    <a:pt x="1646" y="1449"/>
                    <a:pt x="1653" y="1447"/>
                    <a:pt x="1661" y="1447"/>
                  </a:cubicBezTo>
                  <a:cubicBezTo>
                    <a:pt x="1753" y="1429"/>
                    <a:pt x="1829" y="1350"/>
                    <a:pt x="1872" y="1223"/>
                  </a:cubicBezTo>
                  <a:cubicBezTo>
                    <a:pt x="1972" y="933"/>
                    <a:pt x="1895" y="591"/>
                    <a:pt x="1692" y="354"/>
                  </a:cubicBezTo>
                  <a:cubicBezTo>
                    <a:pt x="1729" y="317"/>
                    <a:pt x="1771" y="285"/>
                    <a:pt x="1812" y="255"/>
                  </a:cubicBezTo>
                  <a:cubicBezTo>
                    <a:pt x="1970" y="146"/>
                    <a:pt x="2164" y="91"/>
                    <a:pt x="2359" y="91"/>
                  </a:cubicBezTo>
                  <a:cubicBezTo>
                    <a:pt x="2501" y="91"/>
                    <a:pt x="2643" y="120"/>
                    <a:pt x="2774" y="179"/>
                  </a:cubicBezTo>
                  <a:cubicBezTo>
                    <a:pt x="3054" y="303"/>
                    <a:pt x="3275" y="554"/>
                    <a:pt x="3380" y="858"/>
                  </a:cubicBezTo>
                  <a:cubicBezTo>
                    <a:pt x="3387" y="881"/>
                    <a:pt x="3395" y="905"/>
                    <a:pt x="3400" y="928"/>
                  </a:cubicBezTo>
                  <a:lnTo>
                    <a:pt x="3458" y="912"/>
                  </a:lnTo>
                  <a:lnTo>
                    <a:pt x="3459" y="912"/>
                  </a:lnTo>
                  <a:lnTo>
                    <a:pt x="3489" y="907"/>
                  </a:lnTo>
                  <a:cubicBezTo>
                    <a:pt x="3486" y="901"/>
                    <a:pt x="3486" y="897"/>
                    <a:pt x="3483" y="894"/>
                  </a:cubicBezTo>
                  <a:cubicBezTo>
                    <a:pt x="3477" y="863"/>
                    <a:pt x="3466" y="834"/>
                    <a:pt x="3456" y="803"/>
                  </a:cubicBezTo>
                  <a:cubicBezTo>
                    <a:pt x="3342" y="489"/>
                    <a:pt x="3105" y="225"/>
                    <a:pt x="2811" y="95"/>
                  </a:cubicBezTo>
                  <a:cubicBezTo>
                    <a:pt x="2669" y="32"/>
                    <a:pt x="2514" y="1"/>
                    <a:pt x="23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1;p46">
              <a:extLst>
                <a:ext uri="{FF2B5EF4-FFF2-40B4-BE49-F238E27FC236}">
                  <a16:creationId xmlns:a16="http://schemas.microsoft.com/office/drawing/2014/main" xmlns="" id="{1B996EA1-5F36-6A5F-A066-AAA7CC9D72CB}"/>
                </a:ext>
              </a:extLst>
            </p:cNvPr>
            <p:cNvSpPr/>
            <p:nvPr/>
          </p:nvSpPr>
          <p:spPr>
            <a:xfrm flipH="1">
              <a:off x="3505900" y="4802700"/>
              <a:ext cx="52725" cy="239500"/>
            </a:xfrm>
            <a:custGeom>
              <a:avLst/>
              <a:gdLst/>
              <a:ahLst/>
              <a:cxnLst/>
              <a:rect l="l" t="t" r="r" b="b"/>
              <a:pathLst>
                <a:path w="2109" h="9580" extrusionOk="0">
                  <a:moveTo>
                    <a:pt x="2037" y="0"/>
                  </a:moveTo>
                  <a:cubicBezTo>
                    <a:pt x="2029" y="0"/>
                    <a:pt x="2021" y="2"/>
                    <a:pt x="2013" y="5"/>
                  </a:cubicBezTo>
                  <a:cubicBezTo>
                    <a:pt x="1993" y="15"/>
                    <a:pt x="1978" y="31"/>
                    <a:pt x="1973" y="55"/>
                  </a:cubicBezTo>
                  <a:lnTo>
                    <a:pt x="1966" y="86"/>
                  </a:lnTo>
                  <a:lnTo>
                    <a:pt x="1962" y="111"/>
                  </a:lnTo>
                  <a:lnTo>
                    <a:pt x="1492" y="2374"/>
                  </a:lnTo>
                  <a:lnTo>
                    <a:pt x="1408" y="2785"/>
                  </a:lnTo>
                  <a:lnTo>
                    <a:pt x="316" y="8052"/>
                  </a:lnTo>
                  <a:lnTo>
                    <a:pt x="277" y="8249"/>
                  </a:lnTo>
                  <a:lnTo>
                    <a:pt x="277" y="8251"/>
                  </a:lnTo>
                  <a:lnTo>
                    <a:pt x="206" y="8587"/>
                  </a:lnTo>
                  <a:lnTo>
                    <a:pt x="0" y="9579"/>
                  </a:lnTo>
                  <a:lnTo>
                    <a:pt x="140" y="9579"/>
                  </a:lnTo>
                  <a:lnTo>
                    <a:pt x="409" y="8282"/>
                  </a:lnTo>
                  <a:lnTo>
                    <a:pt x="537" y="7662"/>
                  </a:lnTo>
                  <a:lnTo>
                    <a:pt x="616" y="7278"/>
                  </a:lnTo>
                  <a:lnTo>
                    <a:pt x="1538" y="2827"/>
                  </a:lnTo>
                  <a:lnTo>
                    <a:pt x="1662" y="2232"/>
                  </a:lnTo>
                  <a:cubicBezTo>
                    <a:pt x="1660" y="2229"/>
                    <a:pt x="1662" y="2229"/>
                    <a:pt x="1662" y="2227"/>
                  </a:cubicBezTo>
                  <a:lnTo>
                    <a:pt x="1722" y="1939"/>
                  </a:lnTo>
                  <a:lnTo>
                    <a:pt x="2082" y="206"/>
                  </a:lnTo>
                  <a:lnTo>
                    <a:pt x="2100" y="118"/>
                  </a:lnTo>
                  <a:lnTo>
                    <a:pt x="2107" y="82"/>
                  </a:lnTo>
                  <a:cubicBezTo>
                    <a:pt x="2108" y="70"/>
                    <a:pt x="2108" y="57"/>
                    <a:pt x="2105" y="46"/>
                  </a:cubicBezTo>
                  <a:cubicBezTo>
                    <a:pt x="2096" y="24"/>
                    <a:pt x="2078" y="7"/>
                    <a:pt x="2052" y="2"/>
                  </a:cubicBezTo>
                  <a:cubicBezTo>
                    <a:pt x="2047" y="1"/>
                    <a:pt x="2042" y="0"/>
                    <a:pt x="2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2;p46">
              <a:extLst>
                <a:ext uri="{FF2B5EF4-FFF2-40B4-BE49-F238E27FC236}">
                  <a16:creationId xmlns:a16="http://schemas.microsoft.com/office/drawing/2014/main" xmlns="" id="{CEF840BB-3578-F1A7-6C8A-5840DAC418A5}"/>
                </a:ext>
              </a:extLst>
            </p:cNvPr>
            <p:cNvSpPr/>
            <p:nvPr/>
          </p:nvSpPr>
          <p:spPr>
            <a:xfrm flipH="1">
              <a:off x="3550725" y="4923300"/>
              <a:ext cx="77875" cy="94250"/>
            </a:xfrm>
            <a:custGeom>
              <a:avLst/>
              <a:gdLst/>
              <a:ahLst/>
              <a:cxnLst/>
              <a:rect l="l" t="t" r="r" b="b"/>
              <a:pathLst>
                <a:path w="3115" h="3770" extrusionOk="0">
                  <a:moveTo>
                    <a:pt x="257" y="0"/>
                  </a:moveTo>
                  <a:cubicBezTo>
                    <a:pt x="200" y="509"/>
                    <a:pt x="39" y="1032"/>
                    <a:pt x="20" y="1542"/>
                  </a:cubicBezTo>
                  <a:cubicBezTo>
                    <a:pt x="1" y="2053"/>
                    <a:pt x="106" y="2596"/>
                    <a:pt x="455" y="2970"/>
                  </a:cubicBezTo>
                  <a:cubicBezTo>
                    <a:pt x="676" y="3208"/>
                    <a:pt x="975" y="3357"/>
                    <a:pt x="1265" y="3501"/>
                  </a:cubicBezTo>
                  <a:cubicBezTo>
                    <a:pt x="1697" y="3713"/>
                    <a:pt x="2213" y="3769"/>
                    <a:pt x="2711" y="3769"/>
                  </a:cubicBezTo>
                  <a:cubicBezTo>
                    <a:pt x="2848" y="3769"/>
                    <a:pt x="2983" y="3765"/>
                    <a:pt x="3114" y="3759"/>
                  </a:cubicBezTo>
                  <a:cubicBezTo>
                    <a:pt x="3086" y="3515"/>
                    <a:pt x="3057" y="3270"/>
                    <a:pt x="3029" y="3025"/>
                  </a:cubicBezTo>
                  <a:cubicBezTo>
                    <a:pt x="2997" y="2753"/>
                    <a:pt x="2965" y="2478"/>
                    <a:pt x="2883" y="2216"/>
                  </a:cubicBezTo>
                  <a:cubicBezTo>
                    <a:pt x="2706" y="1650"/>
                    <a:pt x="2306" y="1172"/>
                    <a:pt x="1832" y="816"/>
                  </a:cubicBezTo>
                  <a:cubicBezTo>
                    <a:pt x="1357" y="461"/>
                    <a:pt x="810" y="216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83;p46">
              <a:extLst>
                <a:ext uri="{FF2B5EF4-FFF2-40B4-BE49-F238E27FC236}">
                  <a16:creationId xmlns:a16="http://schemas.microsoft.com/office/drawing/2014/main" xmlns="" id="{9C0CFA1E-E6A9-A76F-321A-482EB05814C5}"/>
                </a:ext>
              </a:extLst>
            </p:cNvPr>
            <p:cNvSpPr/>
            <p:nvPr/>
          </p:nvSpPr>
          <p:spPr>
            <a:xfrm flipH="1">
              <a:off x="3449925" y="4926725"/>
              <a:ext cx="97425" cy="75625"/>
            </a:xfrm>
            <a:custGeom>
              <a:avLst/>
              <a:gdLst/>
              <a:ahLst/>
              <a:cxnLst/>
              <a:rect l="l" t="t" r="r" b="b"/>
              <a:pathLst>
                <a:path w="3897" h="3025" extrusionOk="0">
                  <a:moveTo>
                    <a:pt x="3896" y="1"/>
                  </a:moveTo>
                  <a:lnTo>
                    <a:pt x="3896" y="1"/>
                  </a:lnTo>
                  <a:cubicBezTo>
                    <a:pt x="3303" y="31"/>
                    <a:pt x="2706" y="91"/>
                    <a:pt x="2144" y="280"/>
                  </a:cubicBezTo>
                  <a:cubicBezTo>
                    <a:pt x="1582" y="468"/>
                    <a:pt x="1052" y="795"/>
                    <a:pt x="706" y="1277"/>
                  </a:cubicBezTo>
                  <a:cubicBezTo>
                    <a:pt x="546" y="1500"/>
                    <a:pt x="430" y="1750"/>
                    <a:pt x="313" y="1999"/>
                  </a:cubicBezTo>
                  <a:cubicBezTo>
                    <a:pt x="209" y="2223"/>
                    <a:pt x="104" y="2446"/>
                    <a:pt x="1" y="2669"/>
                  </a:cubicBezTo>
                  <a:cubicBezTo>
                    <a:pt x="480" y="2854"/>
                    <a:pt x="1020" y="3024"/>
                    <a:pt x="1541" y="3024"/>
                  </a:cubicBezTo>
                  <a:cubicBezTo>
                    <a:pt x="1640" y="3024"/>
                    <a:pt x="1739" y="3018"/>
                    <a:pt x="1837" y="3005"/>
                  </a:cubicBezTo>
                  <a:cubicBezTo>
                    <a:pt x="2158" y="2960"/>
                    <a:pt x="2489" y="2914"/>
                    <a:pt x="2773" y="2757"/>
                  </a:cubicBezTo>
                  <a:cubicBezTo>
                    <a:pt x="3222" y="2512"/>
                    <a:pt x="3494" y="2029"/>
                    <a:pt x="3636" y="1539"/>
                  </a:cubicBezTo>
                  <a:cubicBezTo>
                    <a:pt x="3779" y="1048"/>
                    <a:pt x="3789" y="50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84;p46">
              <a:extLst>
                <a:ext uri="{FF2B5EF4-FFF2-40B4-BE49-F238E27FC236}">
                  <a16:creationId xmlns:a16="http://schemas.microsoft.com/office/drawing/2014/main" xmlns="" id="{8F7EB3CB-C59B-59BE-AA27-23D6481D8E5B}"/>
                </a:ext>
              </a:extLst>
            </p:cNvPr>
            <p:cNvSpPr/>
            <p:nvPr/>
          </p:nvSpPr>
          <p:spPr>
            <a:xfrm flipH="1">
              <a:off x="3429200" y="4732900"/>
              <a:ext cx="143800" cy="143100"/>
            </a:xfrm>
            <a:custGeom>
              <a:avLst/>
              <a:gdLst/>
              <a:ahLst/>
              <a:cxnLst/>
              <a:rect l="l" t="t" r="r" b="b"/>
              <a:pathLst>
                <a:path w="5752" h="5724" extrusionOk="0">
                  <a:moveTo>
                    <a:pt x="2890" y="1"/>
                  </a:moveTo>
                  <a:cubicBezTo>
                    <a:pt x="2801" y="1"/>
                    <a:pt x="2711" y="5"/>
                    <a:pt x="2621" y="13"/>
                  </a:cubicBezTo>
                  <a:cubicBezTo>
                    <a:pt x="1499" y="118"/>
                    <a:pt x="590" y="856"/>
                    <a:pt x="214" y="1842"/>
                  </a:cubicBezTo>
                  <a:cubicBezTo>
                    <a:pt x="198" y="1881"/>
                    <a:pt x="183" y="1921"/>
                    <a:pt x="169" y="1963"/>
                  </a:cubicBezTo>
                  <a:cubicBezTo>
                    <a:pt x="49" y="2326"/>
                    <a:pt x="1" y="2722"/>
                    <a:pt x="39" y="3128"/>
                  </a:cubicBezTo>
                  <a:cubicBezTo>
                    <a:pt x="142" y="4234"/>
                    <a:pt x="861" y="5132"/>
                    <a:pt x="1824" y="5519"/>
                  </a:cubicBezTo>
                  <a:cubicBezTo>
                    <a:pt x="1854" y="5531"/>
                    <a:pt x="1884" y="5542"/>
                    <a:pt x="1914" y="5553"/>
                  </a:cubicBezTo>
                  <a:cubicBezTo>
                    <a:pt x="1914" y="5553"/>
                    <a:pt x="1916" y="5554"/>
                    <a:pt x="1918" y="5554"/>
                  </a:cubicBezTo>
                  <a:cubicBezTo>
                    <a:pt x="1947" y="5566"/>
                    <a:pt x="1974" y="5574"/>
                    <a:pt x="2003" y="5585"/>
                  </a:cubicBezTo>
                  <a:cubicBezTo>
                    <a:pt x="2280" y="5674"/>
                    <a:pt x="2576" y="5723"/>
                    <a:pt x="2882" y="5723"/>
                  </a:cubicBezTo>
                  <a:cubicBezTo>
                    <a:pt x="2972" y="5723"/>
                    <a:pt x="3062" y="5719"/>
                    <a:pt x="3153" y="5710"/>
                  </a:cubicBezTo>
                  <a:cubicBezTo>
                    <a:pt x="4560" y="5579"/>
                    <a:pt x="5631" y="4452"/>
                    <a:pt x="5739" y="3092"/>
                  </a:cubicBezTo>
                  <a:cubicBezTo>
                    <a:pt x="5741" y="3064"/>
                    <a:pt x="5744" y="3034"/>
                    <a:pt x="5744" y="3003"/>
                  </a:cubicBezTo>
                  <a:cubicBezTo>
                    <a:pt x="5752" y="2870"/>
                    <a:pt x="5748" y="2732"/>
                    <a:pt x="5736" y="2596"/>
                  </a:cubicBezTo>
                  <a:cubicBezTo>
                    <a:pt x="5596" y="1113"/>
                    <a:pt x="4350" y="1"/>
                    <a:pt x="2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85;p46">
              <a:extLst>
                <a:ext uri="{FF2B5EF4-FFF2-40B4-BE49-F238E27FC236}">
                  <a16:creationId xmlns:a16="http://schemas.microsoft.com/office/drawing/2014/main" xmlns="" id="{6570CBB5-36AF-2D11-DB4B-77392095B0F7}"/>
                </a:ext>
              </a:extLst>
            </p:cNvPr>
            <p:cNvSpPr/>
            <p:nvPr/>
          </p:nvSpPr>
          <p:spPr>
            <a:xfrm flipH="1">
              <a:off x="3524350" y="4776000"/>
              <a:ext cx="44450" cy="95725"/>
            </a:xfrm>
            <a:custGeom>
              <a:avLst/>
              <a:gdLst/>
              <a:ahLst/>
              <a:cxnLst/>
              <a:rect l="l" t="t" r="r" b="b"/>
              <a:pathLst>
                <a:path w="1778" h="3829" extrusionOk="0">
                  <a:moveTo>
                    <a:pt x="502" y="0"/>
                  </a:moveTo>
                  <a:cubicBezTo>
                    <a:pt x="349" y="0"/>
                    <a:pt x="193" y="53"/>
                    <a:pt x="46" y="118"/>
                  </a:cubicBezTo>
                  <a:cubicBezTo>
                    <a:pt x="29" y="158"/>
                    <a:pt x="15" y="197"/>
                    <a:pt x="1" y="239"/>
                  </a:cubicBezTo>
                  <a:cubicBezTo>
                    <a:pt x="167" y="160"/>
                    <a:pt x="339" y="90"/>
                    <a:pt x="502" y="90"/>
                  </a:cubicBezTo>
                  <a:cubicBezTo>
                    <a:pt x="564" y="90"/>
                    <a:pt x="625" y="100"/>
                    <a:pt x="684" y="123"/>
                  </a:cubicBezTo>
                  <a:cubicBezTo>
                    <a:pt x="856" y="193"/>
                    <a:pt x="967" y="368"/>
                    <a:pt x="1053" y="528"/>
                  </a:cubicBezTo>
                  <a:cubicBezTo>
                    <a:pt x="1602" y="1556"/>
                    <a:pt x="1686" y="2762"/>
                    <a:pt x="1656" y="3795"/>
                  </a:cubicBezTo>
                  <a:cubicBezTo>
                    <a:pt x="1686" y="3807"/>
                    <a:pt x="1716" y="3818"/>
                    <a:pt x="1746" y="3829"/>
                  </a:cubicBezTo>
                  <a:cubicBezTo>
                    <a:pt x="1778" y="2808"/>
                    <a:pt x="1704" y="1610"/>
                    <a:pt x="1179" y="575"/>
                  </a:cubicBezTo>
                  <a:cubicBezTo>
                    <a:pt x="1163" y="545"/>
                    <a:pt x="1148" y="517"/>
                    <a:pt x="1132" y="487"/>
                  </a:cubicBezTo>
                  <a:cubicBezTo>
                    <a:pt x="1126" y="474"/>
                    <a:pt x="1120" y="463"/>
                    <a:pt x="1112" y="450"/>
                  </a:cubicBezTo>
                  <a:cubicBezTo>
                    <a:pt x="1022" y="284"/>
                    <a:pt x="903" y="114"/>
                    <a:pt x="719" y="41"/>
                  </a:cubicBezTo>
                  <a:cubicBezTo>
                    <a:pt x="648" y="12"/>
                    <a:pt x="576" y="0"/>
                    <a:pt x="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86;p46">
              <a:extLst>
                <a:ext uri="{FF2B5EF4-FFF2-40B4-BE49-F238E27FC236}">
                  <a16:creationId xmlns:a16="http://schemas.microsoft.com/office/drawing/2014/main" xmlns="" id="{D1FE37D6-683E-0AF6-9C91-D1B7370534B0}"/>
                </a:ext>
              </a:extLst>
            </p:cNvPr>
            <p:cNvSpPr/>
            <p:nvPr/>
          </p:nvSpPr>
          <p:spPr>
            <a:xfrm flipH="1">
              <a:off x="3429375" y="4807625"/>
              <a:ext cx="95675" cy="64900"/>
            </a:xfrm>
            <a:custGeom>
              <a:avLst/>
              <a:gdLst/>
              <a:ahLst/>
              <a:cxnLst/>
              <a:rect l="l" t="t" r="r" b="b"/>
              <a:pathLst>
                <a:path w="3827" h="2596" extrusionOk="0">
                  <a:moveTo>
                    <a:pt x="3507" y="0"/>
                  </a:moveTo>
                  <a:cubicBezTo>
                    <a:pt x="3223" y="0"/>
                    <a:pt x="2938" y="34"/>
                    <a:pt x="2661" y="99"/>
                  </a:cubicBezTo>
                  <a:cubicBezTo>
                    <a:pt x="2630" y="104"/>
                    <a:pt x="2601" y="111"/>
                    <a:pt x="2570" y="120"/>
                  </a:cubicBezTo>
                  <a:cubicBezTo>
                    <a:pt x="2198" y="215"/>
                    <a:pt x="1841" y="368"/>
                    <a:pt x="1518" y="574"/>
                  </a:cubicBezTo>
                  <a:cubicBezTo>
                    <a:pt x="801" y="1033"/>
                    <a:pt x="258" y="1756"/>
                    <a:pt x="0" y="2565"/>
                  </a:cubicBezTo>
                  <a:cubicBezTo>
                    <a:pt x="28" y="2577"/>
                    <a:pt x="56" y="2585"/>
                    <a:pt x="84" y="2596"/>
                  </a:cubicBezTo>
                  <a:cubicBezTo>
                    <a:pt x="335" y="1804"/>
                    <a:pt x="868" y="1100"/>
                    <a:pt x="1566" y="652"/>
                  </a:cubicBezTo>
                  <a:cubicBezTo>
                    <a:pt x="1889" y="443"/>
                    <a:pt x="2247" y="292"/>
                    <a:pt x="2622" y="201"/>
                  </a:cubicBezTo>
                  <a:cubicBezTo>
                    <a:pt x="2632" y="196"/>
                    <a:pt x="2643" y="194"/>
                    <a:pt x="2653" y="194"/>
                  </a:cubicBezTo>
                  <a:cubicBezTo>
                    <a:pt x="2936" y="125"/>
                    <a:pt x="3226" y="90"/>
                    <a:pt x="3515" y="90"/>
                  </a:cubicBezTo>
                  <a:cubicBezTo>
                    <a:pt x="3617" y="90"/>
                    <a:pt x="3719" y="94"/>
                    <a:pt x="3820" y="103"/>
                  </a:cubicBezTo>
                  <a:cubicBezTo>
                    <a:pt x="3823" y="75"/>
                    <a:pt x="3826" y="45"/>
                    <a:pt x="3826" y="14"/>
                  </a:cubicBezTo>
                  <a:cubicBezTo>
                    <a:pt x="3720" y="5"/>
                    <a:pt x="3613" y="0"/>
                    <a:pt x="3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7;p46">
              <a:extLst>
                <a:ext uri="{FF2B5EF4-FFF2-40B4-BE49-F238E27FC236}">
                  <a16:creationId xmlns:a16="http://schemas.microsoft.com/office/drawing/2014/main" xmlns="" id="{BFCC5C08-62E5-C2A3-F808-52BD677DBCBD}"/>
                </a:ext>
              </a:extLst>
            </p:cNvPr>
            <p:cNvSpPr/>
            <p:nvPr/>
          </p:nvSpPr>
          <p:spPr>
            <a:xfrm flipH="1">
              <a:off x="3458175" y="4767700"/>
              <a:ext cx="83375" cy="45100"/>
            </a:xfrm>
            <a:custGeom>
              <a:avLst/>
              <a:gdLst/>
              <a:ahLst/>
              <a:cxnLst/>
              <a:rect l="l" t="t" r="r" b="b"/>
              <a:pathLst>
                <a:path w="3335" h="1804" extrusionOk="0">
                  <a:moveTo>
                    <a:pt x="1776" y="653"/>
                  </a:moveTo>
                  <a:cubicBezTo>
                    <a:pt x="1860" y="908"/>
                    <a:pt x="1810" y="1206"/>
                    <a:pt x="1642" y="1407"/>
                  </a:cubicBezTo>
                  <a:cubicBezTo>
                    <a:pt x="1639" y="1414"/>
                    <a:pt x="1636" y="1419"/>
                    <a:pt x="1629" y="1424"/>
                  </a:cubicBezTo>
                  <a:cubicBezTo>
                    <a:pt x="1594" y="1464"/>
                    <a:pt x="1527" y="1526"/>
                    <a:pt x="1457" y="1526"/>
                  </a:cubicBezTo>
                  <a:cubicBezTo>
                    <a:pt x="1450" y="1526"/>
                    <a:pt x="1442" y="1525"/>
                    <a:pt x="1435" y="1524"/>
                  </a:cubicBezTo>
                  <a:cubicBezTo>
                    <a:pt x="1427" y="1522"/>
                    <a:pt x="1422" y="1519"/>
                    <a:pt x="1417" y="1518"/>
                  </a:cubicBezTo>
                  <a:cubicBezTo>
                    <a:pt x="1393" y="1509"/>
                    <a:pt x="1373" y="1491"/>
                    <a:pt x="1357" y="1468"/>
                  </a:cubicBezTo>
                  <a:cubicBezTo>
                    <a:pt x="1357" y="1466"/>
                    <a:pt x="1356" y="1466"/>
                    <a:pt x="1356" y="1463"/>
                  </a:cubicBezTo>
                  <a:cubicBezTo>
                    <a:pt x="1344" y="1448"/>
                    <a:pt x="1337" y="1430"/>
                    <a:pt x="1330" y="1406"/>
                  </a:cubicBezTo>
                  <a:cubicBezTo>
                    <a:pt x="1315" y="1354"/>
                    <a:pt x="1313" y="1287"/>
                    <a:pt x="1328" y="1227"/>
                  </a:cubicBezTo>
                  <a:cubicBezTo>
                    <a:pt x="1382" y="985"/>
                    <a:pt x="1553" y="770"/>
                    <a:pt x="1776" y="653"/>
                  </a:cubicBezTo>
                  <a:close/>
                  <a:moveTo>
                    <a:pt x="968" y="1"/>
                  </a:moveTo>
                  <a:cubicBezTo>
                    <a:pt x="879" y="1"/>
                    <a:pt x="790" y="13"/>
                    <a:pt x="705" y="39"/>
                  </a:cubicBezTo>
                  <a:cubicBezTo>
                    <a:pt x="371" y="142"/>
                    <a:pt x="103" y="438"/>
                    <a:pt x="24" y="783"/>
                  </a:cubicBezTo>
                  <a:lnTo>
                    <a:pt x="24" y="786"/>
                  </a:lnTo>
                  <a:cubicBezTo>
                    <a:pt x="12" y="823"/>
                    <a:pt x="6" y="859"/>
                    <a:pt x="1" y="897"/>
                  </a:cubicBezTo>
                  <a:lnTo>
                    <a:pt x="89" y="908"/>
                  </a:lnTo>
                  <a:lnTo>
                    <a:pt x="91" y="908"/>
                  </a:lnTo>
                  <a:cubicBezTo>
                    <a:pt x="131" y="548"/>
                    <a:pt x="394" y="228"/>
                    <a:pt x="730" y="126"/>
                  </a:cubicBezTo>
                  <a:cubicBezTo>
                    <a:pt x="808" y="102"/>
                    <a:pt x="890" y="91"/>
                    <a:pt x="971" y="91"/>
                  </a:cubicBezTo>
                  <a:cubicBezTo>
                    <a:pt x="1064" y="91"/>
                    <a:pt x="1157" y="106"/>
                    <a:pt x="1245" y="132"/>
                  </a:cubicBezTo>
                  <a:cubicBezTo>
                    <a:pt x="1417" y="188"/>
                    <a:pt x="1572" y="295"/>
                    <a:pt x="1677" y="442"/>
                  </a:cubicBezTo>
                  <a:cubicBezTo>
                    <a:pt x="1704" y="481"/>
                    <a:pt x="1725" y="524"/>
                    <a:pt x="1745" y="566"/>
                  </a:cubicBezTo>
                  <a:cubicBezTo>
                    <a:pt x="1494" y="696"/>
                    <a:pt x="1301" y="933"/>
                    <a:pt x="1239" y="1208"/>
                  </a:cubicBezTo>
                  <a:cubicBezTo>
                    <a:pt x="1223" y="1289"/>
                    <a:pt x="1220" y="1402"/>
                    <a:pt x="1267" y="1491"/>
                  </a:cubicBezTo>
                  <a:cubicBezTo>
                    <a:pt x="1270" y="1498"/>
                    <a:pt x="1274" y="1506"/>
                    <a:pt x="1279" y="1511"/>
                  </a:cubicBezTo>
                  <a:cubicBezTo>
                    <a:pt x="1279" y="1512"/>
                    <a:pt x="1279" y="1514"/>
                    <a:pt x="1282" y="1516"/>
                  </a:cubicBezTo>
                  <a:cubicBezTo>
                    <a:pt x="1297" y="1540"/>
                    <a:pt x="1315" y="1562"/>
                    <a:pt x="1335" y="1575"/>
                  </a:cubicBezTo>
                  <a:cubicBezTo>
                    <a:pt x="1353" y="1590"/>
                    <a:pt x="1375" y="1600"/>
                    <a:pt x="1399" y="1606"/>
                  </a:cubicBezTo>
                  <a:cubicBezTo>
                    <a:pt x="1404" y="1608"/>
                    <a:pt x="1409" y="1610"/>
                    <a:pt x="1415" y="1612"/>
                  </a:cubicBezTo>
                  <a:cubicBezTo>
                    <a:pt x="1428" y="1615"/>
                    <a:pt x="1442" y="1616"/>
                    <a:pt x="1455" y="1616"/>
                  </a:cubicBezTo>
                  <a:cubicBezTo>
                    <a:pt x="1537" y="1616"/>
                    <a:pt x="1621" y="1570"/>
                    <a:pt x="1697" y="1484"/>
                  </a:cubicBezTo>
                  <a:cubicBezTo>
                    <a:pt x="1720" y="1457"/>
                    <a:pt x="1741" y="1430"/>
                    <a:pt x="1760" y="1401"/>
                  </a:cubicBezTo>
                  <a:cubicBezTo>
                    <a:pt x="1911" y="1177"/>
                    <a:pt x="1947" y="873"/>
                    <a:pt x="1861" y="611"/>
                  </a:cubicBezTo>
                  <a:cubicBezTo>
                    <a:pt x="1906" y="593"/>
                    <a:pt x="1957" y="579"/>
                    <a:pt x="2007" y="566"/>
                  </a:cubicBezTo>
                  <a:cubicBezTo>
                    <a:pt x="2070" y="553"/>
                    <a:pt x="2133" y="547"/>
                    <a:pt x="2197" y="547"/>
                  </a:cubicBezTo>
                  <a:cubicBezTo>
                    <a:pt x="2464" y="547"/>
                    <a:pt x="2735" y="660"/>
                    <a:pt x="2927" y="859"/>
                  </a:cubicBezTo>
                  <a:cubicBezTo>
                    <a:pt x="3140" y="1083"/>
                    <a:pt x="3250" y="1397"/>
                    <a:pt x="3232" y="1717"/>
                  </a:cubicBezTo>
                  <a:cubicBezTo>
                    <a:pt x="3229" y="1742"/>
                    <a:pt x="3227" y="1766"/>
                    <a:pt x="3223" y="1791"/>
                  </a:cubicBezTo>
                  <a:lnTo>
                    <a:pt x="3281" y="1798"/>
                  </a:lnTo>
                  <a:lnTo>
                    <a:pt x="3283" y="1798"/>
                  </a:lnTo>
                  <a:lnTo>
                    <a:pt x="3311" y="1804"/>
                  </a:lnTo>
                  <a:cubicBezTo>
                    <a:pt x="3313" y="1798"/>
                    <a:pt x="3315" y="1794"/>
                    <a:pt x="3313" y="1791"/>
                  </a:cubicBezTo>
                  <a:cubicBezTo>
                    <a:pt x="3319" y="1760"/>
                    <a:pt x="3321" y="1730"/>
                    <a:pt x="3321" y="1697"/>
                  </a:cubicBezTo>
                  <a:cubicBezTo>
                    <a:pt x="3335" y="1361"/>
                    <a:pt x="3215" y="1029"/>
                    <a:pt x="2991" y="796"/>
                  </a:cubicBezTo>
                  <a:cubicBezTo>
                    <a:pt x="2784" y="579"/>
                    <a:pt x="2488" y="456"/>
                    <a:pt x="2198" y="456"/>
                  </a:cubicBezTo>
                  <a:cubicBezTo>
                    <a:pt x="2127" y="456"/>
                    <a:pt x="2058" y="463"/>
                    <a:pt x="1989" y="478"/>
                  </a:cubicBezTo>
                  <a:cubicBezTo>
                    <a:pt x="1933" y="490"/>
                    <a:pt x="1879" y="508"/>
                    <a:pt x="1827" y="528"/>
                  </a:cubicBezTo>
                  <a:cubicBezTo>
                    <a:pt x="1805" y="480"/>
                    <a:pt x="1779" y="434"/>
                    <a:pt x="1749" y="391"/>
                  </a:cubicBezTo>
                  <a:cubicBezTo>
                    <a:pt x="1641" y="239"/>
                    <a:pt x="1485" y="126"/>
                    <a:pt x="1312" y="62"/>
                  </a:cubicBezTo>
                  <a:cubicBezTo>
                    <a:pt x="1202" y="22"/>
                    <a:pt x="1085" y="1"/>
                    <a:pt x="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88;p46">
              <a:extLst>
                <a:ext uri="{FF2B5EF4-FFF2-40B4-BE49-F238E27FC236}">
                  <a16:creationId xmlns:a16="http://schemas.microsoft.com/office/drawing/2014/main" xmlns="" id="{40E83F9F-C768-D81E-B0BF-EA0FD78FC8F2}"/>
                </a:ext>
              </a:extLst>
            </p:cNvPr>
            <p:cNvSpPr/>
            <p:nvPr/>
          </p:nvSpPr>
          <p:spPr>
            <a:xfrm flipH="1">
              <a:off x="3352525" y="4841400"/>
              <a:ext cx="96150" cy="200800"/>
            </a:xfrm>
            <a:custGeom>
              <a:avLst/>
              <a:gdLst/>
              <a:ahLst/>
              <a:cxnLst/>
              <a:rect l="l" t="t" r="r" b="b"/>
              <a:pathLst>
                <a:path w="3846" h="8032" extrusionOk="0">
                  <a:moveTo>
                    <a:pt x="2680" y="1"/>
                  </a:moveTo>
                  <a:cubicBezTo>
                    <a:pt x="2231" y="1"/>
                    <a:pt x="1764" y="996"/>
                    <a:pt x="1338" y="2347"/>
                  </a:cubicBezTo>
                  <a:lnTo>
                    <a:pt x="1338" y="2349"/>
                  </a:lnTo>
                  <a:cubicBezTo>
                    <a:pt x="780" y="4119"/>
                    <a:pt x="289" y="6496"/>
                    <a:pt x="1" y="8031"/>
                  </a:cubicBezTo>
                  <a:lnTo>
                    <a:pt x="469" y="8031"/>
                  </a:lnTo>
                  <a:cubicBezTo>
                    <a:pt x="1681" y="5435"/>
                    <a:pt x="3846" y="443"/>
                    <a:pt x="2797" y="24"/>
                  </a:cubicBezTo>
                  <a:cubicBezTo>
                    <a:pt x="2766" y="12"/>
                    <a:pt x="2737" y="4"/>
                    <a:pt x="2707" y="2"/>
                  </a:cubicBezTo>
                  <a:cubicBezTo>
                    <a:pt x="2698" y="1"/>
                    <a:pt x="2689" y="1"/>
                    <a:pt x="2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689;p46">
              <a:extLst>
                <a:ext uri="{FF2B5EF4-FFF2-40B4-BE49-F238E27FC236}">
                  <a16:creationId xmlns:a16="http://schemas.microsoft.com/office/drawing/2014/main" xmlns="" id="{2462A228-8CC2-EC8A-DF38-4038D511EB53}"/>
                </a:ext>
              </a:extLst>
            </p:cNvPr>
            <p:cNvSpPr/>
            <p:nvPr/>
          </p:nvSpPr>
          <p:spPr>
            <a:xfrm flipH="1">
              <a:off x="4109650" y="4921875"/>
              <a:ext cx="111200" cy="120325"/>
            </a:xfrm>
            <a:custGeom>
              <a:avLst/>
              <a:gdLst/>
              <a:ahLst/>
              <a:cxnLst/>
              <a:rect l="l" t="t" r="r" b="b"/>
              <a:pathLst>
                <a:path w="4448" h="4813" extrusionOk="0">
                  <a:moveTo>
                    <a:pt x="889" y="1"/>
                  </a:moveTo>
                  <a:cubicBezTo>
                    <a:pt x="829" y="1"/>
                    <a:pt x="773" y="15"/>
                    <a:pt x="723" y="46"/>
                  </a:cubicBezTo>
                  <a:cubicBezTo>
                    <a:pt x="1" y="479"/>
                    <a:pt x="2069" y="3015"/>
                    <a:pt x="3678" y="4812"/>
                  </a:cubicBezTo>
                  <a:lnTo>
                    <a:pt x="4447" y="4812"/>
                  </a:lnTo>
                  <a:cubicBezTo>
                    <a:pt x="3394" y="2847"/>
                    <a:pt x="1726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690;p46">
              <a:extLst>
                <a:ext uri="{FF2B5EF4-FFF2-40B4-BE49-F238E27FC236}">
                  <a16:creationId xmlns:a16="http://schemas.microsoft.com/office/drawing/2014/main" xmlns="" id="{2C8C7398-72BE-3FAC-0A07-858133AA8AFD}"/>
                </a:ext>
              </a:extLst>
            </p:cNvPr>
            <p:cNvSpPr/>
            <p:nvPr/>
          </p:nvSpPr>
          <p:spPr>
            <a:xfrm flipH="1">
              <a:off x="4088800" y="4841425"/>
              <a:ext cx="84225" cy="200775"/>
            </a:xfrm>
            <a:custGeom>
              <a:avLst/>
              <a:gdLst/>
              <a:ahLst/>
              <a:cxnLst/>
              <a:rect l="l" t="t" r="r" b="b"/>
              <a:pathLst>
                <a:path w="3369" h="8031" extrusionOk="0">
                  <a:moveTo>
                    <a:pt x="690" y="0"/>
                  </a:moveTo>
                  <a:cubicBezTo>
                    <a:pt x="651" y="0"/>
                    <a:pt x="612" y="8"/>
                    <a:pt x="573" y="23"/>
                  </a:cubicBezTo>
                  <a:cubicBezTo>
                    <a:pt x="454" y="70"/>
                    <a:pt x="378" y="174"/>
                    <a:pt x="334" y="330"/>
                  </a:cubicBezTo>
                  <a:cubicBezTo>
                    <a:pt x="0" y="1536"/>
                    <a:pt x="1826" y="5727"/>
                    <a:pt x="2901" y="8030"/>
                  </a:cubicBezTo>
                  <a:lnTo>
                    <a:pt x="3369" y="8030"/>
                  </a:lnTo>
                  <a:cubicBezTo>
                    <a:pt x="3058" y="6383"/>
                    <a:pt x="2520" y="3769"/>
                    <a:pt x="1910" y="1974"/>
                  </a:cubicBezTo>
                  <a:cubicBezTo>
                    <a:pt x="1517" y="817"/>
                    <a:pt x="1097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691;p46">
              <a:extLst>
                <a:ext uri="{FF2B5EF4-FFF2-40B4-BE49-F238E27FC236}">
                  <a16:creationId xmlns:a16="http://schemas.microsoft.com/office/drawing/2014/main" xmlns="" id="{16529F83-90F3-BBAD-0EF1-0E0640845A5B}"/>
                </a:ext>
              </a:extLst>
            </p:cNvPr>
            <p:cNvSpPr/>
            <p:nvPr/>
          </p:nvSpPr>
          <p:spPr>
            <a:xfrm flipH="1">
              <a:off x="4020275" y="4433075"/>
              <a:ext cx="152550" cy="134175"/>
            </a:xfrm>
            <a:custGeom>
              <a:avLst/>
              <a:gdLst/>
              <a:ahLst/>
              <a:cxnLst/>
              <a:rect l="l" t="t" r="r" b="b"/>
              <a:pathLst>
                <a:path w="6102" h="5367" extrusionOk="0">
                  <a:moveTo>
                    <a:pt x="3053" y="1"/>
                  </a:moveTo>
                  <a:cubicBezTo>
                    <a:pt x="2017" y="1"/>
                    <a:pt x="1030" y="604"/>
                    <a:pt x="590" y="1615"/>
                  </a:cubicBezTo>
                  <a:cubicBezTo>
                    <a:pt x="1" y="2974"/>
                    <a:pt x="623" y="4553"/>
                    <a:pt x="1982" y="5144"/>
                  </a:cubicBezTo>
                  <a:cubicBezTo>
                    <a:pt x="2330" y="5295"/>
                    <a:pt x="2693" y="5367"/>
                    <a:pt x="3050" y="5367"/>
                  </a:cubicBezTo>
                  <a:cubicBezTo>
                    <a:pt x="4086" y="5367"/>
                    <a:pt x="5072" y="4764"/>
                    <a:pt x="5511" y="3753"/>
                  </a:cubicBezTo>
                  <a:cubicBezTo>
                    <a:pt x="6101" y="2395"/>
                    <a:pt x="5479" y="814"/>
                    <a:pt x="4120" y="223"/>
                  </a:cubicBezTo>
                  <a:cubicBezTo>
                    <a:pt x="3772" y="72"/>
                    <a:pt x="3410" y="1"/>
                    <a:pt x="3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692;p46">
              <a:extLst>
                <a:ext uri="{FF2B5EF4-FFF2-40B4-BE49-F238E27FC236}">
                  <a16:creationId xmlns:a16="http://schemas.microsoft.com/office/drawing/2014/main" xmlns="" id="{DBD5D5A0-73EA-73B1-2F6F-537F144E547E}"/>
                </a:ext>
              </a:extLst>
            </p:cNvPr>
            <p:cNvSpPr/>
            <p:nvPr/>
          </p:nvSpPr>
          <p:spPr>
            <a:xfrm flipH="1">
              <a:off x="4113200" y="4474050"/>
              <a:ext cx="19400" cy="17075"/>
            </a:xfrm>
            <a:custGeom>
              <a:avLst/>
              <a:gdLst/>
              <a:ahLst/>
              <a:cxnLst/>
              <a:rect l="l" t="t" r="r" b="b"/>
              <a:pathLst>
                <a:path w="776" h="683" extrusionOk="0">
                  <a:moveTo>
                    <a:pt x="389" y="0"/>
                  </a:moveTo>
                  <a:cubicBezTo>
                    <a:pt x="257" y="0"/>
                    <a:pt x="132" y="77"/>
                    <a:pt x="76" y="206"/>
                  </a:cubicBezTo>
                  <a:cubicBezTo>
                    <a:pt x="1" y="378"/>
                    <a:pt x="80" y="579"/>
                    <a:pt x="252" y="654"/>
                  </a:cubicBezTo>
                  <a:cubicBezTo>
                    <a:pt x="297" y="673"/>
                    <a:pt x="343" y="682"/>
                    <a:pt x="388" y="682"/>
                  </a:cubicBezTo>
                  <a:cubicBezTo>
                    <a:pt x="519" y="682"/>
                    <a:pt x="645" y="606"/>
                    <a:pt x="700" y="478"/>
                  </a:cubicBezTo>
                  <a:cubicBezTo>
                    <a:pt x="775" y="304"/>
                    <a:pt x="696" y="104"/>
                    <a:pt x="524" y="29"/>
                  </a:cubicBezTo>
                  <a:cubicBezTo>
                    <a:pt x="480" y="9"/>
                    <a:pt x="434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693;p46">
              <a:extLst>
                <a:ext uri="{FF2B5EF4-FFF2-40B4-BE49-F238E27FC236}">
                  <a16:creationId xmlns:a16="http://schemas.microsoft.com/office/drawing/2014/main" xmlns="" id="{D6DDC5D6-940A-6135-840A-8CC0B14125A0}"/>
                </a:ext>
              </a:extLst>
            </p:cNvPr>
            <p:cNvSpPr/>
            <p:nvPr/>
          </p:nvSpPr>
          <p:spPr>
            <a:xfrm flipH="1">
              <a:off x="4055025" y="4499325"/>
              <a:ext cx="19425" cy="17075"/>
            </a:xfrm>
            <a:custGeom>
              <a:avLst/>
              <a:gdLst/>
              <a:ahLst/>
              <a:cxnLst/>
              <a:rect l="l" t="t" r="r" b="b"/>
              <a:pathLst>
                <a:path w="777" h="683" extrusionOk="0">
                  <a:moveTo>
                    <a:pt x="388" y="0"/>
                  </a:moveTo>
                  <a:cubicBezTo>
                    <a:pt x="257" y="0"/>
                    <a:pt x="131" y="77"/>
                    <a:pt x="76" y="205"/>
                  </a:cubicBezTo>
                  <a:cubicBezTo>
                    <a:pt x="0" y="378"/>
                    <a:pt x="80" y="579"/>
                    <a:pt x="252" y="654"/>
                  </a:cubicBezTo>
                  <a:cubicBezTo>
                    <a:pt x="296" y="673"/>
                    <a:pt x="342" y="682"/>
                    <a:pt x="387" y="682"/>
                  </a:cubicBezTo>
                  <a:cubicBezTo>
                    <a:pt x="519" y="682"/>
                    <a:pt x="644" y="606"/>
                    <a:pt x="701" y="477"/>
                  </a:cubicBezTo>
                  <a:cubicBezTo>
                    <a:pt x="776" y="305"/>
                    <a:pt x="697" y="104"/>
                    <a:pt x="524" y="29"/>
                  </a:cubicBezTo>
                  <a:cubicBezTo>
                    <a:pt x="479" y="10"/>
                    <a:pt x="433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694;p46">
              <a:extLst>
                <a:ext uri="{FF2B5EF4-FFF2-40B4-BE49-F238E27FC236}">
                  <a16:creationId xmlns:a16="http://schemas.microsoft.com/office/drawing/2014/main" xmlns="" id="{A69A333A-4818-7390-EF2C-F8C96EF86007}"/>
                </a:ext>
              </a:extLst>
            </p:cNvPr>
            <p:cNvSpPr/>
            <p:nvPr/>
          </p:nvSpPr>
          <p:spPr>
            <a:xfrm flipH="1">
              <a:off x="4080475" y="4492300"/>
              <a:ext cx="33775" cy="27100"/>
            </a:xfrm>
            <a:custGeom>
              <a:avLst/>
              <a:gdLst/>
              <a:ahLst/>
              <a:cxnLst/>
              <a:rect l="l" t="t" r="r" b="b"/>
              <a:pathLst>
                <a:path w="1351" h="1084" extrusionOk="0">
                  <a:moveTo>
                    <a:pt x="258" y="1"/>
                  </a:moveTo>
                  <a:cubicBezTo>
                    <a:pt x="234" y="1"/>
                    <a:pt x="213" y="17"/>
                    <a:pt x="207" y="41"/>
                  </a:cubicBezTo>
                  <a:cubicBezTo>
                    <a:pt x="199" y="77"/>
                    <a:pt x="0" y="931"/>
                    <a:pt x="498" y="1067"/>
                  </a:cubicBezTo>
                  <a:cubicBezTo>
                    <a:pt x="536" y="1079"/>
                    <a:pt x="574" y="1083"/>
                    <a:pt x="611" y="1083"/>
                  </a:cubicBezTo>
                  <a:cubicBezTo>
                    <a:pt x="1041" y="1083"/>
                    <a:pt x="1326" y="407"/>
                    <a:pt x="1339" y="376"/>
                  </a:cubicBezTo>
                  <a:cubicBezTo>
                    <a:pt x="1351" y="349"/>
                    <a:pt x="1338" y="318"/>
                    <a:pt x="1310" y="308"/>
                  </a:cubicBezTo>
                  <a:cubicBezTo>
                    <a:pt x="1304" y="305"/>
                    <a:pt x="1297" y="303"/>
                    <a:pt x="1290" y="303"/>
                  </a:cubicBezTo>
                  <a:cubicBezTo>
                    <a:pt x="1270" y="303"/>
                    <a:pt x="1250" y="316"/>
                    <a:pt x="1242" y="336"/>
                  </a:cubicBezTo>
                  <a:cubicBezTo>
                    <a:pt x="1239" y="343"/>
                    <a:pt x="970" y="978"/>
                    <a:pt x="609" y="978"/>
                  </a:cubicBezTo>
                  <a:cubicBezTo>
                    <a:pt x="582" y="978"/>
                    <a:pt x="554" y="974"/>
                    <a:pt x="525" y="966"/>
                  </a:cubicBezTo>
                  <a:cubicBezTo>
                    <a:pt x="126" y="856"/>
                    <a:pt x="308" y="73"/>
                    <a:pt x="310" y="66"/>
                  </a:cubicBezTo>
                  <a:cubicBezTo>
                    <a:pt x="316" y="37"/>
                    <a:pt x="299" y="9"/>
                    <a:pt x="271" y="2"/>
                  </a:cubicBezTo>
                  <a:cubicBezTo>
                    <a:pt x="266" y="1"/>
                    <a:pt x="26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695;p46">
              <a:extLst>
                <a:ext uri="{FF2B5EF4-FFF2-40B4-BE49-F238E27FC236}">
                  <a16:creationId xmlns:a16="http://schemas.microsoft.com/office/drawing/2014/main" xmlns="" id="{58485102-2B4A-5E3D-401C-52BFBC4A337C}"/>
                </a:ext>
              </a:extLst>
            </p:cNvPr>
            <p:cNvSpPr/>
            <p:nvPr/>
          </p:nvSpPr>
          <p:spPr>
            <a:xfrm flipH="1">
              <a:off x="3361900" y="4521950"/>
              <a:ext cx="147250" cy="134150"/>
            </a:xfrm>
            <a:custGeom>
              <a:avLst/>
              <a:gdLst/>
              <a:ahLst/>
              <a:cxnLst/>
              <a:rect l="l" t="t" r="r" b="b"/>
              <a:pathLst>
                <a:path w="5890" h="5366" extrusionOk="0">
                  <a:moveTo>
                    <a:pt x="2945" y="1"/>
                  </a:moveTo>
                  <a:cubicBezTo>
                    <a:pt x="2259" y="1"/>
                    <a:pt x="1572" y="263"/>
                    <a:pt x="1048" y="787"/>
                  </a:cubicBezTo>
                  <a:cubicBezTo>
                    <a:pt x="0" y="1834"/>
                    <a:pt x="0" y="3533"/>
                    <a:pt x="1048" y="4580"/>
                  </a:cubicBezTo>
                  <a:cubicBezTo>
                    <a:pt x="1572" y="5103"/>
                    <a:pt x="2259" y="5365"/>
                    <a:pt x="2945" y="5365"/>
                  </a:cubicBezTo>
                  <a:cubicBezTo>
                    <a:pt x="3632" y="5365"/>
                    <a:pt x="4318" y="5103"/>
                    <a:pt x="4842" y="4580"/>
                  </a:cubicBezTo>
                  <a:cubicBezTo>
                    <a:pt x="5890" y="3533"/>
                    <a:pt x="5890" y="1834"/>
                    <a:pt x="4842" y="787"/>
                  </a:cubicBezTo>
                  <a:cubicBezTo>
                    <a:pt x="4318" y="263"/>
                    <a:pt x="3632" y="1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696;p46">
              <a:extLst>
                <a:ext uri="{FF2B5EF4-FFF2-40B4-BE49-F238E27FC236}">
                  <a16:creationId xmlns:a16="http://schemas.microsoft.com/office/drawing/2014/main" xmlns="" id="{69BBA296-F1C8-C9CF-5B0E-AB53FB719D6E}"/>
                </a:ext>
              </a:extLst>
            </p:cNvPr>
            <p:cNvSpPr/>
            <p:nvPr/>
          </p:nvSpPr>
          <p:spPr>
            <a:xfrm flipH="1">
              <a:off x="3457700" y="4582375"/>
              <a:ext cx="18775" cy="17075"/>
            </a:xfrm>
            <a:custGeom>
              <a:avLst/>
              <a:gdLst/>
              <a:ahLst/>
              <a:cxnLst/>
              <a:rect l="l" t="t" r="r" b="b"/>
              <a:pathLst>
                <a:path w="751" h="683" extrusionOk="0">
                  <a:moveTo>
                    <a:pt x="376" y="1"/>
                  </a:moveTo>
                  <a:cubicBezTo>
                    <a:pt x="349" y="1"/>
                    <a:pt x="322" y="4"/>
                    <a:pt x="295" y="11"/>
                  </a:cubicBezTo>
                  <a:cubicBezTo>
                    <a:pt x="112" y="55"/>
                    <a:pt x="0" y="239"/>
                    <a:pt x="45" y="422"/>
                  </a:cubicBezTo>
                  <a:cubicBezTo>
                    <a:pt x="83" y="578"/>
                    <a:pt x="222" y="683"/>
                    <a:pt x="376" y="683"/>
                  </a:cubicBezTo>
                  <a:cubicBezTo>
                    <a:pt x="402" y="683"/>
                    <a:pt x="429" y="680"/>
                    <a:pt x="456" y="673"/>
                  </a:cubicBezTo>
                  <a:cubicBezTo>
                    <a:pt x="639" y="629"/>
                    <a:pt x="751" y="444"/>
                    <a:pt x="706" y="261"/>
                  </a:cubicBezTo>
                  <a:cubicBezTo>
                    <a:pt x="668" y="105"/>
                    <a:pt x="529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97;p46">
              <a:extLst>
                <a:ext uri="{FF2B5EF4-FFF2-40B4-BE49-F238E27FC236}">
                  <a16:creationId xmlns:a16="http://schemas.microsoft.com/office/drawing/2014/main" xmlns="" id="{26AA43DF-D5F8-72D9-2292-A28E8DF18B1E}"/>
                </a:ext>
              </a:extLst>
            </p:cNvPr>
            <p:cNvSpPr/>
            <p:nvPr/>
          </p:nvSpPr>
          <p:spPr>
            <a:xfrm flipH="1">
              <a:off x="3416425" y="4579750"/>
              <a:ext cx="33450" cy="28225"/>
            </a:xfrm>
            <a:custGeom>
              <a:avLst/>
              <a:gdLst/>
              <a:ahLst/>
              <a:cxnLst/>
              <a:rect l="l" t="t" r="r" b="b"/>
              <a:pathLst>
                <a:path w="1338" h="1129" extrusionOk="0">
                  <a:moveTo>
                    <a:pt x="1065" y="0"/>
                  </a:moveTo>
                  <a:cubicBezTo>
                    <a:pt x="1061" y="0"/>
                    <a:pt x="1057" y="1"/>
                    <a:pt x="1053" y="2"/>
                  </a:cubicBezTo>
                  <a:cubicBezTo>
                    <a:pt x="1024" y="9"/>
                    <a:pt x="1007" y="39"/>
                    <a:pt x="1015" y="66"/>
                  </a:cubicBezTo>
                  <a:cubicBezTo>
                    <a:pt x="1017" y="73"/>
                    <a:pt x="1212" y="847"/>
                    <a:pt x="823" y="1001"/>
                  </a:cubicBezTo>
                  <a:cubicBezTo>
                    <a:pt x="787" y="1016"/>
                    <a:pt x="751" y="1022"/>
                    <a:pt x="716" y="1022"/>
                  </a:cubicBezTo>
                  <a:cubicBezTo>
                    <a:pt x="380" y="1022"/>
                    <a:pt x="111" y="420"/>
                    <a:pt x="108" y="414"/>
                  </a:cubicBezTo>
                  <a:cubicBezTo>
                    <a:pt x="99" y="394"/>
                    <a:pt x="80" y="382"/>
                    <a:pt x="59" y="382"/>
                  </a:cubicBezTo>
                  <a:cubicBezTo>
                    <a:pt x="52" y="382"/>
                    <a:pt x="45" y="383"/>
                    <a:pt x="38" y="386"/>
                  </a:cubicBezTo>
                  <a:cubicBezTo>
                    <a:pt x="12" y="398"/>
                    <a:pt x="0" y="429"/>
                    <a:pt x="12" y="456"/>
                  </a:cubicBezTo>
                  <a:cubicBezTo>
                    <a:pt x="25" y="487"/>
                    <a:pt x="312" y="1129"/>
                    <a:pt x="715" y="1129"/>
                  </a:cubicBezTo>
                  <a:cubicBezTo>
                    <a:pt x="762" y="1129"/>
                    <a:pt x="812" y="1119"/>
                    <a:pt x="862" y="1099"/>
                  </a:cubicBezTo>
                  <a:cubicBezTo>
                    <a:pt x="1338" y="910"/>
                    <a:pt x="1126" y="76"/>
                    <a:pt x="1116" y="40"/>
                  </a:cubicBezTo>
                  <a:cubicBezTo>
                    <a:pt x="1111" y="15"/>
                    <a:pt x="1089" y="0"/>
                    <a:pt x="1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98;p46">
              <a:extLst>
                <a:ext uri="{FF2B5EF4-FFF2-40B4-BE49-F238E27FC236}">
                  <a16:creationId xmlns:a16="http://schemas.microsoft.com/office/drawing/2014/main" xmlns="" id="{45078728-C5DC-D64C-7308-5C2A0AA14021}"/>
                </a:ext>
              </a:extLst>
            </p:cNvPr>
            <p:cNvSpPr/>
            <p:nvPr/>
          </p:nvSpPr>
          <p:spPr>
            <a:xfrm flipH="1">
              <a:off x="3649725" y="4049550"/>
              <a:ext cx="147250" cy="134150"/>
            </a:xfrm>
            <a:custGeom>
              <a:avLst/>
              <a:gdLst/>
              <a:ahLst/>
              <a:cxnLst/>
              <a:rect l="l" t="t" r="r" b="b"/>
              <a:pathLst>
                <a:path w="5890" h="5366" extrusionOk="0">
                  <a:moveTo>
                    <a:pt x="2946" y="1"/>
                  </a:moveTo>
                  <a:cubicBezTo>
                    <a:pt x="2259" y="1"/>
                    <a:pt x="1573" y="262"/>
                    <a:pt x="1049" y="786"/>
                  </a:cubicBezTo>
                  <a:cubicBezTo>
                    <a:pt x="1" y="1834"/>
                    <a:pt x="1" y="3532"/>
                    <a:pt x="1049" y="4580"/>
                  </a:cubicBezTo>
                  <a:cubicBezTo>
                    <a:pt x="1573" y="5104"/>
                    <a:pt x="2259" y="5365"/>
                    <a:pt x="2946" y="5365"/>
                  </a:cubicBezTo>
                  <a:cubicBezTo>
                    <a:pt x="3632" y="5365"/>
                    <a:pt x="4319" y="5104"/>
                    <a:pt x="4842" y="4580"/>
                  </a:cubicBezTo>
                  <a:cubicBezTo>
                    <a:pt x="5889" y="3532"/>
                    <a:pt x="5889" y="1834"/>
                    <a:pt x="4842" y="786"/>
                  </a:cubicBezTo>
                  <a:cubicBezTo>
                    <a:pt x="4319" y="262"/>
                    <a:pt x="3632" y="1"/>
                    <a:pt x="2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99;p46">
              <a:extLst>
                <a:ext uri="{FF2B5EF4-FFF2-40B4-BE49-F238E27FC236}">
                  <a16:creationId xmlns:a16="http://schemas.microsoft.com/office/drawing/2014/main" xmlns="" id="{E003A6F0-6BDA-7D5C-B334-6C95CBC3F38D}"/>
                </a:ext>
              </a:extLst>
            </p:cNvPr>
            <p:cNvSpPr/>
            <p:nvPr/>
          </p:nvSpPr>
          <p:spPr>
            <a:xfrm flipH="1">
              <a:off x="3745500" y="4110000"/>
              <a:ext cx="18825" cy="17025"/>
            </a:xfrm>
            <a:custGeom>
              <a:avLst/>
              <a:gdLst/>
              <a:ahLst/>
              <a:cxnLst/>
              <a:rect l="l" t="t" r="r" b="b"/>
              <a:pathLst>
                <a:path w="753" h="681" extrusionOk="0">
                  <a:moveTo>
                    <a:pt x="377" y="0"/>
                  </a:moveTo>
                  <a:cubicBezTo>
                    <a:pt x="351" y="0"/>
                    <a:pt x="324" y="3"/>
                    <a:pt x="297" y="10"/>
                  </a:cubicBezTo>
                  <a:cubicBezTo>
                    <a:pt x="114" y="54"/>
                    <a:pt x="1" y="238"/>
                    <a:pt x="45" y="421"/>
                  </a:cubicBezTo>
                  <a:cubicBezTo>
                    <a:pt x="83" y="577"/>
                    <a:pt x="223" y="681"/>
                    <a:pt x="376" y="681"/>
                  </a:cubicBezTo>
                  <a:cubicBezTo>
                    <a:pt x="403" y="681"/>
                    <a:pt x="430" y="678"/>
                    <a:pt x="457" y="671"/>
                  </a:cubicBezTo>
                  <a:cubicBezTo>
                    <a:pt x="640" y="627"/>
                    <a:pt x="752" y="443"/>
                    <a:pt x="708" y="260"/>
                  </a:cubicBezTo>
                  <a:cubicBezTo>
                    <a:pt x="670" y="104"/>
                    <a:pt x="53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700;p46">
              <a:extLst>
                <a:ext uri="{FF2B5EF4-FFF2-40B4-BE49-F238E27FC236}">
                  <a16:creationId xmlns:a16="http://schemas.microsoft.com/office/drawing/2014/main" xmlns="" id="{057AE4D6-23EC-0AC9-5D07-F16D531EB445}"/>
                </a:ext>
              </a:extLst>
            </p:cNvPr>
            <p:cNvSpPr/>
            <p:nvPr/>
          </p:nvSpPr>
          <p:spPr>
            <a:xfrm flipH="1">
              <a:off x="3683875" y="4095050"/>
              <a:ext cx="18825" cy="17050"/>
            </a:xfrm>
            <a:custGeom>
              <a:avLst/>
              <a:gdLst/>
              <a:ahLst/>
              <a:cxnLst/>
              <a:rect l="l" t="t" r="r" b="b"/>
              <a:pathLst>
                <a:path w="753" h="682" extrusionOk="0">
                  <a:moveTo>
                    <a:pt x="377" y="0"/>
                  </a:moveTo>
                  <a:cubicBezTo>
                    <a:pt x="350" y="0"/>
                    <a:pt x="324" y="3"/>
                    <a:pt x="297" y="10"/>
                  </a:cubicBezTo>
                  <a:cubicBezTo>
                    <a:pt x="114" y="54"/>
                    <a:pt x="1" y="239"/>
                    <a:pt x="45" y="422"/>
                  </a:cubicBezTo>
                  <a:cubicBezTo>
                    <a:pt x="83" y="578"/>
                    <a:pt x="223" y="682"/>
                    <a:pt x="376" y="682"/>
                  </a:cubicBezTo>
                  <a:cubicBezTo>
                    <a:pt x="403" y="682"/>
                    <a:pt x="430" y="679"/>
                    <a:pt x="457" y="672"/>
                  </a:cubicBezTo>
                  <a:cubicBezTo>
                    <a:pt x="640" y="628"/>
                    <a:pt x="752" y="444"/>
                    <a:pt x="708" y="261"/>
                  </a:cubicBezTo>
                  <a:cubicBezTo>
                    <a:pt x="670" y="105"/>
                    <a:pt x="530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701;p46">
              <a:extLst>
                <a:ext uri="{FF2B5EF4-FFF2-40B4-BE49-F238E27FC236}">
                  <a16:creationId xmlns:a16="http://schemas.microsoft.com/office/drawing/2014/main" xmlns="" id="{D0605F47-CAD9-4312-E179-78854F391E78}"/>
                </a:ext>
              </a:extLst>
            </p:cNvPr>
            <p:cNvSpPr/>
            <p:nvPr/>
          </p:nvSpPr>
          <p:spPr>
            <a:xfrm flipH="1">
              <a:off x="3704250" y="4107325"/>
              <a:ext cx="33475" cy="28225"/>
            </a:xfrm>
            <a:custGeom>
              <a:avLst/>
              <a:gdLst/>
              <a:ahLst/>
              <a:cxnLst/>
              <a:rect l="l" t="t" r="r" b="b"/>
              <a:pathLst>
                <a:path w="1339" h="1129" extrusionOk="0">
                  <a:moveTo>
                    <a:pt x="1067" y="1"/>
                  </a:moveTo>
                  <a:cubicBezTo>
                    <a:pt x="1062" y="1"/>
                    <a:pt x="1058" y="1"/>
                    <a:pt x="1053" y="3"/>
                  </a:cubicBezTo>
                  <a:cubicBezTo>
                    <a:pt x="1026" y="10"/>
                    <a:pt x="1009" y="39"/>
                    <a:pt x="1016" y="67"/>
                  </a:cubicBezTo>
                  <a:cubicBezTo>
                    <a:pt x="1018" y="74"/>
                    <a:pt x="1214" y="848"/>
                    <a:pt x="825" y="1002"/>
                  </a:cubicBezTo>
                  <a:cubicBezTo>
                    <a:pt x="789" y="1017"/>
                    <a:pt x="753" y="1023"/>
                    <a:pt x="718" y="1023"/>
                  </a:cubicBezTo>
                  <a:cubicBezTo>
                    <a:pt x="381" y="1023"/>
                    <a:pt x="112" y="420"/>
                    <a:pt x="110" y="414"/>
                  </a:cubicBezTo>
                  <a:cubicBezTo>
                    <a:pt x="101" y="394"/>
                    <a:pt x="82" y="383"/>
                    <a:pt x="61" y="383"/>
                  </a:cubicBezTo>
                  <a:cubicBezTo>
                    <a:pt x="54" y="383"/>
                    <a:pt x="47" y="384"/>
                    <a:pt x="40" y="387"/>
                  </a:cubicBezTo>
                  <a:cubicBezTo>
                    <a:pt x="13" y="399"/>
                    <a:pt x="1" y="430"/>
                    <a:pt x="12" y="456"/>
                  </a:cubicBezTo>
                  <a:cubicBezTo>
                    <a:pt x="26" y="487"/>
                    <a:pt x="312" y="1129"/>
                    <a:pt x="715" y="1129"/>
                  </a:cubicBezTo>
                  <a:cubicBezTo>
                    <a:pt x="764" y="1129"/>
                    <a:pt x="813" y="1121"/>
                    <a:pt x="864" y="1100"/>
                  </a:cubicBezTo>
                  <a:cubicBezTo>
                    <a:pt x="1338" y="911"/>
                    <a:pt x="1127" y="76"/>
                    <a:pt x="1118" y="41"/>
                  </a:cubicBezTo>
                  <a:cubicBezTo>
                    <a:pt x="1111" y="17"/>
                    <a:pt x="1090" y="1"/>
                    <a:pt x="1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702;p46">
              <a:extLst>
                <a:ext uri="{FF2B5EF4-FFF2-40B4-BE49-F238E27FC236}">
                  <a16:creationId xmlns:a16="http://schemas.microsoft.com/office/drawing/2014/main" xmlns="" id="{A6F54D10-9359-9D92-6F5A-A4C7D3560ECD}"/>
                </a:ext>
              </a:extLst>
            </p:cNvPr>
            <p:cNvSpPr/>
            <p:nvPr/>
          </p:nvSpPr>
          <p:spPr>
            <a:xfrm flipH="1">
              <a:off x="4051000" y="4190625"/>
              <a:ext cx="4175" cy="97275"/>
            </a:xfrm>
            <a:custGeom>
              <a:avLst/>
              <a:gdLst/>
              <a:ahLst/>
              <a:cxnLst/>
              <a:rect l="l" t="t" r="r" b="b"/>
              <a:pathLst>
                <a:path w="167" h="3891" extrusionOk="0">
                  <a:moveTo>
                    <a:pt x="84" y="1"/>
                  </a:moveTo>
                  <a:cubicBezTo>
                    <a:pt x="39" y="1"/>
                    <a:pt x="1" y="38"/>
                    <a:pt x="1" y="84"/>
                  </a:cubicBezTo>
                  <a:lnTo>
                    <a:pt x="1" y="3808"/>
                  </a:lnTo>
                  <a:cubicBezTo>
                    <a:pt x="1" y="3853"/>
                    <a:pt x="38" y="3890"/>
                    <a:pt x="84" y="3890"/>
                  </a:cubicBezTo>
                  <a:cubicBezTo>
                    <a:pt x="130" y="3890"/>
                    <a:pt x="167" y="3853"/>
                    <a:pt x="167" y="3808"/>
                  </a:cubicBezTo>
                  <a:lnTo>
                    <a:pt x="167" y="84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703;p46">
              <a:extLst>
                <a:ext uri="{FF2B5EF4-FFF2-40B4-BE49-F238E27FC236}">
                  <a16:creationId xmlns:a16="http://schemas.microsoft.com/office/drawing/2014/main" xmlns="" id="{C77DD9D7-9CD7-6BC8-8042-FAB556CF99B7}"/>
                </a:ext>
              </a:extLst>
            </p:cNvPr>
            <p:cNvSpPr/>
            <p:nvPr/>
          </p:nvSpPr>
          <p:spPr>
            <a:xfrm flipH="1">
              <a:off x="4017875" y="4204250"/>
              <a:ext cx="70400" cy="70025"/>
            </a:xfrm>
            <a:custGeom>
              <a:avLst/>
              <a:gdLst/>
              <a:ahLst/>
              <a:cxnLst/>
              <a:rect l="l" t="t" r="r" b="b"/>
              <a:pathLst>
                <a:path w="2816" h="2801" extrusionOk="0">
                  <a:moveTo>
                    <a:pt x="2725" y="1"/>
                  </a:moveTo>
                  <a:cubicBezTo>
                    <a:pt x="2703" y="1"/>
                    <a:pt x="2682" y="9"/>
                    <a:pt x="2666" y="25"/>
                  </a:cubicBezTo>
                  <a:lnTo>
                    <a:pt x="33" y="2659"/>
                  </a:lnTo>
                  <a:cubicBezTo>
                    <a:pt x="1" y="2691"/>
                    <a:pt x="1" y="2743"/>
                    <a:pt x="33" y="2776"/>
                  </a:cubicBezTo>
                  <a:cubicBezTo>
                    <a:pt x="50" y="2792"/>
                    <a:pt x="71" y="2800"/>
                    <a:pt x="92" y="2800"/>
                  </a:cubicBezTo>
                  <a:cubicBezTo>
                    <a:pt x="113" y="2800"/>
                    <a:pt x="134" y="2792"/>
                    <a:pt x="150" y="2776"/>
                  </a:cubicBezTo>
                  <a:lnTo>
                    <a:pt x="2783" y="143"/>
                  </a:lnTo>
                  <a:cubicBezTo>
                    <a:pt x="2816" y="110"/>
                    <a:pt x="2816" y="58"/>
                    <a:pt x="2783" y="25"/>
                  </a:cubicBezTo>
                  <a:cubicBezTo>
                    <a:pt x="2767" y="9"/>
                    <a:pt x="2746" y="1"/>
                    <a:pt x="2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704;p46">
              <a:extLst>
                <a:ext uri="{FF2B5EF4-FFF2-40B4-BE49-F238E27FC236}">
                  <a16:creationId xmlns:a16="http://schemas.microsoft.com/office/drawing/2014/main" xmlns="" id="{2BC7E19E-2F42-691E-49E6-846CFC5EEBBC}"/>
                </a:ext>
              </a:extLst>
            </p:cNvPr>
            <p:cNvSpPr/>
            <p:nvPr/>
          </p:nvSpPr>
          <p:spPr>
            <a:xfrm flipH="1">
              <a:off x="4004450" y="4237175"/>
              <a:ext cx="97250" cy="4175"/>
            </a:xfrm>
            <a:custGeom>
              <a:avLst/>
              <a:gdLst/>
              <a:ahLst/>
              <a:cxnLst/>
              <a:rect l="l" t="t" r="r" b="b"/>
              <a:pathLst>
                <a:path w="3890" h="167" extrusionOk="0">
                  <a:moveTo>
                    <a:pt x="84" y="1"/>
                  </a:moveTo>
                  <a:cubicBezTo>
                    <a:pt x="37" y="1"/>
                    <a:pt x="0" y="38"/>
                    <a:pt x="0" y="84"/>
                  </a:cubicBezTo>
                  <a:cubicBezTo>
                    <a:pt x="0" y="130"/>
                    <a:pt x="37" y="167"/>
                    <a:pt x="84" y="167"/>
                  </a:cubicBezTo>
                  <a:lnTo>
                    <a:pt x="3807" y="167"/>
                  </a:lnTo>
                  <a:cubicBezTo>
                    <a:pt x="3852" y="167"/>
                    <a:pt x="3889" y="130"/>
                    <a:pt x="3889" y="84"/>
                  </a:cubicBezTo>
                  <a:cubicBezTo>
                    <a:pt x="3889" y="38"/>
                    <a:pt x="3852" y="1"/>
                    <a:pt x="3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705;p46">
              <a:extLst>
                <a:ext uri="{FF2B5EF4-FFF2-40B4-BE49-F238E27FC236}">
                  <a16:creationId xmlns:a16="http://schemas.microsoft.com/office/drawing/2014/main" xmlns="" id="{E13CFBD4-0EEE-4A01-C5E2-6E92C1561C1D}"/>
                </a:ext>
              </a:extLst>
            </p:cNvPr>
            <p:cNvSpPr/>
            <p:nvPr/>
          </p:nvSpPr>
          <p:spPr>
            <a:xfrm flipH="1">
              <a:off x="4017875" y="4204250"/>
              <a:ext cx="70400" cy="70025"/>
            </a:xfrm>
            <a:custGeom>
              <a:avLst/>
              <a:gdLst/>
              <a:ahLst/>
              <a:cxnLst/>
              <a:rect l="l" t="t" r="r" b="b"/>
              <a:pathLst>
                <a:path w="2816" h="2801" extrusionOk="0">
                  <a:moveTo>
                    <a:pt x="92" y="1"/>
                  </a:moveTo>
                  <a:cubicBezTo>
                    <a:pt x="70" y="1"/>
                    <a:pt x="49" y="9"/>
                    <a:pt x="33" y="25"/>
                  </a:cubicBezTo>
                  <a:cubicBezTo>
                    <a:pt x="1" y="58"/>
                    <a:pt x="1" y="110"/>
                    <a:pt x="33" y="143"/>
                  </a:cubicBezTo>
                  <a:lnTo>
                    <a:pt x="2666" y="2776"/>
                  </a:lnTo>
                  <a:cubicBezTo>
                    <a:pt x="2683" y="2792"/>
                    <a:pt x="2704" y="2800"/>
                    <a:pt x="2725" y="2800"/>
                  </a:cubicBezTo>
                  <a:cubicBezTo>
                    <a:pt x="2746" y="2800"/>
                    <a:pt x="2767" y="2792"/>
                    <a:pt x="2783" y="2776"/>
                  </a:cubicBezTo>
                  <a:cubicBezTo>
                    <a:pt x="2816" y="2743"/>
                    <a:pt x="2816" y="2691"/>
                    <a:pt x="2783" y="2659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706;p46">
              <a:extLst>
                <a:ext uri="{FF2B5EF4-FFF2-40B4-BE49-F238E27FC236}">
                  <a16:creationId xmlns:a16="http://schemas.microsoft.com/office/drawing/2014/main" xmlns="" id="{7D4BCA27-D18C-FB06-68E2-0736944601AF}"/>
                </a:ext>
              </a:extLst>
            </p:cNvPr>
            <p:cNvSpPr/>
            <p:nvPr/>
          </p:nvSpPr>
          <p:spPr>
            <a:xfrm flipH="1">
              <a:off x="3784400" y="4923775"/>
              <a:ext cx="4175" cy="97250"/>
            </a:xfrm>
            <a:custGeom>
              <a:avLst/>
              <a:gdLst/>
              <a:ahLst/>
              <a:cxnLst/>
              <a:rect l="l" t="t" r="r" b="b"/>
              <a:pathLst>
                <a:path w="167" h="3890" extrusionOk="0">
                  <a:moveTo>
                    <a:pt x="83" y="0"/>
                  </a:moveTo>
                  <a:cubicBezTo>
                    <a:pt x="38" y="0"/>
                    <a:pt x="1" y="37"/>
                    <a:pt x="1" y="83"/>
                  </a:cubicBezTo>
                  <a:lnTo>
                    <a:pt x="1" y="3806"/>
                  </a:lnTo>
                  <a:cubicBezTo>
                    <a:pt x="1" y="3853"/>
                    <a:pt x="38" y="3890"/>
                    <a:pt x="83" y="3890"/>
                  </a:cubicBezTo>
                  <a:cubicBezTo>
                    <a:pt x="130" y="3890"/>
                    <a:pt x="167" y="3853"/>
                    <a:pt x="167" y="3806"/>
                  </a:cubicBezTo>
                  <a:lnTo>
                    <a:pt x="167" y="83"/>
                  </a:lnTo>
                  <a:cubicBezTo>
                    <a:pt x="167" y="37"/>
                    <a:pt x="130" y="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707;p46">
              <a:extLst>
                <a:ext uri="{FF2B5EF4-FFF2-40B4-BE49-F238E27FC236}">
                  <a16:creationId xmlns:a16="http://schemas.microsoft.com/office/drawing/2014/main" xmlns="" id="{951ABC88-4CF4-FB9A-6E09-0F84AA0F026D}"/>
                </a:ext>
              </a:extLst>
            </p:cNvPr>
            <p:cNvSpPr/>
            <p:nvPr/>
          </p:nvSpPr>
          <p:spPr>
            <a:xfrm flipH="1">
              <a:off x="3751300" y="4937400"/>
              <a:ext cx="70400" cy="70000"/>
            </a:xfrm>
            <a:custGeom>
              <a:avLst/>
              <a:gdLst/>
              <a:ahLst/>
              <a:cxnLst/>
              <a:rect l="l" t="t" r="r" b="b"/>
              <a:pathLst>
                <a:path w="2816" h="2800" extrusionOk="0">
                  <a:moveTo>
                    <a:pt x="2725" y="0"/>
                  </a:moveTo>
                  <a:cubicBezTo>
                    <a:pt x="2704" y="0"/>
                    <a:pt x="2683" y="9"/>
                    <a:pt x="2667" y="25"/>
                  </a:cubicBezTo>
                  <a:lnTo>
                    <a:pt x="34" y="2658"/>
                  </a:lnTo>
                  <a:cubicBezTo>
                    <a:pt x="1" y="2690"/>
                    <a:pt x="1" y="2742"/>
                    <a:pt x="34" y="2775"/>
                  </a:cubicBezTo>
                  <a:cubicBezTo>
                    <a:pt x="50" y="2791"/>
                    <a:pt x="71" y="2800"/>
                    <a:pt x="92" y="2800"/>
                  </a:cubicBezTo>
                  <a:cubicBezTo>
                    <a:pt x="113" y="2800"/>
                    <a:pt x="135" y="2791"/>
                    <a:pt x="151" y="2775"/>
                  </a:cubicBezTo>
                  <a:lnTo>
                    <a:pt x="2784" y="142"/>
                  </a:lnTo>
                  <a:cubicBezTo>
                    <a:pt x="2816" y="109"/>
                    <a:pt x="2816" y="57"/>
                    <a:pt x="2784" y="25"/>
                  </a:cubicBezTo>
                  <a:cubicBezTo>
                    <a:pt x="2768" y="9"/>
                    <a:pt x="2746" y="0"/>
                    <a:pt x="2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708;p46">
              <a:extLst>
                <a:ext uri="{FF2B5EF4-FFF2-40B4-BE49-F238E27FC236}">
                  <a16:creationId xmlns:a16="http://schemas.microsoft.com/office/drawing/2014/main" xmlns="" id="{F37810A7-2042-3916-9AD3-3BA170C7F4D1}"/>
                </a:ext>
              </a:extLst>
            </p:cNvPr>
            <p:cNvSpPr/>
            <p:nvPr/>
          </p:nvSpPr>
          <p:spPr>
            <a:xfrm flipH="1">
              <a:off x="3737850" y="4970325"/>
              <a:ext cx="97250" cy="4175"/>
            </a:xfrm>
            <a:custGeom>
              <a:avLst/>
              <a:gdLst/>
              <a:ahLst/>
              <a:cxnLst/>
              <a:rect l="l" t="t" r="r" b="b"/>
              <a:pathLst>
                <a:path w="3890" h="167" extrusionOk="0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6"/>
                    <a:pt x="83" y="166"/>
                  </a:cubicBezTo>
                  <a:lnTo>
                    <a:pt x="3806" y="166"/>
                  </a:lnTo>
                  <a:cubicBezTo>
                    <a:pt x="3852" y="166"/>
                    <a:pt x="3889" y="128"/>
                    <a:pt x="3889" y="83"/>
                  </a:cubicBezTo>
                  <a:cubicBezTo>
                    <a:pt x="3889" y="37"/>
                    <a:pt x="3852" y="0"/>
                    <a:pt x="3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709;p46">
              <a:extLst>
                <a:ext uri="{FF2B5EF4-FFF2-40B4-BE49-F238E27FC236}">
                  <a16:creationId xmlns:a16="http://schemas.microsoft.com/office/drawing/2014/main" xmlns="" id="{2711A416-03D9-DC80-AB89-2D999C65A0DA}"/>
                </a:ext>
              </a:extLst>
            </p:cNvPr>
            <p:cNvSpPr/>
            <p:nvPr/>
          </p:nvSpPr>
          <p:spPr>
            <a:xfrm flipH="1">
              <a:off x="3751300" y="4937400"/>
              <a:ext cx="70400" cy="70000"/>
            </a:xfrm>
            <a:custGeom>
              <a:avLst/>
              <a:gdLst/>
              <a:ahLst/>
              <a:cxnLst/>
              <a:rect l="l" t="t" r="r" b="b"/>
              <a:pathLst>
                <a:path w="2816" h="2800" extrusionOk="0">
                  <a:moveTo>
                    <a:pt x="92" y="0"/>
                  </a:moveTo>
                  <a:cubicBezTo>
                    <a:pt x="71" y="0"/>
                    <a:pt x="50" y="9"/>
                    <a:pt x="34" y="25"/>
                  </a:cubicBezTo>
                  <a:cubicBezTo>
                    <a:pt x="1" y="57"/>
                    <a:pt x="1" y="109"/>
                    <a:pt x="34" y="142"/>
                  </a:cubicBezTo>
                  <a:lnTo>
                    <a:pt x="2667" y="2775"/>
                  </a:lnTo>
                  <a:cubicBezTo>
                    <a:pt x="2683" y="2791"/>
                    <a:pt x="2704" y="2800"/>
                    <a:pt x="2725" y="2800"/>
                  </a:cubicBezTo>
                  <a:cubicBezTo>
                    <a:pt x="2746" y="2800"/>
                    <a:pt x="2767" y="2791"/>
                    <a:pt x="2784" y="2775"/>
                  </a:cubicBezTo>
                  <a:cubicBezTo>
                    <a:pt x="2816" y="2742"/>
                    <a:pt x="2816" y="2690"/>
                    <a:pt x="2784" y="2658"/>
                  </a:cubicBezTo>
                  <a:lnTo>
                    <a:pt x="151" y="25"/>
                  </a:lnTo>
                  <a:cubicBezTo>
                    <a:pt x="135" y="9"/>
                    <a:pt x="113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710;p46">
              <a:extLst>
                <a:ext uri="{FF2B5EF4-FFF2-40B4-BE49-F238E27FC236}">
                  <a16:creationId xmlns:a16="http://schemas.microsoft.com/office/drawing/2014/main" xmlns="" id="{349B6761-8C35-39EF-3F22-1C11475F5280}"/>
                </a:ext>
              </a:extLst>
            </p:cNvPr>
            <p:cNvSpPr/>
            <p:nvPr/>
          </p:nvSpPr>
          <p:spPr>
            <a:xfrm flipH="1">
              <a:off x="3447900" y="4340200"/>
              <a:ext cx="4175" cy="97250"/>
            </a:xfrm>
            <a:custGeom>
              <a:avLst/>
              <a:gdLst/>
              <a:ahLst/>
              <a:cxnLst/>
              <a:rect l="l" t="t" r="r" b="b"/>
              <a:pathLst>
                <a:path w="167" h="3890" extrusionOk="0">
                  <a:moveTo>
                    <a:pt x="83" y="0"/>
                  </a:moveTo>
                  <a:cubicBezTo>
                    <a:pt x="38" y="0"/>
                    <a:pt x="1" y="37"/>
                    <a:pt x="1" y="83"/>
                  </a:cubicBezTo>
                  <a:lnTo>
                    <a:pt x="1" y="3806"/>
                  </a:lnTo>
                  <a:cubicBezTo>
                    <a:pt x="1" y="3853"/>
                    <a:pt x="38" y="3890"/>
                    <a:pt x="83" y="3890"/>
                  </a:cubicBezTo>
                  <a:cubicBezTo>
                    <a:pt x="130" y="3890"/>
                    <a:pt x="165" y="3853"/>
                    <a:pt x="167" y="3806"/>
                  </a:cubicBezTo>
                  <a:lnTo>
                    <a:pt x="167" y="83"/>
                  </a:lnTo>
                  <a:cubicBezTo>
                    <a:pt x="167" y="37"/>
                    <a:pt x="128" y="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711;p46">
              <a:extLst>
                <a:ext uri="{FF2B5EF4-FFF2-40B4-BE49-F238E27FC236}">
                  <a16:creationId xmlns:a16="http://schemas.microsoft.com/office/drawing/2014/main" xmlns="" id="{D074D5C8-8716-7CFC-9367-D01DFE1FEB81}"/>
                </a:ext>
              </a:extLst>
            </p:cNvPr>
            <p:cNvSpPr/>
            <p:nvPr/>
          </p:nvSpPr>
          <p:spPr>
            <a:xfrm flipH="1">
              <a:off x="3414800" y="4353825"/>
              <a:ext cx="70400" cy="70000"/>
            </a:xfrm>
            <a:custGeom>
              <a:avLst/>
              <a:gdLst/>
              <a:ahLst/>
              <a:cxnLst/>
              <a:rect l="l" t="t" r="r" b="b"/>
              <a:pathLst>
                <a:path w="2816" h="2800" extrusionOk="0">
                  <a:moveTo>
                    <a:pt x="2725" y="0"/>
                  </a:moveTo>
                  <a:cubicBezTo>
                    <a:pt x="2703" y="0"/>
                    <a:pt x="2682" y="8"/>
                    <a:pt x="2666" y="25"/>
                  </a:cubicBezTo>
                  <a:lnTo>
                    <a:pt x="33" y="2658"/>
                  </a:lnTo>
                  <a:cubicBezTo>
                    <a:pt x="1" y="2691"/>
                    <a:pt x="1" y="2742"/>
                    <a:pt x="33" y="2775"/>
                  </a:cubicBezTo>
                  <a:cubicBezTo>
                    <a:pt x="49" y="2791"/>
                    <a:pt x="70" y="2799"/>
                    <a:pt x="92" y="2799"/>
                  </a:cubicBezTo>
                  <a:cubicBezTo>
                    <a:pt x="113" y="2799"/>
                    <a:pt x="134" y="2791"/>
                    <a:pt x="151" y="2775"/>
                  </a:cubicBezTo>
                  <a:lnTo>
                    <a:pt x="2784" y="142"/>
                  </a:lnTo>
                  <a:cubicBezTo>
                    <a:pt x="2815" y="109"/>
                    <a:pt x="2815" y="58"/>
                    <a:pt x="2784" y="25"/>
                  </a:cubicBezTo>
                  <a:cubicBezTo>
                    <a:pt x="2767" y="8"/>
                    <a:pt x="2746" y="0"/>
                    <a:pt x="2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712;p46">
              <a:extLst>
                <a:ext uri="{FF2B5EF4-FFF2-40B4-BE49-F238E27FC236}">
                  <a16:creationId xmlns:a16="http://schemas.microsoft.com/office/drawing/2014/main" xmlns="" id="{E4F57E9A-96C1-2B5F-99C9-656AB58941CF}"/>
                </a:ext>
              </a:extLst>
            </p:cNvPr>
            <p:cNvSpPr/>
            <p:nvPr/>
          </p:nvSpPr>
          <p:spPr>
            <a:xfrm flipH="1">
              <a:off x="3401350" y="4386750"/>
              <a:ext cx="97275" cy="4150"/>
            </a:xfrm>
            <a:custGeom>
              <a:avLst/>
              <a:gdLst/>
              <a:ahLst/>
              <a:cxnLst/>
              <a:rect l="l" t="t" r="r" b="b"/>
              <a:pathLst>
                <a:path w="3891" h="166" extrusionOk="0">
                  <a:moveTo>
                    <a:pt x="83" y="0"/>
                  </a:moveTo>
                  <a:cubicBezTo>
                    <a:pt x="38" y="0"/>
                    <a:pt x="1" y="37"/>
                    <a:pt x="1" y="82"/>
                  </a:cubicBezTo>
                  <a:cubicBezTo>
                    <a:pt x="1" y="129"/>
                    <a:pt x="38" y="166"/>
                    <a:pt x="83" y="166"/>
                  </a:cubicBezTo>
                  <a:lnTo>
                    <a:pt x="3807" y="166"/>
                  </a:lnTo>
                  <a:cubicBezTo>
                    <a:pt x="3853" y="166"/>
                    <a:pt x="3890" y="129"/>
                    <a:pt x="3890" y="82"/>
                  </a:cubicBezTo>
                  <a:cubicBezTo>
                    <a:pt x="3890" y="37"/>
                    <a:pt x="3853" y="0"/>
                    <a:pt x="3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713;p46">
              <a:extLst>
                <a:ext uri="{FF2B5EF4-FFF2-40B4-BE49-F238E27FC236}">
                  <a16:creationId xmlns:a16="http://schemas.microsoft.com/office/drawing/2014/main" xmlns="" id="{22E617B9-05B7-6010-A613-5BE0F08D005F}"/>
                </a:ext>
              </a:extLst>
            </p:cNvPr>
            <p:cNvSpPr/>
            <p:nvPr/>
          </p:nvSpPr>
          <p:spPr>
            <a:xfrm flipH="1">
              <a:off x="3414800" y="4353825"/>
              <a:ext cx="70400" cy="70000"/>
            </a:xfrm>
            <a:custGeom>
              <a:avLst/>
              <a:gdLst/>
              <a:ahLst/>
              <a:cxnLst/>
              <a:rect l="l" t="t" r="r" b="b"/>
              <a:pathLst>
                <a:path w="2816" h="2800" extrusionOk="0">
                  <a:moveTo>
                    <a:pt x="92" y="0"/>
                  </a:moveTo>
                  <a:cubicBezTo>
                    <a:pt x="70" y="0"/>
                    <a:pt x="49" y="8"/>
                    <a:pt x="33" y="25"/>
                  </a:cubicBezTo>
                  <a:cubicBezTo>
                    <a:pt x="1" y="58"/>
                    <a:pt x="1" y="109"/>
                    <a:pt x="33" y="142"/>
                  </a:cubicBezTo>
                  <a:lnTo>
                    <a:pt x="2666" y="2775"/>
                  </a:lnTo>
                  <a:cubicBezTo>
                    <a:pt x="2682" y="2791"/>
                    <a:pt x="2703" y="2799"/>
                    <a:pt x="2725" y="2799"/>
                  </a:cubicBezTo>
                  <a:cubicBezTo>
                    <a:pt x="2746" y="2799"/>
                    <a:pt x="2767" y="2791"/>
                    <a:pt x="2784" y="2775"/>
                  </a:cubicBezTo>
                  <a:cubicBezTo>
                    <a:pt x="2815" y="2742"/>
                    <a:pt x="2815" y="2691"/>
                    <a:pt x="2784" y="2658"/>
                  </a:cubicBezTo>
                  <a:lnTo>
                    <a:pt x="151" y="25"/>
                  </a:lnTo>
                  <a:cubicBezTo>
                    <a:pt x="134" y="8"/>
                    <a:pt x="113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714;p46">
              <a:extLst>
                <a:ext uri="{FF2B5EF4-FFF2-40B4-BE49-F238E27FC236}">
                  <a16:creationId xmlns:a16="http://schemas.microsoft.com/office/drawing/2014/main" xmlns="" id="{750E0BAB-936B-1D10-870A-05A61DF461DA}"/>
                </a:ext>
              </a:extLst>
            </p:cNvPr>
            <p:cNvSpPr/>
            <p:nvPr/>
          </p:nvSpPr>
          <p:spPr>
            <a:xfrm flipH="1">
              <a:off x="3397650" y="4562675"/>
              <a:ext cx="18775" cy="17075"/>
            </a:xfrm>
            <a:custGeom>
              <a:avLst/>
              <a:gdLst/>
              <a:ahLst/>
              <a:cxnLst/>
              <a:rect l="l" t="t" r="r" b="b"/>
              <a:pathLst>
                <a:path w="751" h="683" extrusionOk="0">
                  <a:moveTo>
                    <a:pt x="376" y="1"/>
                  </a:moveTo>
                  <a:cubicBezTo>
                    <a:pt x="349" y="1"/>
                    <a:pt x="322" y="4"/>
                    <a:pt x="295" y="11"/>
                  </a:cubicBezTo>
                  <a:cubicBezTo>
                    <a:pt x="112" y="55"/>
                    <a:pt x="0" y="239"/>
                    <a:pt x="45" y="422"/>
                  </a:cubicBezTo>
                  <a:cubicBezTo>
                    <a:pt x="83" y="578"/>
                    <a:pt x="222" y="683"/>
                    <a:pt x="376" y="683"/>
                  </a:cubicBezTo>
                  <a:cubicBezTo>
                    <a:pt x="402" y="683"/>
                    <a:pt x="429" y="680"/>
                    <a:pt x="456" y="673"/>
                  </a:cubicBezTo>
                  <a:cubicBezTo>
                    <a:pt x="639" y="629"/>
                    <a:pt x="751" y="444"/>
                    <a:pt x="706" y="261"/>
                  </a:cubicBezTo>
                  <a:cubicBezTo>
                    <a:pt x="668" y="105"/>
                    <a:pt x="529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77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8FDB56E-D430-1333-7CB5-DCAAE9CE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048969" y="-2048970"/>
            <a:ext cx="5143501" cy="92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2" descr="C:\Users\Thinkpad\Desktop\新建文件夹 (2)\2_0005_图层-3.png">
            <a:extLst>
              <a:ext uri="{FF2B5EF4-FFF2-40B4-BE49-F238E27FC236}">
                <a16:creationId xmlns:a16="http://schemas.microsoft.com/office/drawing/2014/main" xmlns="" id="{F2631744-FD48-7492-9038-254ABF44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6" y="-82446"/>
            <a:ext cx="9061554" cy="522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53305F6-E6A1-BA69-395C-D8A673BA6C26}"/>
              </a:ext>
            </a:extLst>
          </p:cNvPr>
          <p:cNvSpPr txBox="1">
            <a:spLocks/>
          </p:cNvSpPr>
          <p:nvPr/>
        </p:nvSpPr>
        <p:spPr>
          <a:xfrm>
            <a:off x="651546" y="1509352"/>
            <a:ext cx="8492453" cy="162526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06549FC-1CC4-5E66-943F-EB56AE565267}"/>
              </a:ext>
            </a:extLst>
          </p:cNvPr>
          <p:cNvSpPr txBox="1">
            <a:spLocks/>
          </p:cNvSpPr>
          <p:nvPr/>
        </p:nvSpPr>
        <p:spPr>
          <a:xfrm>
            <a:off x="3174638" y="90156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grpSp>
        <p:nvGrpSpPr>
          <p:cNvPr id="9" name="Google Shape;2576;p55">
            <a:extLst>
              <a:ext uri="{FF2B5EF4-FFF2-40B4-BE49-F238E27FC236}">
                <a16:creationId xmlns:a16="http://schemas.microsoft.com/office/drawing/2014/main" xmlns="" id="{178672A0-7B2B-192E-84C2-A1EF52BA60EE}"/>
              </a:ext>
            </a:extLst>
          </p:cNvPr>
          <p:cNvGrpSpPr/>
          <p:nvPr/>
        </p:nvGrpSpPr>
        <p:grpSpPr>
          <a:xfrm>
            <a:off x="456805" y="1509351"/>
            <a:ext cx="527840" cy="591902"/>
            <a:chOff x="3185531" y="1995791"/>
            <a:chExt cx="339206" cy="380374"/>
          </a:xfrm>
        </p:grpSpPr>
        <p:sp>
          <p:nvSpPr>
            <p:cNvPr id="10" name="Google Shape;2577;p55">
              <a:extLst>
                <a:ext uri="{FF2B5EF4-FFF2-40B4-BE49-F238E27FC236}">
                  <a16:creationId xmlns:a16="http://schemas.microsoft.com/office/drawing/2014/main" xmlns="" id="{C314BA21-4D94-1629-45B3-5C73401565E9}"/>
                </a:ext>
              </a:extLst>
            </p:cNvPr>
            <p:cNvSpPr/>
            <p:nvPr/>
          </p:nvSpPr>
          <p:spPr>
            <a:xfrm>
              <a:off x="3319696" y="2339702"/>
              <a:ext cx="70611" cy="36463"/>
            </a:xfrm>
            <a:custGeom>
              <a:avLst/>
              <a:gdLst/>
              <a:ahLst/>
              <a:cxnLst/>
              <a:rect l="l" t="t" r="r" b="b"/>
              <a:pathLst>
                <a:path w="1861" h="961" extrusionOk="0">
                  <a:moveTo>
                    <a:pt x="1" y="1"/>
                  </a:moveTo>
                  <a:lnTo>
                    <a:pt x="1" y="361"/>
                  </a:lnTo>
                  <a:cubicBezTo>
                    <a:pt x="1" y="692"/>
                    <a:pt x="270" y="960"/>
                    <a:pt x="601" y="960"/>
                  </a:cubicBezTo>
                  <a:lnTo>
                    <a:pt x="1262" y="960"/>
                  </a:lnTo>
                  <a:cubicBezTo>
                    <a:pt x="1593" y="960"/>
                    <a:pt x="1861" y="692"/>
                    <a:pt x="1861" y="361"/>
                  </a:cubicBezTo>
                  <a:lnTo>
                    <a:pt x="186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78;p55">
              <a:extLst>
                <a:ext uri="{FF2B5EF4-FFF2-40B4-BE49-F238E27FC236}">
                  <a16:creationId xmlns:a16="http://schemas.microsoft.com/office/drawing/2014/main" xmlns="" id="{90FE2927-40F9-7E69-CF6C-638AEB323DF2}"/>
                </a:ext>
              </a:extLst>
            </p:cNvPr>
            <p:cNvSpPr/>
            <p:nvPr/>
          </p:nvSpPr>
          <p:spPr>
            <a:xfrm>
              <a:off x="3231973" y="2001445"/>
              <a:ext cx="246892" cy="316706"/>
            </a:xfrm>
            <a:custGeom>
              <a:avLst/>
              <a:gdLst/>
              <a:ahLst/>
              <a:cxnLst/>
              <a:rect l="l" t="t" r="r" b="b"/>
              <a:pathLst>
                <a:path w="6507" h="8347" extrusionOk="0">
                  <a:moveTo>
                    <a:pt x="3255" y="0"/>
                  </a:moveTo>
                  <a:cubicBezTo>
                    <a:pt x="1464" y="0"/>
                    <a:pt x="13" y="1443"/>
                    <a:pt x="4" y="3235"/>
                  </a:cubicBezTo>
                  <a:cubicBezTo>
                    <a:pt x="0" y="4044"/>
                    <a:pt x="292" y="4784"/>
                    <a:pt x="777" y="5355"/>
                  </a:cubicBezTo>
                  <a:cubicBezTo>
                    <a:pt x="1135" y="5777"/>
                    <a:pt x="1411" y="6263"/>
                    <a:pt x="1574" y="6791"/>
                  </a:cubicBezTo>
                  <a:lnTo>
                    <a:pt x="1809" y="7555"/>
                  </a:lnTo>
                  <a:lnTo>
                    <a:pt x="1782" y="8347"/>
                  </a:lnTo>
                  <a:lnTo>
                    <a:pt x="1782" y="8347"/>
                  </a:lnTo>
                  <a:lnTo>
                    <a:pt x="4702" y="8279"/>
                  </a:lnTo>
                  <a:lnTo>
                    <a:pt x="4702" y="7555"/>
                  </a:lnTo>
                  <a:lnTo>
                    <a:pt x="4926" y="6827"/>
                  </a:lnTo>
                  <a:cubicBezTo>
                    <a:pt x="5091" y="6290"/>
                    <a:pt x="5361" y="5791"/>
                    <a:pt x="5726" y="5363"/>
                  </a:cubicBezTo>
                  <a:cubicBezTo>
                    <a:pt x="6212" y="4795"/>
                    <a:pt x="6506" y="4058"/>
                    <a:pt x="6506" y="3251"/>
                  </a:cubicBezTo>
                  <a:cubicBezTo>
                    <a:pt x="6506" y="1456"/>
                    <a:pt x="5051" y="0"/>
                    <a:pt x="3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79;p55">
              <a:extLst>
                <a:ext uri="{FF2B5EF4-FFF2-40B4-BE49-F238E27FC236}">
                  <a16:creationId xmlns:a16="http://schemas.microsoft.com/office/drawing/2014/main" xmlns="" id="{BB06F477-4D05-9FC4-C542-06D1BBCB9A53}"/>
                </a:ext>
              </a:extLst>
            </p:cNvPr>
            <p:cNvSpPr/>
            <p:nvPr/>
          </p:nvSpPr>
          <p:spPr>
            <a:xfrm>
              <a:off x="3289228" y="2288442"/>
              <a:ext cx="132305" cy="65413"/>
            </a:xfrm>
            <a:custGeom>
              <a:avLst/>
              <a:gdLst/>
              <a:ahLst/>
              <a:cxnLst/>
              <a:rect l="l" t="t" r="r" b="b"/>
              <a:pathLst>
                <a:path w="3487" h="1724" extrusionOk="0">
                  <a:moveTo>
                    <a:pt x="158" y="1"/>
                  </a:moveTo>
                  <a:cubicBezTo>
                    <a:pt x="72" y="1"/>
                    <a:pt x="1" y="71"/>
                    <a:pt x="1" y="159"/>
                  </a:cubicBezTo>
                  <a:lnTo>
                    <a:pt x="1" y="1129"/>
                  </a:lnTo>
                  <a:cubicBezTo>
                    <a:pt x="1" y="1458"/>
                    <a:pt x="268" y="1724"/>
                    <a:pt x="595" y="1724"/>
                  </a:cubicBezTo>
                  <a:lnTo>
                    <a:pt x="2892" y="1724"/>
                  </a:lnTo>
                  <a:cubicBezTo>
                    <a:pt x="3220" y="1724"/>
                    <a:pt x="3487" y="1458"/>
                    <a:pt x="3487" y="1129"/>
                  </a:cubicBezTo>
                  <a:lnTo>
                    <a:pt x="3487" y="159"/>
                  </a:lnTo>
                  <a:cubicBezTo>
                    <a:pt x="3487" y="71"/>
                    <a:pt x="3417" y="1"/>
                    <a:pt x="3329" y="1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0;p55">
              <a:extLst>
                <a:ext uri="{FF2B5EF4-FFF2-40B4-BE49-F238E27FC236}">
                  <a16:creationId xmlns:a16="http://schemas.microsoft.com/office/drawing/2014/main" xmlns="" id="{7AD191E1-D3B8-3CA5-5411-B085ADF7442B}"/>
                </a:ext>
              </a:extLst>
            </p:cNvPr>
            <p:cNvSpPr/>
            <p:nvPr/>
          </p:nvSpPr>
          <p:spPr>
            <a:xfrm>
              <a:off x="3231973" y="2001255"/>
              <a:ext cx="183035" cy="316744"/>
            </a:xfrm>
            <a:custGeom>
              <a:avLst/>
              <a:gdLst/>
              <a:ahLst/>
              <a:cxnLst/>
              <a:rect l="l" t="t" r="r" b="b"/>
              <a:pathLst>
                <a:path w="4824" h="8348" extrusionOk="0">
                  <a:moveTo>
                    <a:pt x="3255" y="0"/>
                  </a:moveTo>
                  <a:cubicBezTo>
                    <a:pt x="1464" y="0"/>
                    <a:pt x="13" y="1444"/>
                    <a:pt x="4" y="3235"/>
                  </a:cubicBezTo>
                  <a:cubicBezTo>
                    <a:pt x="0" y="4051"/>
                    <a:pt x="298" y="4797"/>
                    <a:pt x="790" y="5370"/>
                  </a:cubicBezTo>
                  <a:cubicBezTo>
                    <a:pt x="1154" y="5793"/>
                    <a:pt x="1420" y="6291"/>
                    <a:pt x="1584" y="6824"/>
                  </a:cubicBezTo>
                  <a:lnTo>
                    <a:pt x="1809" y="7556"/>
                  </a:lnTo>
                  <a:lnTo>
                    <a:pt x="1782" y="8348"/>
                  </a:lnTo>
                  <a:lnTo>
                    <a:pt x="2397" y="8333"/>
                  </a:lnTo>
                  <a:lnTo>
                    <a:pt x="4702" y="8279"/>
                  </a:lnTo>
                  <a:lnTo>
                    <a:pt x="4702" y="7556"/>
                  </a:lnTo>
                  <a:lnTo>
                    <a:pt x="4824" y="7159"/>
                  </a:lnTo>
                  <a:lnTo>
                    <a:pt x="2966" y="7159"/>
                  </a:lnTo>
                  <a:cubicBezTo>
                    <a:pt x="2759" y="7158"/>
                    <a:pt x="2575" y="7022"/>
                    <a:pt x="2514" y="6824"/>
                  </a:cubicBezTo>
                  <a:cubicBezTo>
                    <a:pt x="2350" y="6291"/>
                    <a:pt x="2083" y="5793"/>
                    <a:pt x="1720" y="5370"/>
                  </a:cubicBezTo>
                  <a:cubicBezTo>
                    <a:pt x="1228" y="4797"/>
                    <a:pt x="930" y="4051"/>
                    <a:pt x="935" y="3235"/>
                  </a:cubicBezTo>
                  <a:cubicBezTo>
                    <a:pt x="943" y="1602"/>
                    <a:pt x="2150" y="258"/>
                    <a:pt x="3720" y="34"/>
                  </a:cubicBezTo>
                  <a:cubicBezTo>
                    <a:pt x="3569" y="12"/>
                    <a:pt x="3413" y="0"/>
                    <a:pt x="325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1;p55">
              <a:extLst>
                <a:ext uri="{FF2B5EF4-FFF2-40B4-BE49-F238E27FC236}">
                  <a16:creationId xmlns:a16="http://schemas.microsoft.com/office/drawing/2014/main" xmlns="" id="{EF1A1077-4E23-D291-E1DF-22325B5A0B9F}"/>
                </a:ext>
              </a:extLst>
            </p:cNvPr>
            <p:cNvSpPr/>
            <p:nvPr/>
          </p:nvSpPr>
          <p:spPr>
            <a:xfrm>
              <a:off x="3349405" y="2135571"/>
              <a:ext cx="11193" cy="210277"/>
            </a:xfrm>
            <a:custGeom>
              <a:avLst/>
              <a:gdLst/>
              <a:ahLst/>
              <a:cxnLst/>
              <a:rect l="l" t="t" r="r" b="b"/>
              <a:pathLst>
                <a:path w="295" h="5542" extrusionOk="0">
                  <a:moveTo>
                    <a:pt x="148" y="1"/>
                  </a:moveTo>
                  <a:cubicBezTo>
                    <a:pt x="137" y="1"/>
                    <a:pt x="126" y="2"/>
                    <a:pt x="115" y="4"/>
                  </a:cubicBezTo>
                  <a:cubicBezTo>
                    <a:pt x="47" y="19"/>
                    <a:pt x="1" y="83"/>
                    <a:pt x="1" y="153"/>
                  </a:cubicBezTo>
                  <a:lnTo>
                    <a:pt x="1" y="5394"/>
                  </a:lnTo>
                  <a:cubicBezTo>
                    <a:pt x="1" y="5476"/>
                    <a:pt x="67" y="5541"/>
                    <a:pt x="148" y="5541"/>
                  </a:cubicBezTo>
                  <a:cubicBezTo>
                    <a:pt x="229" y="5541"/>
                    <a:pt x="295" y="5476"/>
                    <a:pt x="295" y="5394"/>
                  </a:cubicBezTo>
                  <a:lnTo>
                    <a:pt x="295" y="150"/>
                  </a:lnTo>
                  <a:cubicBezTo>
                    <a:pt x="295" y="68"/>
                    <a:pt x="229" y="1"/>
                    <a:pt x="14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2;p55">
              <a:extLst>
                <a:ext uri="{FF2B5EF4-FFF2-40B4-BE49-F238E27FC236}">
                  <a16:creationId xmlns:a16="http://schemas.microsoft.com/office/drawing/2014/main" xmlns="" id="{492B777E-3A66-6727-6E81-532E65F7928F}"/>
                </a:ext>
              </a:extLst>
            </p:cNvPr>
            <p:cNvSpPr/>
            <p:nvPr/>
          </p:nvSpPr>
          <p:spPr>
            <a:xfrm>
              <a:off x="3272344" y="2042043"/>
              <a:ext cx="165543" cy="165505"/>
            </a:xfrm>
            <a:custGeom>
              <a:avLst/>
              <a:gdLst/>
              <a:ahLst/>
              <a:cxnLst/>
              <a:rect l="l" t="t" r="r" b="b"/>
              <a:pathLst>
                <a:path w="4363" h="4362" extrusionOk="0">
                  <a:moveTo>
                    <a:pt x="2182" y="0"/>
                  </a:moveTo>
                  <a:cubicBezTo>
                    <a:pt x="977" y="0"/>
                    <a:pt x="1" y="977"/>
                    <a:pt x="1" y="2181"/>
                  </a:cubicBezTo>
                  <a:cubicBezTo>
                    <a:pt x="1" y="3386"/>
                    <a:pt x="977" y="4361"/>
                    <a:pt x="2182" y="4361"/>
                  </a:cubicBezTo>
                  <a:cubicBezTo>
                    <a:pt x="3386" y="4361"/>
                    <a:pt x="4363" y="3386"/>
                    <a:pt x="4363" y="2181"/>
                  </a:cubicBezTo>
                  <a:cubicBezTo>
                    <a:pt x="4363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3;p55">
              <a:extLst>
                <a:ext uri="{FF2B5EF4-FFF2-40B4-BE49-F238E27FC236}">
                  <a16:creationId xmlns:a16="http://schemas.microsoft.com/office/drawing/2014/main" xmlns="" id="{6B4C8BC3-3103-7ADD-5BA4-6F68D3E7E550}"/>
                </a:ext>
              </a:extLst>
            </p:cNvPr>
            <p:cNvSpPr/>
            <p:nvPr/>
          </p:nvSpPr>
          <p:spPr>
            <a:xfrm>
              <a:off x="3272344" y="2042043"/>
              <a:ext cx="106543" cy="165543"/>
            </a:xfrm>
            <a:custGeom>
              <a:avLst/>
              <a:gdLst/>
              <a:ahLst/>
              <a:cxnLst/>
              <a:rect l="l" t="t" r="r" b="b"/>
              <a:pathLst>
                <a:path w="2808" h="4363" extrusionOk="0">
                  <a:moveTo>
                    <a:pt x="2182" y="0"/>
                  </a:moveTo>
                  <a:cubicBezTo>
                    <a:pt x="977" y="0"/>
                    <a:pt x="1" y="977"/>
                    <a:pt x="1" y="2181"/>
                  </a:cubicBezTo>
                  <a:cubicBezTo>
                    <a:pt x="1" y="3386"/>
                    <a:pt x="977" y="4362"/>
                    <a:pt x="2182" y="4362"/>
                  </a:cubicBezTo>
                  <a:cubicBezTo>
                    <a:pt x="2400" y="4362"/>
                    <a:pt x="2610" y="4330"/>
                    <a:pt x="2807" y="4271"/>
                  </a:cubicBezTo>
                  <a:cubicBezTo>
                    <a:pt x="1908" y="4002"/>
                    <a:pt x="1252" y="3168"/>
                    <a:pt x="1252" y="2181"/>
                  </a:cubicBezTo>
                  <a:cubicBezTo>
                    <a:pt x="1252" y="1194"/>
                    <a:pt x="1908" y="360"/>
                    <a:pt x="2807" y="92"/>
                  </a:cubicBezTo>
                  <a:cubicBezTo>
                    <a:pt x="2610" y="32"/>
                    <a:pt x="2400" y="0"/>
                    <a:pt x="2182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84;p55">
              <a:extLst>
                <a:ext uri="{FF2B5EF4-FFF2-40B4-BE49-F238E27FC236}">
                  <a16:creationId xmlns:a16="http://schemas.microsoft.com/office/drawing/2014/main" xmlns="" id="{288FA2B1-2C62-9E67-8BF5-2B4D3CED8DB2}"/>
                </a:ext>
              </a:extLst>
            </p:cNvPr>
            <p:cNvSpPr/>
            <p:nvPr/>
          </p:nvSpPr>
          <p:spPr>
            <a:xfrm>
              <a:off x="3290101" y="2131436"/>
              <a:ext cx="130105" cy="59152"/>
            </a:xfrm>
            <a:custGeom>
              <a:avLst/>
              <a:gdLst/>
              <a:ahLst/>
              <a:cxnLst/>
              <a:rect l="l" t="t" r="r" b="b"/>
              <a:pathLst>
                <a:path w="3429" h="1559" extrusionOk="0">
                  <a:moveTo>
                    <a:pt x="164" y="1"/>
                  </a:moveTo>
                  <a:cubicBezTo>
                    <a:pt x="154" y="1"/>
                    <a:pt x="143" y="2"/>
                    <a:pt x="133" y="4"/>
                  </a:cubicBezTo>
                  <a:cubicBezTo>
                    <a:pt x="52" y="21"/>
                    <a:pt x="1" y="101"/>
                    <a:pt x="18" y="181"/>
                  </a:cubicBezTo>
                  <a:cubicBezTo>
                    <a:pt x="185" y="979"/>
                    <a:pt x="898" y="1559"/>
                    <a:pt x="1714" y="1559"/>
                  </a:cubicBezTo>
                  <a:cubicBezTo>
                    <a:pt x="2531" y="1559"/>
                    <a:pt x="3244" y="979"/>
                    <a:pt x="3411" y="181"/>
                  </a:cubicBezTo>
                  <a:cubicBezTo>
                    <a:pt x="3428" y="101"/>
                    <a:pt x="3377" y="21"/>
                    <a:pt x="3296" y="4"/>
                  </a:cubicBezTo>
                  <a:cubicBezTo>
                    <a:pt x="3285" y="2"/>
                    <a:pt x="3275" y="1"/>
                    <a:pt x="3265" y="1"/>
                  </a:cubicBezTo>
                  <a:cubicBezTo>
                    <a:pt x="3196" y="1"/>
                    <a:pt x="3134" y="49"/>
                    <a:pt x="3119" y="120"/>
                  </a:cubicBezTo>
                  <a:cubicBezTo>
                    <a:pt x="2980" y="781"/>
                    <a:pt x="2390" y="1260"/>
                    <a:pt x="1714" y="1260"/>
                  </a:cubicBezTo>
                  <a:cubicBezTo>
                    <a:pt x="1038" y="1260"/>
                    <a:pt x="447" y="781"/>
                    <a:pt x="310" y="120"/>
                  </a:cubicBezTo>
                  <a:cubicBezTo>
                    <a:pt x="295" y="49"/>
                    <a:pt x="232" y="1"/>
                    <a:pt x="16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85;p55">
              <a:extLst>
                <a:ext uri="{FF2B5EF4-FFF2-40B4-BE49-F238E27FC236}">
                  <a16:creationId xmlns:a16="http://schemas.microsoft.com/office/drawing/2014/main" xmlns="" id="{80ED3D12-C181-3138-6F57-EE8CA29B75D7}"/>
                </a:ext>
              </a:extLst>
            </p:cNvPr>
            <p:cNvSpPr/>
            <p:nvPr/>
          </p:nvSpPr>
          <p:spPr>
            <a:xfrm>
              <a:off x="3289076" y="2320162"/>
              <a:ext cx="132154" cy="32972"/>
            </a:xfrm>
            <a:custGeom>
              <a:avLst/>
              <a:gdLst/>
              <a:ahLst/>
              <a:cxnLst/>
              <a:rect l="l" t="t" r="r" b="b"/>
              <a:pathLst>
                <a:path w="3483" h="869" extrusionOk="0">
                  <a:moveTo>
                    <a:pt x="1334" y="1"/>
                  </a:moveTo>
                  <a:cubicBezTo>
                    <a:pt x="940" y="1"/>
                    <a:pt x="643" y="2"/>
                    <a:pt x="638" y="7"/>
                  </a:cubicBezTo>
                  <a:cubicBezTo>
                    <a:pt x="625" y="22"/>
                    <a:pt x="0" y="314"/>
                    <a:pt x="0" y="314"/>
                  </a:cubicBezTo>
                  <a:cubicBezTo>
                    <a:pt x="20" y="623"/>
                    <a:pt x="279" y="869"/>
                    <a:pt x="593" y="869"/>
                  </a:cubicBezTo>
                  <a:lnTo>
                    <a:pt x="2889" y="869"/>
                  </a:lnTo>
                  <a:cubicBezTo>
                    <a:pt x="3204" y="869"/>
                    <a:pt x="3462" y="623"/>
                    <a:pt x="3483" y="314"/>
                  </a:cubicBezTo>
                  <a:lnTo>
                    <a:pt x="3297" y="7"/>
                  </a:lnTo>
                  <a:cubicBezTo>
                    <a:pt x="3297" y="7"/>
                    <a:pt x="2122" y="1"/>
                    <a:pt x="133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86;p55">
              <a:extLst>
                <a:ext uri="{FF2B5EF4-FFF2-40B4-BE49-F238E27FC236}">
                  <a16:creationId xmlns:a16="http://schemas.microsoft.com/office/drawing/2014/main" xmlns="" id="{3569A5DA-7B2A-E679-F023-E1C62926E599}"/>
                </a:ext>
              </a:extLst>
            </p:cNvPr>
            <p:cNvSpPr/>
            <p:nvPr/>
          </p:nvSpPr>
          <p:spPr>
            <a:xfrm>
              <a:off x="3349405" y="2272809"/>
              <a:ext cx="11193" cy="44013"/>
            </a:xfrm>
            <a:custGeom>
              <a:avLst/>
              <a:gdLst/>
              <a:ahLst/>
              <a:cxnLst/>
              <a:rect l="l" t="t" r="r" b="b"/>
              <a:pathLst>
                <a:path w="295" h="1160" extrusionOk="0">
                  <a:moveTo>
                    <a:pt x="1" y="1"/>
                  </a:moveTo>
                  <a:lnTo>
                    <a:pt x="1" y="1159"/>
                  </a:lnTo>
                  <a:lnTo>
                    <a:pt x="295" y="1152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87;p55">
              <a:extLst>
                <a:ext uri="{FF2B5EF4-FFF2-40B4-BE49-F238E27FC236}">
                  <a16:creationId xmlns:a16="http://schemas.microsoft.com/office/drawing/2014/main" xmlns="" id="{51CDB28D-1A2E-6E04-16EF-831356F81DAF}"/>
                </a:ext>
              </a:extLst>
            </p:cNvPr>
            <p:cNvSpPr/>
            <p:nvPr/>
          </p:nvSpPr>
          <p:spPr>
            <a:xfrm>
              <a:off x="3289228" y="2288442"/>
              <a:ext cx="132305" cy="32706"/>
            </a:xfrm>
            <a:custGeom>
              <a:avLst/>
              <a:gdLst/>
              <a:ahLst/>
              <a:cxnLst/>
              <a:rect l="l" t="t" r="r" b="b"/>
              <a:pathLst>
                <a:path w="3487" h="862" extrusionOk="0">
                  <a:moveTo>
                    <a:pt x="158" y="1"/>
                  </a:moveTo>
                  <a:cubicBezTo>
                    <a:pt x="72" y="1"/>
                    <a:pt x="1" y="71"/>
                    <a:pt x="1" y="159"/>
                  </a:cubicBezTo>
                  <a:lnTo>
                    <a:pt x="1" y="618"/>
                  </a:lnTo>
                  <a:lnTo>
                    <a:pt x="315" y="862"/>
                  </a:lnTo>
                  <a:lnTo>
                    <a:pt x="3224" y="862"/>
                  </a:lnTo>
                  <a:lnTo>
                    <a:pt x="3487" y="618"/>
                  </a:lnTo>
                  <a:lnTo>
                    <a:pt x="3487" y="159"/>
                  </a:lnTo>
                  <a:cubicBezTo>
                    <a:pt x="3487" y="71"/>
                    <a:pt x="3417" y="1"/>
                    <a:pt x="33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88;p55">
              <a:extLst>
                <a:ext uri="{FF2B5EF4-FFF2-40B4-BE49-F238E27FC236}">
                  <a16:creationId xmlns:a16="http://schemas.microsoft.com/office/drawing/2014/main" xmlns="" id="{EB86BF5C-E50C-ED70-F3C1-74D31CDC7612}"/>
                </a:ext>
              </a:extLst>
            </p:cNvPr>
            <p:cNvSpPr/>
            <p:nvPr/>
          </p:nvSpPr>
          <p:spPr>
            <a:xfrm>
              <a:off x="3289076" y="2320275"/>
              <a:ext cx="49439" cy="32820"/>
            </a:xfrm>
            <a:custGeom>
              <a:avLst/>
              <a:gdLst/>
              <a:ahLst/>
              <a:cxnLst/>
              <a:rect l="l" t="t" r="r" b="b"/>
              <a:pathLst>
                <a:path w="1303" h="865" extrusionOk="0">
                  <a:moveTo>
                    <a:pt x="708" y="1"/>
                  </a:moveTo>
                  <a:cubicBezTo>
                    <a:pt x="665" y="2"/>
                    <a:pt x="640" y="3"/>
                    <a:pt x="639" y="4"/>
                  </a:cubicBezTo>
                  <a:cubicBezTo>
                    <a:pt x="625" y="19"/>
                    <a:pt x="0" y="311"/>
                    <a:pt x="0" y="311"/>
                  </a:cubicBezTo>
                  <a:cubicBezTo>
                    <a:pt x="20" y="620"/>
                    <a:pt x="279" y="865"/>
                    <a:pt x="594" y="865"/>
                  </a:cubicBezTo>
                  <a:lnTo>
                    <a:pt x="1299" y="865"/>
                  </a:lnTo>
                  <a:cubicBezTo>
                    <a:pt x="985" y="864"/>
                    <a:pt x="729" y="618"/>
                    <a:pt x="709" y="311"/>
                  </a:cubicBezTo>
                  <a:cubicBezTo>
                    <a:pt x="708" y="303"/>
                    <a:pt x="708" y="146"/>
                    <a:pt x="708" y="1"/>
                  </a:cubicBezTo>
                  <a:close/>
                  <a:moveTo>
                    <a:pt x="1299" y="865"/>
                  </a:moveTo>
                  <a:cubicBezTo>
                    <a:pt x="1299" y="865"/>
                    <a:pt x="1300" y="865"/>
                    <a:pt x="1301" y="865"/>
                  </a:cubicBezTo>
                  <a:cubicBezTo>
                    <a:pt x="1301" y="865"/>
                    <a:pt x="1302" y="865"/>
                    <a:pt x="1303" y="865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89;p55">
              <a:extLst>
                <a:ext uri="{FF2B5EF4-FFF2-40B4-BE49-F238E27FC236}">
                  <a16:creationId xmlns:a16="http://schemas.microsoft.com/office/drawing/2014/main" xmlns="" id="{0C81D0B9-2914-27DC-1772-0F45D723E1A5}"/>
                </a:ext>
              </a:extLst>
            </p:cNvPr>
            <p:cNvSpPr/>
            <p:nvPr/>
          </p:nvSpPr>
          <p:spPr>
            <a:xfrm>
              <a:off x="3289228" y="2288442"/>
              <a:ext cx="32744" cy="32744"/>
            </a:xfrm>
            <a:custGeom>
              <a:avLst/>
              <a:gdLst/>
              <a:ahLst/>
              <a:cxnLst/>
              <a:rect l="l" t="t" r="r" b="b"/>
              <a:pathLst>
                <a:path w="863" h="863" extrusionOk="0">
                  <a:moveTo>
                    <a:pt x="158" y="1"/>
                  </a:moveTo>
                  <a:cubicBezTo>
                    <a:pt x="71" y="1"/>
                    <a:pt x="1" y="71"/>
                    <a:pt x="1" y="159"/>
                  </a:cubicBezTo>
                  <a:lnTo>
                    <a:pt x="1" y="618"/>
                  </a:lnTo>
                  <a:lnTo>
                    <a:pt x="314" y="863"/>
                  </a:lnTo>
                  <a:lnTo>
                    <a:pt x="706" y="863"/>
                  </a:lnTo>
                  <a:cubicBezTo>
                    <a:pt x="706" y="736"/>
                    <a:pt x="706" y="618"/>
                    <a:pt x="706" y="618"/>
                  </a:cubicBezTo>
                  <a:lnTo>
                    <a:pt x="706" y="159"/>
                  </a:lnTo>
                  <a:cubicBezTo>
                    <a:pt x="706" y="71"/>
                    <a:pt x="776" y="1"/>
                    <a:pt x="862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0;p55">
              <a:extLst>
                <a:ext uri="{FF2B5EF4-FFF2-40B4-BE49-F238E27FC236}">
                  <a16:creationId xmlns:a16="http://schemas.microsoft.com/office/drawing/2014/main" xmlns="" id="{534739E3-9D56-C535-CA5B-92DC7ABAE479}"/>
                </a:ext>
              </a:extLst>
            </p:cNvPr>
            <p:cNvSpPr/>
            <p:nvPr/>
          </p:nvSpPr>
          <p:spPr>
            <a:xfrm>
              <a:off x="3289190" y="2311473"/>
              <a:ext cx="131888" cy="20868"/>
            </a:xfrm>
            <a:custGeom>
              <a:avLst/>
              <a:gdLst/>
              <a:ahLst/>
              <a:cxnLst/>
              <a:rect l="l" t="t" r="r" b="b"/>
              <a:pathLst>
                <a:path w="3476" h="550" extrusionOk="0">
                  <a:moveTo>
                    <a:pt x="1" y="0"/>
                  </a:moveTo>
                  <a:cubicBezTo>
                    <a:pt x="1" y="0"/>
                    <a:pt x="1" y="535"/>
                    <a:pt x="2" y="549"/>
                  </a:cubicBezTo>
                  <a:lnTo>
                    <a:pt x="3474" y="549"/>
                  </a:lnTo>
                  <a:cubicBezTo>
                    <a:pt x="3475" y="535"/>
                    <a:pt x="3475" y="0"/>
                    <a:pt x="3475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1;p55">
              <a:extLst>
                <a:ext uri="{FF2B5EF4-FFF2-40B4-BE49-F238E27FC236}">
                  <a16:creationId xmlns:a16="http://schemas.microsoft.com/office/drawing/2014/main" xmlns="" id="{D4C5D138-8713-69D5-2100-E432CBF44B5D}"/>
                </a:ext>
              </a:extLst>
            </p:cNvPr>
            <p:cNvSpPr/>
            <p:nvPr/>
          </p:nvSpPr>
          <p:spPr>
            <a:xfrm>
              <a:off x="3185531" y="2089054"/>
              <a:ext cx="66627" cy="163494"/>
            </a:xfrm>
            <a:custGeom>
              <a:avLst/>
              <a:gdLst/>
              <a:ahLst/>
              <a:cxnLst/>
              <a:rect l="l" t="t" r="r" b="b"/>
              <a:pathLst>
                <a:path w="1756" h="4309" extrusionOk="0">
                  <a:moveTo>
                    <a:pt x="223" y="0"/>
                  </a:moveTo>
                  <a:cubicBezTo>
                    <a:pt x="152" y="0"/>
                    <a:pt x="90" y="51"/>
                    <a:pt x="76" y="122"/>
                  </a:cubicBezTo>
                  <a:cubicBezTo>
                    <a:pt x="27" y="392"/>
                    <a:pt x="1" y="668"/>
                    <a:pt x="1" y="942"/>
                  </a:cubicBezTo>
                  <a:cubicBezTo>
                    <a:pt x="1" y="2211"/>
                    <a:pt x="543" y="3424"/>
                    <a:pt x="1489" y="4271"/>
                  </a:cubicBezTo>
                  <a:cubicBezTo>
                    <a:pt x="1517" y="4297"/>
                    <a:pt x="1553" y="4309"/>
                    <a:pt x="1589" y="4309"/>
                  </a:cubicBezTo>
                  <a:cubicBezTo>
                    <a:pt x="1630" y="4309"/>
                    <a:pt x="1670" y="4292"/>
                    <a:pt x="1699" y="4260"/>
                  </a:cubicBezTo>
                  <a:cubicBezTo>
                    <a:pt x="1755" y="4199"/>
                    <a:pt x="1750" y="4104"/>
                    <a:pt x="1688" y="4049"/>
                  </a:cubicBezTo>
                  <a:cubicBezTo>
                    <a:pt x="806" y="3259"/>
                    <a:pt x="299" y="2126"/>
                    <a:pt x="299" y="942"/>
                  </a:cubicBezTo>
                  <a:cubicBezTo>
                    <a:pt x="299" y="686"/>
                    <a:pt x="323" y="428"/>
                    <a:pt x="370" y="177"/>
                  </a:cubicBezTo>
                  <a:cubicBezTo>
                    <a:pt x="384" y="96"/>
                    <a:pt x="331" y="18"/>
                    <a:pt x="250" y="3"/>
                  </a:cubicBezTo>
                  <a:cubicBezTo>
                    <a:pt x="241" y="1"/>
                    <a:pt x="232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2;p55">
              <a:extLst>
                <a:ext uri="{FF2B5EF4-FFF2-40B4-BE49-F238E27FC236}">
                  <a16:creationId xmlns:a16="http://schemas.microsoft.com/office/drawing/2014/main" xmlns="" id="{60F6A743-9596-7C03-5CBA-63A546CA0871}"/>
                </a:ext>
              </a:extLst>
            </p:cNvPr>
            <p:cNvSpPr/>
            <p:nvPr/>
          </p:nvSpPr>
          <p:spPr>
            <a:xfrm>
              <a:off x="3458148" y="2089054"/>
              <a:ext cx="66589" cy="163494"/>
            </a:xfrm>
            <a:custGeom>
              <a:avLst/>
              <a:gdLst/>
              <a:ahLst/>
              <a:cxnLst/>
              <a:rect l="l" t="t" r="r" b="b"/>
              <a:pathLst>
                <a:path w="1755" h="4309" extrusionOk="0">
                  <a:moveTo>
                    <a:pt x="1532" y="0"/>
                  </a:moveTo>
                  <a:cubicBezTo>
                    <a:pt x="1523" y="0"/>
                    <a:pt x="1514" y="1"/>
                    <a:pt x="1505" y="3"/>
                  </a:cubicBezTo>
                  <a:cubicBezTo>
                    <a:pt x="1424" y="18"/>
                    <a:pt x="1370" y="96"/>
                    <a:pt x="1386" y="177"/>
                  </a:cubicBezTo>
                  <a:cubicBezTo>
                    <a:pt x="1432" y="428"/>
                    <a:pt x="1456" y="686"/>
                    <a:pt x="1456" y="942"/>
                  </a:cubicBezTo>
                  <a:cubicBezTo>
                    <a:pt x="1456" y="2126"/>
                    <a:pt x="950" y="3259"/>
                    <a:pt x="67" y="4049"/>
                  </a:cubicBezTo>
                  <a:cubicBezTo>
                    <a:pt x="6" y="4104"/>
                    <a:pt x="1" y="4199"/>
                    <a:pt x="56" y="4260"/>
                  </a:cubicBezTo>
                  <a:cubicBezTo>
                    <a:pt x="85" y="4293"/>
                    <a:pt x="126" y="4309"/>
                    <a:pt x="167" y="4309"/>
                  </a:cubicBezTo>
                  <a:cubicBezTo>
                    <a:pt x="202" y="4309"/>
                    <a:pt x="237" y="4296"/>
                    <a:pt x="266" y="4271"/>
                  </a:cubicBezTo>
                  <a:cubicBezTo>
                    <a:pt x="1212" y="3424"/>
                    <a:pt x="1754" y="2211"/>
                    <a:pt x="1754" y="942"/>
                  </a:cubicBezTo>
                  <a:cubicBezTo>
                    <a:pt x="1754" y="668"/>
                    <a:pt x="1729" y="392"/>
                    <a:pt x="1678" y="122"/>
                  </a:cubicBezTo>
                  <a:cubicBezTo>
                    <a:pt x="1665" y="51"/>
                    <a:pt x="1602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3;p55">
              <a:extLst>
                <a:ext uri="{FF2B5EF4-FFF2-40B4-BE49-F238E27FC236}">
                  <a16:creationId xmlns:a16="http://schemas.microsoft.com/office/drawing/2014/main" xmlns="" id="{70791E4E-87A8-EE17-0F98-582589C9B39E}"/>
                </a:ext>
              </a:extLst>
            </p:cNvPr>
            <p:cNvSpPr/>
            <p:nvPr/>
          </p:nvSpPr>
          <p:spPr>
            <a:xfrm>
              <a:off x="3316737" y="2089206"/>
              <a:ext cx="11193" cy="22424"/>
            </a:xfrm>
            <a:custGeom>
              <a:avLst/>
              <a:gdLst/>
              <a:ahLst/>
              <a:cxnLst/>
              <a:rect l="l" t="t" r="r" b="b"/>
              <a:pathLst>
                <a:path w="295" h="591" extrusionOk="0">
                  <a:moveTo>
                    <a:pt x="148" y="1"/>
                  </a:moveTo>
                  <a:cubicBezTo>
                    <a:pt x="146" y="1"/>
                    <a:pt x="145" y="1"/>
                    <a:pt x="144" y="1"/>
                  </a:cubicBezTo>
                  <a:cubicBezTo>
                    <a:pt x="63" y="3"/>
                    <a:pt x="1" y="74"/>
                    <a:pt x="1" y="155"/>
                  </a:cubicBezTo>
                  <a:lnTo>
                    <a:pt x="1" y="437"/>
                  </a:lnTo>
                  <a:cubicBezTo>
                    <a:pt x="1" y="518"/>
                    <a:pt x="63" y="588"/>
                    <a:pt x="144" y="590"/>
                  </a:cubicBezTo>
                  <a:cubicBezTo>
                    <a:pt x="145" y="590"/>
                    <a:pt x="146" y="590"/>
                    <a:pt x="148" y="590"/>
                  </a:cubicBezTo>
                  <a:cubicBezTo>
                    <a:pt x="228" y="590"/>
                    <a:pt x="294" y="525"/>
                    <a:pt x="294" y="444"/>
                  </a:cubicBezTo>
                  <a:lnTo>
                    <a:pt x="294" y="148"/>
                  </a:lnTo>
                  <a:cubicBezTo>
                    <a:pt x="294" y="67"/>
                    <a:pt x="229" y="1"/>
                    <a:pt x="14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94;p55">
              <a:extLst>
                <a:ext uri="{FF2B5EF4-FFF2-40B4-BE49-F238E27FC236}">
                  <a16:creationId xmlns:a16="http://schemas.microsoft.com/office/drawing/2014/main" xmlns="" id="{B86C6179-160F-B76C-62C5-74A594175F9B}"/>
                </a:ext>
              </a:extLst>
            </p:cNvPr>
            <p:cNvSpPr/>
            <p:nvPr/>
          </p:nvSpPr>
          <p:spPr>
            <a:xfrm>
              <a:off x="3382870" y="2089206"/>
              <a:ext cx="11155" cy="22424"/>
            </a:xfrm>
            <a:custGeom>
              <a:avLst/>
              <a:gdLst/>
              <a:ahLst/>
              <a:cxnLst/>
              <a:rect l="l" t="t" r="r" b="b"/>
              <a:pathLst>
                <a:path w="294" h="591" extrusionOk="0">
                  <a:moveTo>
                    <a:pt x="147" y="1"/>
                  </a:moveTo>
                  <a:cubicBezTo>
                    <a:pt x="146" y="1"/>
                    <a:pt x="145" y="1"/>
                    <a:pt x="143" y="1"/>
                  </a:cubicBezTo>
                  <a:cubicBezTo>
                    <a:pt x="62" y="3"/>
                    <a:pt x="0" y="74"/>
                    <a:pt x="0" y="155"/>
                  </a:cubicBezTo>
                  <a:lnTo>
                    <a:pt x="0" y="437"/>
                  </a:lnTo>
                  <a:cubicBezTo>
                    <a:pt x="0" y="518"/>
                    <a:pt x="62" y="588"/>
                    <a:pt x="143" y="590"/>
                  </a:cubicBezTo>
                  <a:cubicBezTo>
                    <a:pt x="145" y="590"/>
                    <a:pt x="146" y="590"/>
                    <a:pt x="147" y="590"/>
                  </a:cubicBezTo>
                  <a:cubicBezTo>
                    <a:pt x="229" y="590"/>
                    <a:pt x="294" y="525"/>
                    <a:pt x="294" y="444"/>
                  </a:cubicBezTo>
                  <a:lnTo>
                    <a:pt x="294" y="148"/>
                  </a:lnTo>
                  <a:cubicBezTo>
                    <a:pt x="294" y="67"/>
                    <a:pt x="228" y="1"/>
                    <a:pt x="14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95;p55">
              <a:extLst>
                <a:ext uri="{FF2B5EF4-FFF2-40B4-BE49-F238E27FC236}">
                  <a16:creationId xmlns:a16="http://schemas.microsoft.com/office/drawing/2014/main" xmlns="" id="{0E1E5BA7-6297-CD39-1184-9D467D7C9C48}"/>
                </a:ext>
              </a:extLst>
            </p:cNvPr>
            <p:cNvSpPr/>
            <p:nvPr/>
          </p:nvSpPr>
          <p:spPr>
            <a:xfrm>
              <a:off x="3455986" y="1995791"/>
              <a:ext cx="20147" cy="23259"/>
            </a:xfrm>
            <a:custGeom>
              <a:avLst/>
              <a:gdLst/>
              <a:ahLst/>
              <a:cxnLst/>
              <a:rect l="l" t="t" r="r" b="b"/>
              <a:pathLst>
                <a:path w="531" h="613" extrusionOk="0">
                  <a:moveTo>
                    <a:pt x="360" y="0"/>
                  </a:moveTo>
                  <a:cubicBezTo>
                    <a:pt x="310" y="0"/>
                    <a:pt x="261" y="26"/>
                    <a:pt x="233" y="72"/>
                  </a:cubicBezTo>
                  <a:lnTo>
                    <a:pt x="42" y="386"/>
                  </a:lnTo>
                  <a:cubicBezTo>
                    <a:pt x="0" y="456"/>
                    <a:pt x="22" y="548"/>
                    <a:pt x="93" y="591"/>
                  </a:cubicBezTo>
                  <a:cubicBezTo>
                    <a:pt x="117" y="606"/>
                    <a:pt x="143" y="613"/>
                    <a:pt x="169" y="613"/>
                  </a:cubicBezTo>
                  <a:cubicBezTo>
                    <a:pt x="220" y="613"/>
                    <a:pt x="269" y="587"/>
                    <a:pt x="298" y="540"/>
                  </a:cubicBezTo>
                  <a:lnTo>
                    <a:pt x="488" y="227"/>
                  </a:lnTo>
                  <a:cubicBezTo>
                    <a:pt x="531" y="157"/>
                    <a:pt x="508" y="64"/>
                    <a:pt x="437" y="22"/>
                  </a:cubicBezTo>
                  <a:cubicBezTo>
                    <a:pt x="413" y="7"/>
                    <a:pt x="386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96;p55">
              <a:extLst>
                <a:ext uri="{FF2B5EF4-FFF2-40B4-BE49-F238E27FC236}">
                  <a16:creationId xmlns:a16="http://schemas.microsoft.com/office/drawing/2014/main" xmlns="" id="{A610D2E5-C18D-5CAF-0C6A-591B484B8EBC}"/>
                </a:ext>
              </a:extLst>
            </p:cNvPr>
            <p:cNvSpPr/>
            <p:nvPr/>
          </p:nvSpPr>
          <p:spPr>
            <a:xfrm>
              <a:off x="3480231" y="2027094"/>
              <a:ext cx="26218" cy="19351"/>
            </a:xfrm>
            <a:custGeom>
              <a:avLst/>
              <a:gdLst/>
              <a:ahLst/>
              <a:cxnLst/>
              <a:rect l="l" t="t" r="r" b="b"/>
              <a:pathLst>
                <a:path w="691" h="510" extrusionOk="0">
                  <a:moveTo>
                    <a:pt x="520" y="0"/>
                  </a:moveTo>
                  <a:cubicBezTo>
                    <a:pt x="494" y="0"/>
                    <a:pt x="467" y="7"/>
                    <a:pt x="443" y="22"/>
                  </a:cubicBezTo>
                  <a:lnTo>
                    <a:pt x="94" y="234"/>
                  </a:lnTo>
                  <a:cubicBezTo>
                    <a:pt x="23" y="277"/>
                    <a:pt x="0" y="368"/>
                    <a:pt x="43" y="439"/>
                  </a:cubicBezTo>
                  <a:cubicBezTo>
                    <a:pt x="72" y="485"/>
                    <a:pt x="120" y="510"/>
                    <a:pt x="170" y="510"/>
                  </a:cubicBezTo>
                  <a:cubicBezTo>
                    <a:pt x="197" y="510"/>
                    <a:pt x="224" y="503"/>
                    <a:pt x="248" y="488"/>
                  </a:cubicBezTo>
                  <a:lnTo>
                    <a:pt x="597" y="277"/>
                  </a:lnTo>
                  <a:cubicBezTo>
                    <a:pt x="668" y="234"/>
                    <a:pt x="691" y="142"/>
                    <a:pt x="648" y="72"/>
                  </a:cubicBezTo>
                  <a:cubicBezTo>
                    <a:pt x="619" y="26"/>
                    <a:pt x="571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97;p55">
              <a:extLst>
                <a:ext uri="{FF2B5EF4-FFF2-40B4-BE49-F238E27FC236}">
                  <a16:creationId xmlns:a16="http://schemas.microsoft.com/office/drawing/2014/main" xmlns="" id="{19EECFDE-91E7-E600-C9C8-03072C9036CE}"/>
                </a:ext>
              </a:extLst>
            </p:cNvPr>
            <p:cNvSpPr/>
            <p:nvPr/>
          </p:nvSpPr>
          <p:spPr>
            <a:xfrm>
              <a:off x="3234174" y="1995791"/>
              <a:ext cx="20147" cy="23259"/>
            </a:xfrm>
            <a:custGeom>
              <a:avLst/>
              <a:gdLst/>
              <a:ahLst/>
              <a:cxnLst/>
              <a:rect l="l" t="t" r="r" b="b"/>
              <a:pathLst>
                <a:path w="531" h="613" extrusionOk="0">
                  <a:moveTo>
                    <a:pt x="170" y="0"/>
                  </a:moveTo>
                  <a:cubicBezTo>
                    <a:pt x="143" y="0"/>
                    <a:pt x="117" y="7"/>
                    <a:pt x="93" y="22"/>
                  </a:cubicBezTo>
                  <a:cubicBezTo>
                    <a:pt x="22" y="64"/>
                    <a:pt x="0" y="157"/>
                    <a:pt x="43" y="227"/>
                  </a:cubicBezTo>
                  <a:lnTo>
                    <a:pt x="233" y="540"/>
                  </a:lnTo>
                  <a:cubicBezTo>
                    <a:pt x="261" y="587"/>
                    <a:pt x="310" y="613"/>
                    <a:pt x="361" y="613"/>
                  </a:cubicBezTo>
                  <a:cubicBezTo>
                    <a:pt x="387" y="613"/>
                    <a:pt x="414" y="606"/>
                    <a:pt x="438" y="591"/>
                  </a:cubicBezTo>
                  <a:cubicBezTo>
                    <a:pt x="508" y="548"/>
                    <a:pt x="531" y="456"/>
                    <a:pt x="488" y="386"/>
                  </a:cubicBezTo>
                  <a:lnTo>
                    <a:pt x="297" y="72"/>
                  </a:lnTo>
                  <a:cubicBezTo>
                    <a:pt x="269" y="26"/>
                    <a:pt x="22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98;p55">
              <a:extLst>
                <a:ext uri="{FF2B5EF4-FFF2-40B4-BE49-F238E27FC236}">
                  <a16:creationId xmlns:a16="http://schemas.microsoft.com/office/drawing/2014/main" xmlns="" id="{D733B9F9-B5C7-C8BB-D802-48285AA26D4E}"/>
                </a:ext>
              </a:extLst>
            </p:cNvPr>
            <p:cNvSpPr/>
            <p:nvPr/>
          </p:nvSpPr>
          <p:spPr>
            <a:xfrm>
              <a:off x="3203858" y="2027094"/>
              <a:ext cx="26180" cy="19351"/>
            </a:xfrm>
            <a:custGeom>
              <a:avLst/>
              <a:gdLst/>
              <a:ahLst/>
              <a:cxnLst/>
              <a:rect l="l" t="t" r="r" b="b"/>
              <a:pathLst>
                <a:path w="690" h="510" extrusionOk="0">
                  <a:moveTo>
                    <a:pt x="170" y="0"/>
                  </a:moveTo>
                  <a:cubicBezTo>
                    <a:pt x="120" y="0"/>
                    <a:pt x="71" y="26"/>
                    <a:pt x="43" y="72"/>
                  </a:cubicBezTo>
                  <a:cubicBezTo>
                    <a:pt x="0" y="142"/>
                    <a:pt x="23" y="235"/>
                    <a:pt x="94" y="277"/>
                  </a:cubicBezTo>
                  <a:lnTo>
                    <a:pt x="443" y="488"/>
                  </a:lnTo>
                  <a:cubicBezTo>
                    <a:pt x="467" y="503"/>
                    <a:pt x="493" y="510"/>
                    <a:pt x="519" y="510"/>
                  </a:cubicBezTo>
                  <a:cubicBezTo>
                    <a:pt x="570" y="510"/>
                    <a:pt x="619" y="485"/>
                    <a:pt x="648" y="439"/>
                  </a:cubicBezTo>
                  <a:cubicBezTo>
                    <a:pt x="690" y="368"/>
                    <a:pt x="668" y="277"/>
                    <a:pt x="597" y="234"/>
                  </a:cubicBezTo>
                  <a:lnTo>
                    <a:pt x="248" y="22"/>
                  </a:lnTo>
                  <a:cubicBezTo>
                    <a:pt x="224" y="7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99;p55">
              <a:extLst>
                <a:ext uri="{FF2B5EF4-FFF2-40B4-BE49-F238E27FC236}">
                  <a16:creationId xmlns:a16="http://schemas.microsoft.com/office/drawing/2014/main" xmlns="" id="{B581D2C4-9490-439C-7EDD-4C55762C0E84}"/>
                </a:ext>
              </a:extLst>
            </p:cNvPr>
            <p:cNvSpPr/>
            <p:nvPr/>
          </p:nvSpPr>
          <p:spPr>
            <a:xfrm>
              <a:off x="3289039" y="2311473"/>
              <a:ext cx="26901" cy="20868"/>
            </a:xfrm>
            <a:custGeom>
              <a:avLst/>
              <a:gdLst/>
              <a:ahLst/>
              <a:cxnLst/>
              <a:rect l="l" t="t" r="r" b="b"/>
              <a:pathLst>
                <a:path w="709" h="550" extrusionOk="0">
                  <a:moveTo>
                    <a:pt x="0" y="0"/>
                  </a:moveTo>
                  <a:cubicBezTo>
                    <a:pt x="0" y="0"/>
                    <a:pt x="1" y="535"/>
                    <a:pt x="2" y="549"/>
                  </a:cubicBezTo>
                  <a:lnTo>
                    <a:pt x="709" y="549"/>
                  </a:lnTo>
                  <a:cubicBezTo>
                    <a:pt x="708" y="535"/>
                    <a:pt x="708" y="0"/>
                    <a:pt x="708" y="0"/>
                  </a:cubicBezTo>
                  <a:close/>
                </a:path>
              </a:pathLst>
            </a:custGeom>
            <a:solidFill>
              <a:srgbClr val="00000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576;p55">
            <a:extLst>
              <a:ext uri="{FF2B5EF4-FFF2-40B4-BE49-F238E27FC236}">
                <a16:creationId xmlns:a16="http://schemas.microsoft.com/office/drawing/2014/main" xmlns="" id="{BFEF1592-E2C8-3B53-0D6C-388C2306AC02}"/>
              </a:ext>
            </a:extLst>
          </p:cNvPr>
          <p:cNvGrpSpPr/>
          <p:nvPr/>
        </p:nvGrpSpPr>
        <p:grpSpPr>
          <a:xfrm>
            <a:off x="508644" y="2377185"/>
            <a:ext cx="527840" cy="591902"/>
            <a:chOff x="3185531" y="1995791"/>
            <a:chExt cx="339206" cy="380374"/>
          </a:xfrm>
        </p:grpSpPr>
        <p:sp>
          <p:nvSpPr>
            <p:cNvPr id="58" name="Google Shape;2577;p55">
              <a:extLst>
                <a:ext uri="{FF2B5EF4-FFF2-40B4-BE49-F238E27FC236}">
                  <a16:creationId xmlns:a16="http://schemas.microsoft.com/office/drawing/2014/main" xmlns="" id="{288AE17B-DF78-A6A8-4BCC-675EDF0C33F9}"/>
                </a:ext>
              </a:extLst>
            </p:cNvPr>
            <p:cNvSpPr/>
            <p:nvPr/>
          </p:nvSpPr>
          <p:spPr>
            <a:xfrm>
              <a:off x="3319696" y="2339702"/>
              <a:ext cx="70611" cy="36463"/>
            </a:xfrm>
            <a:custGeom>
              <a:avLst/>
              <a:gdLst/>
              <a:ahLst/>
              <a:cxnLst/>
              <a:rect l="l" t="t" r="r" b="b"/>
              <a:pathLst>
                <a:path w="1861" h="961" extrusionOk="0">
                  <a:moveTo>
                    <a:pt x="1" y="1"/>
                  </a:moveTo>
                  <a:lnTo>
                    <a:pt x="1" y="361"/>
                  </a:lnTo>
                  <a:cubicBezTo>
                    <a:pt x="1" y="692"/>
                    <a:pt x="270" y="960"/>
                    <a:pt x="601" y="960"/>
                  </a:cubicBezTo>
                  <a:lnTo>
                    <a:pt x="1262" y="960"/>
                  </a:lnTo>
                  <a:cubicBezTo>
                    <a:pt x="1593" y="960"/>
                    <a:pt x="1861" y="692"/>
                    <a:pt x="1861" y="361"/>
                  </a:cubicBezTo>
                  <a:lnTo>
                    <a:pt x="186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78;p55">
              <a:extLst>
                <a:ext uri="{FF2B5EF4-FFF2-40B4-BE49-F238E27FC236}">
                  <a16:creationId xmlns:a16="http://schemas.microsoft.com/office/drawing/2014/main" xmlns="" id="{3E8BB02A-7437-E823-F5B8-4A4B9D70CD4D}"/>
                </a:ext>
              </a:extLst>
            </p:cNvPr>
            <p:cNvSpPr/>
            <p:nvPr/>
          </p:nvSpPr>
          <p:spPr>
            <a:xfrm>
              <a:off x="3231973" y="2001445"/>
              <a:ext cx="246892" cy="316706"/>
            </a:xfrm>
            <a:custGeom>
              <a:avLst/>
              <a:gdLst/>
              <a:ahLst/>
              <a:cxnLst/>
              <a:rect l="l" t="t" r="r" b="b"/>
              <a:pathLst>
                <a:path w="6507" h="8347" extrusionOk="0">
                  <a:moveTo>
                    <a:pt x="3255" y="0"/>
                  </a:moveTo>
                  <a:cubicBezTo>
                    <a:pt x="1464" y="0"/>
                    <a:pt x="13" y="1443"/>
                    <a:pt x="4" y="3235"/>
                  </a:cubicBezTo>
                  <a:cubicBezTo>
                    <a:pt x="0" y="4044"/>
                    <a:pt x="292" y="4784"/>
                    <a:pt x="777" y="5355"/>
                  </a:cubicBezTo>
                  <a:cubicBezTo>
                    <a:pt x="1135" y="5777"/>
                    <a:pt x="1411" y="6263"/>
                    <a:pt x="1574" y="6791"/>
                  </a:cubicBezTo>
                  <a:lnTo>
                    <a:pt x="1809" y="7555"/>
                  </a:lnTo>
                  <a:lnTo>
                    <a:pt x="1782" y="8347"/>
                  </a:lnTo>
                  <a:lnTo>
                    <a:pt x="1782" y="8347"/>
                  </a:lnTo>
                  <a:lnTo>
                    <a:pt x="4702" y="8279"/>
                  </a:lnTo>
                  <a:lnTo>
                    <a:pt x="4702" y="7555"/>
                  </a:lnTo>
                  <a:lnTo>
                    <a:pt x="4926" y="6827"/>
                  </a:lnTo>
                  <a:cubicBezTo>
                    <a:pt x="5091" y="6290"/>
                    <a:pt x="5361" y="5791"/>
                    <a:pt x="5726" y="5363"/>
                  </a:cubicBezTo>
                  <a:cubicBezTo>
                    <a:pt x="6212" y="4795"/>
                    <a:pt x="6506" y="4058"/>
                    <a:pt x="6506" y="3251"/>
                  </a:cubicBezTo>
                  <a:cubicBezTo>
                    <a:pt x="6506" y="1456"/>
                    <a:pt x="5051" y="0"/>
                    <a:pt x="3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79;p55">
              <a:extLst>
                <a:ext uri="{FF2B5EF4-FFF2-40B4-BE49-F238E27FC236}">
                  <a16:creationId xmlns:a16="http://schemas.microsoft.com/office/drawing/2014/main" xmlns="" id="{E2A4CBEB-7907-1AD8-C424-D2B706A2BB07}"/>
                </a:ext>
              </a:extLst>
            </p:cNvPr>
            <p:cNvSpPr/>
            <p:nvPr/>
          </p:nvSpPr>
          <p:spPr>
            <a:xfrm>
              <a:off x="3289228" y="2288442"/>
              <a:ext cx="132305" cy="65413"/>
            </a:xfrm>
            <a:custGeom>
              <a:avLst/>
              <a:gdLst/>
              <a:ahLst/>
              <a:cxnLst/>
              <a:rect l="l" t="t" r="r" b="b"/>
              <a:pathLst>
                <a:path w="3487" h="1724" extrusionOk="0">
                  <a:moveTo>
                    <a:pt x="158" y="1"/>
                  </a:moveTo>
                  <a:cubicBezTo>
                    <a:pt x="72" y="1"/>
                    <a:pt x="1" y="71"/>
                    <a:pt x="1" y="159"/>
                  </a:cubicBezTo>
                  <a:lnTo>
                    <a:pt x="1" y="1129"/>
                  </a:lnTo>
                  <a:cubicBezTo>
                    <a:pt x="1" y="1458"/>
                    <a:pt x="268" y="1724"/>
                    <a:pt x="595" y="1724"/>
                  </a:cubicBezTo>
                  <a:lnTo>
                    <a:pt x="2892" y="1724"/>
                  </a:lnTo>
                  <a:cubicBezTo>
                    <a:pt x="3220" y="1724"/>
                    <a:pt x="3487" y="1458"/>
                    <a:pt x="3487" y="1129"/>
                  </a:cubicBezTo>
                  <a:lnTo>
                    <a:pt x="3487" y="159"/>
                  </a:lnTo>
                  <a:cubicBezTo>
                    <a:pt x="3487" y="71"/>
                    <a:pt x="3417" y="1"/>
                    <a:pt x="3329" y="1"/>
                  </a:cubicBezTo>
                  <a:close/>
                </a:path>
              </a:pathLst>
            </a:custGeom>
            <a:solidFill>
              <a:srgbClr val="F3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80;p55">
              <a:extLst>
                <a:ext uri="{FF2B5EF4-FFF2-40B4-BE49-F238E27FC236}">
                  <a16:creationId xmlns:a16="http://schemas.microsoft.com/office/drawing/2014/main" xmlns="" id="{CA495385-A319-CE6C-0CFD-964E55CDC7FC}"/>
                </a:ext>
              </a:extLst>
            </p:cNvPr>
            <p:cNvSpPr/>
            <p:nvPr/>
          </p:nvSpPr>
          <p:spPr>
            <a:xfrm>
              <a:off x="3231973" y="2001255"/>
              <a:ext cx="183035" cy="316744"/>
            </a:xfrm>
            <a:custGeom>
              <a:avLst/>
              <a:gdLst/>
              <a:ahLst/>
              <a:cxnLst/>
              <a:rect l="l" t="t" r="r" b="b"/>
              <a:pathLst>
                <a:path w="4824" h="8348" extrusionOk="0">
                  <a:moveTo>
                    <a:pt x="3255" y="0"/>
                  </a:moveTo>
                  <a:cubicBezTo>
                    <a:pt x="1464" y="0"/>
                    <a:pt x="13" y="1444"/>
                    <a:pt x="4" y="3235"/>
                  </a:cubicBezTo>
                  <a:cubicBezTo>
                    <a:pt x="0" y="4051"/>
                    <a:pt x="298" y="4797"/>
                    <a:pt x="790" y="5370"/>
                  </a:cubicBezTo>
                  <a:cubicBezTo>
                    <a:pt x="1154" y="5793"/>
                    <a:pt x="1420" y="6291"/>
                    <a:pt x="1584" y="6824"/>
                  </a:cubicBezTo>
                  <a:lnTo>
                    <a:pt x="1809" y="7556"/>
                  </a:lnTo>
                  <a:lnTo>
                    <a:pt x="1782" y="8348"/>
                  </a:lnTo>
                  <a:lnTo>
                    <a:pt x="2397" y="8333"/>
                  </a:lnTo>
                  <a:lnTo>
                    <a:pt x="4702" y="8279"/>
                  </a:lnTo>
                  <a:lnTo>
                    <a:pt x="4702" y="7556"/>
                  </a:lnTo>
                  <a:lnTo>
                    <a:pt x="4824" y="7159"/>
                  </a:lnTo>
                  <a:lnTo>
                    <a:pt x="2966" y="7159"/>
                  </a:lnTo>
                  <a:cubicBezTo>
                    <a:pt x="2759" y="7158"/>
                    <a:pt x="2575" y="7022"/>
                    <a:pt x="2514" y="6824"/>
                  </a:cubicBezTo>
                  <a:cubicBezTo>
                    <a:pt x="2350" y="6291"/>
                    <a:pt x="2083" y="5793"/>
                    <a:pt x="1720" y="5370"/>
                  </a:cubicBezTo>
                  <a:cubicBezTo>
                    <a:pt x="1228" y="4797"/>
                    <a:pt x="930" y="4051"/>
                    <a:pt x="935" y="3235"/>
                  </a:cubicBezTo>
                  <a:cubicBezTo>
                    <a:pt x="943" y="1602"/>
                    <a:pt x="2150" y="258"/>
                    <a:pt x="3720" y="34"/>
                  </a:cubicBezTo>
                  <a:cubicBezTo>
                    <a:pt x="3569" y="12"/>
                    <a:pt x="3413" y="0"/>
                    <a:pt x="325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81;p55">
              <a:extLst>
                <a:ext uri="{FF2B5EF4-FFF2-40B4-BE49-F238E27FC236}">
                  <a16:creationId xmlns:a16="http://schemas.microsoft.com/office/drawing/2014/main" xmlns="" id="{6E80159C-0853-04DF-A781-CE9A1543AD7A}"/>
                </a:ext>
              </a:extLst>
            </p:cNvPr>
            <p:cNvSpPr/>
            <p:nvPr/>
          </p:nvSpPr>
          <p:spPr>
            <a:xfrm>
              <a:off x="3349405" y="2135571"/>
              <a:ext cx="11193" cy="210277"/>
            </a:xfrm>
            <a:custGeom>
              <a:avLst/>
              <a:gdLst/>
              <a:ahLst/>
              <a:cxnLst/>
              <a:rect l="l" t="t" r="r" b="b"/>
              <a:pathLst>
                <a:path w="295" h="5542" extrusionOk="0">
                  <a:moveTo>
                    <a:pt x="148" y="1"/>
                  </a:moveTo>
                  <a:cubicBezTo>
                    <a:pt x="137" y="1"/>
                    <a:pt x="126" y="2"/>
                    <a:pt x="115" y="4"/>
                  </a:cubicBezTo>
                  <a:cubicBezTo>
                    <a:pt x="47" y="19"/>
                    <a:pt x="1" y="83"/>
                    <a:pt x="1" y="153"/>
                  </a:cubicBezTo>
                  <a:lnTo>
                    <a:pt x="1" y="5394"/>
                  </a:lnTo>
                  <a:cubicBezTo>
                    <a:pt x="1" y="5476"/>
                    <a:pt x="67" y="5541"/>
                    <a:pt x="148" y="5541"/>
                  </a:cubicBezTo>
                  <a:cubicBezTo>
                    <a:pt x="229" y="5541"/>
                    <a:pt x="295" y="5476"/>
                    <a:pt x="295" y="5394"/>
                  </a:cubicBezTo>
                  <a:lnTo>
                    <a:pt x="295" y="150"/>
                  </a:lnTo>
                  <a:cubicBezTo>
                    <a:pt x="295" y="68"/>
                    <a:pt x="229" y="1"/>
                    <a:pt x="14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82;p55">
              <a:extLst>
                <a:ext uri="{FF2B5EF4-FFF2-40B4-BE49-F238E27FC236}">
                  <a16:creationId xmlns:a16="http://schemas.microsoft.com/office/drawing/2014/main" xmlns="" id="{06BA797C-6D49-24BC-A153-28B84EB9D8C1}"/>
                </a:ext>
              </a:extLst>
            </p:cNvPr>
            <p:cNvSpPr/>
            <p:nvPr/>
          </p:nvSpPr>
          <p:spPr>
            <a:xfrm>
              <a:off x="3272344" y="2042043"/>
              <a:ext cx="165543" cy="165505"/>
            </a:xfrm>
            <a:custGeom>
              <a:avLst/>
              <a:gdLst/>
              <a:ahLst/>
              <a:cxnLst/>
              <a:rect l="l" t="t" r="r" b="b"/>
              <a:pathLst>
                <a:path w="4363" h="4362" extrusionOk="0">
                  <a:moveTo>
                    <a:pt x="2182" y="0"/>
                  </a:moveTo>
                  <a:cubicBezTo>
                    <a:pt x="977" y="0"/>
                    <a:pt x="1" y="977"/>
                    <a:pt x="1" y="2181"/>
                  </a:cubicBezTo>
                  <a:cubicBezTo>
                    <a:pt x="1" y="3386"/>
                    <a:pt x="977" y="4361"/>
                    <a:pt x="2182" y="4361"/>
                  </a:cubicBezTo>
                  <a:cubicBezTo>
                    <a:pt x="3386" y="4361"/>
                    <a:pt x="4363" y="3386"/>
                    <a:pt x="4363" y="2181"/>
                  </a:cubicBezTo>
                  <a:cubicBezTo>
                    <a:pt x="4363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83;p55">
              <a:extLst>
                <a:ext uri="{FF2B5EF4-FFF2-40B4-BE49-F238E27FC236}">
                  <a16:creationId xmlns:a16="http://schemas.microsoft.com/office/drawing/2014/main" xmlns="" id="{57E21238-726A-9075-20F7-2C9C0B2B4DB1}"/>
                </a:ext>
              </a:extLst>
            </p:cNvPr>
            <p:cNvSpPr/>
            <p:nvPr/>
          </p:nvSpPr>
          <p:spPr>
            <a:xfrm>
              <a:off x="3272344" y="2042043"/>
              <a:ext cx="106543" cy="165543"/>
            </a:xfrm>
            <a:custGeom>
              <a:avLst/>
              <a:gdLst/>
              <a:ahLst/>
              <a:cxnLst/>
              <a:rect l="l" t="t" r="r" b="b"/>
              <a:pathLst>
                <a:path w="2808" h="4363" extrusionOk="0">
                  <a:moveTo>
                    <a:pt x="2182" y="0"/>
                  </a:moveTo>
                  <a:cubicBezTo>
                    <a:pt x="977" y="0"/>
                    <a:pt x="1" y="977"/>
                    <a:pt x="1" y="2181"/>
                  </a:cubicBezTo>
                  <a:cubicBezTo>
                    <a:pt x="1" y="3386"/>
                    <a:pt x="977" y="4362"/>
                    <a:pt x="2182" y="4362"/>
                  </a:cubicBezTo>
                  <a:cubicBezTo>
                    <a:pt x="2400" y="4362"/>
                    <a:pt x="2610" y="4330"/>
                    <a:pt x="2807" y="4271"/>
                  </a:cubicBezTo>
                  <a:cubicBezTo>
                    <a:pt x="1908" y="4002"/>
                    <a:pt x="1252" y="3168"/>
                    <a:pt x="1252" y="2181"/>
                  </a:cubicBezTo>
                  <a:cubicBezTo>
                    <a:pt x="1252" y="1194"/>
                    <a:pt x="1908" y="360"/>
                    <a:pt x="2807" y="92"/>
                  </a:cubicBezTo>
                  <a:cubicBezTo>
                    <a:pt x="2610" y="32"/>
                    <a:pt x="2400" y="0"/>
                    <a:pt x="2182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84;p55">
              <a:extLst>
                <a:ext uri="{FF2B5EF4-FFF2-40B4-BE49-F238E27FC236}">
                  <a16:creationId xmlns:a16="http://schemas.microsoft.com/office/drawing/2014/main" xmlns="" id="{9E3D61AC-20E2-ACFA-0753-2F9F84E063F6}"/>
                </a:ext>
              </a:extLst>
            </p:cNvPr>
            <p:cNvSpPr/>
            <p:nvPr/>
          </p:nvSpPr>
          <p:spPr>
            <a:xfrm>
              <a:off x="3290101" y="2131436"/>
              <a:ext cx="130105" cy="59152"/>
            </a:xfrm>
            <a:custGeom>
              <a:avLst/>
              <a:gdLst/>
              <a:ahLst/>
              <a:cxnLst/>
              <a:rect l="l" t="t" r="r" b="b"/>
              <a:pathLst>
                <a:path w="3429" h="1559" extrusionOk="0">
                  <a:moveTo>
                    <a:pt x="164" y="1"/>
                  </a:moveTo>
                  <a:cubicBezTo>
                    <a:pt x="154" y="1"/>
                    <a:pt x="143" y="2"/>
                    <a:pt x="133" y="4"/>
                  </a:cubicBezTo>
                  <a:cubicBezTo>
                    <a:pt x="52" y="21"/>
                    <a:pt x="1" y="101"/>
                    <a:pt x="18" y="181"/>
                  </a:cubicBezTo>
                  <a:cubicBezTo>
                    <a:pt x="185" y="979"/>
                    <a:pt x="898" y="1559"/>
                    <a:pt x="1714" y="1559"/>
                  </a:cubicBezTo>
                  <a:cubicBezTo>
                    <a:pt x="2531" y="1559"/>
                    <a:pt x="3244" y="979"/>
                    <a:pt x="3411" y="181"/>
                  </a:cubicBezTo>
                  <a:cubicBezTo>
                    <a:pt x="3428" y="101"/>
                    <a:pt x="3377" y="21"/>
                    <a:pt x="3296" y="4"/>
                  </a:cubicBezTo>
                  <a:cubicBezTo>
                    <a:pt x="3285" y="2"/>
                    <a:pt x="3275" y="1"/>
                    <a:pt x="3265" y="1"/>
                  </a:cubicBezTo>
                  <a:cubicBezTo>
                    <a:pt x="3196" y="1"/>
                    <a:pt x="3134" y="49"/>
                    <a:pt x="3119" y="120"/>
                  </a:cubicBezTo>
                  <a:cubicBezTo>
                    <a:pt x="2980" y="781"/>
                    <a:pt x="2390" y="1260"/>
                    <a:pt x="1714" y="1260"/>
                  </a:cubicBezTo>
                  <a:cubicBezTo>
                    <a:pt x="1038" y="1260"/>
                    <a:pt x="447" y="781"/>
                    <a:pt x="310" y="120"/>
                  </a:cubicBezTo>
                  <a:cubicBezTo>
                    <a:pt x="295" y="49"/>
                    <a:pt x="232" y="1"/>
                    <a:pt x="16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85;p55">
              <a:extLst>
                <a:ext uri="{FF2B5EF4-FFF2-40B4-BE49-F238E27FC236}">
                  <a16:creationId xmlns:a16="http://schemas.microsoft.com/office/drawing/2014/main" xmlns="" id="{50B0DF12-C9B5-83C9-61F3-67DC77151D9B}"/>
                </a:ext>
              </a:extLst>
            </p:cNvPr>
            <p:cNvSpPr/>
            <p:nvPr/>
          </p:nvSpPr>
          <p:spPr>
            <a:xfrm>
              <a:off x="3289076" y="2320162"/>
              <a:ext cx="132154" cy="32972"/>
            </a:xfrm>
            <a:custGeom>
              <a:avLst/>
              <a:gdLst/>
              <a:ahLst/>
              <a:cxnLst/>
              <a:rect l="l" t="t" r="r" b="b"/>
              <a:pathLst>
                <a:path w="3483" h="869" extrusionOk="0">
                  <a:moveTo>
                    <a:pt x="1334" y="1"/>
                  </a:moveTo>
                  <a:cubicBezTo>
                    <a:pt x="940" y="1"/>
                    <a:pt x="643" y="2"/>
                    <a:pt x="638" y="7"/>
                  </a:cubicBezTo>
                  <a:cubicBezTo>
                    <a:pt x="625" y="22"/>
                    <a:pt x="0" y="314"/>
                    <a:pt x="0" y="314"/>
                  </a:cubicBezTo>
                  <a:cubicBezTo>
                    <a:pt x="20" y="623"/>
                    <a:pt x="279" y="869"/>
                    <a:pt x="593" y="869"/>
                  </a:cubicBezTo>
                  <a:lnTo>
                    <a:pt x="2889" y="869"/>
                  </a:lnTo>
                  <a:cubicBezTo>
                    <a:pt x="3204" y="869"/>
                    <a:pt x="3462" y="623"/>
                    <a:pt x="3483" y="314"/>
                  </a:cubicBezTo>
                  <a:lnTo>
                    <a:pt x="3297" y="7"/>
                  </a:lnTo>
                  <a:cubicBezTo>
                    <a:pt x="3297" y="7"/>
                    <a:pt x="2122" y="1"/>
                    <a:pt x="133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86;p55">
              <a:extLst>
                <a:ext uri="{FF2B5EF4-FFF2-40B4-BE49-F238E27FC236}">
                  <a16:creationId xmlns:a16="http://schemas.microsoft.com/office/drawing/2014/main" xmlns="" id="{70BAE8C2-8DE6-22DC-4B48-7403DDC5801D}"/>
                </a:ext>
              </a:extLst>
            </p:cNvPr>
            <p:cNvSpPr/>
            <p:nvPr/>
          </p:nvSpPr>
          <p:spPr>
            <a:xfrm>
              <a:off x="3349405" y="2272809"/>
              <a:ext cx="11193" cy="44013"/>
            </a:xfrm>
            <a:custGeom>
              <a:avLst/>
              <a:gdLst/>
              <a:ahLst/>
              <a:cxnLst/>
              <a:rect l="l" t="t" r="r" b="b"/>
              <a:pathLst>
                <a:path w="295" h="1160" extrusionOk="0">
                  <a:moveTo>
                    <a:pt x="1" y="1"/>
                  </a:moveTo>
                  <a:lnTo>
                    <a:pt x="1" y="1159"/>
                  </a:lnTo>
                  <a:lnTo>
                    <a:pt x="295" y="1152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87;p55">
              <a:extLst>
                <a:ext uri="{FF2B5EF4-FFF2-40B4-BE49-F238E27FC236}">
                  <a16:creationId xmlns:a16="http://schemas.microsoft.com/office/drawing/2014/main" xmlns="" id="{E3981539-2281-5183-53B9-8509586AF109}"/>
                </a:ext>
              </a:extLst>
            </p:cNvPr>
            <p:cNvSpPr/>
            <p:nvPr/>
          </p:nvSpPr>
          <p:spPr>
            <a:xfrm>
              <a:off x="3289228" y="2288442"/>
              <a:ext cx="132305" cy="32706"/>
            </a:xfrm>
            <a:custGeom>
              <a:avLst/>
              <a:gdLst/>
              <a:ahLst/>
              <a:cxnLst/>
              <a:rect l="l" t="t" r="r" b="b"/>
              <a:pathLst>
                <a:path w="3487" h="862" extrusionOk="0">
                  <a:moveTo>
                    <a:pt x="158" y="1"/>
                  </a:moveTo>
                  <a:cubicBezTo>
                    <a:pt x="72" y="1"/>
                    <a:pt x="1" y="71"/>
                    <a:pt x="1" y="159"/>
                  </a:cubicBezTo>
                  <a:lnTo>
                    <a:pt x="1" y="618"/>
                  </a:lnTo>
                  <a:lnTo>
                    <a:pt x="315" y="862"/>
                  </a:lnTo>
                  <a:lnTo>
                    <a:pt x="3224" y="862"/>
                  </a:lnTo>
                  <a:lnTo>
                    <a:pt x="3487" y="618"/>
                  </a:lnTo>
                  <a:lnTo>
                    <a:pt x="3487" y="159"/>
                  </a:lnTo>
                  <a:cubicBezTo>
                    <a:pt x="3487" y="71"/>
                    <a:pt x="3417" y="1"/>
                    <a:pt x="332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88;p55">
              <a:extLst>
                <a:ext uri="{FF2B5EF4-FFF2-40B4-BE49-F238E27FC236}">
                  <a16:creationId xmlns:a16="http://schemas.microsoft.com/office/drawing/2014/main" xmlns="" id="{DF36B61A-3F7F-8657-7965-25CB2F5447AE}"/>
                </a:ext>
              </a:extLst>
            </p:cNvPr>
            <p:cNvSpPr/>
            <p:nvPr/>
          </p:nvSpPr>
          <p:spPr>
            <a:xfrm>
              <a:off x="3289076" y="2320275"/>
              <a:ext cx="49439" cy="32820"/>
            </a:xfrm>
            <a:custGeom>
              <a:avLst/>
              <a:gdLst/>
              <a:ahLst/>
              <a:cxnLst/>
              <a:rect l="l" t="t" r="r" b="b"/>
              <a:pathLst>
                <a:path w="1303" h="865" extrusionOk="0">
                  <a:moveTo>
                    <a:pt x="708" y="1"/>
                  </a:moveTo>
                  <a:cubicBezTo>
                    <a:pt x="665" y="2"/>
                    <a:pt x="640" y="3"/>
                    <a:pt x="639" y="4"/>
                  </a:cubicBezTo>
                  <a:cubicBezTo>
                    <a:pt x="625" y="19"/>
                    <a:pt x="0" y="311"/>
                    <a:pt x="0" y="311"/>
                  </a:cubicBezTo>
                  <a:cubicBezTo>
                    <a:pt x="20" y="620"/>
                    <a:pt x="279" y="865"/>
                    <a:pt x="594" y="865"/>
                  </a:cubicBezTo>
                  <a:lnTo>
                    <a:pt x="1299" y="865"/>
                  </a:lnTo>
                  <a:cubicBezTo>
                    <a:pt x="985" y="864"/>
                    <a:pt x="729" y="618"/>
                    <a:pt x="709" y="311"/>
                  </a:cubicBezTo>
                  <a:cubicBezTo>
                    <a:pt x="708" y="303"/>
                    <a:pt x="708" y="146"/>
                    <a:pt x="708" y="1"/>
                  </a:cubicBezTo>
                  <a:close/>
                  <a:moveTo>
                    <a:pt x="1299" y="865"/>
                  </a:moveTo>
                  <a:cubicBezTo>
                    <a:pt x="1299" y="865"/>
                    <a:pt x="1300" y="865"/>
                    <a:pt x="1301" y="865"/>
                  </a:cubicBezTo>
                  <a:cubicBezTo>
                    <a:pt x="1301" y="865"/>
                    <a:pt x="1302" y="865"/>
                    <a:pt x="1303" y="865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9;p55">
              <a:extLst>
                <a:ext uri="{FF2B5EF4-FFF2-40B4-BE49-F238E27FC236}">
                  <a16:creationId xmlns:a16="http://schemas.microsoft.com/office/drawing/2014/main" xmlns="" id="{9E5FC977-D5D9-BD7C-5CAB-C79F8505CD55}"/>
                </a:ext>
              </a:extLst>
            </p:cNvPr>
            <p:cNvSpPr/>
            <p:nvPr/>
          </p:nvSpPr>
          <p:spPr>
            <a:xfrm>
              <a:off x="3289228" y="2288442"/>
              <a:ext cx="32744" cy="32744"/>
            </a:xfrm>
            <a:custGeom>
              <a:avLst/>
              <a:gdLst/>
              <a:ahLst/>
              <a:cxnLst/>
              <a:rect l="l" t="t" r="r" b="b"/>
              <a:pathLst>
                <a:path w="863" h="863" extrusionOk="0">
                  <a:moveTo>
                    <a:pt x="158" y="1"/>
                  </a:moveTo>
                  <a:cubicBezTo>
                    <a:pt x="71" y="1"/>
                    <a:pt x="1" y="71"/>
                    <a:pt x="1" y="159"/>
                  </a:cubicBezTo>
                  <a:lnTo>
                    <a:pt x="1" y="618"/>
                  </a:lnTo>
                  <a:lnTo>
                    <a:pt x="314" y="863"/>
                  </a:lnTo>
                  <a:lnTo>
                    <a:pt x="706" y="863"/>
                  </a:lnTo>
                  <a:cubicBezTo>
                    <a:pt x="706" y="736"/>
                    <a:pt x="706" y="618"/>
                    <a:pt x="706" y="618"/>
                  </a:cubicBezTo>
                  <a:lnTo>
                    <a:pt x="706" y="159"/>
                  </a:lnTo>
                  <a:cubicBezTo>
                    <a:pt x="706" y="71"/>
                    <a:pt x="776" y="1"/>
                    <a:pt x="862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0;p55">
              <a:extLst>
                <a:ext uri="{FF2B5EF4-FFF2-40B4-BE49-F238E27FC236}">
                  <a16:creationId xmlns:a16="http://schemas.microsoft.com/office/drawing/2014/main" xmlns="" id="{739DA472-D05C-B9EE-2C3D-0A4879784520}"/>
                </a:ext>
              </a:extLst>
            </p:cNvPr>
            <p:cNvSpPr/>
            <p:nvPr/>
          </p:nvSpPr>
          <p:spPr>
            <a:xfrm>
              <a:off x="3289190" y="2311473"/>
              <a:ext cx="131888" cy="20868"/>
            </a:xfrm>
            <a:custGeom>
              <a:avLst/>
              <a:gdLst/>
              <a:ahLst/>
              <a:cxnLst/>
              <a:rect l="l" t="t" r="r" b="b"/>
              <a:pathLst>
                <a:path w="3476" h="550" extrusionOk="0">
                  <a:moveTo>
                    <a:pt x="1" y="0"/>
                  </a:moveTo>
                  <a:cubicBezTo>
                    <a:pt x="1" y="0"/>
                    <a:pt x="1" y="535"/>
                    <a:pt x="2" y="549"/>
                  </a:cubicBezTo>
                  <a:lnTo>
                    <a:pt x="3474" y="549"/>
                  </a:lnTo>
                  <a:cubicBezTo>
                    <a:pt x="3475" y="535"/>
                    <a:pt x="3475" y="0"/>
                    <a:pt x="3475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91;p55">
              <a:extLst>
                <a:ext uri="{FF2B5EF4-FFF2-40B4-BE49-F238E27FC236}">
                  <a16:creationId xmlns:a16="http://schemas.microsoft.com/office/drawing/2014/main" xmlns="" id="{D1030B3D-8EF3-AFAE-265F-19714F69AA92}"/>
                </a:ext>
              </a:extLst>
            </p:cNvPr>
            <p:cNvSpPr/>
            <p:nvPr/>
          </p:nvSpPr>
          <p:spPr>
            <a:xfrm>
              <a:off x="3185531" y="2089054"/>
              <a:ext cx="66627" cy="163494"/>
            </a:xfrm>
            <a:custGeom>
              <a:avLst/>
              <a:gdLst/>
              <a:ahLst/>
              <a:cxnLst/>
              <a:rect l="l" t="t" r="r" b="b"/>
              <a:pathLst>
                <a:path w="1756" h="4309" extrusionOk="0">
                  <a:moveTo>
                    <a:pt x="223" y="0"/>
                  </a:moveTo>
                  <a:cubicBezTo>
                    <a:pt x="152" y="0"/>
                    <a:pt x="90" y="51"/>
                    <a:pt x="76" y="122"/>
                  </a:cubicBezTo>
                  <a:cubicBezTo>
                    <a:pt x="27" y="392"/>
                    <a:pt x="1" y="668"/>
                    <a:pt x="1" y="942"/>
                  </a:cubicBezTo>
                  <a:cubicBezTo>
                    <a:pt x="1" y="2211"/>
                    <a:pt x="543" y="3424"/>
                    <a:pt x="1489" y="4271"/>
                  </a:cubicBezTo>
                  <a:cubicBezTo>
                    <a:pt x="1517" y="4297"/>
                    <a:pt x="1553" y="4309"/>
                    <a:pt x="1589" y="4309"/>
                  </a:cubicBezTo>
                  <a:cubicBezTo>
                    <a:pt x="1630" y="4309"/>
                    <a:pt x="1670" y="4292"/>
                    <a:pt x="1699" y="4260"/>
                  </a:cubicBezTo>
                  <a:cubicBezTo>
                    <a:pt x="1755" y="4199"/>
                    <a:pt x="1750" y="4104"/>
                    <a:pt x="1688" y="4049"/>
                  </a:cubicBezTo>
                  <a:cubicBezTo>
                    <a:pt x="806" y="3259"/>
                    <a:pt x="299" y="2126"/>
                    <a:pt x="299" y="942"/>
                  </a:cubicBezTo>
                  <a:cubicBezTo>
                    <a:pt x="299" y="686"/>
                    <a:pt x="323" y="428"/>
                    <a:pt x="370" y="177"/>
                  </a:cubicBezTo>
                  <a:cubicBezTo>
                    <a:pt x="384" y="96"/>
                    <a:pt x="331" y="18"/>
                    <a:pt x="250" y="3"/>
                  </a:cubicBezTo>
                  <a:cubicBezTo>
                    <a:pt x="241" y="1"/>
                    <a:pt x="232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92;p55">
              <a:extLst>
                <a:ext uri="{FF2B5EF4-FFF2-40B4-BE49-F238E27FC236}">
                  <a16:creationId xmlns:a16="http://schemas.microsoft.com/office/drawing/2014/main" xmlns="" id="{ED27BE0D-905D-DCF1-6B71-92006BDECDAB}"/>
                </a:ext>
              </a:extLst>
            </p:cNvPr>
            <p:cNvSpPr/>
            <p:nvPr/>
          </p:nvSpPr>
          <p:spPr>
            <a:xfrm>
              <a:off x="3458148" y="2089054"/>
              <a:ext cx="66589" cy="163494"/>
            </a:xfrm>
            <a:custGeom>
              <a:avLst/>
              <a:gdLst/>
              <a:ahLst/>
              <a:cxnLst/>
              <a:rect l="l" t="t" r="r" b="b"/>
              <a:pathLst>
                <a:path w="1755" h="4309" extrusionOk="0">
                  <a:moveTo>
                    <a:pt x="1532" y="0"/>
                  </a:moveTo>
                  <a:cubicBezTo>
                    <a:pt x="1523" y="0"/>
                    <a:pt x="1514" y="1"/>
                    <a:pt x="1505" y="3"/>
                  </a:cubicBezTo>
                  <a:cubicBezTo>
                    <a:pt x="1424" y="18"/>
                    <a:pt x="1370" y="96"/>
                    <a:pt x="1386" y="177"/>
                  </a:cubicBezTo>
                  <a:cubicBezTo>
                    <a:pt x="1432" y="428"/>
                    <a:pt x="1456" y="686"/>
                    <a:pt x="1456" y="942"/>
                  </a:cubicBezTo>
                  <a:cubicBezTo>
                    <a:pt x="1456" y="2126"/>
                    <a:pt x="950" y="3259"/>
                    <a:pt x="67" y="4049"/>
                  </a:cubicBezTo>
                  <a:cubicBezTo>
                    <a:pt x="6" y="4104"/>
                    <a:pt x="1" y="4199"/>
                    <a:pt x="56" y="4260"/>
                  </a:cubicBezTo>
                  <a:cubicBezTo>
                    <a:pt x="85" y="4293"/>
                    <a:pt x="126" y="4309"/>
                    <a:pt x="167" y="4309"/>
                  </a:cubicBezTo>
                  <a:cubicBezTo>
                    <a:pt x="202" y="4309"/>
                    <a:pt x="237" y="4296"/>
                    <a:pt x="266" y="4271"/>
                  </a:cubicBezTo>
                  <a:cubicBezTo>
                    <a:pt x="1212" y="3424"/>
                    <a:pt x="1754" y="2211"/>
                    <a:pt x="1754" y="942"/>
                  </a:cubicBezTo>
                  <a:cubicBezTo>
                    <a:pt x="1754" y="668"/>
                    <a:pt x="1729" y="392"/>
                    <a:pt x="1678" y="122"/>
                  </a:cubicBezTo>
                  <a:cubicBezTo>
                    <a:pt x="1665" y="51"/>
                    <a:pt x="1602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93;p55">
              <a:extLst>
                <a:ext uri="{FF2B5EF4-FFF2-40B4-BE49-F238E27FC236}">
                  <a16:creationId xmlns:a16="http://schemas.microsoft.com/office/drawing/2014/main" xmlns="" id="{C4905B19-D2DB-5550-F984-78B3608BEC0D}"/>
                </a:ext>
              </a:extLst>
            </p:cNvPr>
            <p:cNvSpPr/>
            <p:nvPr/>
          </p:nvSpPr>
          <p:spPr>
            <a:xfrm>
              <a:off x="3316737" y="2089206"/>
              <a:ext cx="11193" cy="22424"/>
            </a:xfrm>
            <a:custGeom>
              <a:avLst/>
              <a:gdLst/>
              <a:ahLst/>
              <a:cxnLst/>
              <a:rect l="l" t="t" r="r" b="b"/>
              <a:pathLst>
                <a:path w="295" h="591" extrusionOk="0">
                  <a:moveTo>
                    <a:pt x="148" y="1"/>
                  </a:moveTo>
                  <a:cubicBezTo>
                    <a:pt x="146" y="1"/>
                    <a:pt x="145" y="1"/>
                    <a:pt x="144" y="1"/>
                  </a:cubicBezTo>
                  <a:cubicBezTo>
                    <a:pt x="63" y="3"/>
                    <a:pt x="1" y="74"/>
                    <a:pt x="1" y="155"/>
                  </a:cubicBezTo>
                  <a:lnTo>
                    <a:pt x="1" y="437"/>
                  </a:lnTo>
                  <a:cubicBezTo>
                    <a:pt x="1" y="518"/>
                    <a:pt x="63" y="588"/>
                    <a:pt x="144" y="590"/>
                  </a:cubicBezTo>
                  <a:cubicBezTo>
                    <a:pt x="145" y="590"/>
                    <a:pt x="146" y="590"/>
                    <a:pt x="148" y="590"/>
                  </a:cubicBezTo>
                  <a:cubicBezTo>
                    <a:pt x="228" y="590"/>
                    <a:pt x="294" y="525"/>
                    <a:pt x="294" y="444"/>
                  </a:cubicBezTo>
                  <a:lnTo>
                    <a:pt x="294" y="148"/>
                  </a:lnTo>
                  <a:cubicBezTo>
                    <a:pt x="294" y="67"/>
                    <a:pt x="229" y="1"/>
                    <a:pt x="14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94;p55">
              <a:extLst>
                <a:ext uri="{FF2B5EF4-FFF2-40B4-BE49-F238E27FC236}">
                  <a16:creationId xmlns:a16="http://schemas.microsoft.com/office/drawing/2014/main" xmlns="" id="{57C8DD0D-F987-C444-60FC-0EFDE8ED5D94}"/>
                </a:ext>
              </a:extLst>
            </p:cNvPr>
            <p:cNvSpPr/>
            <p:nvPr/>
          </p:nvSpPr>
          <p:spPr>
            <a:xfrm>
              <a:off x="3382870" y="2089206"/>
              <a:ext cx="11155" cy="22424"/>
            </a:xfrm>
            <a:custGeom>
              <a:avLst/>
              <a:gdLst/>
              <a:ahLst/>
              <a:cxnLst/>
              <a:rect l="l" t="t" r="r" b="b"/>
              <a:pathLst>
                <a:path w="294" h="591" extrusionOk="0">
                  <a:moveTo>
                    <a:pt x="147" y="1"/>
                  </a:moveTo>
                  <a:cubicBezTo>
                    <a:pt x="146" y="1"/>
                    <a:pt x="145" y="1"/>
                    <a:pt x="143" y="1"/>
                  </a:cubicBezTo>
                  <a:cubicBezTo>
                    <a:pt x="62" y="3"/>
                    <a:pt x="0" y="74"/>
                    <a:pt x="0" y="155"/>
                  </a:cubicBezTo>
                  <a:lnTo>
                    <a:pt x="0" y="437"/>
                  </a:lnTo>
                  <a:cubicBezTo>
                    <a:pt x="0" y="518"/>
                    <a:pt x="62" y="588"/>
                    <a:pt x="143" y="590"/>
                  </a:cubicBezTo>
                  <a:cubicBezTo>
                    <a:pt x="145" y="590"/>
                    <a:pt x="146" y="590"/>
                    <a:pt x="147" y="590"/>
                  </a:cubicBezTo>
                  <a:cubicBezTo>
                    <a:pt x="229" y="590"/>
                    <a:pt x="294" y="525"/>
                    <a:pt x="294" y="444"/>
                  </a:cubicBezTo>
                  <a:lnTo>
                    <a:pt x="294" y="148"/>
                  </a:lnTo>
                  <a:cubicBezTo>
                    <a:pt x="294" y="67"/>
                    <a:pt x="228" y="1"/>
                    <a:pt x="14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95;p55">
              <a:extLst>
                <a:ext uri="{FF2B5EF4-FFF2-40B4-BE49-F238E27FC236}">
                  <a16:creationId xmlns:a16="http://schemas.microsoft.com/office/drawing/2014/main" xmlns="" id="{0F1CB290-6B92-313A-CC94-8A6D572ACE98}"/>
                </a:ext>
              </a:extLst>
            </p:cNvPr>
            <p:cNvSpPr/>
            <p:nvPr/>
          </p:nvSpPr>
          <p:spPr>
            <a:xfrm>
              <a:off x="3455986" y="1995791"/>
              <a:ext cx="20147" cy="23259"/>
            </a:xfrm>
            <a:custGeom>
              <a:avLst/>
              <a:gdLst/>
              <a:ahLst/>
              <a:cxnLst/>
              <a:rect l="l" t="t" r="r" b="b"/>
              <a:pathLst>
                <a:path w="531" h="613" extrusionOk="0">
                  <a:moveTo>
                    <a:pt x="360" y="0"/>
                  </a:moveTo>
                  <a:cubicBezTo>
                    <a:pt x="310" y="0"/>
                    <a:pt x="261" y="26"/>
                    <a:pt x="233" y="72"/>
                  </a:cubicBezTo>
                  <a:lnTo>
                    <a:pt x="42" y="386"/>
                  </a:lnTo>
                  <a:cubicBezTo>
                    <a:pt x="0" y="456"/>
                    <a:pt x="22" y="548"/>
                    <a:pt x="93" y="591"/>
                  </a:cubicBezTo>
                  <a:cubicBezTo>
                    <a:pt x="117" y="606"/>
                    <a:pt x="143" y="613"/>
                    <a:pt x="169" y="613"/>
                  </a:cubicBezTo>
                  <a:cubicBezTo>
                    <a:pt x="220" y="613"/>
                    <a:pt x="269" y="587"/>
                    <a:pt x="298" y="540"/>
                  </a:cubicBezTo>
                  <a:lnTo>
                    <a:pt x="488" y="227"/>
                  </a:lnTo>
                  <a:cubicBezTo>
                    <a:pt x="531" y="157"/>
                    <a:pt x="508" y="64"/>
                    <a:pt x="437" y="22"/>
                  </a:cubicBezTo>
                  <a:cubicBezTo>
                    <a:pt x="413" y="7"/>
                    <a:pt x="386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96;p55">
              <a:extLst>
                <a:ext uri="{FF2B5EF4-FFF2-40B4-BE49-F238E27FC236}">
                  <a16:creationId xmlns:a16="http://schemas.microsoft.com/office/drawing/2014/main" xmlns="" id="{43D3922F-ABE5-25BE-58AB-BD41DF604E3A}"/>
                </a:ext>
              </a:extLst>
            </p:cNvPr>
            <p:cNvSpPr/>
            <p:nvPr/>
          </p:nvSpPr>
          <p:spPr>
            <a:xfrm>
              <a:off x="3480231" y="2027094"/>
              <a:ext cx="26218" cy="19351"/>
            </a:xfrm>
            <a:custGeom>
              <a:avLst/>
              <a:gdLst/>
              <a:ahLst/>
              <a:cxnLst/>
              <a:rect l="l" t="t" r="r" b="b"/>
              <a:pathLst>
                <a:path w="691" h="510" extrusionOk="0">
                  <a:moveTo>
                    <a:pt x="520" y="0"/>
                  </a:moveTo>
                  <a:cubicBezTo>
                    <a:pt x="494" y="0"/>
                    <a:pt x="467" y="7"/>
                    <a:pt x="443" y="22"/>
                  </a:cubicBezTo>
                  <a:lnTo>
                    <a:pt x="94" y="234"/>
                  </a:lnTo>
                  <a:cubicBezTo>
                    <a:pt x="23" y="277"/>
                    <a:pt x="0" y="368"/>
                    <a:pt x="43" y="439"/>
                  </a:cubicBezTo>
                  <a:cubicBezTo>
                    <a:pt x="72" y="485"/>
                    <a:pt x="120" y="510"/>
                    <a:pt x="170" y="510"/>
                  </a:cubicBezTo>
                  <a:cubicBezTo>
                    <a:pt x="197" y="510"/>
                    <a:pt x="224" y="503"/>
                    <a:pt x="248" y="488"/>
                  </a:cubicBezTo>
                  <a:lnTo>
                    <a:pt x="597" y="277"/>
                  </a:lnTo>
                  <a:cubicBezTo>
                    <a:pt x="668" y="234"/>
                    <a:pt x="691" y="142"/>
                    <a:pt x="648" y="72"/>
                  </a:cubicBezTo>
                  <a:cubicBezTo>
                    <a:pt x="619" y="26"/>
                    <a:pt x="571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97;p55">
              <a:extLst>
                <a:ext uri="{FF2B5EF4-FFF2-40B4-BE49-F238E27FC236}">
                  <a16:creationId xmlns:a16="http://schemas.microsoft.com/office/drawing/2014/main" xmlns="" id="{53ABEDF5-195D-E28F-70F1-D9CC4FBA1CD7}"/>
                </a:ext>
              </a:extLst>
            </p:cNvPr>
            <p:cNvSpPr/>
            <p:nvPr/>
          </p:nvSpPr>
          <p:spPr>
            <a:xfrm>
              <a:off x="3234174" y="1995791"/>
              <a:ext cx="20147" cy="23259"/>
            </a:xfrm>
            <a:custGeom>
              <a:avLst/>
              <a:gdLst/>
              <a:ahLst/>
              <a:cxnLst/>
              <a:rect l="l" t="t" r="r" b="b"/>
              <a:pathLst>
                <a:path w="531" h="613" extrusionOk="0">
                  <a:moveTo>
                    <a:pt x="170" y="0"/>
                  </a:moveTo>
                  <a:cubicBezTo>
                    <a:pt x="143" y="0"/>
                    <a:pt x="117" y="7"/>
                    <a:pt x="93" y="22"/>
                  </a:cubicBezTo>
                  <a:cubicBezTo>
                    <a:pt x="22" y="64"/>
                    <a:pt x="0" y="157"/>
                    <a:pt x="43" y="227"/>
                  </a:cubicBezTo>
                  <a:lnTo>
                    <a:pt x="233" y="540"/>
                  </a:lnTo>
                  <a:cubicBezTo>
                    <a:pt x="261" y="587"/>
                    <a:pt x="310" y="613"/>
                    <a:pt x="361" y="613"/>
                  </a:cubicBezTo>
                  <a:cubicBezTo>
                    <a:pt x="387" y="613"/>
                    <a:pt x="414" y="606"/>
                    <a:pt x="438" y="591"/>
                  </a:cubicBezTo>
                  <a:cubicBezTo>
                    <a:pt x="508" y="548"/>
                    <a:pt x="531" y="456"/>
                    <a:pt x="488" y="386"/>
                  </a:cubicBezTo>
                  <a:lnTo>
                    <a:pt x="297" y="72"/>
                  </a:lnTo>
                  <a:cubicBezTo>
                    <a:pt x="269" y="26"/>
                    <a:pt x="22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98;p55">
              <a:extLst>
                <a:ext uri="{FF2B5EF4-FFF2-40B4-BE49-F238E27FC236}">
                  <a16:creationId xmlns:a16="http://schemas.microsoft.com/office/drawing/2014/main" xmlns="" id="{5A567F13-4380-FAF9-4D34-66E96778DE4C}"/>
                </a:ext>
              </a:extLst>
            </p:cNvPr>
            <p:cNvSpPr/>
            <p:nvPr/>
          </p:nvSpPr>
          <p:spPr>
            <a:xfrm>
              <a:off x="3203858" y="2027094"/>
              <a:ext cx="26180" cy="19351"/>
            </a:xfrm>
            <a:custGeom>
              <a:avLst/>
              <a:gdLst/>
              <a:ahLst/>
              <a:cxnLst/>
              <a:rect l="l" t="t" r="r" b="b"/>
              <a:pathLst>
                <a:path w="690" h="510" extrusionOk="0">
                  <a:moveTo>
                    <a:pt x="170" y="0"/>
                  </a:moveTo>
                  <a:cubicBezTo>
                    <a:pt x="120" y="0"/>
                    <a:pt x="71" y="26"/>
                    <a:pt x="43" y="72"/>
                  </a:cubicBezTo>
                  <a:cubicBezTo>
                    <a:pt x="0" y="142"/>
                    <a:pt x="23" y="235"/>
                    <a:pt x="94" y="277"/>
                  </a:cubicBezTo>
                  <a:lnTo>
                    <a:pt x="443" y="488"/>
                  </a:lnTo>
                  <a:cubicBezTo>
                    <a:pt x="467" y="503"/>
                    <a:pt x="493" y="510"/>
                    <a:pt x="519" y="510"/>
                  </a:cubicBezTo>
                  <a:cubicBezTo>
                    <a:pt x="570" y="510"/>
                    <a:pt x="619" y="485"/>
                    <a:pt x="648" y="439"/>
                  </a:cubicBezTo>
                  <a:cubicBezTo>
                    <a:pt x="690" y="368"/>
                    <a:pt x="668" y="277"/>
                    <a:pt x="597" y="234"/>
                  </a:cubicBezTo>
                  <a:lnTo>
                    <a:pt x="248" y="22"/>
                  </a:lnTo>
                  <a:cubicBezTo>
                    <a:pt x="224" y="7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99;p55">
              <a:extLst>
                <a:ext uri="{FF2B5EF4-FFF2-40B4-BE49-F238E27FC236}">
                  <a16:creationId xmlns:a16="http://schemas.microsoft.com/office/drawing/2014/main" xmlns="" id="{A87196C4-8FA5-0158-9CAF-3937624F69B5}"/>
                </a:ext>
              </a:extLst>
            </p:cNvPr>
            <p:cNvSpPr/>
            <p:nvPr/>
          </p:nvSpPr>
          <p:spPr>
            <a:xfrm>
              <a:off x="3289039" y="2311473"/>
              <a:ext cx="26901" cy="20868"/>
            </a:xfrm>
            <a:custGeom>
              <a:avLst/>
              <a:gdLst/>
              <a:ahLst/>
              <a:cxnLst/>
              <a:rect l="l" t="t" r="r" b="b"/>
              <a:pathLst>
                <a:path w="709" h="550" extrusionOk="0">
                  <a:moveTo>
                    <a:pt x="0" y="0"/>
                  </a:moveTo>
                  <a:cubicBezTo>
                    <a:pt x="0" y="0"/>
                    <a:pt x="1" y="535"/>
                    <a:pt x="2" y="549"/>
                  </a:cubicBezTo>
                  <a:lnTo>
                    <a:pt x="709" y="549"/>
                  </a:lnTo>
                  <a:cubicBezTo>
                    <a:pt x="708" y="535"/>
                    <a:pt x="708" y="0"/>
                    <a:pt x="708" y="0"/>
                  </a:cubicBezTo>
                  <a:close/>
                </a:path>
              </a:pathLst>
            </a:custGeom>
            <a:solidFill>
              <a:srgbClr val="00000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" name="Picture 6" descr="Premium Vector | Low stress level, good mood indicator. energetic business  woman jumping and dancing. fully charged active girl. mentally healthy  employee. professional productivity, motivation, enthusiasm">
            <a:extLst>
              <a:ext uri="{FF2B5EF4-FFF2-40B4-BE49-F238E27FC236}">
                <a16:creationId xmlns:a16="http://schemas.microsoft.com/office/drawing/2014/main" xmlns="" id="{1E1320C6-9465-7E73-3C64-E999DE44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89872" l="5250" r="93100">
                        <a14:foregroundMark x1="5250" y1="50788" x2="8800" y2="54614"/>
                        <a14:foregroundMark x1="28200" y1="29782" x2="35900" y2="29632"/>
                        <a14:foregroundMark x1="43900" y1="50638" x2="58750" y2="71568"/>
                        <a14:foregroundMark x1="93100" y1="41935" x2="90250" y2="4711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941" y="2757347"/>
            <a:ext cx="3258990" cy="21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32E184B-B409-273F-6ED4-D546875F8C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556" y="-17561"/>
            <a:ext cx="3387777" cy="68636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C3786DA-A74D-F218-E16E-1418A7CE1606}"/>
              </a:ext>
            </a:extLst>
          </p:cNvPr>
          <p:cNvSpPr txBox="1">
            <a:spLocks/>
          </p:cNvSpPr>
          <p:nvPr/>
        </p:nvSpPr>
        <p:spPr>
          <a:xfrm>
            <a:off x="389744" y="1779063"/>
            <a:ext cx="4931764" cy="29224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 là một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7A2.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là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đến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là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50 000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Vì N là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N: 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i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BD5F1A-3A66-7FCC-B851-0A920A63AF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837" y="1997945"/>
            <a:ext cx="3332793" cy="270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9106CDC-32CA-90D4-284C-46ED15EA80A5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1D69E2-03C2-2BD5-07BF-4B43A257FA49}"/>
              </a:ext>
            </a:extLst>
          </p:cNvPr>
          <p:cNvSpPr txBox="1"/>
          <p:nvPr/>
        </p:nvSpPr>
        <p:spPr>
          <a:xfrm>
            <a:off x="1786338" y="718087"/>
            <a:ext cx="613596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39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N,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0" name="Google Shape;3171;p74">
            <a:extLst>
              <a:ext uri="{FF2B5EF4-FFF2-40B4-BE49-F238E27FC236}">
                <a16:creationId xmlns:a16="http://schemas.microsoft.com/office/drawing/2014/main" xmlns="" id="{BC607D13-A6D6-09D4-062B-29F65CDE780F}"/>
              </a:ext>
            </a:extLst>
          </p:cNvPr>
          <p:cNvGrpSpPr/>
          <p:nvPr/>
        </p:nvGrpSpPr>
        <p:grpSpPr>
          <a:xfrm rot="1011472">
            <a:off x="466175" y="1532172"/>
            <a:ext cx="353002" cy="665434"/>
            <a:chOff x="6062333" y="1597838"/>
            <a:chExt cx="353002" cy="665434"/>
          </a:xfrm>
          <a:solidFill>
            <a:srgbClr val="00B0F0"/>
          </a:solidFill>
        </p:grpSpPr>
        <p:sp>
          <p:nvSpPr>
            <p:cNvPr id="11" name="Google Shape;3172;p74">
              <a:extLst>
                <a:ext uri="{FF2B5EF4-FFF2-40B4-BE49-F238E27FC236}">
                  <a16:creationId xmlns:a16="http://schemas.microsoft.com/office/drawing/2014/main" xmlns="" id="{153DA75B-4AC5-B038-7566-8AD764FBB6B7}"/>
                </a:ext>
              </a:extLst>
            </p:cNvPr>
            <p:cNvSpPr/>
            <p:nvPr/>
          </p:nvSpPr>
          <p:spPr>
            <a:xfrm>
              <a:off x="6072340" y="1597838"/>
              <a:ext cx="342995" cy="665434"/>
            </a:xfrm>
            <a:custGeom>
              <a:avLst/>
              <a:gdLst/>
              <a:ahLst/>
              <a:cxnLst/>
              <a:rect l="l" t="t" r="r" b="b"/>
              <a:pathLst>
                <a:path w="4672" h="9064" extrusionOk="0">
                  <a:moveTo>
                    <a:pt x="2736" y="1"/>
                  </a:moveTo>
                  <a:cubicBezTo>
                    <a:pt x="2535" y="1"/>
                    <a:pt x="2334" y="20"/>
                    <a:pt x="2132" y="56"/>
                  </a:cubicBezTo>
                  <a:cubicBezTo>
                    <a:pt x="1385" y="194"/>
                    <a:pt x="49" y="789"/>
                    <a:pt x="14" y="1703"/>
                  </a:cubicBezTo>
                  <a:cubicBezTo>
                    <a:pt x="1" y="2166"/>
                    <a:pt x="312" y="2775"/>
                    <a:pt x="527" y="3163"/>
                  </a:cubicBezTo>
                  <a:cubicBezTo>
                    <a:pt x="683" y="3435"/>
                    <a:pt x="912" y="3891"/>
                    <a:pt x="1290" y="3891"/>
                  </a:cubicBezTo>
                  <a:cubicBezTo>
                    <a:pt x="1364" y="3891"/>
                    <a:pt x="1444" y="3874"/>
                    <a:pt x="1530" y="3834"/>
                  </a:cubicBezTo>
                  <a:cubicBezTo>
                    <a:pt x="1772" y="3723"/>
                    <a:pt x="1952" y="3433"/>
                    <a:pt x="2084" y="3225"/>
                  </a:cubicBezTo>
                  <a:cubicBezTo>
                    <a:pt x="2093" y="3209"/>
                    <a:pt x="2106" y="3202"/>
                    <a:pt x="2119" y="3202"/>
                  </a:cubicBezTo>
                  <a:cubicBezTo>
                    <a:pt x="2145" y="3202"/>
                    <a:pt x="2169" y="3228"/>
                    <a:pt x="2160" y="3260"/>
                  </a:cubicBezTo>
                  <a:cubicBezTo>
                    <a:pt x="2187" y="3267"/>
                    <a:pt x="2222" y="3301"/>
                    <a:pt x="2215" y="3343"/>
                  </a:cubicBezTo>
                  <a:cubicBezTo>
                    <a:pt x="2049" y="4346"/>
                    <a:pt x="1890" y="5350"/>
                    <a:pt x="1745" y="6353"/>
                  </a:cubicBezTo>
                  <a:cubicBezTo>
                    <a:pt x="1655" y="6941"/>
                    <a:pt x="1572" y="7537"/>
                    <a:pt x="1502" y="8139"/>
                  </a:cubicBezTo>
                  <a:cubicBezTo>
                    <a:pt x="1482" y="8263"/>
                    <a:pt x="1412" y="8526"/>
                    <a:pt x="1440" y="8665"/>
                  </a:cubicBezTo>
                  <a:cubicBezTo>
                    <a:pt x="1523" y="9052"/>
                    <a:pt x="2001" y="9004"/>
                    <a:pt x="2298" y="9024"/>
                  </a:cubicBezTo>
                  <a:cubicBezTo>
                    <a:pt x="2492" y="9041"/>
                    <a:pt x="2736" y="9064"/>
                    <a:pt x="2979" y="9064"/>
                  </a:cubicBezTo>
                  <a:cubicBezTo>
                    <a:pt x="3249" y="9064"/>
                    <a:pt x="3517" y="9036"/>
                    <a:pt x="3717" y="8941"/>
                  </a:cubicBezTo>
                  <a:cubicBezTo>
                    <a:pt x="4340" y="8644"/>
                    <a:pt x="4243" y="7661"/>
                    <a:pt x="4305" y="7080"/>
                  </a:cubicBezTo>
                  <a:cubicBezTo>
                    <a:pt x="4409" y="6111"/>
                    <a:pt x="4485" y="5135"/>
                    <a:pt x="4540" y="4159"/>
                  </a:cubicBezTo>
                  <a:cubicBezTo>
                    <a:pt x="4589" y="3204"/>
                    <a:pt x="4672" y="2222"/>
                    <a:pt x="4617" y="1267"/>
                  </a:cubicBezTo>
                  <a:cubicBezTo>
                    <a:pt x="4582" y="519"/>
                    <a:pt x="4091" y="208"/>
                    <a:pt x="3412" y="76"/>
                  </a:cubicBezTo>
                  <a:cubicBezTo>
                    <a:pt x="3189" y="25"/>
                    <a:pt x="2963" y="1"/>
                    <a:pt x="2736" y="1"/>
                  </a:cubicBezTo>
                  <a:close/>
                </a:path>
              </a:pathLst>
            </a:custGeom>
            <a:grpFill/>
            <a:ln w="1143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73;p74">
              <a:extLst>
                <a:ext uri="{FF2B5EF4-FFF2-40B4-BE49-F238E27FC236}">
                  <a16:creationId xmlns:a16="http://schemas.microsoft.com/office/drawing/2014/main" xmlns="" id="{3AEF16BD-64E8-A182-E2FF-98ACAC85BE50}"/>
                </a:ext>
              </a:extLst>
            </p:cNvPr>
            <p:cNvSpPr/>
            <p:nvPr/>
          </p:nvSpPr>
          <p:spPr>
            <a:xfrm>
              <a:off x="6062333" y="1597838"/>
              <a:ext cx="342995" cy="665434"/>
            </a:xfrm>
            <a:custGeom>
              <a:avLst/>
              <a:gdLst/>
              <a:ahLst/>
              <a:cxnLst/>
              <a:rect l="l" t="t" r="r" b="b"/>
              <a:pathLst>
                <a:path w="4672" h="9064" extrusionOk="0">
                  <a:moveTo>
                    <a:pt x="2736" y="1"/>
                  </a:moveTo>
                  <a:cubicBezTo>
                    <a:pt x="2535" y="1"/>
                    <a:pt x="2334" y="20"/>
                    <a:pt x="2132" y="56"/>
                  </a:cubicBezTo>
                  <a:cubicBezTo>
                    <a:pt x="1385" y="194"/>
                    <a:pt x="49" y="789"/>
                    <a:pt x="14" y="1703"/>
                  </a:cubicBezTo>
                  <a:cubicBezTo>
                    <a:pt x="1" y="2166"/>
                    <a:pt x="312" y="2775"/>
                    <a:pt x="527" y="3163"/>
                  </a:cubicBezTo>
                  <a:cubicBezTo>
                    <a:pt x="683" y="3435"/>
                    <a:pt x="912" y="3891"/>
                    <a:pt x="1290" y="3891"/>
                  </a:cubicBezTo>
                  <a:cubicBezTo>
                    <a:pt x="1364" y="3891"/>
                    <a:pt x="1444" y="3874"/>
                    <a:pt x="1530" y="3834"/>
                  </a:cubicBezTo>
                  <a:cubicBezTo>
                    <a:pt x="1772" y="3723"/>
                    <a:pt x="1952" y="3433"/>
                    <a:pt x="2084" y="3225"/>
                  </a:cubicBezTo>
                  <a:cubicBezTo>
                    <a:pt x="2093" y="3209"/>
                    <a:pt x="2106" y="3202"/>
                    <a:pt x="2119" y="3202"/>
                  </a:cubicBezTo>
                  <a:cubicBezTo>
                    <a:pt x="2145" y="3202"/>
                    <a:pt x="2169" y="3228"/>
                    <a:pt x="2160" y="3260"/>
                  </a:cubicBezTo>
                  <a:cubicBezTo>
                    <a:pt x="2187" y="3267"/>
                    <a:pt x="2222" y="3301"/>
                    <a:pt x="2215" y="3343"/>
                  </a:cubicBezTo>
                  <a:cubicBezTo>
                    <a:pt x="2049" y="4346"/>
                    <a:pt x="1890" y="5350"/>
                    <a:pt x="1745" y="6353"/>
                  </a:cubicBezTo>
                  <a:cubicBezTo>
                    <a:pt x="1655" y="6941"/>
                    <a:pt x="1572" y="7537"/>
                    <a:pt x="1502" y="8139"/>
                  </a:cubicBezTo>
                  <a:cubicBezTo>
                    <a:pt x="1482" y="8263"/>
                    <a:pt x="1412" y="8526"/>
                    <a:pt x="1440" y="8665"/>
                  </a:cubicBezTo>
                  <a:cubicBezTo>
                    <a:pt x="1523" y="9052"/>
                    <a:pt x="2001" y="9004"/>
                    <a:pt x="2298" y="9024"/>
                  </a:cubicBezTo>
                  <a:cubicBezTo>
                    <a:pt x="2492" y="9041"/>
                    <a:pt x="2736" y="9064"/>
                    <a:pt x="2979" y="9064"/>
                  </a:cubicBezTo>
                  <a:cubicBezTo>
                    <a:pt x="3249" y="9064"/>
                    <a:pt x="3517" y="9036"/>
                    <a:pt x="3717" y="8941"/>
                  </a:cubicBezTo>
                  <a:cubicBezTo>
                    <a:pt x="4340" y="8644"/>
                    <a:pt x="4243" y="7661"/>
                    <a:pt x="4305" y="7080"/>
                  </a:cubicBezTo>
                  <a:cubicBezTo>
                    <a:pt x="4409" y="6111"/>
                    <a:pt x="4485" y="5135"/>
                    <a:pt x="4540" y="4159"/>
                  </a:cubicBezTo>
                  <a:cubicBezTo>
                    <a:pt x="4589" y="3204"/>
                    <a:pt x="4672" y="2222"/>
                    <a:pt x="4617" y="1267"/>
                  </a:cubicBezTo>
                  <a:cubicBezTo>
                    <a:pt x="4582" y="519"/>
                    <a:pt x="4091" y="208"/>
                    <a:pt x="3412" y="76"/>
                  </a:cubicBezTo>
                  <a:cubicBezTo>
                    <a:pt x="3189" y="25"/>
                    <a:pt x="2963" y="1"/>
                    <a:pt x="2736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3632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C3786DA-A74D-F218-E16E-1418A7CE1606}"/>
              </a:ext>
            </a:extLst>
          </p:cNvPr>
          <p:cNvSpPr txBox="1">
            <a:spLocks/>
          </p:cNvSpPr>
          <p:nvPr/>
        </p:nvSpPr>
        <p:spPr>
          <a:xfrm>
            <a:off x="3733616" y="1617948"/>
            <a:ext cx="5155551" cy="3270954"/>
          </a:xfrm>
          <a:prstGeom prst="roundRect">
            <a:avLst/>
          </a:prstGeom>
          <a:solidFill>
            <a:srgbClr val="C0F2DF"/>
          </a:solidFill>
          <a:ln w="38100">
            <a:solidFill>
              <a:schemeClr val="accent4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thân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không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do.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nhưng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tâm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nguyên nhân nhưng chưa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nhủ</a:t>
            </a:r>
            <a:r>
              <a:rPr lang="vi-VN" sz="1600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nên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16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1D69E2-03C2-2BD5-07BF-4B43A257FA49}"/>
              </a:ext>
            </a:extLst>
          </p:cNvPr>
          <p:cNvSpPr txBox="1"/>
          <p:nvPr/>
        </p:nvSpPr>
        <p:spPr>
          <a:xfrm>
            <a:off x="1748862" y="308388"/>
            <a:ext cx="613596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40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</a:pP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nên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Google Shape;3165;p74">
            <a:extLst>
              <a:ext uri="{FF2B5EF4-FFF2-40B4-BE49-F238E27FC236}">
                <a16:creationId xmlns:a16="http://schemas.microsoft.com/office/drawing/2014/main" xmlns="" id="{E61A9CBE-61EE-7725-077E-FBDB74643485}"/>
              </a:ext>
            </a:extLst>
          </p:cNvPr>
          <p:cNvGrpSpPr/>
          <p:nvPr/>
        </p:nvGrpSpPr>
        <p:grpSpPr>
          <a:xfrm rot="1052966">
            <a:off x="3678163" y="1380653"/>
            <a:ext cx="546083" cy="715723"/>
            <a:chOff x="6726753" y="1572694"/>
            <a:chExt cx="546083" cy="715723"/>
          </a:xfrm>
        </p:grpSpPr>
        <p:sp>
          <p:nvSpPr>
            <p:cNvPr id="15" name="Google Shape;3166;p74">
              <a:extLst>
                <a:ext uri="{FF2B5EF4-FFF2-40B4-BE49-F238E27FC236}">
                  <a16:creationId xmlns:a16="http://schemas.microsoft.com/office/drawing/2014/main" xmlns="" id="{212192F8-5572-1101-8F19-69FFEC01951D}"/>
                </a:ext>
              </a:extLst>
            </p:cNvPr>
            <p:cNvSpPr/>
            <p:nvPr/>
          </p:nvSpPr>
          <p:spPr>
            <a:xfrm>
              <a:off x="6736760" y="1572694"/>
              <a:ext cx="536076" cy="715723"/>
            </a:xfrm>
            <a:custGeom>
              <a:avLst/>
              <a:gdLst/>
              <a:ahLst/>
              <a:cxnLst/>
              <a:rect l="l" t="t" r="r" b="b"/>
              <a:pathLst>
                <a:path w="7302" h="9749" extrusionOk="0">
                  <a:moveTo>
                    <a:pt x="4216" y="1"/>
                  </a:moveTo>
                  <a:cubicBezTo>
                    <a:pt x="3026" y="1"/>
                    <a:pt x="1871" y="651"/>
                    <a:pt x="1108" y="1553"/>
                  </a:cubicBezTo>
                  <a:cubicBezTo>
                    <a:pt x="665" y="2086"/>
                    <a:pt x="243" y="2765"/>
                    <a:pt x="70" y="3443"/>
                  </a:cubicBezTo>
                  <a:cubicBezTo>
                    <a:pt x="1" y="3720"/>
                    <a:pt x="104" y="4100"/>
                    <a:pt x="388" y="4252"/>
                  </a:cubicBezTo>
                  <a:cubicBezTo>
                    <a:pt x="489" y="4307"/>
                    <a:pt x="640" y="4316"/>
                    <a:pt x="785" y="4316"/>
                  </a:cubicBezTo>
                  <a:cubicBezTo>
                    <a:pt x="855" y="4316"/>
                    <a:pt x="922" y="4314"/>
                    <a:pt x="983" y="4314"/>
                  </a:cubicBezTo>
                  <a:cubicBezTo>
                    <a:pt x="1005" y="4314"/>
                    <a:pt x="1026" y="4314"/>
                    <a:pt x="1046" y="4315"/>
                  </a:cubicBezTo>
                  <a:cubicBezTo>
                    <a:pt x="1433" y="4329"/>
                    <a:pt x="1834" y="4342"/>
                    <a:pt x="2229" y="4342"/>
                  </a:cubicBezTo>
                  <a:cubicBezTo>
                    <a:pt x="2236" y="4322"/>
                    <a:pt x="2250" y="4308"/>
                    <a:pt x="2264" y="4301"/>
                  </a:cubicBezTo>
                  <a:cubicBezTo>
                    <a:pt x="2526" y="4149"/>
                    <a:pt x="2360" y="3457"/>
                    <a:pt x="2457" y="3194"/>
                  </a:cubicBezTo>
                  <a:cubicBezTo>
                    <a:pt x="2533" y="2972"/>
                    <a:pt x="2665" y="2778"/>
                    <a:pt x="2845" y="2640"/>
                  </a:cubicBezTo>
                  <a:cubicBezTo>
                    <a:pt x="3024" y="2504"/>
                    <a:pt x="3243" y="2435"/>
                    <a:pt x="3461" y="2435"/>
                  </a:cubicBezTo>
                  <a:cubicBezTo>
                    <a:pt x="3665" y="2435"/>
                    <a:pt x="3868" y="2495"/>
                    <a:pt x="4035" y="2619"/>
                  </a:cubicBezTo>
                  <a:cubicBezTo>
                    <a:pt x="5059" y="3374"/>
                    <a:pt x="3814" y="4716"/>
                    <a:pt x="3302" y="5318"/>
                  </a:cubicBezTo>
                  <a:cubicBezTo>
                    <a:pt x="2748" y="6003"/>
                    <a:pt x="2187" y="6675"/>
                    <a:pt x="1620" y="7353"/>
                  </a:cubicBezTo>
                  <a:cubicBezTo>
                    <a:pt x="1295" y="7740"/>
                    <a:pt x="900" y="8162"/>
                    <a:pt x="879" y="8702"/>
                  </a:cubicBezTo>
                  <a:cubicBezTo>
                    <a:pt x="866" y="9263"/>
                    <a:pt x="1315" y="9546"/>
                    <a:pt x="1807" y="9636"/>
                  </a:cubicBezTo>
                  <a:cubicBezTo>
                    <a:pt x="2317" y="9730"/>
                    <a:pt x="2858" y="9749"/>
                    <a:pt x="3395" y="9749"/>
                  </a:cubicBezTo>
                  <a:cubicBezTo>
                    <a:pt x="3697" y="9749"/>
                    <a:pt x="3998" y="9743"/>
                    <a:pt x="4291" y="9740"/>
                  </a:cubicBezTo>
                  <a:cubicBezTo>
                    <a:pt x="4720" y="9740"/>
                    <a:pt x="5149" y="9719"/>
                    <a:pt x="5578" y="9692"/>
                  </a:cubicBezTo>
                  <a:cubicBezTo>
                    <a:pt x="5952" y="9671"/>
                    <a:pt x="6381" y="9692"/>
                    <a:pt x="6741" y="9574"/>
                  </a:cubicBezTo>
                  <a:cubicBezTo>
                    <a:pt x="7302" y="9394"/>
                    <a:pt x="7170" y="8668"/>
                    <a:pt x="7163" y="8190"/>
                  </a:cubicBezTo>
                  <a:cubicBezTo>
                    <a:pt x="7163" y="7996"/>
                    <a:pt x="7191" y="7775"/>
                    <a:pt x="7142" y="7588"/>
                  </a:cubicBezTo>
                  <a:cubicBezTo>
                    <a:pt x="7066" y="7277"/>
                    <a:pt x="6817" y="7152"/>
                    <a:pt x="6513" y="7124"/>
                  </a:cubicBezTo>
                  <a:cubicBezTo>
                    <a:pt x="5710" y="7069"/>
                    <a:pt x="4893" y="7090"/>
                    <a:pt x="4090" y="7076"/>
                  </a:cubicBezTo>
                  <a:cubicBezTo>
                    <a:pt x="3994" y="7076"/>
                    <a:pt x="3980" y="6951"/>
                    <a:pt x="4049" y="6903"/>
                  </a:cubicBezTo>
                  <a:cubicBezTo>
                    <a:pt x="5087" y="6114"/>
                    <a:pt x="6229" y="5187"/>
                    <a:pt x="6589" y="3872"/>
                  </a:cubicBezTo>
                  <a:cubicBezTo>
                    <a:pt x="6990" y="2418"/>
                    <a:pt x="6589" y="446"/>
                    <a:pt x="4921" y="79"/>
                  </a:cubicBezTo>
                  <a:cubicBezTo>
                    <a:pt x="4686" y="26"/>
                    <a:pt x="4451" y="1"/>
                    <a:pt x="421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67;p74">
              <a:extLst>
                <a:ext uri="{FF2B5EF4-FFF2-40B4-BE49-F238E27FC236}">
                  <a16:creationId xmlns:a16="http://schemas.microsoft.com/office/drawing/2014/main" xmlns="" id="{1F9DBEFE-D2AB-86D8-7412-AB378C740FBF}"/>
                </a:ext>
              </a:extLst>
            </p:cNvPr>
            <p:cNvSpPr/>
            <p:nvPr/>
          </p:nvSpPr>
          <p:spPr>
            <a:xfrm>
              <a:off x="6726753" y="1572694"/>
              <a:ext cx="536076" cy="715723"/>
            </a:xfrm>
            <a:custGeom>
              <a:avLst/>
              <a:gdLst/>
              <a:ahLst/>
              <a:cxnLst/>
              <a:rect l="l" t="t" r="r" b="b"/>
              <a:pathLst>
                <a:path w="7302" h="9749" extrusionOk="0">
                  <a:moveTo>
                    <a:pt x="4216" y="1"/>
                  </a:moveTo>
                  <a:cubicBezTo>
                    <a:pt x="3026" y="1"/>
                    <a:pt x="1871" y="651"/>
                    <a:pt x="1108" y="1553"/>
                  </a:cubicBezTo>
                  <a:cubicBezTo>
                    <a:pt x="665" y="2086"/>
                    <a:pt x="243" y="2765"/>
                    <a:pt x="70" y="3443"/>
                  </a:cubicBezTo>
                  <a:cubicBezTo>
                    <a:pt x="1" y="3720"/>
                    <a:pt x="104" y="4100"/>
                    <a:pt x="388" y="4252"/>
                  </a:cubicBezTo>
                  <a:cubicBezTo>
                    <a:pt x="489" y="4307"/>
                    <a:pt x="640" y="4316"/>
                    <a:pt x="785" y="4316"/>
                  </a:cubicBezTo>
                  <a:cubicBezTo>
                    <a:pt x="855" y="4316"/>
                    <a:pt x="922" y="4314"/>
                    <a:pt x="983" y="4314"/>
                  </a:cubicBezTo>
                  <a:cubicBezTo>
                    <a:pt x="1005" y="4314"/>
                    <a:pt x="1026" y="4314"/>
                    <a:pt x="1046" y="4315"/>
                  </a:cubicBezTo>
                  <a:cubicBezTo>
                    <a:pt x="1433" y="4329"/>
                    <a:pt x="1834" y="4342"/>
                    <a:pt x="2229" y="4342"/>
                  </a:cubicBezTo>
                  <a:cubicBezTo>
                    <a:pt x="2236" y="4322"/>
                    <a:pt x="2250" y="4308"/>
                    <a:pt x="2264" y="4301"/>
                  </a:cubicBezTo>
                  <a:cubicBezTo>
                    <a:pt x="2526" y="4149"/>
                    <a:pt x="2360" y="3457"/>
                    <a:pt x="2457" y="3194"/>
                  </a:cubicBezTo>
                  <a:cubicBezTo>
                    <a:pt x="2533" y="2972"/>
                    <a:pt x="2665" y="2778"/>
                    <a:pt x="2845" y="2640"/>
                  </a:cubicBezTo>
                  <a:cubicBezTo>
                    <a:pt x="3024" y="2504"/>
                    <a:pt x="3243" y="2435"/>
                    <a:pt x="3461" y="2435"/>
                  </a:cubicBezTo>
                  <a:cubicBezTo>
                    <a:pt x="3665" y="2435"/>
                    <a:pt x="3868" y="2495"/>
                    <a:pt x="4035" y="2619"/>
                  </a:cubicBezTo>
                  <a:cubicBezTo>
                    <a:pt x="5059" y="3374"/>
                    <a:pt x="3814" y="4716"/>
                    <a:pt x="3302" y="5318"/>
                  </a:cubicBezTo>
                  <a:cubicBezTo>
                    <a:pt x="2748" y="6003"/>
                    <a:pt x="2187" y="6675"/>
                    <a:pt x="1620" y="7353"/>
                  </a:cubicBezTo>
                  <a:cubicBezTo>
                    <a:pt x="1295" y="7740"/>
                    <a:pt x="900" y="8162"/>
                    <a:pt x="879" y="8702"/>
                  </a:cubicBezTo>
                  <a:cubicBezTo>
                    <a:pt x="866" y="9263"/>
                    <a:pt x="1315" y="9546"/>
                    <a:pt x="1807" y="9636"/>
                  </a:cubicBezTo>
                  <a:cubicBezTo>
                    <a:pt x="2317" y="9730"/>
                    <a:pt x="2858" y="9749"/>
                    <a:pt x="3395" y="9749"/>
                  </a:cubicBezTo>
                  <a:cubicBezTo>
                    <a:pt x="3697" y="9749"/>
                    <a:pt x="3998" y="9743"/>
                    <a:pt x="4291" y="9740"/>
                  </a:cubicBezTo>
                  <a:cubicBezTo>
                    <a:pt x="4720" y="9740"/>
                    <a:pt x="5149" y="9719"/>
                    <a:pt x="5578" y="9692"/>
                  </a:cubicBezTo>
                  <a:cubicBezTo>
                    <a:pt x="5952" y="9671"/>
                    <a:pt x="6381" y="9692"/>
                    <a:pt x="6741" y="9574"/>
                  </a:cubicBezTo>
                  <a:cubicBezTo>
                    <a:pt x="7302" y="9394"/>
                    <a:pt x="7170" y="8668"/>
                    <a:pt x="7163" y="8190"/>
                  </a:cubicBezTo>
                  <a:cubicBezTo>
                    <a:pt x="7163" y="7996"/>
                    <a:pt x="7191" y="7775"/>
                    <a:pt x="7142" y="7588"/>
                  </a:cubicBezTo>
                  <a:cubicBezTo>
                    <a:pt x="7066" y="7277"/>
                    <a:pt x="6817" y="7152"/>
                    <a:pt x="6513" y="7124"/>
                  </a:cubicBezTo>
                  <a:cubicBezTo>
                    <a:pt x="5710" y="7069"/>
                    <a:pt x="4893" y="7090"/>
                    <a:pt x="4090" y="7076"/>
                  </a:cubicBezTo>
                  <a:cubicBezTo>
                    <a:pt x="3994" y="7076"/>
                    <a:pt x="3980" y="6951"/>
                    <a:pt x="4049" y="6903"/>
                  </a:cubicBezTo>
                  <a:cubicBezTo>
                    <a:pt x="5087" y="6114"/>
                    <a:pt x="6229" y="5187"/>
                    <a:pt x="6589" y="3872"/>
                  </a:cubicBezTo>
                  <a:cubicBezTo>
                    <a:pt x="6990" y="2418"/>
                    <a:pt x="6589" y="446"/>
                    <a:pt x="4921" y="79"/>
                  </a:cubicBezTo>
                  <a:cubicBezTo>
                    <a:pt x="4686" y="26"/>
                    <a:pt x="4451" y="1"/>
                    <a:pt x="4216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Premium Vector | Pair of girls or twin sisters dressed in school uniform.  female students, pupils, classmates, classfellows or friends walking  together and talking or chatting, back view. flat vector illustration.">
            <a:extLst>
              <a:ext uri="{FF2B5EF4-FFF2-40B4-BE49-F238E27FC236}">
                <a16:creationId xmlns:a16="http://schemas.microsoft.com/office/drawing/2014/main" xmlns="" id="{90D3DE0B-16F1-1EBE-B8F2-76D1D521C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350" l="10000" r="90000">
                        <a14:foregroundMark x1="64450" y1="19800" x2="64550" y2="71700"/>
                        <a14:foregroundMark x1="66050" y1="81900" x2="65600" y2="91350"/>
                        <a14:foregroundMark x1="70250" y1="80850" x2="70400" y2="89200"/>
                        <a14:foregroundMark x1="23350" y1="80450" x2="19700" y2="87150"/>
                        <a14:foregroundMark x1="39800" y1="79850" x2="44750" y2="8875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7220" y="1752505"/>
            <a:ext cx="4151295" cy="36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0116A3D2-95F4-563F-681C-2EA166EA1DE8}"/>
              </a:ext>
            </a:extLst>
          </p:cNvPr>
          <p:cNvSpPr/>
          <p:nvPr/>
        </p:nvSpPr>
        <p:spPr>
          <a:xfrm>
            <a:off x="1169232" y="1617948"/>
            <a:ext cx="1364104" cy="631067"/>
          </a:xfrm>
          <a:prstGeom prst="wedgeEllipseCallout">
            <a:avLst>
              <a:gd name="adj1" fmla="val -35119"/>
              <a:gd name="adj2" fmla="val 761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799196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80 ideas de Fondos de papel | fondos de papel, fondos de colores, ideas de  fondos de pantalla">
            <a:extLst>
              <a:ext uri="{FF2B5EF4-FFF2-40B4-BE49-F238E27FC236}">
                <a16:creationId xmlns:a16="http://schemas.microsoft.com/office/drawing/2014/main" xmlns="" id="{3D7A8B82-16CF-9E9B-F846-61CC5519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08086" y="-2204644"/>
            <a:ext cx="5143500" cy="95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CF0D881-2B70-0F0B-DE14-4A2376B1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331" y="881607"/>
            <a:ext cx="3973659" cy="904804"/>
          </a:xfrm>
        </p:spPr>
        <p:txBody>
          <a:bodyPr/>
          <a:lstStyle/>
          <a:p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Mục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học</a:t>
            </a:r>
            <a:endParaRPr lang="en-US" sz="3600" dirty="0">
              <a:solidFill>
                <a:srgbClr val="00206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4FFAC53-1118-3C5E-AA19-B89DE07E32F4}"/>
              </a:ext>
            </a:extLst>
          </p:cNvPr>
          <p:cNvSpPr txBox="1">
            <a:spLocks/>
          </p:cNvSpPr>
          <p:nvPr/>
        </p:nvSpPr>
        <p:spPr>
          <a:xfrm>
            <a:off x="1666106" y="2005727"/>
            <a:ext cx="7170027" cy="56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Baloo 2"/>
              <a:buAutoNum type="arabicPeriod"/>
              <a:defRPr sz="11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lpha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roman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rabi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lpha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roman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rabi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Baloo 2"/>
              <a:buAutoNum type="alpha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Baloo 2"/>
              <a:buAutoNum type="romanLcPeriod"/>
              <a:defRPr sz="14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152400" indent="0">
              <a:buNone/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oogle Shape;2702;p55">
            <a:extLst>
              <a:ext uri="{FF2B5EF4-FFF2-40B4-BE49-F238E27FC236}">
                <a16:creationId xmlns:a16="http://schemas.microsoft.com/office/drawing/2014/main" xmlns="" id="{BEBA96F5-6832-BEDA-F066-CA4D9B41D0F5}"/>
              </a:ext>
            </a:extLst>
          </p:cNvPr>
          <p:cNvGrpSpPr/>
          <p:nvPr/>
        </p:nvGrpSpPr>
        <p:grpSpPr>
          <a:xfrm>
            <a:off x="1133242" y="1884726"/>
            <a:ext cx="617392" cy="649985"/>
            <a:chOff x="3989116" y="1995677"/>
            <a:chExt cx="361516" cy="380601"/>
          </a:xfrm>
        </p:grpSpPr>
        <p:sp>
          <p:nvSpPr>
            <p:cNvPr id="16" name="Google Shape;2703;p55">
              <a:extLst>
                <a:ext uri="{FF2B5EF4-FFF2-40B4-BE49-F238E27FC236}">
                  <a16:creationId xmlns:a16="http://schemas.microsoft.com/office/drawing/2014/main" xmlns="" id="{D8550B46-58A2-FFAF-8135-12B7F99F8A73}"/>
                </a:ext>
              </a:extLst>
            </p:cNvPr>
            <p:cNvSpPr/>
            <p:nvPr/>
          </p:nvSpPr>
          <p:spPr>
            <a:xfrm>
              <a:off x="4267006" y="2204475"/>
              <a:ext cx="83625" cy="171804"/>
            </a:xfrm>
            <a:custGeom>
              <a:avLst/>
              <a:gdLst/>
              <a:ahLst/>
              <a:cxnLst/>
              <a:rect l="l" t="t" r="r" b="b"/>
              <a:pathLst>
                <a:path w="2204" h="4528" extrusionOk="0">
                  <a:moveTo>
                    <a:pt x="1102" y="0"/>
                  </a:moveTo>
                  <a:cubicBezTo>
                    <a:pt x="1088" y="0"/>
                    <a:pt x="1074" y="6"/>
                    <a:pt x="1065" y="18"/>
                  </a:cubicBezTo>
                  <a:lnTo>
                    <a:pt x="24" y="1375"/>
                  </a:lnTo>
                  <a:cubicBezTo>
                    <a:pt x="1" y="1407"/>
                    <a:pt x="23" y="1451"/>
                    <a:pt x="61" y="1451"/>
                  </a:cubicBezTo>
                  <a:lnTo>
                    <a:pt x="535" y="1451"/>
                  </a:lnTo>
                  <a:lnTo>
                    <a:pt x="535" y="4392"/>
                  </a:lnTo>
                  <a:cubicBezTo>
                    <a:pt x="535" y="4466"/>
                    <a:pt x="594" y="4527"/>
                    <a:pt x="670" y="4527"/>
                  </a:cubicBezTo>
                  <a:lnTo>
                    <a:pt x="1535" y="4525"/>
                  </a:lnTo>
                  <a:cubicBezTo>
                    <a:pt x="1610" y="4525"/>
                    <a:pt x="1670" y="4464"/>
                    <a:pt x="1670" y="4390"/>
                  </a:cubicBezTo>
                  <a:lnTo>
                    <a:pt x="1670" y="1451"/>
                  </a:lnTo>
                  <a:lnTo>
                    <a:pt x="2143" y="1451"/>
                  </a:lnTo>
                  <a:cubicBezTo>
                    <a:pt x="2182" y="1451"/>
                    <a:pt x="2204" y="1407"/>
                    <a:pt x="2181" y="1375"/>
                  </a:cubicBezTo>
                  <a:lnTo>
                    <a:pt x="1139" y="18"/>
                  </a:lnTo>
                  <a:cubicBezTo>
                    <a:pt x="1129" y="6"/>
                    <a:pt x="1116" y="0"/>
                    <a:pt x="1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7" name="Google Shape;2704;p55">
              <a:extLst>
                <a:ext uri="{FF2B5EF4-FFF2-40B4-BE49-F238E27FC236}">
                  <a16:creationId xmlns:a16="http://schemas.microsoft.com/office/drawing/2014/main" xmlns="" id="{6CAC6F6B-6672-E9B0-E2CB-44054F7B11A9}"/>
                </a:ext>
              </a:extLst>
            </p:cNvPr>
            <p:cNvSpPr/>
            <p:nvPr/>
          </p:nvSpPr>
          <p:spPr>
            <a:xfrm>
              <a:off x="3989116" y="2147903"/>
              <a:ext cx="83625" cy="198591"/>
            </a:xfrm>
            <a:custGeom>
              <a:avLst/>
              <a:gdLst/>
              <a:ahLst/>
              <a:cxnLst/>
              <a:rect l="l" t="t" r="r" b="b"/>
              <a:pathLst>
                <a:path w="2204" h="5234" extrusionOk="0">
                  <a:moveTo>
                    <a:pt x="1102" y="1"/>
                  </a:moveTo>
                  <a:cubicBezTo>
                    <a:pt x="1088" y="1"/>
                    <a:pt x="1074" y="7"/>
                    <a:pt x="1064" y="19"/>
                  </a:cubicBezTo>
                  <a:lnTo>
                    <a:pt x="24" y="1378"/>
                  </a:lnTo>
                  <a:cubicBezTo>
                    <a:pt x="1" y="1409"/>
                    <a:pt x="22" y="1454"/>
                    <a:pt x="61" y="1454"/>
                  </a:cubicBezTo>
                  <a:lnTo>
                    <a:pt x="534" y="1454"/>
                  </a:lnTo>
                  <a:lnTo>
                    <a:pt x="534" y="5153"/>
                  </a:lnTo>
                  <a:cubicBezTo>
                    <a:pt x="534" y="5197"/>
                    <a:pt x="569" y="5233"/>
                    <a:pt x="614" y="5233"/>
                  </a:cubicBezTo>
                  <a:lnTo>
                    <a:pt x="1590" y="5233"/>
                  </a:lnTo>
                  <a:cubicBezTo>
                    <a:pt x="1634" y="5233"/>
                    <a:pt x="1670" y="5197"/>
                    <a:pt x="1670" y="5153"/>
                  </a:cubicBezTo>
                  <a:lnTo>
                    <a:pt x="1670" y="4533"/>
                  </a:lnTo>
                  <a:lnTo>
                    <a:pt x="1670" y="1454"/>
                  </a:lnTo>
                  <a:lnTo>
                    <a:pt x="2143" y="1454"/>
                  </a:lnTo>
                  <a:cubicBezTo>
                    <a:pt x="2182" y="1454"/>
                    <a:pt x="2204" y="1409"/>
                    <a:pt x="2181" y="1378"/>
                  </a:cubicBezTo>
                  <a:lnTo>
                    <a:pt x="1139" y="19"/>
                  </a:lnTo>
                  <a:cubicBezTo>
                    <a:pt x="1130" y="7"/>
                    <a:pt x="1116" y="1"/>
                    <a:pt x="1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8" name="Google Shape;2705;p55">
              <a:extLst>
                <a:ext uri="{FF2B5EF4-FFF2-40B4-BE49-F238E27FC236}">
                  <a16:creationId xmlns:a16="http://schemas.microsoft.com/office/drawing/2014/main" xmlns="" id="{1B56A5C6-0EE0-2841-51DA-B33B7FA2D09B}"/>
                </a:ext>
              </a:extLst>
            </p:cNvPr>
            <p:cNvSpPr/>
            <p:nvPr/>
          </p:nvSpPr>
          <p:spPr>
            <a:xfrm>
              <a:off x="4205312" y="1995677"/>
              <a:ext cx="83663" cy="171728"/>
            </a:xfrm>
            <a:custGeom>
              <a:avLst/>
              <a:gdLst/>
              <a:ahLst/>
              <a:cxnLst/>
              <a:rect l="l" t="t" r="r" b="b"/>
              <a:pathLst>
                <a:path w="2205" h="4526" extrusionOk="0">
                  <a:moveTo>
                    <a:pt x="1103" y="1"/>
                  </a:moveTo>
                  <a:cubicBezTo>
                    <a:pt x="1089" y="1"/>
                    <a:pt x="1075" y="7"/>
                    <a:pt x="1065" y="19"/>
                  </a:cubicBezTo>
                  <a:lnTo>
                    <a:pt x="25" y="1376"/>
                  </a:lnTo>
                  <a:cubicBezTo>
                    <a:pt x="1" y="1406"/>
                    <a:pt x="23" y="1450"/>
                    <a:pt x="62" y="1450"/>
                  </a:cubicBezTo>
                  <a:lnTo>
                    <a:pt x="535" y="1450"/>
                  </a:lnTo>
                  <a:lnTo>
                    <a:pt x="535" y="2650"/>
                  </a:lnTo>
                  <a:lnTo>
                    <a:pt x="535" y="4526"/>
                  </a:lnTo>
                  <a:lnTo>
                    <a:pt x="1494" y="4526"/>
                  </a:lnTo>
                  <a:cubicBezTo>
                    <a:pt x="1592" y="4526"/>
                    <a:pt x="1671" y="4447"/>
                    <a:pt x="1671" y="4349"/>
                  </a:cubicBezTo>
                  <a:lnTo>
                    <a:pt x="1671" y="1451"/>
                  </a:lnTo>
                  <a:lnTo>
                    <a:pt x="2144" y="1451"/>
                  </a:lnTo>
                  <a:cubicBezTo>
                    <a:pt x="2183" y="1451"/>
                    <a:pt x="2205" y="1406"/>
                    <a:pt x="2181" y="1376"/>
                  </a:cubicBezTo>
                  <a:lnTo>
                    <a:pt x="1140" y="19"/>
                  </a:lnTo>
                  <a:cubicBezTo>
                    <a:pt x="1131" y="7"/>
                    <a:pt x="1117" y="1"/>
                    <a:pt x="1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9" name="Google Shape;2706;p55">
              <a:extLst>
                <a:ext uri="{FF2B5EF4-FFF2-40B4-BE49-F238E27FC236}">
                  <a16:creationId xmlns:a16="http://schemas.microsoft.com/office/drawing/2014/main" xmlns="" id="{3BAB7E8F-DF14-A840-C63F-57CF803B67EF}"/>
                </a:ext>
              </a:extLst>
            </p:cNvPr>
            <p:cNvSpPr/>
            <p:nvPr/>
          </p:nvSpPr>
          <p:spPr>
            <a:xfrm>
              <a:off x="4082909" y="2211229"/>
              <a:ext cx="170172" cy="164974"/>
            </a:xfrm>
            <a:custGeom>
              <a:avLst/>
              <a:gdLst/>
              <a:ahLst/>
              <a:cxnLst/>
              <a:rect l="l" t="t" r="r" b="b"/>
              <a:pathLst>
                <a:path w="4485" h="4348" extrusionOk="0">
                  <a:moveTo>
                    <a:pt x="1195" y="0"/>
                  </a:moveTo>
                  <a:lnTo>
                    <a:pt x="1195" y="643"/>
                  </a:lnTo>
                  <a:lnTo>
                    <a:pt x="74" y="1582"/>
                  </a:lnTo>
                  <a:cubicBezTo>
                    <a:pt x="27" y="1621"/>
                    <a:pt x="1" y="1679"/>
                    <a:pt x="1" y="1738"/>
                  </a:cubicBezTo>
                  <a:lnTo>
                    <a:pt x="1" y="4176"/>
                  </a:lnTo>
                  <a:cubicBezTo>
                    <a:pt x="1" y="4271"/>
                    <a:pt x="78" y="4347"/>
                    <a:pt x="172" y="4347"/>
                  </a:cubicBezTo>
                  <a:lnTo>
                    <a:pt x="4314" y="4347"/>
                  </a:lnTo>
                  <a:cubicBezTo>
                    <a:pt x="4409" y="4347"/>
                    <a:pt x="4485" y="4271"/>
                    <a:pt x="4485" y="4176"/>
                  </a:cubicBezTo>
                  <a:lnTo>
                    <a:pt x="4485" y="1738"/>
                  </a:lnTo>
                  <a:cubicBezTo>
                    <a:pt x="4485" y="1679"/>
                    <a:pt x="4458" y="1621"/>
                    <a:pt x="4412" y="1582"/>
                  </a:cubicBezTo>
                  <a:lnTo>
                    <a:pt x="3291" y="643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0" name="Google Shape;2707;p55">
              <a:extLst>
                <a:ext uri="{FF2B5EF4-FFF2-40B4-BE49-F238E27FC236}">
                  <a16:creationId xmlns:a16="http://schemas.microsoft.com/office/drawing/2014/main" xmlns="" id="{0F34371E-346A-BFCB-EE9B-6A38DA8439FD}"/>
                </a:ext>
              </a:extLst>
            </p:cNvPr>
            <p:cNvSpPr/>
            <p:nvPr/>
          </p:nvSpPr>
          <p:spPr>
            <a:xfrm>
              <a:off x="4082909" y="2211229"/>
              <a:ext cx="126045" cy="164974"/>
            </a:xfrm>
            <a:custGeom>
              <a:avLst/>
              <a:gdLst/>
              <a:ahLst/>
              <a:cxnLst/>
              <a:rect l="l" t="t" r="r" b="b"/>
              <a:pathLst>
                <a:path w="3322" h="4348" extrusionOk="0">
                  <a:moveTo>
                    <a:pt x="1196" y="0"/>
                  </a:moveTo>
                  <a:lnTo>
                    <a:pt x="1196" y="643"/>
                  </a:lnTo>
                  <a:lnTo>
                    <a:pt x="74" y="1582"/>
                  </a:lnTo>
                  <a:cubicBezTo>
                    <a:pt x="28" y="1621"/>
                    <a:pt x="1" y="1679"/>
                    <a:pt x="1" y="1738"/>
                  </a:cubicBezTo>
                  <a:lnTo>
                    <a:pt x="1" y="4176"/>
                  </a:lnTo>
                  <a:cubicBezTo>
                    <a:pt x="1" y="4271"/>
                    <a:pt x="78" y="4347"/>
                    <a:pt x="172" y="4347"/>
                  </a:cubicBezTo>
                  <a:lnTo>
                    <a:pt x="938" y="4347"/>
                  </a:lnTo>
                  <a:cubicBezTo>
                    <a:pt x="927" y="4325"/>
                    <a:pt x="922" y="4300"/>
                    <a:pt x="922" y="4274"/>
                  </a:cubicBezTo>
                  <a:lnTo>
                    <a:pt x="922" y="1837"/>
                  </a:lnTo>
                  <a:cubicBezTo>
                    <a:pt x="922" y="1776"/>
                    <a:pt x="948" y="1719"/>
                    <a:pt x="995" y="1680"/>
                  </a:cubicBezTo>
                  <a:lnTo>
                    <a:pt x="1672" y="1116"/>
                  </a:lnTo>
                  <a:cubicBezTo>
                    <a:pt x="1800" y="1010"/>
                    <a:pt x="1962" y="953"/>
                    <a:pt x="2128" y="953"/>
                  </a:cubicBezTo>
                  <a:cubicBezTo>
                    <a:pt x="2136" y="953"/>
                    <a:pt x="2145" y="953"/>
                    <a:pt x="2153" y="953"/>
                  </a:cubicBezTo>
                  <a:cubicBezTo>
                    <a:pt x="2182" y="954"/>
                    <a:pt x="2210" y="955"/>
                    <a:pt x="2239" y="955"/>
                  </a:cubicBezTo>
                  <a:cubicBezTo>
                    <a:pt x="2632" y="955"/>
                    <a:pt x="3002" y="850"/>
                    <a:pt x="3321" y="667"/>
                  </a:cubicBezTo>
                  <a:lnTo>
                    <a:pt x="3291" y="643"/>
                  </a:lnTo>
                  <a:lnTo>
                    <a:pt x="3291" y="98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1" name="Google Shape;2708;p55">
              <a:extLst>
                <a:ext uri="{FF2B5EF4-FFF2-40B4-BE49-F238E27FC236}">
                  <a16:creationId xmlns:a16="http://schemas.microsoft.com/office/drawing/2014/main" xmlns="" id="{88622114-8A06-9AFA-32ED-C5D90E54D81E}"/>
                </a:ext>
              </a:extLst>
            </p:cNvPr>
            <p:cNvSpPr/>
            <p:nvPr/>
          </p:nvSpPr>
          <p:spPr>
            <a:xfrm>
              <a:off x="4100363" y="2097932"/>
              <a:ext cx="134316" cy="134316"/>
            </a:xfrm>
            <a:custGeom>
              <a:avLst/>
              <a:gdLst/>
              <a:ahLst/>
              <a:cxnLst/>
              <a:rect l="l" t="t" r="r" b="b"/>
              <a:pathLst>
                <a:path w="3540" h="3540" extrusionOk="0">
                  <a:moveTo>
                    <a:pt x="1770" y="1"/>
                  </a:moveTo>
                  <a:cubicBezTo>
                    <a:pt x="793" y="1"/>
                    <a:pt x="0" y="792"/>
                    <a:pt x="0" y="1770"/>
                  </a:cubicBezTo>
                  <a:cubicBezTo>
                    <a:pt x="0" y="2747"/>
                    <a:pt x="793" y="3540"/>
                    <a:pt x="1770" y="3540"/>
                  </a:cubicBezTo>
                  <a:cubicBezTo>
                    <a:pt x="2747" y="3540"/>
                    <a:pt x="3539" y="2747"/>
                    <a:pt x="3539" y="1770"/>
                  </a:cubicBezTo>
                  <a:cubicBezTo>
                    <a:pt x="3539" y="792"/>
                    <a:pt x="2747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2" name="Google Shape;2709;p55">
              <a:extLst>
                <a:ext uri="{FF2B5EF4-FFF2-40B4-BE49-F238E27FC236}">
                  <a16:creationId xmlns:a16="http://schemas.microsoft.com/office/drawing/2014/main" xmlns="" id="{DEE05481-C1EC-B0B9-2DBC-78D5E1D28456}"/>
                </a:ext>
              </a:extLst>
            </p:cNvPr>
            <p:cNvSpPr/>
            <p:nvPr/>
          </p:nvSpPr>
          <p:spPr>
            <a:xfrm>
              <a:off x="4100363" y="2097932"/>
              <a:ext cx="81387" cy="134316"/>
            </a:xfrm>
            <a:custGeom>
              <a:avLst/>
              <a:gdLst/>
              <a:ahLst/>
              <a:cxnLst/>
              <a:rect l="l" t="t" r="r" b="b"/>
              <a:pathLst>
                <a:path w="2145" h="3540" extrusionOk="0">
                  <a:moveTo>
                    <a:pt x="1769" y="1"/>
                  </a:moveTo>
                  <a:cubicBezTo>
                    <a:pt x="793" y="1"/>
                    <a:pt x="0" y="792"/>
                    <a:pt x="0" y="1770"/>
                  </a:cubicBezTo>
                  <a:cubicBezTo>
                    <a:pt x="0" y="2747"/>
                    <a:pt x="793" y="3540"/>
                    <a:pt x="1769" y="3540"/>
                  </a:cubicBezTo>
                  <a:cubicBezTo>
                    <a:pt x="1898" y="3540"/>
                    <a:pt x="2024" y="3526"/>
                    <a:pt x="2144" y="3500"/>
                  </a:cubicBezTo>
                  <a:cubicBezTo>
                    <a:pt x="1348" y="3328"/>
                    <a:pt x="750" y="2619"/>
                    <a:pt x="750" y="1770"/>
                  </a:cubicBezTo>
                  <a:cubicBezTo>
                    <a:pt x="750" y="922"/>
                    <a:pt x="1348" y="212"/>
                    <a:pt x="2144" y="41"/>
                  </a:cubicBezTo>
                  <a:cubicBezTo>
                    <a:pt x="2024" y="15"/>
                    <a:pt x="1898" y="1"/>
                    <a:pt x="1769" y="1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3" name="Google Shape;2710;p55">
              <a:extLst>
                <a:ext uri="{FF2B5EF4-FFF2-40B4-BE49-F238E27FC236}">
                  <a16:creationId xmlns:a16="http://schemas.microsoft.com/office/drawing/2014/main" xmlns="" id="{AEA8C7C0-FC69-F09D-4195-3EA8748691D2}"/>
                </a:ext>
              </a:extLst>
            </p:cNvPr>
            <p:cNvSpPr/>
            <p:nvPr/>
          </p:nvSpPr>
          <p:spPr>
            <a:xfrm>
              <a:off x="4118272" y="2169757"/>
              <a:ext cx="98499" cy="45265"/>
            </a:xfrm>
            <a:custGeom>
              <a:avLst/>
              <a:gdLst/>
              <a:ahLst/>
              <a:cxnLst/>
              <a:rect l="l" t="t" r="r" b="b"/>
              <a:pathLst>
                <a:path w="2596" h="1193" extrusionOk="0">
                  <a:moveTo>
                    <a:pt x="166" y="0"/>
                  </a:moveTo>
                  <a:cubicBezTo>
                    <a:pt x="154" y="0"/>
                    <a:pt x="142" y="1"/>
                    <a:pt x="130" y="4"/>
                  </a:cubicBezTo>
                  <a:cubicBezTo>
                    <a:pt x="50" y="24"/>
                    <a:pt x="0" y="106"/>
                    <a:pt x="19" y="187"/>
                  </a:cubicBezTo>
                  <a:cubicBezTo>
                    <a:pt x="163" y="779"/>
                    <a:pt x="689" y="1193"/>
                    <a:pt x="1298" y="1193"/>
                  </a:cubicBezTo>
                  <a:cubicBezTo>
                    <a:pt x="1907" y="1193"/>
                    <a:pt x="2432" y="779"/>
                    <a:pt x="2576" y="187"/>
                  </a:cubicBezTo>
                  <a:cubicBezTo>
                    <a:pt x="2595" y="106"/>
                    <a:pt x="2546" y="24"/>
                    <a:pt x="2465" y="4"/>
                  </a:cubicBezTo>
                  <a:cubicBezTo>
                    <a:pt x="2453" y="1"/>
                    <a:pt x="2441" y="0"/>
                    <a:pt x="2430" y="0"/>
                  </a:cubicBezTo>
                  <a:cubicBezTo>
                    <a:pt x="2361" y="0"/>
                    <a:pt x="2299" y="46"/>
                    <a:pt x="2282" y="116"/>
                  </a:cubicBezTo>
                  <a:cubicBezTo>
                    <a:pt x="2172" y="572"/>
                    <a:pt x="1767" y="890"/>
                    <a:pt x="1297" y="890"/>
                  </a:cubicBezTo>
                  <a:cubicBezTo>
                    <a:pt x="828" y="890"/>
                    <a:pt x="424" y="572"/>
                    <a:pt x="313" y="116"/>
                  </a:cubicBezTo>
                  <a:cubicBezTo>
                    <a:pt x="296" y="46"/>
                    <a:pt x="235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4" name="Google Shape;2711;p55">
              <a:extLst>
                <a:ext uri="{FF2B5EF4-FFF2-40B4-BE49-F238E27FC236}">
                  <a16:creationId xmlns:a16="http://schemas.microsoft.com/office/drawing/2014/main" xmlns="" id="{3F644D74-E267-65E5-3197-65A8593107E9}"/>
                </a:ext>
              </a:extLst>
            </p:cNvPr>
            <p:cNvSpPr/>
            <p:nvPr/>
          </p:nvSpPr>
          <p:spPr>
            <a:xfrm>
              <a:off x="4140165" y="2131853"/>
              <a:ext cx="11155" cy="17112"/>
            </a:xfrm>
            <a:custGeom>
              <a:avLst/>
              <a:gdLst/>
              <a:ahLst/>
              <a:cxnLst/>
              <a:rect l="l" t="t" r="r" b="b"/>
              <a:pathLst>
                <a:path w="294" h="451" extrusionOk="0">
                  <a:moveTo>
                    <a:pt x="147" y="0"/>
                  </a:moveTo>
                  <a:cubicBezTo>
                    <a:pt x="146" y="0"/>
                    <a:pt x="144" y="0"/>
                    <a:pt x="143" y="0"/>
                  </a:cubicBezTo>
                  <a:cubicBezTo>
                    <a:pt x="62" y="2"/>
                    <a:pt x="0" y="73"/>
                    <a:pt x="0" y="154"/>
                  </a:cubicBezTo>
                  <a:lnTo>
                    <a:pt x="0" y="297"/>
                  </a:lnTo>
                  <a:cubicBezTo>
                    <a:pt x="0" y="378"/>
                    <a:pt x="62" y="448"/>
                    <a:pt x="143" y="450"/>
                  </a:cubicBezTo>
                  <a:cubicBezTo>
                    <a:pt x="144" y="450"/>
                    <a:pt x="146" y="450"/>
                    <a:pt x="147" y="450"/>
                  </a:cubicBezTo>
                  <a:cubicBezTo>
                    <a:pt x="228" y="450"/>
                    <a:pt x="293" y="385"/>
                    <a:pt x="293" y="304"/>
                  </a:cubicBezTo>
                  <a:lnTo>
                    <a:pt x="293" y="148"/>
                  </a:lnTo>
                  <a:cubicBezTo>
                    <a:pt x="293" y="66"/>
                    <a:pt x="228" y="0"/>
                    <a:pt x="1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5" name="Google Shape;2712;p55">
              <a:extLst>
                <a:ext uri="{FF2B5EF4-FFF2-40B4-BE49-F238E27FC236}">
                  <a16:creationId xmlns:a16="http://schemas.microsoft.com/office/drawing/2014/main" xmlns="" id="{EC1D84DD-1F1D-B139-1D23-41C46DF17802}"/>
                </a:ext>
              </a:extLst>
            </p:cNvPr>
            <p:cNvSpPr/>
            <p:nvPr/>
          </p:nvSpPr>
          <p:spPr>
            <a:xfrm>
              <a:off x="4184709" y="2131853"/>
              <a:ext cx="11193" cy="17112"/>
            </a:xfrm>
            <a:custGeom>
              <a:avLst/>
              <a:gdLst/>
              <a:ahLst/>
              <a:cxnLst/>
              <a:rect l="l" t="t" r="r" b="b"/>
              <a:pathLst>
                <a:path w="295" h="451" extrusionOk="0">
                  <a:moveTo>
                    <a:pt x="148" y="0"/>
                  </a:moveTo>
                  <a:cubicBezTo>
                    <a:pt x="147" y="0"/>
                    <a:pt x="145" y="0"/>
                    <a:pt x="144" y="0"/>
                  </a:cubicBezTo>
                  <a:cubicBezTo>
                    <a:pt x="63" y="2"/>
                    <a:pt x="0" y="73"/>
                    <a:pt x="0" y="154"/>
                  </a:cubicBezTo>
                  <a:lnTo>
                    <a:pt x="0" y="297"/>
                  </a:lnTo>
                  <a:cubicBezTo>
                    <a:pt x="0" y="378"/>
                    <a:pt x="63" y="448"/>
                    <a:pt x="144" y="450"/>
                  </a:cubicBezTo>
                  <a:cubicBezTo>
                    <a:pt x="146" y="450"/>
                    <a:pt x="147" y="450"/>
                    <a:pt x="148" y="450"/>
                  </a:cubicBezTo>
                  <a:cubicBezTo>
                    <a:pt x="228" y="450"/>
                    <a:pt x="295" y="385"/>
                    <a:pt x="295" y="304"/>
                  </a:cubicBezTo>
                  <a:lnTo>
                    <a:pt x="295" y="148"/>
                  </a:lnTo>
                  <a:cubicBezTo>
                    <a:pt x="295" y="66"/>
                    <a:pt x="228" y="0"/>
                    <a:pt x="1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6" name="Google Shape;2713;p55">
              <a:extLst>
                <a:ext uri="{FF2B5EF4-FFF2-40B4-BE49-F238E27FC236}">
                  <a16:creationId xmlns:a16="http://schemas.microsoft.com/office/drawing/2014/main" xmlns="" id="{AADDD615-4410-12A0-1A3C-83A97001284F}"/>
                </a:ext>
              </a:extLst>
            </p:cNvPr>
            <p:cNvSpPr/>
            <p:nvPr/>
          </p:nvSpPr>
          <p:spPr>
            <a:xfrm>
              <a:off x="4111935" y="2278463"/>
              <a:ext cx="11155" cy="97740"/>
            </a:xfrm>
            <a:custGeom>
              <a:avLst/>
              <a:gdLst/>
              <a:ahLst/>
              <a:cxnLst/>
              <a:rect l="l" t="t" r="r" b="b"/>
              <a:pathLst>
                <a:path w="294" h="2576" extrusionOk="0">
                  <a:moveTo>
                    <a:pt x="147" y="0"/>
                  </a:moveTo>
                  <a:cubicBezTo>
                    <a:pt x="65" y="0"/>
                    <a:pt x="0" y="68"/>
                    <a:pt x="0" y="151"/>
                  </a:cubicBezTo>
                  <a:lnTo>
                    <a:pt x="0" y="2575"/>
                  </a:lnTo>
                  <a:lnTo>
                    <a:pt x="293" y="2575"/>
                  </a:lnTo>
                  <a:lnTo>
                    <a:pt x="293" y="155"/>
                  </a:lnTo>
                  <a:cubicBezTo>
                    <a:pt x="293" y="79"/>
                    <a:pt x="240" y="11"/>
                    <a:pt x="164" y="1"/>
                  </a:cubicBezTo>
                  <a:cubicBezTo>
                    <a:pt x="158" y="0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7" name="Google Shape;2714;p55">
              <a:extLst>
                <a:ext uri="{FF2B5EF4-FFF2-40B4-BE49-F238E27FC236}">
                  <a16:creationId xmlns:a16="http://schemas.microsoft.com/office/drawing/2014/main" xmlns="" id="{68BF3874-6C8D-F8B1-ABE0-2244F9B9DE03}"/>
                </a:ext>
              </a:extLst>
            </p:cNvPr>
            <p:cNvSpPr/>
            <p:nvPr/>
          </p:nvSpPr>
          <p:spPr>
            <a:xfrm>
              <a:off x="4212217" y="2278463"/>
              <a:ext cx="11155" cy="97740"/>
            </a:xfrm>
            <a:custGeom>
              <a:avLst/>
              <a:gdLst/>
              <a:ahLst/>
              <a:cxnLst/>
              <a:rect l="l" t="t" r="r" b="b"/>
              <a:pathLst>
                <a:path w="294" h="2576" extrusionOk="0">
                  <a:moveTo>
                    <a:pt x="147" y="0"/>
                  </a:moveTo>
                  <a:cubicBezTo>
                    <a:pt x="141" y="0"/>
                    <a:pt x="136" y="0"/>
                    <a:pt x="130" y="1"/>
                  </a:cubicBezTo>
                  <a:cubicBezTo>
                    <a:pt x="54" y="11"/>
                    <a:pt x="0" y="79"/>
                    <a:pt x="0" y="155"/>
                  </a:cubicBezTo>
                  <a:lnTo>
                    <a:pt x="0" y="2575"/>
                  </a:lnTo>
                  <a:lnTo>
                    <a:pt x="294" y="2575"/>
                  </a:lnTo>
                  <a:lnTo>
                    <a:pt x="294" y="151"/>
                  </a:lnTo>
                  <a:cubicBezTo>
                    <a:pt x="294" y="68"/>
                    <a:pt x="228" y="0"/>
                    <a:pt x="147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Google Shape;2702;p55">
            <a:extLst>
              <a:ext uri="{FF2B5EF4-FFF2-40B4-BE49-F238E27FC236}">
                <a16:creationId xmlns:a16="http://schemas.microsoft.com/office/drawing/2014/main" xmlns="" id="{A48652BB-0D82-D352-32A3-AA8BCD02F462}"/>
              </a:ext>
            </a:extLst>
          </p:cNvPr>
          <p:cNvGrpSpPr/>
          <p:nvPr/>
        </p:nvGrpSpPr>
        <p:grpSpPr>
          <a:xfrm>
            <a:off x="1204649" y="3127240"/>
            <a:ext cx="617392" cy="649985"/>
            <a:chOff x="3989116" y="1995677"/>
            <a:chExt cx="361516" cy="380601"/>
          </a:xfrm>
        </p:grpSpPr>
        <p:sp>
          <p:nvSpPr>
            <p:cNvPr id="29" name="Google Shape;2703;p55">
              <a:extLst>
                <a:ext uri="{FF2B5EF4-FFF2-40B4-BE49-F238E27FC236}">
                  <a16:creationId xmlns:a16="http://schemas.microsoft.com/office/drawing/2014/main" xmlns="" id="{303E7E40-D02F-1B2F-09B0-C698E8BAF310}"/>
                </a:ext>
              </a:extLst>
            </p:cNvPr>
            <p:cNvSpPr/>
            <p:nvPr/>
          </p:nvSpPr>
          <p:spPr>
            <a:xfrm>
              <a:off x="4267006" y="2204475"/>
              <a:ext cx="83625" cy="171804"/>
            </a:xfrm>
            <a:custGeom>
              <a:avLst/>
              <a:gdLst/>
              <a:ahLst/>
              <a:cxnLst/>
              <a:rect l="l" t="t" r="r" b="b"/>
              <a:pathLst>
                <a:path w="2204" h="4528" extrusionOk="0">
                  <a:moveTo>
                    <a:pt x="1102" y="0"/>
                  </a:moveTo>
                  <a:cubicBezTo>
                    <a:pt x="1088" y="0"/>
                    <a:pt x="1074" y="6"/>
                    <a:pt x="1065" y="18"/>
                  </a:cubicBezTo>
                  <a:lnTo>
                    <a:pt x="24" y="1375"/>
                  </a:lnTo>
                  <a:cubicBezTo>
                    <a:pt x="1" y="1407"/>
                    <a:pt x="23" y="1451"/>
                    <a:pt x="61" y="1451"/>
                  </a:cubicBezTo>
                  <a:lnTo>
                    <a:pt x="535" y="1451"/>
                  </a:lnTo>
                  <a:lnTo>
                    <a:pt x="535" y="4392"/>
                  </a:lnTo>
                  <a:cubicBezTo>
                    <a:pt x="535" y="4466"/>
                    <a:pt x="594" y="4527"/>
                    <a:pt x="670" y="4527"/>
                  </a:cubicBezTo>
                  <a:lnTo>
                    <a:pt x="1535" y="4525"/>
                  </a:lnTo>
                  <a:cubicBezTo>
                    <a:pt x="1610" y="4525"/>
                    <a:pt x="1670" y="4464"/>
                    <a:pt x="1670" y="4390"/>
                  </a:cubicBezTo>
                  <a:lnTo>
                    <a:pt x="1670" y="1451"/>
                  </a:lnTo>
                  <a:lnTo>
                    <a:pt x="2143" y="1451"/>
                  </a:lnTo>
                  <a:cubicBezTo>
                    <a:pt x="2182" y="1451"/>
                    <a:pt x="2204" y="1407"/>
                    <a:pt x="2181" y="1375"/>
                  </a:cubicBezTo>
                  <a:lnTo>
                    <a:pt x="1139" y="18"/>
                  </a:lnTo>
                  <a:cubicBezTo>
                    <a:pt x="1129" y="6"/>
                    <a:pt x="1116" y="0"/>
                    <a:pt x="1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0" name="Google Shape;2704;p55">
              <a:extLst>
                <a:ext uri="{FF2B5EF4-FFF2-40B4-BE49-F238E27FC236}">
                  <a16:creationId xmlns:a16="http://schemas.microsoft.com/office/drawing/2014/main" xmlns="" id="{DF3F483F-53A4-1461-3789-520B9E75E339}"/>
                </a:ext>
              </a:extLst>
            </p:cNvPr>
            <p:cNvSpPr/>
            <p:nvPr/>
          </p:nvSpPr>
          <p:spPr>
            <a:xfrm>
              <a:off x="3989116" y="2147903"/>
              <a:ext cx="83625" cy="198591"/>
            </a:xfrm>
            <a:custGeom>
              <a:avLst/>
              <a:gdLst/>
              <a:ahLst/>
              <a:cxnLst/>
              <a:rect l="l" t="t" r="r" b="b"/>
              <a:pathLst>
                <a:path w="2204" h="5234" extrusionOk="0">
                  <a:moveTo>
                    <a:pt x="1102" y="1"/>
                  </a:moveTo>
                  <a:cubicBezTo>
                    <a:pt x="1088" y="1"/>
                    <a:pt x="1074" y="7"/>
                    <a:pt x="1064" y="19"/>
                  </a:cubicBezTo>
                  <a:lnTo>
                    <a:pt x="24" y="1378"/>
                  </a:lnTo>
                  <a:cubicBezTo>
                    <a:pt x="1" y="1409"/>
                    <a:pt x="22" y="1454"/>
                    <a:pt x="61" y="1454"/>
                  </a:cubicBezTo>
                  <a:lnTo>
                    <a:pt x="534" y="1454"/>
                  </a:lnTo>
                  <a:lnTo>
                    <a:pt x="534" y="5153"/>
                  </a:lnTo>
                  <a:cubicBezTo>
                    <a:pt x="534" y="5197"/>
                    <a:pt x="569" y="5233"/>
                    <a:pt x="614" y="5233"/>
                  </a:cubicBezTo>
                  <a:lnTo>
                    <a:pt x="1590" y="5233"/>
                  </a:lnTo>
                  <a:cubicBezTo>
                    <a:pt x="1634" y="5233"/>
                    <a:pt x="1670" y="5197"/>
                    <a:pt x="1670" y="5153"/>
                  </a:cubicBezTo>
                  <a:lnTo>
                    <a:pt x="1670" y="4533"/>
                  </a:lnTo>
                  <a:lnTo>
                    <a:pt x="1670" y="1454"/>
                  </a:lnTo>
                  <a:lnTo>
                    <a:pt x="2143" y="1454"/>
                  </a:lnTo>
                  <a:cubicBezTo>
                    <a:pt x="2182" y="1454"/>
                    <a:pt x="2204" y="1409"/>
                    <a:pt x="2181" y="1378"/>
                  </a:cubicBezTo>
                  <a:lnTo>
                    <a:pt x="1139" y="19"/>
                  </a:lnTo>
                  <a:cubicBezTo>
                    <a:pt x="1130" y="7"/>
                    <a:pt x="1116" y="1"/>
                    <a:pt x="1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1" name="Google Shape;2705;p55">
              <a:extLst>
                <a:ext uri="{FF2B5EF4-FFF2-40B4-BE49-F238E27FC236}">
                  <a16:creationId xmlns:a16="http://schemas.microsoft.com/office/drawing/2014/main" xmlns="" id="{233F2E11-EF46-FAD2-ACF4-5A227055B76A}"/>
                </a:ext>
              </a:extLst>
            </p:cNvPr>
            <p:cNvSpPr/>
            <p:nvPr/>
          </p:nvSpPr>
          <p:spPr>
            <a:xfrm>
              <a:off x="4205312" y="1995677"/>
              <a:ext cx="83663" cy="171728"/>
            </a:xfrm>
            <a:custGeom>
              <a:avLst/>
              <a:gdLst/>
              <a:ahLst/>
              <a:cxnLst/>
              <a:rect l="l" t="t" r="r" b="b"/>
              <a:pathLst>
                <a:path w="2205" h="4526" extrusionOk="0">
                  <a:moveTo>
                    <a:pt x="1103" y="1"/>
                  </a:moveTo>
                  <a:cubicBezTo>
                    <a:pt x="1089" y="1"/>
                    <a:pt x="1075" y="7"/>
                    <a:pt x="1065" y="19"/>
                  </a:cubicBezTo>
                  <a:lnTo>
                    <a:pt x="25" y="1376"/>
                  </a:lnTo>
                  <a:cubicBezTo>
                    <a:pt x="1" y="1406"/>
                    <a:pt x="23" y="1450"/>
                    <a:pt x="62" y="1450"/>
                  </a:cubicBezTo>
                  <a:lnTo>
                    <a:pt x="535" y="1450"/>
                  </a:lnTo>
                  <a:lnTo>
                    <a:pt x="535" y="2650"/>
                  </a:lnTo>
                  <a:lnTo>
                    <a:pt x="535" y="4526"/>
                  </a:lnTo>
                  <a:lnTo>
                    <a:pt x="1494" y="4526"/>
                  </a:lnTo>
                  <a:cubicBezTo>
                    <a:pt x="1592" y="4526"/>
                    <a:pt x="1671" y="4447"/>
                    <a:pt x="1671" y="4349"/>
                  </a:cubicBezTo>
                  <a:lnTo>
                    <a:pt x="1671" y="1451"/>
                  </a:lnTo>
                  <a:lnTo>
                    <a:pt x="2144" y="1451"/>
                  </a:lnTo>
                  <a:cubicBezTo>
                    <a:pt x="2183" y="1451"/>
                    <a:pt x="2205" y="1406"/>
                    <a:pt x="2181" y="1376"/>
                  </a:cubicBezTo>
                  <a:lnTo>
                    <a:pt x="1140" y="19"/>
                  </a:lnTo>
                  <a:cubicBezTo>
                    <a:pt x="1131" y="7"/>
                    <a:pt x="1117" y="1"/>
                    <a:pt x="1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2" name="Google Shape;2706;p55">
              <a:extLst>
                <a:ext uri="{FF2B5EF4-FFF2-40B4-BE49-F238E27FC236}">
                  <a16:creationId xmlns:a16="http://schemas.microsoft.com/office/drawing/2014/main" xmlns="" id="{415C2B91-F741-8E23-029A-615CEA7A539F}"/>
                </a:ext>
              </a:extLst>
            </p:cNvPr>
            <p:cNvSpPr/>
            <p:nvPr/>
          </p:nvSpPr>
          <p:spPr>
            <a:xfrm>
              <a:off x="4082909" y="2211229"/>
              <a:ext cx="170172" cy="164974"/>
            </a:xfrm>
            <a:custGeom>
              <a:avLst/>
              <a:gdLst/>
              <a:ahLst/>
              <a:cxnLst/>
              <a:rect l="l" t="t" r="r" b="b"/>
              <a:pathLst>
                <a:path w="4485" h="4348" extrusionOk="0">
                  <a:moveTo>
                    <a:pt x="1195" y="0"/>
                  </a:moveTo>
                  <a:lnTo>
                    <a:pt x="1195" y="643"/>
                  </a:lnTo>
                  <a:lnTo>
                    <a:pt x="74" y="1582"/>
                  </a:lnTo>
                  <a:cubicBezTo>
                    <a:pt x="27" y="1621"/>
                    <a:pt x="1" y="1679"/>
                    <a:pt x="1" y="1738"/>
                  </a:cubicBezTo>
                  <a:lnTo>
                    <a:pt x="1" y="4176"/>
                  </a:lnTo>
                  <a:cubicBezTo>
                    <a:pt x="1" y="4271"/>
                    <a:pt x="78" y="4347"/>
                    <a:pt x="172" y="4347"/>
                  </a:cubicBezTo>
                  <a:lnTo>
                    <a:pt x="4314" y="4347"/>
                  </a:lnTo>
                  <a:cubicBezTo>
                    <a:pt x="4409" y="4347"/>
                    <a:pt x="4485" y="4271"/>
                    <a:pt x="4485" y="4176"/>
                  </a:cubicBezTo>
                  <a:lnTo>
                    <a:pt x="4485" y="1738"/>
                  </a:lnTo>
                  <a:cubicBezTo>
                    <a:pt x="4485" y="1679"/>
                    <a:pt x="4458" y="1621"/>
                    <a:pt x="4412" y="1582"/>
                  </a:cubicBezTo>
                  <a:lnTo>
                    <a:pt x="3291" y="643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3" name="Google Shape;2707;p55">
              <a:extLst>
                <a:ext uri="{FF2B5EF4-FFF2-40B4-BE49-F238E27FC236}">
                  <a16:creationId xmlns:a16="http://schemas.microsoft.com/office/drawing/2014/main" xmlns="" id="{E588B924-9C81-FC3C-6510-489F7F6DDC38}"/>
                </a:ext>
              </a:extLst>
            </p:cNvPr>
            <p:cNvSpPr/>
            <p:nvPr/>
          </p:nvSpPr>
          <p:spPr>
            <a:xfrm>
              <a:off x="4082909" y="2211229"/>
              <a:ext cx="126045" cy="164974"/>
            </a:xfrm>
            <a:custGeom>
              <a:avLst/>
              <a:gdLst/>
              <a:ahLst/>
              <a:cxnLst/>
              <a:rect l="l" t="t" r="r" b="b"/>
              <a:pathLst>
                <a:path w="3322" h="4348" extrusionOk="0">
                  <a:moveTo>
                    <a:pt x="1196" y="0"/>
                  </a:moveTo>
                  <a:lnTo>
                    <a:pt x="1196" y="643"/>
                  </a:lnTo>
                  <a:lnTo>
                    <a:pt x="74" y="1582"/>
                  </a:lnTo>
                  <a:cubicBezTo>
                    <a:pt x="28" y="1621"/>
                    <a:pt x="1" y="1679"/>
                    <a:pt x="1" y="1738"/>
                  </a:cubicBezTo>
                  <a:lnTo>
                    <a:pt x="1" y="4176"/>
                  </a:lnTo>
                  <a:cubicBezTo>
                    <a:pt x="1" y="4271"/>
                    <a:pt x="78" y="4347"/>
                    <a:pt x="172" y="4347"/>
                  </a:cubicBezTo>
                  <a:lnTo>
                    <a:pt x="938" y="4347"/>
                  </a:lnTo>
                  <a:cubicBezTo>
                    <a:pt x="927" y="4325"/>
                    <a:pt x="922" y="4300"/>
                    <a:pt x="922" y="4274"/>
                  </a:cubicBezTo>
                  <a:lnTo>
                    <a:pt x="922" y="1837"/>
                  </a:lnTo>
                  <a:cubicBezTo>
                    <a:pt x="922" y="1776"/>
                    <a:pt x="948" y="1719"/>
                    <a:pt x="995" y="1680"/>
                  </a:cubicBezTo>
                  <a:lnTo>
                    <a:pt x="1672" y="1116"/>
                  </a:lnTo>
                  <a:cubicBezTo>
                    <a:pt x="1800" y="1010"/>
                    <a:pt x="1962" y="953"/>
                    <a:pt x="2128" y="953"/>
                  </a:cubicBezTo>
                  <a:cubicBezTo>
                    <a:pt x="2136" y="953"/>
                    <a:pt x="2145" y="953"/>
                    <a:pt x="2153" y="953"/>
                  </a:cubicBezTo>
                  <a:cubicBezTo>
                    <a:pt x="2182" y="954"/>
                    <a:pt x="2210" y="955"/>
                    <a:pt x="2239" y="955"/>
                  </a:cubicBezTo>
                  <a:cubicBezTo>
                    <a:pt x="2632" y="955"/>
                    <a:pt x="3002" y="850"/>
                    <a:pt x="3321" y="667"/>
                  </a:cubicBezTo>
                  <a:lnTo>
                    <a:pt x="3291" y="643"/>
                  </a:lnTo>
                  <a:lnTo>
                    <a:pt x="3291" y="98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4" name="Google Shape;2708;p55">
              <a:extLst>
                <a:ext uri="{FF2B5EF4-FFF2-40B4-BE49-F238E27FC236}">
                  <a16:creationId xmlns:a16="http://schemas.microsoft.com/office/drawing/2014/main" xmlns="" id="{D914004C-1CD5-8012-00D6-FA1556216C5B}"/>
                </a:ext>
              </a:extLst>
            </p:cNvPr>
            <p:cNvSpPr/>
            <p:nvPr/>
          </p:nvSpPr>
          <p:spPr>
            <a:xfrm>
              <a:off x="4100363" y="2097932"/>
              <a:ext cx="134316" cy="134316"/>
            </a:xfrm>
            <a:custGeom>
              <a:avLst/>
              <a:gdLst/>
              <a:ahLst/>
              <a:cxnLst/>
              <a:rect l="l" t="t" r="r" b="b"/>
              <a:pathLst>
                <a:path w="3540" h="3540" extrusionOk="0">
                  <a:moveTo>
                    <a:pt x="1770" y="1"/>
                  </a:moveTo>
                  <a:cubicBezTo>
                    <a:pt x="793" y="1"/>
                    <a:pt x="0" y="792"/>
                    <a:pt x="0" y="1770"/>
                  </a:cubicBezTo>
                  <a:cubicBezTo>
                    <a:pt x="0" y="2747"/>
                    <a:pt x="793" y="3540"/>
                    <a:pt x="1770" y="3540"/>
                  </a:cubicBezTo>
                  <a:cubicBezTo>
                    <a:pt x="2747" y="3540"/>
                    <a:pt x="3539" y="2747"/>
                    <a:pt x="3539" y="1770"/>
                  </a:cubicBezTo>
                  <a:cubicBezTo>
                    <a:pt x="3539" y="792"/>
                    <a:pt x="2747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5" name="Google Shape;2709;p55">
              <a:extLst>
                <a:ext uri="{FF2B5EF4-FFF2-40B4-BE49-F238E27FC236}">
                  <a16:creationId xmlns:a16="http://schemas.microsoft.com/office/drawing/2014/main" xmlns="" id="{0BCF4BD2-8FE8-89B0-4D88-A01A65267984}"/>
                </a:ext>
              </a:extLst>
            </p:cNvPr>
            <p:cNvSpPr/>
            <p:nvPr/>
          </p:nvSpPr>
          <p:spPr>
            <a:xfrm>
              <a:off x="4100363" y="2097932"/>
              <a:ext cx="81387" cy="134316"/>
            </a:xfrm>
            <a:custGeom>
              <a:avLst/>
              <a:gdLst/>
              <a:ahLst/>
              <a:cxnLst/>
              <a:rect l="l" t="t" r="r" b="b"/>
              <a:pathLst>
                <a:path w="2145" h="3540" extrusionOk="0">
                  <a:moveTo>
                    <a:pt x="1769" y="1"/>
                  </a:moveTo>
                  <a:cubicBezTo>
                    <a:pt x="793" y="1"/>
                    <a:pt x="0" y="792"/>
                    <a:pt x="0" y="1770"/>
                  </a:cubicBezTo>
                  <a:cubicBezTo>
                    <a:pt x="0" y="2747"/>
                    <a:pt x="793" y="3540"/>
                    <a:pt x="1769" y="3540"/>
                  </a:cubicBezTo>
                  <a:cubicBezTo>
                    <a:pt x="1898" y="3540"/>
                    <a:pt x="2024" y="3526"/>
                    <a:pt x="2144" y="3500"/>
                  </a:cubicBezTo>
                  <a:cubicBezTo>
                    <a:pt x="1348" y="3328"/>
                    <a:pt x="750" y="2619"/>
                    <a:pt x="750" y="1770"/>
                  </a:cubicBezTo>
                  <a:cubicBezTo>
                    <a:pt x="750" y="922"/>
                    <a:pt x="1348" y="212"/>
                    <a:pt x="2144" y="41"/>
                  </a:cubicBezTo>
                  <a:cubicBezTo>
                    <a:pt x="2024" y="15"/>
                    <a:pt x="1898" y="1"/>
                    <a:pt x="1769" y="1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6" name="Google Shape;2710;p55">
              <a:extLst>
                <a:ext uri="{FF2B5EF4-FFF2-40B4-BE49-F238E27FC236}">
                  <a16:creationId xmlns:a16="http://schemas.microsoft.com/office/drawing/2014/main" xmlns="" id="{952C97DE-23C2-6EA0-C357-8269D18B5DCC}"/>
                </a:ext>
              </a:extLst>
            </p:cNvPr>
            <p:cNvSpPr/>
            <p:nvPr/>
          </p:nvSpPr>
          <p:spPr>
            <a:xfrm>
              <a:off x="4118272" y="2169757"/>
              <a:ext cx="98499" cy="45265"/>
            </a:xfrm>
            <a:custGeom>
              <a:avLst/>
              <a:gdLst/>
              <a:ahLst/>
              <a:cxnLst/>
              <a:rect l="l" t="t" r="r" b="b"/>
              <a:pathLst>
                <a:path w="2596" h="1193" extrusionOk="0">
                  <a:moveTo>
                    <a:pt x="166" y="0"/>
                  </a:moveTo>
                  <a:cubicBezTo>
                    <a:pt x="154" y="0"/>
                    <a:pt x="142" y="1"/>
                    <a:pt x="130" y="4"/>
                  </a:cubicBezTo>
                  <a:cubicBezTo>
                    <a:pt x="50" y="24"/>
                    <a:pt x="0" y="106"/>
                    <a:pt x="19" y="187"/>
                  </a:cubicBezTo>
                  <a:cubicBezTo>
                    <a:pt x="163" y="779"/>
                    <a:pt x="689" y="1193"/>
                    <a:pt x="1298" y="1193"/>
                  </a:cubicBezTo>
                  <a:cubicBezTo>
                    <a:pt x="1907" y="1193"/>
                    <a:pt x="2432" y="779"/>
                    <a:pt x="2576" y="187"/>
                  </a:cubicBezTo>
                  <a:cubicBezTo>
                    <a:pt x="2595" y="106"/>
                    <a:pt x="2546" y="24"/>
                    <a:pt x="2465" y="4"/>
                  </a:cubicBezTo>
                  <a:cubicBezTo>
                    <a:pt x="2453" y="1"/>
                    <a:pt x="2441" y="0"/>
                    <a:pt x="2430" y="0"/>
                  </a:cubicBezTo>
                  <a:cubicBezTo>
                    <a:pt x="2361" y="0"/>
                    <a:pt x="2299" y="46"/>
                    <a:pt x="2282" y="116"/>
                  </a:cubicBezTo>
                  <a:cubicBezTo>
                    <a:pt x="2172" y="572"/>
                    <a:pt x="1767" y="890"/>
                    <a:pt x="1297" y="890"/>
                  </a:cubicBezTo>
                  <a:cubicBezTo>
                    <a:pt x="828" y="890"/>
                    <a:pt x="424" y="572"/>
                    <a:pt x="313" y="116"/>
                  </a:cubicBezTo>
                  <a:cubicBezTo>
                    <a:pt x="296" y="46"/>
                    <a:pt x="235" y="0"/>
                    <a:pt x="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7" name="Google Shape;2711;p55">
              <a:extLst>
                <a:ext uri="{FF2B5EF4-FFF2-40B4-BE49-F238E27FC236}">
                  <a16:creationId xmlns:a16="http://schemas.microsoft.com/office/drawing/2014/main" xmlns="" id="{26A68BF3-679B-67A4-7EF4-5DD9F0A739DB}"/>
                </a:ext>
              </a:extLst>
            </p:cNvPr>
            <p:cNvSpPr/>
            <p:nvPr/>
          </p:nvSpPr>
          <p:spPr>
            <a:xfrm>
              <a:off x="4140165" y="2131853"/>
              <a:ext cx="11155" cy="17112"/>
            </a:xfrm>
            <a:custGeom>
              <a:avLst/>
              <a:gdLst/>
              <a:ahLst/>
              <a:cxnLst/>
              <a:rect l="l" t="t" r="r" b="b"/>
              <a:pathLst>
                <a:path w="294" h="451" extrusionOk="0">
                  <a:moveTo>
                    <a:pt x="147" y="0"/>
                  </a:moveTo>
                  <a:cubicBezTo>
                    <a:pt x="146" y="0"/>
                    <a:pt x="144" y="0"/>
                    <a:pt x="143" y="0"/>
                  </a:cubicBezTo>
                  <a:cubicBezTo>
                    <a:pt x="62" y="2"/>
                    <a:pt x="0" y="73"/>
                    <a:pt x="0" y="154"/>
                  </a:cubicBezTo>
                  <a:lnTo>
                    <a:pt x="0" y="297"/>
                  </a:lnTo>
                  <a:cubicBezTo>
                    <a:pt x="0" y="378"/>
                    <a:pt x="62" y="448"/>
                    <a:pt x="143" y="450"/>
                  </a:cubicBezTo>
                  <a:cubicBezTo>
                    <a:pt x="144" y="450"/>
                    <a:pt x="146" y="450"/>
                    <a:pt x="147" y="450"/>
                  </a:cubicBezTo>
                  <a:cubicBezTo>
                    <a:pt x="228" y="450"/>
                    <a:pt x="293" y="385"/>
                    <a:pt x="293" y="304"/>
                  </a:cubicBezTo>
                  <a:lnTo>
                    <a:pt x="293" y="148"/>
                  </a:lnTo>
                  <a:cubicBezTo>
                    <a:pt x="293" y="66"/>
                    <a:pt x="228" y="0"/>
                    <a:pt x="1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8" name="Google Shape;2712;p55">
              <a:extLst>
                <a:ext uri="{FF2B5EF4-FFF2-40B4-BE49-F238E27FC236}">
                  <a16:creationId xmlns:a16="http://schemas.microsoft.com/office/drawing/2014/main" xmlns="" id="{42826A94-ECE2-91BD-7D00-B36033A98F35}"/>
                </a:ext>
              </a:extLst>
            </p:cNvPr>
            <p:cNvSpPr/>
            <p:nvPr/>
          </p:nvSpPr>
          <p:spPr>
            <a:xfrm>
              <a:off x="4184709" y="2131853"/>
              <a:ext cx="11193" cy="17112"/>
            </a:xfrm>
            <a:custGeom>
              <a:avLst/>
              <a:gdLst/>
              <a:ahLst/>
              <a:cxnLst/>
              <a:rect l="l" t="t" r="r" b="b"/>
              <a:pathLst>
                <a:path w="295" h="451" extrusionOk="0">
                  <a:moveTo>
                    <a:pt x="148" y="0"/>
                  </a:moveTo>
                  <a:cubicBezTo>
                    <a:pt x="147" y="0"/>
                    <a:pt x="145" y="0"/>
                    <a:pt x="144" y="0"/>
                  </a:cubicBezTo>
                  <a:cubicBezTo>
                    <a:pt x="63" y="2"/>
                    <a:pt x="0" y="73"/>
                    <a:pt x="0" y="154"/>
                  </a:cubicBezTo>
                  <a:lnTo>
                    <a:pt x="0" y="297"/>
                  </a:lnTo>
                  <a:cubicBezTo>
                    <a:pt x="0" y="378"/>
                    <a:pt x="63" y="448"/>
                    <a:pt x="144" y="450"/>
                  </a:cubicBezTo>
                  <a:cubicBezTo>
                    <a:pt x="146" y="450"/>
                    <a:pt x="147" y="450"/>
                    <a:pt x="148" y="450"/>
                  </a:cubicBezTo>
                  <a:cubicBezTo>
                    <a:pt x="228" y="450"/>
                    <a:pt x="295" y="385"/>
                    <a:pt x="295" y="304"/>
                  </a:cubicBezTo>
                  <a:lnTo>
                    <a:pt x="295" y="148"/>
                  </a:lnTo>
                  <a:cubicBezTo>
                    <a:pt x="295" y="66"/>
                    <a:pt x="228" y="0"/>
                    <a:pt x="1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39" name="Google Shape;2713;p55">
              <a:extLst>
                <a:ext uri="{FF2B5EF4-FFF2-40B4-BE49-F238E27FC236}">
                  <a16:creationId xmlns:a16="http://schemas.microsoft.com/office/drawing/2014/main" xmlns="" id="{35C1269F-71FC-C980-850A-865B2567BE67}"/>
                </a:ext>
              </a:extLst>
            </p:cNvPr>
            <p:cNvSpPr/>
            <p:nvPr/>
          </p:nvSpPr>
          <p:spPr>
            <a:xfrm>
              <a:off x="4111935" y="2278463"/>
              <a:ext cx="11155" cy="97740"/>
            </a:xfrm>
            <a:custGeom>
              <a:avLst/>
              <a:gdLst/>
              <a:ahLst/>
              <a:cxnLst/>
              <a:rect l="l" t="t" r="r" b="b"/>
              <a:pathLst>
                <a:path w="294" h="2576" extrusionOk="0">
                  <a:moveTo>
                    <a:pt x="147" y="0"/>
                  </a:moveTo>
                  <a:cubicBezTo>
                    <a:pt x="65" y="0"/>
                    <a:pt x="0" y="68"/>
                    <a:pt x="0" y="151"/>
                  </a:cubicBezTo>
                  <a:lnTo>
                    <a:pt x="0" y="2575"/>
                  </a:lnTo>
                  <a:lnTo>
                    <a:pt x="293" y="2575"/>
                  </a:lnTo>
                  <a:lnTo>
                    <a:pt x="293" y="155"/>
                  </a:lnTo>
                  <a:cubicBezTo>
                    <a:pt x="293" y="79"/>
                    <a:pt x="240" y="11"/>
                    <a:pt x="164" y="1"/>
                  </a:cubicBezTo>
                  <a:cubicBezTo>
                    <a:pt x="158" y="0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40" name="Google Shape;2714;p55">
              <a:extLst>
                <a:ext uri="{FF2B5EF4-FFF2-40B4-BE49-F238E27FC236}">
                  <a16:creationId xmlns:a16="http://schemas.microsoft.com/office/drawing/2014/main" xmlns="" id="{1E37D90E-8B94-0771-A75F-769E1818DDE5}"/>
                </a:ext>
              </a:extLst>
            </p:cNvPr>
            <p:cNvSpPr/>
            <p:nvPr/>
          </p:nvSpPr>
          <p:spPr>
            <a:xfrm>
              <a:off x="4212217" y="2278463"/>
              <a:ext cx="11155" cy="97740"/>
            </a:xfrm>
            <a:custGeom>
              <a:avLst/>
              <a:gdLst/>
              <a:ahLst/>
              <a:cxnLst/>
              <a:rect l="l" t="t" r="r" b="b"/>
              <a:pathLst>
                <a:path w="294" h="2576" extrusionOk="0">
                  <a:moveTo>
                    <a:pt x="147" y="0"/>
                  </a:moveTo>
                  <a:cubicBezTo>
                    <a:pt x="141" y="0"/>
                    <a:pt x="136" y="0"/>
                    <a:pt x="130" y="1"/>
                  </a:cubicBezTo>
                  <a:cubicBezTo>
                    <a:pt x="54" y="11"/>
                    <a:pt x="0" y="79"/>
                    <a:pt x="0" y="155"/>
                  </a:cubicBezTo>
                  <a:lnTo>
                    <a:pt x="0" y="2575"/>
                  </a:lnTo>
                  <a:lnTo>
                    <a:pt x="294" y="2575"/>
                  </a:lnTo>
                  <a:lnTo>
                    <a:pt x="294" y="151"/>
                  </a:lnTo>
                  <a:cubicBezTo>
                    <a:pt x="294" y="68"/>
                    <a:pt x="228" y="0"/>
                    <a:pt x="147" y="0"/>
                  </a:cubicBezTo>
                  <a:close/>
                </a:path>
              </a:pathLst>
            </a:custGeom>
            <a:solidFill>
              <a:srgbClr val="E36729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E95A57-C5A3-5ED4-8B1F-E1F4A813B01C}"/>
              </a:ext>
            </a:extLst>
          </p:cNvPr>
          <p:cNvSpPr txBox="1"/>
          <p:nvPr/>
        </p:nvSpPr>
        <p:spPr>
          <a:xfrm>
            <a:off x="1722317" y="3256235"/>
            <a:ext cx="7001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/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C3786DA-A74D-F218-E16E-1418A7CE1606}"/>
              </a:ext>
            </a:extLst>
          </p:cNvPr>
          <p:cNvSpPr txBox="1">
            <a:spLocks/>
          </p:cNvSpPr>
          <p:nvPr/>
        </p:nvSpPr>
        <p:spPr>
          <a:xfrm>
            <a:off x="314792" y="1606337"/>
            <a:ext cx="5186597" cy="3250476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accent4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accen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 trai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mong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như anh trai nên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cho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thêm,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đây,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 cho P tham gia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xao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nhãng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hay.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cô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cô: 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“Cô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không ạ?”. 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vi-V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“Cô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an tâm </a:t>
            </a:r>
            <a:r>
              <a:rPr lang="vi-VN" sz="15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vi-VN" sz="15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A1E9AE-4D84-3491-9332-C824772BA5DF}"/>
              </a:ext>
            </a:extLst>
          </p:cNvPr>
          <p:cNvSpPr txBox="1"/>
          <p:nvPr/>
        </p:nvSpPr>
        <p:spPr>
          <a:xfrm>
            <a:off x="1078801" y="0"/>
            <a:ext cx="724074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40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</a:pP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8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không? </a:t>
            </a:r>
            <a:r>
              <a:rPr lang="vi-VN" sz="18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18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sao?</a:t>
            </a:r>
          </a:p>
        </p:txBody>
      </p:sp>
      <p:grpSp>
        <p:nvGrpSpPr>
          <p:cNvPr id="17" name="Google Shape;3159;p74">
            <a:extLst>
              <a:ext uri="{FF2B5EF4-FFF2-40B4-BE49-F238E27FC236}">
                <a16:creationId xmlns:a16="http://schemas.microsoft.com/office/drawing/2014/main" xmlns="" id="{7F0BAE79-49CC-4A15-5B3F-6F2546A563B1}"/>
              </a:ext>
            </a:extLst>
          </p:cNvPr>
          <p:cNvGrpSpPr/>
          <p:nvPr/>
        </p:nvGrpSpPr>
        <p:grpSpPr>
          <a:xfrm rot="993989">
            <a:off x="208946" y="1359025"/>
            <a:ext cx="601438" cy="686577"/>
            <a:chOff x="7511737" y="1587259"/>
            <a:chExt cx="601438" cy="686577"/>
          </a:xfrm>
        </p:grpSpPr>
        <p:sp>
          <p:nvSpPr>
            <p:cNvPr id="18" name="Google Shape;3160;p74">
              <a:extLst>
                <a:ext uri="{FF2B5EF4-FFF2-40B4-BE49-F238E27FC236}">
                  <a16:creationId xmlns:a16="http://schemas.microsoft.com/office/drawing/2014/main" xmlns="" id="{AED3437E-8C82-7C6C-7AF9-FE148C028E11}"/>
                </a:ext>
              </a:extLst>
            </p:cNvPr>
            <p:cNvSpPr/>
            <p:nvPr/>
          </p:nvSpPr>
          <p:spPr>
            <a:xfrm>
              <a:off x="7521744" y="1587259"/>
              <a:ext cx="591431" cy="686577"/>
            </a:xfrm>
            <a:custGeom>
              <a:avLst/>
              <a:gdLst/>
              <a:ahLst/>
              <a:cxnLst/>
              <a:rect l="l" t="t" r="r" b="b"/>
              <a:pathLst>
                <a:path w="8056" h="9352" extrusionOk="0">
                  <a:moveTo>
                    <a:pt x="2386" y="0"/>
                  </a:moveTo>
                  <a:cubicBezTo>
                    <a:pt x="2248" y="0"/>
                    <a:pt x="2110" y="1"/>
                    <a:pt x="1973" y="4"/>
                  </a:cubicBezTo>
                  <a:cubicBezTo>
                    <a:pt x="1917" y="4"/>
                    <a:pt x="1852" y="2"/>
                    <a:pt x="1783" y="2"/>
                  </a:cubicBezTo>
                  <a:cubicBezTo>
                    <a:pt x="1647" y="2"/>
                    <a:pt x="1497" y="8"/>
                    <a:pt x="1391" y="45"/>
                  </a:cubicBezTo>
                  <a:cubicBezTo>
                    <a:pt x="976" y="191"/>
                    <a:pt x="969" y="606"/>
                    <a:pt x="962" y="945"/>
                  </a:cubicBezTo>
                  <a:cubicBezTo>
                    <a:pt x="948" y="1160"/>
                    <a:pt x="962" y="1374"/>
                    <a:pt x="983" y="1596"/>
                  </a:cubicBezTo>
                  <a:cubicBezTo>
                    <a:pt x="1011" y="1602"/>
                    <a:pt x="1038" y="1616"/>
                    <a:pt x="1031" y="1651"/>
                  </a:cubicBezTo>
                  <a:cubicBezTo>
                    <a:pt x="1018" y="1706"/>
                    <a:pt x="1011" y="1748"/>
                    <a:pt x="1011" y="1803"/>
                  </a:cubicBezTo>
                  <a:cubicBezTo>
                    <a:pt x="1038" y="1955"/>
                    <a:pt x="1073" y="2115"/>
                    <a:pt x="1108" y="2267"/>
                  </a:cubicBezTo>
                  <a:cubicBezTo>
                    <a:pt x="1108" y="2288"/>
                    <a:pt x="1101" y="2308"/>
                    <a:pt x="1080" y="2322"/>
                  </a:cubicBezTo>
                  <a:cubicBezTo>
                    <a:pt x="1204" y="2386"/>
                    <a:pt x="1332" y="2412"/>
                    <a:pt x="1461" y="2412"/>
                  </a:cubicBezTo>
                  <a:cubicBezTo>
                    <a:pt x="1925" y="2412"/>
                    <a:pt x="2413" y="2087"/>
                    <a:pt x="2897" y="2087"/>
                  </a:cubicBezTo>
                  <a:cubicBezTo>
                    <a:pt x="2974" y="2087"/>
                    <a:pt x="3051" y="2095"/>
                    <a:pt x="3128" y="2115"/>
                  </a:cubicBezTo>
                  <a:cubicBezTo>
                    <a:pt x="3177" y="2121"/>
                    <a:pt x="3198" y="2163"/>
                    <a:pt x="3198" y="2198"/>
                  </a:cubicBezTo>
                  <a:cubicBezTo>
                    <a:pt x="3218" y="2551"/>
                    <a:pt x="3038" y="2807"/>
                    <a:pt x="2831" y="3083"/>
                  </a:cubicBezTo>
                  <a:cubicBezTo>
                    <a:pt x="2699" y="3256"/>
                    <a:pt x="2519" y="3450"/>
                    <a:pt x="2464" y="3672"/>
                  </a:cubicBezTo>
                  <a:cubicBezTo>
                    <a:pt x="2353" y="4101"/>
                    <a:pt x="2706" y="4398"/>
                    <a:pt x="3080" y="4516"/>
                  </a:cubicBezTo>
                  <a:cubicBezTo>
                    <a:pt x="3813" y="4758"/>
                    <a:pt x="4838" y="4364"/>
                    <a:pt x="5343" y="5132"/>
                  </a:cubicBezTo>
                  <a:cubicBezTo>
                    <a:pt x="6027" y="6157"/>
                    <a:pt x="5022" y="7076"/>
                    <a:pt x="4023" y="7076"/>
                  </a:cubicBezTo>
                  <a:cubicBezTo>
                    <a:pt x="3829" y="7076"/>
                    <a:pt x="3635" y="7041"/>
                    <a:pt x="3454" y="6966"/>
                  </a:cubicBezTo>
                  <a:cubicBezTo>
                    <a:pt x="3121" y="6827"/>
                    <a:pt x="2838" y="6592"/>
                    <a:pt x="2623" y="6315"/>
                  </a:cubicBezTo>
                  <a:cubicBezTo>
                    <a:pt x="2506" y="6170"/>
                    <a:pt x="2416" y="5997"/>
                    <a:pt x="2298" y="5852"/>
                  </a:cubicBezTo>
                  <a:cubicBezTo>
                    <a:pt x="2131" y="5630"/>
                    <a:pt x="1933" y="5532"/>
                    <a:pt x="1719" y="5532"/>
                  </a:cubicBezTo>
                  <a:cubicBezTo>
                    <a:pt x="1579" y="5532"/>
                    <a:pt x="1431" y="5574"/>
                    <a:pt x="1281" y="5651"/>
                  </a:cubicBezTo>
                  <a:cubicBezTo>
                    <a:pt x="692" y="5955"/>
                    <a:pt x="76" y="6454"/>
                    <a:pt x="35" y="7166"/>
                  </a:cubicBezTo>
                  <a:cubicBezTo>
                    <a:pt x="0" y="7762"/>
                    <a:pt x="450" y="8204"/>
                    <a:pt x="914" y="8488"/>
                  </a:cubicBezTo>
                  <a:cubicBezTo>
                    <a:pt x="1799" y="9031"/>
                    <a:pt x="2878" y="9352"/>
                    <a:pt x="3935" y="9352"/>
                  </a:cubicBezTo>
                  <a:cubicBezTo>
                    <a:pt x="5060" y="9352"/>
                    <a:pt x="6159" y="8988"/>
                    <a:pt x="6969" y="8142"/>
                  </a:cubicBezTo>
                  <a:cubicBezTo>
                    <a:pt x="7724" y="7353"/>
                    <a:pt x="8056" y="6198"/>
                    <a:pt x="7751" y="5139"/>
                  </a:cubicBezTo>
                  <a:cubicBezTo>
                    <a:pt x="7447" y="4066"/>
                    <a:pt x="6499" y="3429"/>
                    <a:pt x="5495" y="3083"/>
                  </a:cubicBezTo>
                  <a:cubicBezTo>
                    <a:pt x="5440" y="3056"/>
                    <a:pt x="5405" y="2980"/>
                    <a:pt x="5461" y="2931"/>
                  </a:cubicBezTo>
                  <a:cubicBezTo>
                    <a:pt x="5993" y="2467"/>
                    <a:pt x="6679" y="1817"/>
                    <a:pt x="6845" y="1090"/>
                  </a:cubicBezTo>
                  <a:cubicBezTo>
                    <a:pt x="7094" y="4"/>
                    <a:pt x="5045" y="115"/>
                    <a:pt x="4374" y="73"/>
                  </a:cubicBezTo>
                  <a:cubicBezTo>
                    <a:pt x="3715" y="27"/>
                    <a:pt x="3051" y="0"/>
                    <a:pt x="238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61;p74">
              <a:extLst>
                <a:ext uri="{FF2B5EF4-FFF2-40B4-BE49-F238E27FC236}">
                  <a16:creationId xmlns:a16="http://schemas.microsoft.com/office/drawing/2014/main" xmlns="" id="{3770D31A-D5CA-ADCB-7D85-8FC1532C84CD}"/>
                </a:ext>
              </a:extLst>
            </p:cNvPr>
            <p:cNvSpPr/>
            <p:nvPr/>
          </p:nvSpPr>
          <p:spPr>
            <a:xfrm>
              <a:off x="7511737" y="1587259"/>
              <a:ext cx="591431" cy="686577"/>
            </a:xfrm>
            <a:custGeom>
              <a:avLst/>
              <a:gdLst/>
              <a:ahLst/>
              <a:cxnLst/>
              <a:rect l="l" t="t" r="r" b="b"/>
              <a:pathLst>
                <a:path w="8056" h="9352" extrusionOk="0">
                  <a:moveTo>
                    <a:pt x="2386" y="0"/>
                  </a:moveTo>
                  <a:cubicBezTo>
                    <a:pt x="2248" y="0"/>
                    <a:pt x="2110" y="1"/>
                    <a:pt x="1973" y="4"/>
                  </a:cubicBezTo>
                  <a:cubicBezTo>
                    <a:pt x="1917" y="4"/>
                    <a:pt x="1852" y="2"/>
                    <a:pt x="1783" y="2"/>
                  </a:cubicBezTo>
                  <a:cubicBezTo>
                    <a:pt x="1647" y="2"/>
                    <a:pt x="1497" y="8"/>
                    <a:pt x="1391" y="45"/>
                  </a:cubicBezTo>
                  <a:cubicBezTo>
                    <a:pt x="976" y="191"/>
                    <a:pt x="969" y="606"/>
                    <a:pt x="962" y="945"/>
                  </a:cubicBezTo>
                  <a:cubicBezTo>
                    <a:pt x="948" y="1160"/>
                    <a:pt x="962" y="1374"/>
                    <a:pt x="983" y="1596"/>
                  </a:cubicBezTo>
                  <a:cubicBezTo>
                    <a:pt x="1011" y="1602"/>
                    <a:pt x="1038" y="1616"/>
                    <a:pt x="1031" y="1651"/>
                  </a:cubicBezTo>
                  <a:cubicBezTo>
                    <a:pt x="1018" y="1706"/>
                    <a:pt x="1011" y="1748"/>
                    <a:pt x="1011" y="1803"/>
                  </a:cubicBezTo>
                  <a:cubicBezTo>
                    <a:pt x="1038" y="1955"/>
                    <a:pt x="1073" y="2115"/>
                    <a:pt x="1108" y="2267"/>
                  </a:cubicBezTo>
                  <a:cubicBezTo>
                    <a:pt x="1108" y="2288"/>
                    <a:pt x="1101" y="2308"/>
                    <a:pt x="1080" y="2322"/>
                  </a:cubicBezTo>
                  <a:cubicBezTo>
                    <a:pt x="1204" y="2386"/>
                    <a:pt x="1332" y="2412"/>
                    <a:pt x="1461" y="2412"/>
                  </a:cubicBezTo>
                  <a:cubicBezTo>
                    <a:pt x="1925" y="2412"/>
                    <a:pt x="2413" y="2087"/>
                    <a:pt x="2897" y="2087"/>
                  </a:cubicBezTo>
                  <a:cubicBezTo>
                    <a:pt x="2974" y="2087"/>
                    <a:pt x="3051" y="2095"/>
                    <a:pt x="3128" y="2115"/>
                  </a:cubicBezTo>
                  <a:cubicBezTo>
                    <a:pt x="3177" y="2121"/>
                    <a:pt x="3198" y="2163"/>
                    <a:pt x="3198" y="2198"/>
                  </a:cubicBezTo>
                  <a:cubicBezTo>
                    <a:pt x="3218" y="2551"/>
                    <a:pt x="3038" y="2807"/>
                    <a:pt x="2831" y="3083"/>
                  </a:cubicBezTo>
                  <a:cubicBezTo>
                    <a:pt x="2699" y="3256"/>
                    <a:pt x="2519" y="3450"/>
                    <a:pt x="2464" y="3672"/>
                  </a:cubicBezTo>
                  <a:cubicBezTo>
                    <a:pt x="2353" y="4101"/>
                    <a:pt x="2706" y="4398"/>
                    <a:pt x="3080" y="4516"/>
                  </a:cubicBezTo>
                  <a:cubicBezTo>
                    <a:pt x="3813" y="4758"/>
                    <a:pt x="4838" y="4364"/>
                    <a:pt x="5343" y="5132"/>
                  </a:cubicBezTo>
                  <a:cubicBezTo>
                    <a:pt x="6027" y="6157"/>
                    <a:pt x="5022" y="7076"/>
                    <a:pt x="4023" y="7076"/>
                  </a:cubicBezTo>
                  <a:cubicBezTo>
                    <a:pt x="3829" y="7076"/>
                    <a:pt x="3635" y="7041"/>
                    <a:pt x="3454" y="6966"/>
                  </a:cubicBezTo>
                  <a:cubicBezTo>
                    <a:pt x="3121" y="6827"/>
                    <a:pt x="2838" y="6592"/>
                    <a:pt x="2623" y="6315"/>
                  </a:cubicBezTo>
                  <a:cubicBezTo>
                    <a:pt x="2506" y="6170"/>
                    <a:pt x="2416" y="5997"/>
                    <a:pt x="2298" y="5852"/>
                  </a:cubicBezTo>
                  <a:cubicBezTo>
                    <a:pt x="2131" y="5630"/>
                    <a:pt x="1933" y="5532"/>
                    <a:pt x="1719" y="5532"/>
                  </a:cubicBezTo>
                  <a:cubicBezTo>
                    <a:pt x="1579" y="5532"/>
                    <a:pt x="1431" y="5574"/>
                    <a:pt x="1281" y="5651"/>
                  </a:cubicBezTo>
                  <a:cubicBezTo>
                    <a:pt x="692" y="5955"/>
                    <a:pt x="76" y="6454"/>
                    <a:pt x="35" y="7166"/>
                  </a:cubicBezTo>
                  <a:cubicBezTo>
                    <a:pt x="0" y="7762"/>
                    <a:pt x="450" y="8204"/>
                    <a:pt x="914" y="8488"/>
                  </a:cubicBezTo>
                  <a:cubicBezTo>
                    <a:pt x="1799" y="9031"/>
                    <a:pt x="2878" y="9352"/>
                    <a:pt x="3935" y="9352"/>
                  </a:cubicBezTo>
                  <a:cubicBezTo>
                    <a:pt x="5060" y="9352"/>
                    <a:pt x="6159" y="8988"/>
                    <a:pt x="6969" y="8142"/>
                  </a:cubicBezTo>
                  <a:cubicBezTo>
                    <a:pt x="7724" y="7353"/>
                    <a:pt x="8056" y="6198"/>
                    <a:pt x="7751" y="5139"/>
                  </a:cubicBezTo>
                  <a:cubicBezTo>
                    <a:pt x="7447" y="4066"/>
                    <a:pt x="6499" y="3429"/>
                    <a:pt x="5495" y="3083"/>
                  </a:cubicBezTo>
                  <a:cubicBezTo>
                    <a:pt x="5440" y="3056"/>
                    <a:pt x="5405" y="2980"/>
                    <a:pt x="5461" y="2931"/>
                  </a:cubicBezTo>
                  <a:cubicBezTo>
                    <a:pt x="5993" y="2467"/>
                    <a:pt x="6679" y="1817"/>
                    <a:pt x="6845" y="1090"/>
                  </a:cubicBezTo>
                  <a:cubicBezTo>
                    <a:pt x="7094" y="4"/>
                    <a:pt x="5045" y="115"/>
                    <a:pt x="4374" y="73"/>
                  </a:cubicBezTo>
                  <a:cubicBezTo>
                    <a:pt x="3715" y="27"/>
                    <a:pt x="3051" y="0"/>
                    <a:pt x="2386" y="0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4" name="Picture 4" descr="Young teacher giving high five to student 1128640 Vector Art at Vecteezy">
            <a:extLst>
              <a:ext uri="{FF2B5EF4-FFF2-40B4-BE49-F238E27FC236}">
                <a16:creationId xmlns:a16="http://schemas.microsoft.com/office/drawing/2014/main" xmlns="" id="{AA1AC30D-BAE9-1E76-20CA-1ACF8653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39082" y1="93956" x2="39082" y2="93956"/>
                        <a14:foregroundMark x1="43265" y1="93132" x2="52041" y2="92857"/>
                        <a14:foregroundMark x1="32347" y1="93956" x2="68776" y2="94505"/>
                        <a14:foregroundMark x1="23367" y1="93544" x2="31531" y2="93544"/>
                        <a14:foregroundMark x1="20612" y1="93956" x2="22449" y2="93956"/>
                        <a14:foregroundMark x1="70714" y1="94505" x2="76531" y2="94643"/>
                        <a14:foregroundMark x1="77143" y1="94093" x2="79286" y2="94093"/>
                        <a14:foregroundMark x1="40510" y1="34753" x2="41429" y2="33654"/>
                        <a14:backgroundMark x1="40204" y1="29396" x2="37857" y2="33242"/>
                        <a14:backgroundMark x1="40714" y1="29533" x2="43571" y2="32143"/>
                        <a14:backgroundMark x1="43469" y1="30769" x2="45000" y2="32280"/>
                        <a14:backgroundMark x1="38061" y1="34478" x2="39490" y2="38736"/>
                        <a14:backgroundMark x1="39184" y1="28984" x2="37347" y2="36813"/>
                        <a14:backgroundMark x1="41735" y1="34066" x2="42857" y2="3544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9141" y="1446934"/>
            <a:ext cx="4343521" cy="35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64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8"/>
          <p:cNvSpPr/>
          <p:nvPr/>
        </p:nvSpPr>
        <p:spPr>
          <a:xfrm>
            <a:off x="1584925" y="1145850"/>
            <a:ext cx="5974200" cy="2109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38"/>
          <p:cNvGrpSpPr/>
          <p:nvPr/>
        </p:nvGrpSpPr>
        <p:grpSpPr>
          <a:xfrm>
            <a:off x="2311330" y="1686460"/>
            <a:ext cx="4521353" cy="289171"/>
            <a:chOff x="2721830" y="1314985"/>
            <a:chExt cx="4521353" cy="289171"/>
          </a:xfrm>
        </p:grpSpPr>
        <p:sp>
          <p:nvSpPr>
            <p:cNvPr id="989" name="Google Shape;989;p38"/>
            <p:cNvSpPr/>
            <p:nvPr/>
          </p:nvSpPr>
          <p:spPr>
            <a:xfrm>
              <a:off x="2721830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38"/>
          <p:cNvSpPr/>
          <p:nvPr/>
        </p:nvSpPr>
        <p:spPr>
          <a:xfrm rot="-1144971">
            <a:off x="1245348" y="2411007"/>
            <a:ext cx="1409454" cy="16648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9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9E248B6E-2F6B-4709-DFFA-3B2DB362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20" y="1146989"/>
            <a:ext cx="5330743" cy="904804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4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C7E51298-07AC-131E-FC04-4E875BFBD3D6}"/>
              </a:ext>
            </a:extLst>
          </p:cNvPr>
          <p:cNvSpPr txBox="1">
            <a:spLocks/>
          </p:cNvSpPr>
          <p:nvPr/>
        </p:nvSpPr>
        <p:spPr>
          <a:xfrm>
            <a:off x="1963279" y="1927941"/>
            <a:ext cx="533074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6D12BC19-6DDA-78A8-A0C1-F20A42F111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487" y="2855730"/>
            <a:ext cx="953771" cy="953771"/>
          </a:xfrm>
          <a:prstGeom prst="rect">
            <a:avLst/>
          </a:prstGeom>
        </p:spPr>
      </p:pic>
      <p:grpSp>
        <p:nvGrpSpPr>
          <p:cNvPr id="62" name="Google Shape;1891;p50">
            <a:extLst>
              <a:ext uri="{FF2B5EF4-FFF2-40B4-BE49-F238E27FC236}">
                <a16:creationId xmlns:a16="http://schemas.microsoft.com/office/drawing/2014/main" xmlns="" id="{CB5A2FE9-028C-017D-8D78-38D5ECCB2579}"/>
              </a:ext>
            </a:extLst>
          </p:cNvPr>
          <p:cNvGrpSpPr/>
          <p:nvPr/>
        </p:nvGrpSpPr>
        <p:grpSpPr>
          <a:xfrm rot="1069267">
            <a:off x="6632991" y="2604095"/>
            <a:ext cx="1508743" cy="1784471"/>
            <a:chOff x="4487450" y="1585300"/>
            <a:chExt cx="955400" cy="1120600"/>
          </a:xfrm>
        </p:grpSpPr>
        <p:sp>
          <p:nvSpPr>
            <p:cNvPr id="63" name="Google Shape;1892;p50">
              <a:extLst>
                <a:ext uri="{FF2B5EF4-FFF2-40B4-BE49-F238E27FC236}">
                  <a16:creationId xmlns:a16="http://schemas.microsoft.com/office/drawing/2014/main" xmlns="" id="{1C66E5F1-FC98-7F0C-1345-0E0B31240D14}"/>
                </a:ext>
              </a:extLst>
            </p:cNvPr>
            <p:cNvSpPr/>
            <p:nvPr/>
          </p:nvSpPr>
          <p:spPr>
            <a:xfrm>
              <a:off x="4487450" y="1585300"/>
              <a:ext cx="955400" cy="1120600"/>
            </a:xfrm>
            <a:custGeom>
              <a:avLst/>
              <a:gdLst/>
              <a:ahLst/>
              <a:cxnLst/>
              <a:rect l="l" t="t" r="r" b="b"/>
              <a:pathLst>
                <a:path w="38216" h="44824" extrusionOk="0">
                  <a:moveTo>
                    <a:pt x="19108" y="1"/>
                  </a:moveTo>
                  <a:cubicBezTo>
                    <a:pt x="8572" y="1"/>
                    <a:pt x="0" y="8572"/>
                    <a:pt x="0" y="19107"/>
                  </a:cubicBezTo>
                  <a:lnTo>
                    <a:pt x="0" y="43665"/>
                  </a:lnTo>
                  <a:cubicBezTo>
                    <a:pt x="0" y="44304"/>
                    <a:pt x="519" y="44823"/>
                    <a:pt x="1159" y="44823"/>
                  </a:cubicBezTo>
                  <a:lnTo>
                    <a:pt x="37056" y="44823"/>
                  </a:lnTo>
                  <a:cubicBezTo>
                    <a:pt x="37697" y="44823"/>
                    <a:pt x="38216" y="44304"/>
                    <a:pt x="38216" y="43665"/>
                  </a:cubicBezTo>
                  <a:lnTo>
                    <a:pt x="38216" y="19107"/>
                  </a:lnTo>
                  <a:cubicBezTo>
                    <a:pt x="38216" y="14004"/>
                    <a:pt x="36228" y="9206"/>
                    <a:pt x="32619" y="5598"/>
                  </a:cubicBezTo>
                  <a:cubicBezTo>
                    <a:pt x="29010" y="1988"/>
                    <a:pt x="24212" y="1"/>
                    <a:pt x="19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93;p50">
              <a:extLst>
                <a:ext uri="{FF2B5EF4-FFF2-40B4-BE49-F238E27FC236}">
                  <a16:creationId xmlns:a16="http://schemas.microsoft.com/office/drawing/2014/main" xmlns="" id="{50AB970D-45A4-C73F-3FED-DD4A3ECA5BBC}"/>
                </a:ext>
              </a:extLst>
            </p:cNvPr>
            <p:cNvSpPr/>
            <p:nvPr/>
          </p:nvSpPr>
          <p:spPr>
            <a:xfrm>
              <a:off x="4518950" y="1615400"/>
              <a:ext cx="897475" cy="1062650"/>
            </a:xfrm>
            <a:custGeom>
              <a:avLst/>
              <a:gdLst/>
              <a:ahLst/>
              <a:cxnLst/>
              <a:rect l="l" t="t" r="r" b="b"/>
              <a:pathLst>
                <a:path w="35899" h="42506" extrusionOk="0">
                  <a:moveTo>
                    <a:pt x="17951" y="0"/>
                  </a:moveTo>
                  <a:cubicBezTo>
                    <a:pt x="8037" y="0"/>
                    <a:pt x="1" y="8037"/>
                    <a:pt x="1" y="17948"/>
                  </a:cubicBezTo>
                  <a:lnTo>
                    <a:pt x="1" y="42506"/>
                  </a:lnTo>
                  <a:lnTo>
                    <a:pt x="35899" y="42506"/>
                  </a:lnTo>
                  <a:lnTo>
                    <a:pt x="35899" y="17948"/>
                  </a:lnTo>
                  <a:cubicBezTo>
                    <a:pt x="35899" y="12993"/>
                    <a:pt x="33890" y="8506"/>
                    <a:pt x="30641" y="5258"/>
                  </a:cubicBezTo>
                  <a:cubicBezTo>
                    <a:pt x="27394" y="2009"/>
                    <a:pt x="22907" y="0"/>
                    <a:pt x="17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94;p50">
              <a:extLst>
                <a:ext uri="{FF2B5EF4-FFF2-40B4-BE49-F238E27FC236}">
                  <a16:creationId xmlns:a16="http://schemas.microsoft.com/office/drawing/2014/main" xmlns="" id="{514AFE3A-1FAA-8FA2-3768-587B9FF53E81}"/>
                </a:ext>
              </a:extLst>
            </p:cNvPr>
            <p:cNvSpPr/>
            <p:nvPr/>
          </p:nvSpPr>
          <p:spPr>
            <a:xfrm>
              <a:off x="4794500" y="1991175"/>
              <a:ext cx="42225" cy="98800"/>
            </a:xfrm>
            <a:custGeom>
              <a:avLst/>
              <a:gdLst/>
              <a:ahLst/>
              <a:cxnLst/>
              <a:rect l="l" t="t" r="r" b="b"/>
              <a:pathLst>
                <a:path w="1689" h="3952" extrusionOk="0">
                  <a:moveTo>
                    <a:pt x="1023" y="0"/>
                  </a:moveTo>
                  <a:cubicBezTo>
                    <a:pt x="398" y="348"/>
                    <a:pt x="98" y="1098"/>
                    <a:pt x="52" y="1811"/>
                  </a:cubicBezTo>
                  <a:cubicBezTo>
                    <a:pt x="1" y="2589"/>
                    <a:pt x="222" y="3416"/>
                    <a:pt x="788" y="3952"/>
                  </a:cubicBezTo>
                  <a:cubicBezTo>
                    <a:pt x="1161" y="3357"/>
                    <a:pt x="1464" y="2660"/>
                    <a:pt x="1576" y="1967"/>
                  </a:cubicBezTo>
                  <a:cubicBezTo>
                    <a:pt x="1688" y="1273"/>
                    <a:pt x="1489" y="525"/>
                    <a:pt x="1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95;p50">
              <a:extLst>
                <a:ext uri="{FF2B5EF4-FFF2-40B4-BE49-F238E27FC236}">
                  <a16:creationId xmlns:a16="http://schemas.microsoft.com/office/drawing/2014/main" xmlns="" id="{127474C1-FD45-C593-654B-89919D56FCE5}"/>
                </a:ext>
              </a:extLst>
            </p:cNvPr>
            <p:cNvSpPr/>
            <p:nvPr/>
          </p:nvSpPr>
          <p:spPr>
            <a:xfrm>
              <a:off x="5237100" y="1945575"/>
              <a:ext cx="88400" cy="36675"/>
            </a:xfrm>
            <a:custGeom>
              <a:avLst/>
              <a:gdLst/>
              <a:ahLst/>
              <a:cxnLst/>
              <a:rect l="l" t="t" r="r" b="b"/>
              <a:pathLst>
                <a:path w="3536" h="1467" extrusionOk="0">
                  <a:moveTo>
                    <a:pt x="2267" y="0"/>
                  </a:moveTo>
                  <a:cubicBezTo>
                    <a:pt x="2076" y="0"/>
                    <a:pt x="1884" y="22"/>
                    <a:pt x="1700" y="62"/>
                  </a:cubicBezTo>
                  <a:cubicBezTo>
                    <a:pt x="1004" y="211"/>
                    <a:pt x="332" y="611"/>
                    <a:pt x="1" y="1243"/>
                  </a:cubicBezTo>
                  <a:cubicBezTo>
                    <a:pt x="471" y="1380"/>
                    <a:pt x="984" y="1467"/>
                    <a:pt x="1484" y="1467"/>
                  </a:cubicBezTo>
                  <a:cubicBezTo>
                    <a:pt x="1639" y="1467"/>
                    <a:pt x="1793" y="1458"/>
                    <a:pt x="1944" y="1441"/>
                  </a:cubicBezTo>
                  <a:cubicBezTo>
                    <a:pt x="2581" y="1367"/>
                    <a:pt x="3190" y="1004"/>
                    <a:pt x="3535" y="463"/>
                  </a:cubicBezTo>
                  <a:cubicBezTo>
                    <a:pt x="3207" y="134"/>
                    <a:pt x="2740" y="0"/>
                    <a:pt x="2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96;p50">
              <a:extLst>
                <a:ext uri="{FF2B5EF4-FFF2-40B4-BE49-F238E27FC236}">
                  <a16:creationId xmlns:a16="http://schemas.microsoft.com/office/drawing/2014/main" xmlns="" id="{EA3DD349-0CF7-22AF-F751-9FA03B4CCDC0}"/>
                </a:ext>
              </a:extLst>
            </p:cNvPr>
            <p:cNvSpPr/>
            <p:nvPr/>
          </p:nvSpPr>
          <p:spPr>
            <a:xfrm>
              <a:off x="4723325" y="1953375"/>
              <a:ext cx="126875" cy="325050"/>
            </a:xfrm>
            <a:custGeom>
              <a:avLst/>
              <a:gdLst/>
              <a:ahLst/>
              <a:cxnLst/>
              <a:rect l="l" t="t" r="r" b="b"/>
              <a:pathLst>
                <a:path w="5075" h="13002" extrusionOk="0">
                  <a:moveTo>
                    <a:pt x="54" y="0"/>
                  </a:moveTo>
                  <a:cubicBezTo>
                    <a:pt x="46" y="0"/>
                    <a:pt x="38" y="2"/>
                    <a:pt x="31" y="7"/>
                  </a:cubicBezTo>
                  <a:cubicBezTo>
                    <a:pt x="8" y="19"/>
                    <a:pt x="0" y="48"/>
                    <a:pt x="13" y="70"/>
                  </a:cubicBezTo>
                  <a:cubicBezTo>
                    <a:pt x="2295" y="4104"/>
                    <a:pt x="3965" y="8442"/>
                    <a:pt x="4976" y="12965"/>
                  </a:cubicBezTo>
                  <a:cubicBezTo>
                    <a:pt x="4981" y="12987"/>
                    <a:pt x="5000" y="13002"/>
                    <a:pt x="5022" y="13002"/>
                  </a:cubicBezTo>
                  <a:cubicBezTo>
                    <a:pt x="5025" y="13002"/>
                    <a:pt x="5029" y="13002"/>
                    <a:pt x="5033" y="13000"/>
                  </a:cubicBezTo>
                  <a:cubicBezTo>
                    <a:pt x="5058" y="12995"/>
                    <a:pt x="5074" y="12970"/>
                    <a:pt x="5068" y="12944"/>
                  </a:cubicBezTo>
                  <a:cubicBezTo>
                    <a:pt x="4056" y="8413"/>
                    <a:pt x="2382" y="4065"/>
                    <a:pt x="95" y="25"/>
                  </a:cubicBezTo>
                  <a:cubicBezTo>
                    <a:pt x="86" y="9"/>
                    <a:pt x="70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97;p50">
              <a:extLst>
                <a:ext uri="{FF2B5EF4-FFF2-40B4-BE49-F238E27FC236}">
                  <a16:creationId xmlns:a16="http://schemas.microsoft.com/office/drawing/2014/main" xmlns="" id="{8FDC95F2-98C4-AAE7-65B8-EDD0CF7D27B1}"/>
                </a:ext>
              </a:extLst>
            </p:cNvPr>
            <p:cNvSpPr/>
            <p:nvPr/>
          </p:nvSpPr>
          <p:spPr>
            <a:xfrm>
              <a:off x="5026350" y="1900175"/>
              <a:ext cx="164075" cy="306900"/>
            </a:xfrm>
            <a:custGeom>
              <a:avLst/>
              <a:gdLst/>
              <a:ahLst/>
              <a:cxnLst/>
              <a:rect l="l" t="t" r="r" b="b"/>
              <a:pathLst>
                <a:path w="6563" h="12276" extrusionOk="0">
                  <a:moveTo>
                    <a:pt x="6510" y="0"/>
                  </a:moveTo>
                  <a:cubicBezTo>
                    <a:pt x="6492" y="0"/>
                    <a:pt x="6475" y="11"/>
                    <a:pt x="6467" y="29"/>
                  </a:cubicBezTo>
                  <a:cubicBezTo>
                    <a:pt x="4609" y="4219"/>
                    <a:pt x="2439" y="8316"/>
                    <a:pt x="14" y="12204"/>
                  </a:cubicBezTo>
                  <a:cubicBezTo>
                    <a:pt x="0" y="12226"/>
                    <a:pt x="8" y="12255"/>
                    <a:pt x="30" y="12268"/>
                  </a:cubicBezTo>
                  <a:cubicBezTo>
                    <a:pt x="37" y="12274"/>
                    <a:pt x="46" y="12276"/>
                    <a:pt x="54" y="12276"/>
                  </a:cubicBezTo>
                  <a:cubicBezTo>
                    <a:pt x="70" y="12276"/>
                    <a:pt x="86" y="12268"/>
                    <a:pt x="94" y="12254"/>
                  </a:cubicBezTo>
                  <a:cubicBezTo>
                    <a:pt x="2521" y="8362"/>
                    <a:pt x="4694" y="4262"/>
                    <a:pt x="6552" y="67"/>
                  </a:cubicBezTo>
                  <a:cubicBezTo>
                    <a:pt x="6563" y="43"/>
                    <a:pt x="6552" y="15"/>
                    <a:pt x="6529" y="5"/>
                  </a:cubicBezTo>
                  <a:cubicBezTo>
                    <a:pt x="6523" y="2"/>
                    <a:pt x="6516" y="0"/>
                    <a:pt x="6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98;p50">
              <a:extLst>
                <a:ext uri="{FF2B5EF4-FFF2-40B4-BE49-F238E27FC236}">
                  <a16:creationId xmlns:a16="http://schemas.microsoft.com/office/drawing/2014/main" xmlns="" id="{3369312B-7706-9822-DB77-DB230427BF83}"/>
                </a:ext>
              </a:extLst>
            </p:cNvPr>
            <p:cNvSpPr/>
            <p:nvPr/>
          </p:nvSpPr>
          <p:spPr>
            <a:xfrm>
              <a:off x="5063575" y="2073525"/>
              <a:ext cx="186350" cy="220625"/>
            </a:xfrm>
            <a:custGeom>
              <a:avLst/>
              <a:gdLst/>
              <a:ahLst/>
              <a:cxnLst/>
              <a:rect l="l" t="t" r="r" b="b"/>
              <a:pathLst>
                <a:path w="7454" h="8825" extrusionOk="0">
                  <a:moveTo>
                    <a:pt x="7401" y="0"/>
                  </a:moveTo>
                  <a:cubicBezTo>
                    <a:pt x="7388" y="0"/>
                    <a:pt x="7375" y="6"/>
                    <a:pt x="7366" y="17"/>
                  </a:cubicBezTo>
                  <a:cubicBezTo>
                    <a:pt x="4886" y="2877"/>
                    <a:pt x="2413" y="5814"/>
                    <a:pt x="16" y="8747"/>
                  </a:cubicBezTo>
                  <a:cubicBezTo>
                    <a:pt x="0" y="8767"/>
                    <a:pt x="3" y="8797"/>
                    <a:pt x="23" y="8814"/>
                  </a:cubicBezTo>
                  <a:cubicBezTo>
                    <a:pt x="32" y="8821"/>
                    <a:pt x="42" y="8824"/>
                    <a:pt x="53" y="8824"/>
                  </a:cubicBezTo>
                  <a:cubicBezTo>
                    <a:pt x="67" y="8824"/>
                    <a:pt x="80" y="8818"/>
                    <a:pt x="90" y="8807"/>
                  </a:cubicBezTo>
                  <a:cubicBezTo>
                    <a:pt x="2486" y="5874"/>
                    <a:pt x="4958" y="2938"/>
                    <a:pt x="7436" y="78"/>
                  </a:cubicBezTo>
                  <a:cubicBezTo>
                    <a:pt x="7453" y="59"/>
                    <a:pt x="7451" y="29"/>
                    <a:pt x="7432" y="12"/>
                  </a:cubicBezTo>
                  <a:cubicBezTo>
                    <a:pt x="7423" y="4"/>
                    <a:pt x="7412" y="0"/>
                    <a:pt x="7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99;p50">
              <a:extLst>
                <a:ext uri="{FF2B5EF4-FFF2-40B4-BE49-F238E27FC236}">
                  <a16:creationId xmlns:a16="http://schemas.microsoft.com/office/drawing/2014/main" xmlns="" id="{ABF68CCF-A062-F85D-29D4-A49728160A25}"/>
                </a:ext>
              </a:extLst>
            </p:cNvPr>
            <p:cNvSpPr/>
            <p:nvPr/>
          </p:nvSpPr>
          <p:spPr>
            <a:xfrm>
              <a:off x="5176375" y="1995375"/>
              <a:ext cx="164975" cy="157350"/>
            </a:xfrm>
            <a:custGeom>
              <a:avLst/>
              <a:gdLst/>
              <a:ahLst/>
              <a:cxnLst/>
              <a:rect l="l" t="t" r="r" b="b"/>
              <a:pathLst>
                <a:path w="6599" h="6294" extrusionOk="0">
                  <a:moveTo>
                    <a:pt x="3334" y="0"/>
                  </a:moveTo>
                  <a:cubicBezTo>
                    <a:pt x="3097" y="0"/>
                    <a:pt x="2855" y="27"/>
                    <a:pt x="2614" y="84"/>
                  </a:cubicBezTo>
                  <a:cubicBezTo>
                    <a:pt x="2101" y="203"/>
                    <a:pt x="1647" y="443"/>
                    <a:pt x="1275" y="765"/>
                  </a:cubicBezTo>
                  <a:cubicBezTo>
                    <a:pt x="1251" y="787"/>
                    <a:pt x="1226" y="807"/>
                    <a:pt x="1202" y="830"/>
                  </a:cubicBezTo>
                  <a:cubicBezTo>
                    <a:pt x="395" y="1572"/>
                    <a:pt x="1" y="2719"/>
                    <a:pt x="269" y="3863"/>
                  </a:cubicBezTo>
                  <a:cubicBezTo>
                    <a:pt x="609" y="5314"/>
                    <a:pt x="1901" y="6293"/>
                    <a:pt x="3330" y="6293"/>
                  </a:cubicBezTo>
                  <a:cubicBezTo>
                    <a:pt x="3567" y="6293"/>
                    <a:pt x="3808" y="6266"/>
                    <a:pt x="4050" y="6210"/>
                  </a:cubicBezTo>
                  <a:cubicBezTo>
                    <a:pt x="4845" y="6024"/>
                    <a:pt x="5500" y="5549"/>
                    <a:pt x="5927" y="4923"/>
                  </a:cubicBezTo>
                  <a:cubicBezTo>
                    <a:pt x="5945" y="4899"/>
                    <a:pt x="5962" y="4875"/>
                    <a:pt x="5976" y="4850"/>
                  </a:cubicBezTo>
                  <a:cubicBezTo>
                    <a:pt x="6422" y="4157"/>
                    <a:pt x="6598" y="3293"/>
                    <a:pt x="6395" y="2428"/>
                  </a:cubicBezTo>
                  <a:cubicBezTo>
                    <a:pt x="6056" y="978"/>
                    <a:pt x="4762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00;p50">
              <a:extLst>
                <a:ext uri="{FF2B5EF4-FFF2-40B4-BE49-F238E27FC236}">
                  <a16:creationId xmlns:a16="http://schemas.microsoft.com/office/drawing/2014/main" xmlns="" id="{C926AB9A-E933-0AAE-5720-BA25B1AD9400}"/>
                </a:ext>
              </a:extLst>
            </p:cNvPr>
            <p:cNvSpPr/>
            <p:nvPr/>
          </p:nvSpPr>
          <p:spPr>
            <a:xfrm>
              <a:off x="5206425" y="2014500"/>
              <a:ext cx="119350" cy="117925"/>
            </a:xfrm>
            <a:custGeom>
              <a:avLst/>
              <a:gdLst/>
              <a:ahLst/>
              <a:cxnLst/>
              <a:rect l="l" t="t" r="r" b="b"/>
              <a:pathLst>
                <a:path w="4774" h="4717" extrusionOk="0">
                  <a:moveTo>
                    <a:pt x="72" y="0"/>
                  </a:moveTo>
                  <a:cubicBezTo>
                    <a:pt x="49" y="22"/>
                    <a:pt x="24" y="42"/>
                    <a:pt x="0" y="65"/>
                  </a:cubicBezTo>
                  <a:cubicBezTo>
                    <a:pt x="86" y="103"/>
                    <a:pt x="165" y="153"/>
                    <a:pt x="230" y="215"/>
                  </a:cubicBezTo>
                  <a:cubicBezTo>
                    <a:pt x="560" y="525"/>
                    <a:pt x="633" y="1010"/>
                    <a:pt x="634" y="1362"/>
                  </a:cubicBezTo>
                  <a:cubicBezTo>
                    <a:pt x="639" y="1952"/>
                    <a:pt x="480" y="2532"/>
                    <a:pt x="177" y="3040"/>
                  </a:cubicBezTo>
                  <a:cubicBezTo>
                    <a:pt x="165" y="3061"/>
                    <a:pt x="171" y="3088"/>
                    <a:pt x="190" y="3099"/>
                  </a:cubicBezTo>
                  <a:cubicBezTo>
                    <a:pt x="198" y="3105"/>
                    <a:pt x="207" y="3107"/>
                    <a:pt x="216" y="3107"/>
                  </a:cubicBezTo>
                  <a:cubicBezTo>
                    <a:pt x="229" y="3107"/>
                    <a:pt x="242" y="3101"/>
                    <a:pt x="250" y="3089"/>
                  </a:cubicBezTo>
                  <a:cubicBezTo>
                    <a:pt x="512" y="2738"/>
                    <a:pt x="818" y="2419"/>
                    <a:pt x="1156" y="2143"/>
                  </a:cubicBezTo>
                  <a:cubicBezTo>
                    <a:pt x="1311" y="2015"/>
                    <a:pt x="1481" y="1891"/>
                    <a:pt x="1677" y="1847"/>
                  </a:cubicBezTo>
                  <a:cubicBezTo>
                    <a:pt x="1726" y="1836"/>
                    <a:pt x="1776" y="1831"/>
                    <a:pt x="1826" y="1831"/>
                  </a:cubicBezTo>
                  <a:cubicBezTo>
                    <a:pt x="2158" y="1831"/>
                    <a:pt x="2500" y="2063"/>
                    <a:pt x="2647" y="2408"/>
                  </a:cubicBezTo>
                  <a:cubicBezTo>
                    <a:pt x="2794" y="2753"/>
                    <a:pt x="2767" y="3191"/>
                    <a:pt x="2574" y="3613"/>
                  </a:cubicBezTo>
                  <a:cubicBezTo>
                    <a:pt x="2398" y="3998"/>
                    <a:pt x="2118" y="4327"/>
                    <a:pt x="1845" y="4644"/>
                  </a:cubicBezTo>
                  <a:cubicBezTo>
                    <a:pt x="1831" y="4661"/>
                    <a:pt x="1831" y="4685"/>
                    <a:pt x="1847" y="4703"/>
                  </a:cubicBezTo>
                  <a:cubicBezTo>
                    <a:pt x="1855" y="4712"/>
                    <a:pt x="1866" y="4717"/>
                    <a:pt x="1878" y="4717"/>
                  </a:cubicBezTo>
                  <a:cubicBezTo>
                    <a:pt x="1888" y="4717"/>
                    <a:pt x="1898" y="4714"/>
                    <a:pt x="1906" y="4707"/>
                  </a:cubicBezTo>
                  <a:cubicBezTo>
                    <a:pt x="2573" y="4229"/>
                    <a:pt x="3183" y="3985"/>
                    <a:pt x="3766" y="3960"/>
                  </a:cubicBezTo>
                  <a:cubicBezTo>
                    <a:pt x="3793" y="3959"/>
                    <a:pt x="3821" y="3958"/>
                    <a:pt x="3849" y="3958"/>
                  </a:cubicBezTo>
                  <a:cubicBezTo>
                    <a:pt x="4134" y="3958"/>
                    <a:pt x="4446" y="4022"/>
                    <a:pt x="4725" y="4158"/>
                  </a:cubicBezTo>
                  <a:cubicBezTo>
                    <a:pt x="4743" y="4134"/>
                    <a:pt x="4759" y="4110"/>
                    <a:pt x="4774" y="4085"/>
                  </a:cubicBezTo>
                  <a:cubicBezTo>
                    <a:pt x="4501" y="3947"/>
                    <a:pt x="4185" y="3870"/>
                    <a:pt x="3854" y="3870"/>
                  </a:cubicBezTo>
                  <a:cubicBezTo>
                    <a:pt x="3824" y="3870"/>
                    <a:pt x="3793" y="3870"/>
                    <a:pt x="3762" y="3872"/>
                  </a:cubicBezTo>
                  <a:cubicBezTo>
                    <a:pt x="3239" y="3894"/>
                    <a:pt x="2699" y="4084"/>
                    <a:pt x="2121" y="4455"/>
                  </a:cubicBezTo>
                  <a:cubicBezTo>
                    <a:pt x="2326" y="4206"/>
                    <a:pt x="2519" y="3947"/>
                    <a:pt x="2653" y="3649"/>
                  </a:cubicBezTo>
                  <a:cubicBezTo>
                    <a:pt x="2857" y="3204"/>
                    <a:pt x="2885" y="2741"/>
                    <a:pt x="2728" y="2374"/>
                  </a:cubicBezTo>
                  <a:cubicBezTo>
                    <a:pt x="2567" y="1996"/>
                    <a:pt x="2191" y="1744"/>
                    <a:pt x="1823" y="1744"/>
                  </a:cubicBezTo>
                  <a:cubicBezTo>
                    <a:pt x="1767" y="1744"/>
                    <a:pt x="1711" y="1749"/>
                    <a:pt x="1656" y="1762"/>
                  </a:cubicBezTo>
                  <a:cubicBezTo>
                    <a:pt x="1443" y="1809"/>
                    <a:pt x="1263" y="1939"/>
                    <a:pt x="1099" y="2073"/>
                  </a:cubicBezTo>
                  <a:cubicBezTo>
                    <a:pt x="867" y="2263"/>
                    <a:pt x="649" y="2475"/>
                    <a:pt x="450" y="2701"/>
                  </a:cubicBezTo>
                  <a:cubicBezTo>
                    <a:pt x="632" y="2279"/>
                    <a:pt x="726" y="1825"/>
                    <a:pt x="723" y="1361"/>
                  </a:cubicBezTo>
                  <a:cubicBezTo>
                    <a:pt x="720" y="991"/>
                    <a:pt x="644" y="481"/>
                    <a:pt x="292" y="149"/>
                  </a:cubicBezTo>
                  <a:cubicBezTo>
                    <a:pt x="228" y="89"/>
                    <a:pt x="152" y="39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01;p50">
              <a:extLst>
                <a:ext uri="{FF2B5EF4-FFF2-40B4-BE49-F238E27FC236}">
                  <a16:creationId xmlns:a16="http://schemas.microsoft.com/office/drawing/2014/main" xmlns="" id="{46434650-A5AE-6457-F1F1-EA765FCD92D8}"/>
                </a:ext>
              </a:extLst>
            </p:cNvPr>
            <p:cNvSpPr/>
            <p:nvPr/>
          </p:nvSpPr>
          <p:spPr>
            <a:xfrm>
              <a:off x="4620825" y="1864100"/>
              <a:ext cx="157325" cy="157350"/>
            </a:xfrm>
            <a:custGeom>
              <a:avLst/>
              <a:gdLst/>
              <a:ahLst/>
              <a:cxnLst/>
              <a:rect l="l" t="t" r="r" b="b"/>
              <a:pathLst>
                <a:path w="6293" h="6294" extrusionOk="0">
                  <a:moveTo>
                    <a:pt x="3145" y="0"/>
                  </a:moveTo>
                  <a:cubicBezTo>
                    <a:pt x="1408" y="0"/>
                    <a:pt x="1" y="1410"/>
                    <a:pt x="1" y="3148"/>
                  </a:cubicBezTo>
                  <a:cubicBezTo>
                    <a:pt x="1" y="3674"/>
                    <a:pt x="130" y="4170"/>
                    <a:pt x="359" y="4607"/>
                  </a:cubicBezTo>
                  <a:cubicBezTo>
                    <a:pt x="375" y="4635"/>
                    <a:pt x="389" y="4663"/>
                    <a:pt x="404" y="4691"/>
                  </a:cubicBezTo>
                  <a:cubicBezTo>
                    <a:pt x="943" y="5647"/>
                    <a:pt x="1970" y="6293"/>
                    <a:pt x="3146" y="6293"/>
                  </a:cubicBezTo>
                  <a:cubicBezTo>
                    <a:pt x="4883" y="6293"/>
                    <a:pt x="6293" y="4885"/>
                    <a:pt x="6293" y="3148"/>
                  </a:cubicBezTo>
                  <a:cubicBezTo>
                    <a:pt x="6293" y="2330"/>
                    <a:pt x="5981" y="1584"/>
                    <a:pt x="5469" y="1025"/>
                  </a:cubicBezTo>
                  <a:cubicBezTo>
                    <a:pt x="5449" y="1002"/>
                    <a:pt x="5430" y="981"/>
                    <a:pt x="5408" y="962"/>
                  </a:cubicBezTo>
                  <a:cubicBezTo>
                    <a:pt x="4836" y="369"/>
                    <a:pt x="4034" y="0"/>
                    <a:pt x="3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02;p50">
              <a:extLst>
                <a:ext uri="{FF2B5EF4-FFF2-40B4-BE49-F238E27FC236}">
                  <a16:creationId xmlns:a16="http://schemas.microsoft.com/office/drawing/2014/main" xmlns="" id="{BB01B171-C7D3-B5AF-04A4-F9A2FA3CF8CF}"/>
                </a:ext>
              </a:extLst>
            </p:cNvPr>
            <p:cNvSpPr/>
            <p:nvPr/>
          </p:nvSpPr>
          <p:spPr>
            <a:xfrm>
              <a:off x="4629750" y="1888125"/>
              <a:ext cx="127800" cy="106275"/>
            </a:xfrm>
            <a:custGeom>
              <a:avLst/>
              <a:gdLst/>
              <a:ahLst/>
              <a:cxnLst/>
              <a:rect l="l" t="t" r="r" b="b"/>
              <a:pathLst>
                <a:path w="5112" h="4251" extrusionOk="0">
                  <a:moveTo>
                    <a:pt x="5051" y="1"/>
                  </a:moveTo>
                  <a:cubicBezTo>
                    <a:pt x="4837" y="255"/>
                    <a:pt x="4681" y="578"/>
                    <a:pt x="4613" y="937"/>
                  </a:cubicBezTo>
                  <a:cubicBezTo>
                    <a:pt x="4516" y="1450"/>
                    <a:pt x="4578" y="2020"/>
                    <a:pt x="4806" y="2667"/>
                  </a:cubicBezTo>
                  <a:cubicBezTo>
                    <a:pt x="4611" y="2412"/>
                    <a:pt x="4402" y="2163"/>
                    <a:pt x="4143" y="1965"/>
                  </a:cubicBezTo>
                  <a:cubicBezTo>
                    <a:pt x="3824" y="1717"/>
                    <a:pt x="3464" y="1583"/>
                    <a:pt x="3128" y="1583"/>
                  </a:cubicBezTo>
                  <a:cubicBezTo>
                    <a:pt x="3058" y="1583"/>
                    <a:pt x="2988" y="1589"/>
                    <a:pt x="2920" y="1601"/>
                  </a:cubicBezTo>
                  <a:cubicBezTo>
                    <a:pt x="2452" y="1683"/>
                    <a:pt x="2082" y="2080"/>
                    <a:pt x="2077" y="2506"/>
                  </a:cubicBezTo>
                  <a:cubicBezTo>
                    <a:pt x="2076" y="2723"/>
                    <a:pt x="2161" y="2929"/>
                    <a:pt x="2255" y="3120"/>
                  </a:cubicBezTo>
                  <a:cubicBezTo>
                    <a:pt x="2386" y="3389"/>
                    <a:pt x="2542" y="3649"/>
                    <a:pt x="2717" y="3894"/>
                  </a:cubicBezTo>
                  <a:cubicBezTo>
                    <a:pt x="2349" y="3620"/>
                    <a:pt x="1927" y="3426"/>
                    <a:pt x="1475" y="3323"/>
                  </a:cubicBezTo>
                  <a:cubicBezTo>
                    <a:pt x="1322" y="3289"/>
                    <a:pt x="1142" y="3261"/>
                    <a:pt x="954" y="3261"/>
                  </a:cubicBezTo>
                  <a:cubicBezTo>
                    <a:pt x="699" y="3261"/>
                    <a:pt x="430" y="3312"/>
                    <a:pt x="196" y="3466"/>
                  </a:cubicBezTo>
                  <a:cubicBezTo>
                    <a:pt x="124" y="3515"/>
                    <a:pt x="58" y="3576"/>
                    <a:pt x="1" y="3646"/>
                  </a:cubicBezTo>
                  <a:cubicBezTo>
                    <a:pt x="17" y="3674"/>
                    <a:pt x="32" y="3703"/>
                    <a:pt x="47" y="3730"/>
                  </a:cubicBezTo>
                  <a:cubicBezTo>
                    <a:pt x="105" y="3656"/>
                    <a:pt x="171" y="3591"/>
                    <a:pt x="246" y="3541"/>
                  </a:cubicBezTo>
                  <a:cubicBezTo>
                    <a:pt x="462" y="3398"/>
                    <a:pt x="716" y="3349"/>
                    <a:pt x="957" y="3349"/>
                  </a:cubicBezTo>
                  <a:cubicBezTo>
                    <a:pt x="1136" y="3349"/>
                    <a:pt x="1309" y="3376"/>
                    <a:pt x="1455" y="3410"/>
                  </a:cubicBezTo>
                  <a:cubicBezTo>
                    <a:pt x="2032" y="3539"/>
                    <a:pt x="2560" y="3826"/>
                    <a:pt x="2986" y="4237"/>
                  </a:cubicBezTo>
                  <a:cubicBezTo>
                    <a:pt x="2994" y="4246"/>
                    <a:pt x="3005" y="4250"/>
                    <a:pt x="3016" y="4250"/>
                  </a:cubicBezTo>
                  <a:cubicBezTo>
                    <a:pt x="3027" y="4250"/>
                    <a:pt x="3038" y="4246"/>
                    <a:pt x="3046" y="4237"/>
                  </a:cubicBezTo>
                  <a:cubicBezTo>
                    <a:pt x="3064" y="4222"/>
                    <a:pt x="3065" y="4195"/>
                    <a:pt x="3049" y="4177"/>
                  </a:cubicBezTo>
                  <a:cubicBezTo>
                    <a:pt x="2767" y="3842"/>
                    <a:pt x="2526" y="3472"/>
                    <a:pt x="2335" y="3080"/>
                  </a:cubicBezTo>
                  <a:cubicBezTo>
                    <a:pt x="2246" y="2899"/>
                    <a:pt x="2165" y="2706"/>
                    <a:pt x="2166" y="2506"/>
                  </a:cubicBezTo>
                  <a:cubicBezTo>
                    <a:pt x="2170" y="2122"/>
                    <a:pt x="2508" y="1763"/>
                    <a:pt x="2934" y="1688"/>
                  </a:cubicBezTo>
                  <a:cubicBezTo>
                    <a:pt x="2997" y="1677"/>
                    <a:pt x="3061" y="1672"/>
                    <a:pt x="3126" y="1672"/>
                  </a:cubicBezTo>
                  <a:cubicBezTo>
                    <a:pt x="3444" y="1672"/>
                    <a:pt x="3786" y="1799"/>
                    <a:pt x="4090" y="2034"/>
                  </a:cubicBezTo>
                  <a:cubicBezTo>
                    <a:pt x="4425" y="2294"/>
                    <a:pt x="4681" y="2642"/>
                    <a:pt x="4927" y="2979"/>
                  </a:cubicBezTo>
                  <a:cubicBezTo>
                    <a:pt x="4936" y="2991"/>
                    <a:pt x="4949" y="2997"/>
                    <a:pt x="4963" y="2997"/>
                  </a:cubicBezTo>
                  <a:cubicBezTo>
                    <a:pt x="4971" y="2997"/>
                    <a:pt x="4978" y="2995"/>
                    <a:pt x="4986" y="2992"/>
                  </a:cubicBezTo>
                  <a:cubicBezTo>
                    <a:pt x="5005" y="2981"/>
                    <a:pt x="5012" y="2956"/>
                    <a:pt x="5003" y="2935"/>
                  </a:cubicBezTo>
                  <a:cubicBezTo>
                    <a:pt x="4689" y="2176"/>
                    <a:pt x="4590" y="1527"/>
                    <a:pt x="4700" y="953"/>
                  </a:cubicBezTo>
                  <a:cubicBezTo>
                    <a:pt x="4757" y="651"/>
                    <a:pt x="4897" y="328"/>
                    <a:pt x="5112" y="64"/>
                  </a:cubicBezTo>
                  <a:cubicBezTo>
                    <a:pt x="5092" y="41"/>
                    <a:pt x="5073" y="20"/>
                    <a:pt x="5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03;p50">
              <a:extLst>
                <a:ext uri="{FF2B5EF4-FFF2-40B4-BE49-F238E27FC236}">
                  <a16:creationId xmlns:a16="http://schemas.microsoft.com/office/drawing/2014/main" xmlns="" id="{6308CB1A-1B3F-C07A-8F9B-7183D4396BA1}"/>
                </a:ext>
              </a:extLst>
            </p:cNvPr>
            <p:cNvSpPr/>
            <p:nvPr/>
          </p:nvSpPr>
          <p:spPr>
            <a:xfrm>
              <a:off x="5110250" y="1805250"/>
              <a:ext cx="163850" cy="157325"/>
            </a:xfrm>
            <a:custGeom>
              <a:avLst/>
              <a:gdLst/>
              <a:ahLst/>
              <a:cxnLst/>
              <a:rect l="l" t="t" r="r" b="b"/>
              <a:pathLst>
                <a:path w="6554" h="6293" extrusionOk="0">
                  <a:moveTo>
                    <a:pt x="3305" y="1"/>
                  </a:moveTo>
                  <a:cubicBezTo>
                    <a:pt x="2695" y="1"/>
                    <a:pt x="2078" y="177"/>
                    <a:pt x="1536" y="546"/>
                  </a:cubicBezTo>
                  <a:cubicBezTo>
                    <a:pt x="1101" y="842"/>
                    <a:pt x="763" y="1229"/>
                    <a:pt x="531" y="1663"/>
                  </a:cubicBezTo>
                  <a:cubicBezTo>
                    <a:pt x="517" y="1692"/>
                    <a:pt x="501" y="1719"/>
                    <a:pt x="486" y="1749"/>
                  </a:cubicBezTo>
                  <a:cubicBezTo>
                    <a:pt x="0" y="2732"/>
                    <a:pt x="43" y="3943"/>
                    <a:pt x="705" y="4915"/>
                  </a:cubicBezTo>
                  <a:cubicBezTo>
                    <a:pt x="1314" y="5810"/>
                    <a:pt x="2303" y="6293"/>
                    <a:pt x="3310" y="6293"/>
                  </a:cubicBezTo>
                  <a:cubicBezTo>
                    <a:pt x="3919" y="6293"/>
                    <a:pt x="4534" y="6116"/>
                    <a:pt x="5076" y="5748"/>
                  </a:cubicBezTo>
                  <a:cubicBezTo>
                    <a:pt x="5751" y="5288"/>
                    <a:pt x="6193" y="4611"/>
                    <a:pt x="6366" y="3873"/>
                  </a:cubicBezTo>
                  <a:cubicBezTo>
                    <a:pt x="6375" y="3844"/>
                    <a:pt x="6381" y="3815"/>
                    <a:pt x="6385" y="3787"/>
                  </a:cubicBezTo>
                  <a:cubicBezTo>
                    <a:pt x="6553" y="2981"/>
                    <a:pt x="6407" y="2111"/>
                    <a:pt x="5907" y="1376"/>
                  </a:cubicBezTo>
                  <a:cubicBezTo>
                    <a:pt x="5299" y="482"/>
                    <a:pt x="4311" y="1"/>
                    <a:pt x="3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04;p50">
              <a:extLst>
                <a:ext uri="{FF2B5EF4-FFF2-40B4-BE49-F238E27FC236}">
                  <a16:creationId xmlns:a16="http://schemas.microsoft.com/office/drawing/2014/main" xmlns="" id="{9E69A046-B3CF-7F98-C940-A923899FD6D9}"/>
                </a:ext>
              </a:extLst>
            </p:cNvPr>
            <p:cNvSpPr/>
            <p:nvPr/>
          </p:nvSpPr>
          <p:spPr>
            <a:xfrm>
              <a:off x="5122425" y="1846825"/>
              <a:ext cx="147500" cy="93925"/>
            </a:xfrm>
            <a:custGeom>
              <a:avLst/>
              <a:gdLst/>
              <a:ahLst/>
              <a:cxnLst/>
              <a:rect l="l" t="t" r="r" b="b"/>
              <a:pathLst>
                <a:path w="5900" h="3757" extrusionOk="0">
                  <a:moveTo>
                    <a:pt x="45" y="0"/>
                  </a:moveTo>
                  <a:cubicBezTo>
                    <a:pt x="30" y="29"/>
                    <a:pt x="14" y="57"/>
                    <a:pt x="0" y="86"/>
                  </a:cubicBezTo>
                  <a:cubicBezTo>
                    <a:pt x="93" y="91"/>
                    <a:pt x="185" y="110"/>
                    <a:pt x="269" y="144"/>
                  </a:cubicBezTo>
                  <a:cubicBezTo>
                    <a:pt x="687" y="315"/>
                    <a:pt x="930" y="742"/>
                    <a:pt x="1057" y="1069"/>
                  </a:cubicBezTo>
                  <a:cubicBezTo>
                    <a:pt x="1274" y="1619"/>
                    <a:pt x="1334" y="2217"/>
                    <a:pt x="1233" y="2800"/>
                  </a:cubicBezTo>
                  <a:cubicBezTo>
                    <a:pt x="1230" y="2823"/>
                    <a:pt x="1245" y="2845"/>
                    <a:pt x="1267" y="2850"/>
                  </a:cubicBezTo>
                  <a:cubicBezTo>
                    <a:pt x="1271" y="2851"/>
                    <a:pt x="1275" y="2851"/>
                    <a:pt x="1279" y="2851"/>
                  </a:cubicBezTo>
                  <a:cubicBezTo>
                    <a:pt x="1298" y="2851"/>
                    <a:pt x="1314" y="2838"/>
                    <a:pt x="1319" y="2819"/>
                  </a:cubicBezTo>
                  <a:cubicBezTo>
                    <a:pt x="1437" y="2397"/>
                    <a:pt x="1608" y="1990"/>
                    <a:pt x="1824" y="1610"/>
                  </a:cubicBezTo>
                  <a:cubicBezTo>
                    <a:pt x="1924" y="1436"/>
                    <a:pt x="2037" y="1259"/>
                    <a:pt x="2204" y="1149"/>
                  </a:cubicBezTo>
                  <a:cubicBezTo>
                    <a:pt x="2326" y="1068"/>
                    <a:pt x="2472" y="1029"/>
                    <a:pt x="2623" y="1029"/>
                  </a:cubicBezTo>
                  <a:cubicBezTo>
                    <a:pt x="2868" y="1029"/>
                    <a:pt x="3126" y="1131"/>
                    <a:pt x="3312" y="1323"/>
                  </a:cubicBezTo>
                  <a:cubicBezTo>
                    <a:pt x="3573" y="1592"/>
                    <a:pt x="3705" y="2011"/>
                    <a:pt x="3676" y="2473"/>
                  </a:cubicBezTo>
                  <a:cubicBezTo>
                    <a:pt x="3650" y="2897"/>
                    <a:pt x="3506" y="3304"/>
                    <a:pt x="3365" y="3697"/>
                  </a:cubicBezTo>
                  <a:cubicBezTo>
                    <a:pt x="3359" y="3719"/>
                    <a:pt x="3368" y="3740"/>
                    <a:pt x="3389" y="3752"/>
                  </a:cubicBezTo>
                  <a:cubicBezTo>
                    <a:pt x="3394" y="3755"/>
                    <a:pt x="3401" y="3757"/>
                    <a:pt x="3407" y="3757"/>
                  </a:cubicBezTo>
                  <a:cubicBezTo>
                    <a:pt x="3422" y="3757"/>
                    <a:pt x="3437" y="3748"/>
                    <a:pt x="3446" y="3735"/>
                  </a:cubicBezTo>
                  <a:cubicBezTo>
                    <a:pt x="3896" y="3048"/>
                    <a:pt x="4377" y="2601"/>
                    <a:pt x="4914" y="2370"/>
                  </a:cubicBezTo>
                  <a:cubicBezTo>
                    <a:pt x="5151" y="2267"/>
                    <a:pt x="5433" y="2203"/>
                    <a:pt x="5718" y="2203"/>
                  </a:cubicBezTo>
                  <a:cubicBezTo>
                    <a:pt x="5772" y="2203"/>
                    <a:pt x="5826" y="2206"/>
                    <a:pt x="5880" y="2210"/>
                  </a:cubicBezTo>
                  <a:cubicBezTo>
                    <a:pt x="5888" y="2181"/>
                    <a:pt x="5895" y="2153"/>
                    <a:pt x="5899" y="2125"/>
                  </a:cubicBezTo>
                  <a:cubicBezTo>
                    <a:pt x="5834" y="2118"/>
                    <a:pt x="5767" y="2114"/>
                    <a:pt x="5700" y="2114"/>
                  </a:cubicBezTo>
                  <a:cubicBezTo>
                    <a:pt x="5428" y="2114"/>
                    <a:pt x="5146" y="2172"/>
                    <a:pt x="4878" y="2289"/>
                  </a:cubicBezTo>
                  <a:cubicBezTo>
                    <a:pt x="4399" y="2498"/>
                    <a:pt x="3962" y="2869"/>
                    <a:pt x="3557" y="3422"/>
                  </a:cubicBezTo>
                  <a:cubicBezTo>
                    <a:pt x="3657" y="3117"/>
                    <a:pt x="3745" y="2804"/>
                    <a:pt x="3764" y="2479"/>
                  </a:cubicBezTo>
                  <a:cubicBezTo>
                    <a:pt x="3794" y="1991"/>
                    <a:pt x="3654" y="1548"/>
                    <a:pt x="3376" y="1263"/>
                  </a:cubicBezTo>
                  <a:cubicBezTo>
                    <a:pt x="3172" y="1053"/>
                    <a:pt x="2891" y="941"/>
                    <a:pt x="2622" y="941"/>
                  </a:cubicBezTo>
                  <a:cubicBezTo>
                    <a:pt x="2454" y="941"/>
                    <a:pt x="2291" y="984"/>
                    <a:pt x="2155" y="1075"/>
                  </a:cubicBezTo>
                  <a:cubicBezTo>
                    <a:pt x="1973" y="1196"/>
                    <a:pt x="1851" y="1382"/>
                    <a:pt x="1747" y="1567"/>
                  </a:cubicBezTo>
                  <a:cubicBezTo>
                    <a:pt x="1598" y="1827"/>
                    <a:pt x="1470" y="2103"/>
                    <a:pt x="1366" y="2385"/>
                  </a:cubicBezTo>
                  <a:cubicBezTo>
                    <a:pt x="1385" y="1927"/>
                    <a:pt x="1309" y="1468"/>
                    <a:pt x="1140" y="1037"/>
                  </a:cubicBezTo>
                  <a:cubicBezTo>
                    <a:pt x="1005" y="693"/>
                    <a:pt x="750" y="244"/>
                    <a:pt x="302" y="60"/>
                  </a:cubicBezTo>
                  <a:cubicBezTo>
                    <a:pt x="221" y="27"/>
                    <a:pt x="133" y="7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05;p50">
              <a:extLst>
                <a:ext uri="{FF2B5EF4-FFF2-40B4-BE49-F238E27FC236}">
                  <a16:creationId xmlns:a16="http://schemas.microsoft.com/office/drawing/2014/main" xmlns="" id="{585D3CB9-013C-A2B7-B55B-44691E173EB7}"/>
                </a:ext>
              </a:extLst>
            </p:cNvPr>
            <p:cNvSpPr/>
            <p:nvPr/>
          </p:nvSpPr>
          <p:spPr>
            <a:xfrm>
              <a:off x="5006225" y="2037475"/>
              <a:ext cx="156325" cy="222850"/>
            </a:xfrm>
            <a:custGeom>
              <a:avLst/>
              <a:gdLst/>
              <a:ahLst/>
              <a:cxnLst/>
              <a:rect l="l" t="t" r="r" b="b"/>
              <a:pathLst>
                <a:path w="6253" h="8914" extrusionOk="0">
                  <a:moveTo>
                    <a:pt x="6199" y="1"/>
                  </a:moveTo>
                  <a:cubicBezTo>
                    <a:pt x="6181" y="1"/>
                    <a:pt x="6163" y="12"/>
                    <a:pt x="6155" y="29"/>
                  </a:cubicBezTo>
                  <a:cubicBezTo>
                    <a:pt x="4722" y="3309"/>
                    <a:pt x="2600" y="6353"/>
                    <a:pt x="19" y="8832"/>
                  </a:cubicBezTo>
                  <a:cubicBezTo>
                    <a:pt x="0" y="8850"/>
                    <a:pt x="0" y="8880"/>
                    <a:pt x="18" y="8899"/>
                  </a:cubicBezTo>
                  <a:cubicBezTo>
                    <a:pt x="27" y="8908"/>
                    <a:pt x="39" y="8914"/>
                    <a:pt x="52" y="8914"/>
                  </a:cubicBezTo>
                  <a:cubicBezTo>
                    <a:pt x="64" y="8914"/>
                    <a:pt x="75" y="8910"/>
                    <a:pt x="85" y="8900"/>
                  </a:cubicBezTo>
                  <a:cubicBezTo>
                    <a:pt x="2675" y="6412"/>
                    <a:pt x="4804" y="3357"/>
                    <a:pt x="6242" y="67"/>
                  </a:cubicBezTo>
                  <a:cubicBezTo>
                    <a:pt x="6252" y="43"/>
                    <a:pt x="6242" y="15"/>
                    <a:pt x="6217" y="5"/>
                  </a:cubicBezTo>
                  <a:cubicBezTo>
                    <a:pt x="6211" y="2"/>
                    <a:pt x="6205" y="1"/>
                    <a:pt x="6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06;p50">
              <a:extLst>
                <a:ext uri="{FF2B5EF4-FFF2-40B4-BE49-F238E27FC236}">
                  <a16:creationId xmlns:a16="http://schemas.microsoft.com/office/drawing/2014/main" xmlns="" id="{C500CE1C-0D08-F1C0-5E0F-14C710D43B28}"/>
                </a:ext>
              </a:extLst>
            </p:cNvPr>
            <p:cNvSpPr/>
            <p:nvPr/>
          </p:nvSpPr>
          <p:spPr>
            <a:xfrm>
              <a:off x="5049125" y="2042975"/>
              <a:ext cx="48225" cy="136425"/>
            </a:xfrm>
            <a:custGeom>
              <a:avLst/>
              <a:gdLst/>
              <a:ahLst/>
              <a:cxnLst/>
              <a:rect l="l" t="t" r="r" b="b"/>
              <a:pathLst>
                <a:path w="1929" h="5457" extrusionOk="0">
                  <a:moveTo>
                    <a:pt x="990" y="1"/>
                  </a:moveTo>
                  <a:cubicBezTo>
                    <a:pt x="979" y="1"/>
                    <a:pt x="968" y="1"/>
                    <a:pt x="956" y="2"/>
                  </a:cubicBezTo>
                  <a:cubicBezTo>
                    <a:pt x="855" y="12"/>
                    <a:pt x="764" y="67"/>
                    <a:pt x="684" y="128"/>
                  </a:cubicBezTo>
                  <a:cubicBezTo>
                    <a:pt x="206" y="494"/>
                    <a:pt x="0" y="1131"/>
                    <a:pt x="18" y="1732"/>
                  </a:cubicBezTo>
                  <a:cubicBezTo>
                    <a:pt x="37" y="2333"/>
                    <a:pt x="250" y="2909"/>
                    <a:pt x="476" y="3466"/>
                  </a:cubicBezTo>
                  <a:cubicBezTo>
                    <a:pt x="744" y="4127"/>
                    <a:pt x="882" y="4789"/>
                    <a:pt x="1084" y="5456"/>
                  </a:cubicBezTo>
                  <a:cubicBezTo>
                    <a:pt x="1465" y="4586"/>
                    <a:pt x="1672" y="3598"/>
                    <a:pt x="1802" y="2661"/>
                  </a:cubicBezTo>
                  <a:cubicBezTo>
                    <a:pt x="1915" y="1846"/>
                    <a:pt x="1928" y="945"/>
                    <a:pt x="1436" y="287"/>
                  </a:cubicBezTo>
                  <a:cubicBezTo>
                    <a:pt x="1327" y="139"/>
                    <a:pt x="1170" y="1"/>
                    <a:pt x="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07;p50">
              <a:extLst>
                <a:ext uri="{FF2B5EF4-FFF2-40B4-BE49-F238E27FC236}">
                  <a16:creationId xmlns:a16="http://schemas.microsoft.com/office/drawing/2014/main" xmlns="" id="{D36AEC4D-C140-4626-2569-AFCCDF47BCFC}"/>
                </a:ext>
              </a:extLst>
            </p:cNvPr>
            <p:cNvSpPr/>
            <p:nvPr/>
          </p:nvSpPr>
          <p:spPr>
            <a:xfrm>
              <a:off x="5123125" y="1949850"/>
              <a:ext cx="40850" cy="82900"/>
            </a:xfrm>
            <a:custGeom>
              <a:avLst/>
              <a:gdLst/>
              <a:ahLst/>
              <a:cxnLst/>
              <a:rect l="l" t="t" r="r" b="b"/>
              <a:pathLst>
                <a:path w="1634" h="3316" extrusionOk="0">
                  <a:moveTo>
                    <a:pt x="469" y="0"/>
                  </a:moveTo>
                  <a:cubicBezTo>
                    <a:pt x="443" y="0"/>
                    <a:pt x="417" y="4"/>
                    <a:pt x="392" y="13"/>
                  </a:cubicBezTo>
                  <a:cubicBezTo>
                    <a:pt x="336" y="34"/>
                    <a:pt x="290" y="77"/>
                    <a:pt x="251" y="122"/>
                  </a:cubicBezTo>
                  <a:cubicBezTo>
                    <a:pt x="64" y="345"/>
                    <a:pt x="1" y="653"/>
                    <a:pt x="31" y="942"/>
                  </a:cubicBezTo>
                  <a:cubicBezTo>
                    <a:pt x="61" y="1232"/>
                    <a:pt x="174" y="1505"/>
                    <a:pt x="305" y="1765"/>
                  </a:cubicBezTo>
                  <a:cubicBezTo>
                    <a:pt x="596" y="2339"/>
                    <a:pt x="981" y="2865"/>
                    <a:pt x="1441" y="3315"/>
                  </a:cubicBezTo>
                  <a:cubicBezTo>
                    <a:pt x="1441" y="3316"/>
                    <a:pt x="1442" y="3316"/>
                    <a:pt x="1442" y="3316"/>
                  </a:cubicBezTo>
                  <a:cubicBezTo>
                    <a:pt x="1467" y="3316"/>
                    <a:pt x="1606" y="2931"/>
                    <a:pt x="1611" y="2884"/>
                  </a:cubicBezTo>
                  <a:cubicBezTo>
                    <a:pt x="1633" y="2680"/>
                    <a:pt x="1612" y="2459"/>
                    <a:pt x="1593" y="2256"/>
                  </a:cubicBezTo>
                  <a:cubicBezTo>
                    <a:pt x="1555" y="1838"/>
                    <a:pt x="1465" y="1425"/>
                    <a:pt x="1325" y="1029"/>
                  </a:cubicBezTo>
                  <a:cubicBezTo>
                    <a:pt x="1199" y="676"/>
                    <a:pt x="1021" y="323"/>
                    <a:pt x="720" y="101"/>
                  </a:cubicBezTo>
                  <a:cubicBezTo>
                    <a:pt x="647" y="47"/>
                    <a:pt x="557" y="0"/>
                    <a:pt x="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08;p50">
              <a:extLst>
                <a:ext uri="{FF2B5EF4-FFF2-40B4-BE49-F238E27FC236}">
                  <a16:creationId xmlns:a16="http://schemas.microsoft.com/office/drawing/2014/main" xmlns="" id="{C418B5D0-8482-C5E0-10AD-298B6BCD461B}"/>
                </a:ext>
              </a:extLst>
            </p:cNvPr>
            <p:cNvSpPr/>
            <p:nvPr/>
          </p:nvSpPr>
          <p:spPr>
            <a:xfrm>
              <a:off x="5063675" y="1985450"/>
              <a:ext cx="88100" cy="42675"/>
            </a:xfrm>
            <a:custGeom>
              <a:avLst/>
              <a:gdLst/>
              <a:ahLst/>
              <a:cxnLst/>
              <a:rect l="l" t="t" r="r" b="b"/>
              <a:pathLst>
                <a:path w="3524" h="1707" extrusionOk="0">
                  <a:moveTo>
                    <a:pt x="643" y="0"/>
                  </a:moveTo>
                  <a:cubicBezTo>
                    <a:pt x="536" y="0"/>
                    <a:pt x="428" y="8"/>
                    <a:pt x="322" y="24"/>
                  </a:cubicBezTo>
                  <a:cubicBezTo>
                    <a:pt x="188" y="44"/>
                    <a:pt x="31" y="102"/>
                    <a:pt x="9" y="236"/>
                  </a:cubicBezTo>
                  <a:cubicBezTo>
                    <a:pt x="0" y="286"/>
                    <a:pt x="14" y="338"/>
                    <a:pt x="33" y="386"/>
                  </a:cubicBezTo>
                  <a:cubicBezTo>
                    <a:pt x="156" y="696"/>
                    <a:pt x="459" y="895"/>
                    <a:pt x="762" y="1033"/>
                  </a:cubicBezTo>
                  <a:cubicBezTo>
                    <a:pt x="1474" y="1360"/>
                    <a:pt x="2256" y="1467"/>
                    <a:pt x="3014" y="1630"/>
                  </a:cubicBezTo>
                  <a:cubicBezTo>
                    <a:pt x="3066" y="1641"/>
                    <a:pt x="3252" y="1707"/>
                    <a:pt x="3373" y="1707"/>
                  </a:cubicBezTo>
                  <a:cubicBezTo>
                    <a:pt x="3420" y="1707"/>
                    <a:pt x="3458" y="1697"/>
                    <a:pt x="3474" y="1670"/>
                  </a:cubicBezTo>
                  <a:cubicBezTo>
                    <a:pt x="3523" y="1593"/>
                    <a:pt x="3217" y="1347"/>
                    <a:pt x="3160" y="1290"/>
                  </a:cubicBezTo>
                  <a:cubicBezTo>
                    <a:pt x="2882" y="1013"/>
                    <a:pt x="2588" y="753"/>
                    <a:pt x="2260" y="537"/>
                  </a:cubicBezTo>
                  <a:cubicBezTo>
                    <a:pt x="1780" y="219"/>
                    <a:pt x="1213" y="0"/>
                    <a:pt x="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09;p50">
              <a:extLst>
                <a:ext uri="{FF2B5EF4-FFF2-40B4-BE49-F238E27FC236}">
                  <a16:creationId xmlns:a16="http://schemas.microsoft.com/office/drawing/2014/main" xmlns="" id="{091325A2-4C88-29AC-A852-632A356265BB}"/>
                </a:ext>
              </a:extLst>
            </p:cNvPr>
            <p:cNvSpPr/>
            <p:nvPr/>
          </p:nvSpPr>
          <p:spPr>
            <a:xfrm>
              <a:off x="5059475" y="2027025"/>
              <a:ext cx="92200" cy="34850"/>
            </a:xfrm>
            <a:custGeom>
              <a:avLst/>
              <a:gdLst/>
              <a:ahLst/>
              <a:cxnLst/>
              <a:rect l="l" t="t" r="r" b="b"/>
              <a:pathLst>
                <a:path w="3688" h="1394" extrusionOk="0">
                  <a:moveTo>
                    <a:pt x="2390" y="0"/>
                  </a:moveTo>
                  <a:cubicBezTo>
                    <a:pt x="2268" y="0"/>
                    <a:pt x="2145" y="5"/>
                    <a:pt x="2023" y="15"/>
                  </a:cubicBezTo>
                  <a:cubicBezTo>
                    <a:pt x="1340" y="71"/>
                    <a:pt x="649" y="311"/>
                    <a:pt x="180" y="808"/>
                  </a:cubicBezTo>
                  <a:cubicBezTo>
                    <a:pt x="87" y="907"/>
                    <a:pt x="0" y="1049"/>
                    <a:pt x="65" y="1168"/>
                  </a:cubicBezTo>
                  <a:cubicBezTo>
                    <a:pt x="89" y="1213"/>
                    <a:pt x="132" y="1245"/>
                    <a:pt x="177" y="1271"/>
                  </a:cubicBezTo>
                  <a:cubicBezTo>
                    <a:pt x="329" y="1360"/>
                    <a:pt x="502" y="1393"/>
                    <a:pt x="679" y="1393"/>
                  </a:cubicBezTo>
                  <a:cubicBezTo>
                    <a:pt x="837" y="1393"/>
                    <a:pt x="997" y="1367"/>
                    <a:pt x="1150" y="1330"/>
                  </a:cubicBezTo>
                  <a:cubicBezTo>
                    <a:pt x="1911" y="1147"/>
                    <a:pt x="2592" y="750"/>
                    <a:pt x="3290" y="410"/>
                  </a:cubicBezTo>
                  <a:cubicBezTo>
                    <a:pt x="3356" y="377"/>
                    <a:pt x="3688" y="269"/>
                    <a:pt x="3676" y="157"/>
                  </a:cubicBezTo>
                  <a:cubicBezTo>
                    <a:pt x="3667" y="68"/>
                    <a:pt x="3275" y="62"/>
                    <a:pt x="3194" y="53"/>
                  </a:cubicBezTo>
                  <a:cubicBezTo>
                    <a:pt x="2928" y="22"/>
                    <a:pt x="2659" y="0"/>
                    <a:pt x="2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10;p50">
              <a:extLst>
                <a:ext uri="{FF2B5EF4-FFF2-40B4-BE49-F238E27FC236}">
                  <a16:creationId xmlns:a16="http://schemas.microsoft.com/office/drawing/2014/main" xmlns="" id="{2CFFE79C-C25C-687B-39C9-ED723B99DF5E}"/>
                </a:ext>
              </a:extLst>
            </p:cNvPr>
            <p:cNvSpPr/>
            <p:nvPr/>
          </p:nvSpPr>
          <p:spPr>
            <a:xfrm>
              <a:off x="5096325" y="2036225"/>
              <a:ext cx="62750" cy="74950"/>
            </a:xfrm>
            <a:custGeom>
              <a:avLst/>
              <a:gdLst/>
              <a:ahLst/>
              <a:cxnLst/>
              <a:rect l="l" t="t" r="r" b="b"/>
              <a:pathLst>
                <a:path w="2510" h="2998" extrusionOk="0">
                  <a:moveTo>
                    <a:pt x="2399" y="0"/>
                  </a:moveTo>
                  <a:cubicBezTo>
                    <a:pt x="2296" y="0"/>
                    <a:pt x="2046" y="180"/>
                    <a:pt x="1985" y="216"/>
                  </a:cubicBezTo>
                  <a:cubicBezTo>
                    <a:pt x="1644" y="411"/>
                    <a:pt x="1316" y="626"/>
                    <a:pt x="1021" y="885"/>
                  </a:cubicBezTo>
                  <a:cubicBezTo>
                    <a:pt x="507" y="1336"/>
                    <a:pt x="96" y="1942"/>
                    <a:pt x="16" y="2621"/>
                  </a:cubicBezTo>
                  <a:cubicBezTo>
                    <a:pt x="0" y="2755"/>
                    <a:pt x="16" y="2921"/>
                    <a:pt x="139" y="2978"/>
                  </a:cubicBezTo>
                  <a:cubicBezTo>
                    <a:pt x="170" y="2992"/>
                    <a:pt x="204" y="2997"/>
                    <a:pt x="238" y="2997"/>
                  </a:cubicBezTo>
                  <a:cubicBezTo>
                    <a:pt x="256" y="2997"/>
                    <a:pt x="273" y="2996"/>
                    <a:pt x="290" y="2994"/>
                  </a:cubicBezTo>
                  <a:cubicBezTo>
                    <a:pt x="622" y="2958"/>
                    <a:pt x="892" y="2716"/>
                    <a:pt x="1106" y="2461"/>
                  </a:cubicBezTo>
                  <a:cubicBezTo>
                    <a:pt x="1607" y="1860"/>
                    <a:pt x="1917" y="1134"/>
                    <a:pt x="2274" y="446"/>
                  </a:cubicBezTo>
                  <a:cubicBezTo>
                    <a:pt x="2308" y="380"/>
                    <a:pt x="2510" y="95"/>
                    <a:pt x="2434" y="12"/>
                  </a:cubicBezTo>
                  <a:cubicBezTo>
                    <a:pt x="2426" y="4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11;p50">
              <a:extLst>
                <a:ext uri="{FF2B5EF4-FFF2-40B4-BE49-F238E27FC236}">
                  <a16:creationId xmlns:a16="http://schemas.microsoft.com/office/drawing/2014/main" xmlns="" id="{171C7B8B-4CC5-C11E-F999-E12AD0484853}"/>
                </a:ext>
              </a:extLst>
            </p:cNvPr>
            <p:cNvSpPr/>
            <p:nvPr/>
          </p:nvSpPr>
          <p:spPr>
            <a:xfrm>
              <a:off x="5139100" y="2039375"/>
              <a:ext cx="31050" cy="93375"/>
            </a:xfrm>
            <a:custGeom>
              <a:avLst/>
              <a:gdLst/>
              <a:ahLst/>
              <a:cxnLst/>
              <a:rect l="l" t="t" r="r" b="b"/>
              <a:pathLst>
                <a:path w="1242" h="3735" extrusionOk="0">
                  <a:moveTo>
                    <a:pt x="957" y="1"/>
                  </a:moveTo>
                  <a:cubicBezTo>
                    <a:pt x="870" y="1"/>
                    <a:pt x="729" y="344"/>
                    <a:pt x="692" y="413"/>
                  </a:cubicBezTo>
                  <a:cubicBezTo>
                    <a:pt x="507" y="758"/>
                    <a:pt x="341" y="1114"/>
                    <a:pt x="228" y="1490"/>
                  </a:cubicBezTo>
                  <a:cubicBezTo>
                    <a:pt x="31" y="2144"/>
                    <a:pt x="1" y="2875"/>
                    <a:pt x="293" y="3495"/>
                  </a:cubicBezTo>
                  <a:cubicBezTo>
                    <a:pt x="346" y="3610"/>
                    <a:pt x="439" y="3735"/>
                    <a:pt x="561" y="3735"/>
                  </a:cubicBezTo>
                  <a:cubicBezTo>
                    <a:pt x="569" y="3735"/>
                    <a:pt x="576" y="3734"/>
                    <a:pt x="584" y="3733"/>
                  </a:cubicBezTo>
                  <a:cubicBezTo>
                    <a:pt x="636" y="3727"/>
                    <a:pt x="681" y="3699"/>
                    <a:pt x="722" y="3667"/>
                  </a:cubicBezTo>
                  <a:cubicBezTo>
                    <a:pt x="984" y="3461"/>
                    <a:pt x="1087" y="3113"/>
                    <a:pt x="1133" y="2782"/>
                  </a:cubicBezTo>
                  <a:cubicBezTo>
                    <a:pt x="1241" y="2008"/>
                    <a:pt x="1120" y="1228"/>
                    <a:pt x="1059" y="455"/>
                  </a:cubicBezTo>
                  <a:cubicBezTo>
                    <a:pt x="1053" y="381"/>
                    <a:pt x="1074" y="32"/>
                    <a:pt x="966" y="2"/>
                  </a:cubicBezTo>
                  <a:cubicBezTo>
                    <a:pt x="963" y="1"/>
                    <a:pt x="960" y="1"/>
                    <a:pt x="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12;p50">
              <a:extLst>
                <a:ext uri="{FF2B5EF4-FFF2-40B4-BE49-F238E27FC236}">
                  <a16:creationId xmlns:a16="http://schemas.microsoft.com/office/drawing/2014/main" xmlns="" id="{505A9ABF-E32A-E1B4-127C-94BED5611EE1}"/>
                </a:ext>
              </a:extLst>
            </p:cNvPr>
            <p:cNvSpPr/>
            <p:nvPr/>
          </p:nvSpPr>
          <p:spPr>
            <a:xfrm>
              <a:off x="5168575" y="2043750"/>
              <a:ext cx="50550" cy="84100"/>
            </a:xfrm>
            <a:custGeom>
              <a:avLst/>
              <a:gdLst/>
              <a:ahLst/>
              <a:cxnLst/>
              <a:rect l="l" t="t" r="r" b="b"/>
              <a:pathLst>
                <a:path w="2022" h="3364" extrusionOk="0">
                  <a:moveTo>
                    <a:pt x="104" y="0"/>
                  </a:moveTo>
                  <a:cubicBezTo>
                    <a:pt x="97" y="0"/>
                    <a:pt x="91" y="1"/>
                    <a:pt x="86" y="3"/>
                  </a:cubicBezTo>
                  <a:cubicBezTo>
                    <a:pt x="0" y="32"/>
                    <a:pt x="78" y="416"/>
                    <a:pt x="86" y="498"/>
                  </a:cubicBezTo>
                  <a:cubicBezTo>
                    <a:pt x="124" y="886"/>
                    <a:pt x="184" y="1275"/>
                    <a:pt x="298" y="1650"/>
                  </a:cubicBezTo>
                  <a:cubicBezTo>
                    <a:pt x="497" y="2305"/>
                    <a:pt x="879" y="2929"/>
                    <a:pt x="1465" y="3282"/>
                  </a:cubicBezTo>
                  <a:cubicBezTo>
                    <a:pt x="1538" y="3326"/>
                    <a:pt x="1628" y="3364"/>
                    <a:pt x="1710" y="3364"/>
                  </a:cubicBezTo>
                  <a:cubicBezTo>
                    <a:pt x="1758" y="3364"/>
                    <a:pt x="1803" y="3351"/>
                    <a:pt x="1841" y="3319"/>
                  </a:cubicBezTo>
                  <a:cubicBezTo>
                    <a:pt x="1880" y="3285"/>
                    <a:pt x="1902" y="3236"/>
                    <a:pt x="1918" y="3187"/>
                  </a:cubicBezTo>
                  <a:cubicBezTo>
                    <a:pt x="2021" y="2871"/>
                    <a:pt x="1914" y="2523"/>
                    <a:pt x="1769" y="2223"/>
                  </a:cubicBezTo>
                  <a:cubicBezTo>
                    <a:pt x="1429" y="1518"/>
                    <a:pt x="895" y="937"/>
                    <a:pt x="414" y="327"/>
                  </a:cubicBezTo>
                  <a:cubicBezTo>
                    <a:pt x="371" y="273"/>
                    <a:pt x="211" y="0"/>
                    <a:pt x="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13;p50">
              <a:extLst>
                <a:ext uri="{FF2B5EF4-FFF2-40B4-BE49-F238E27FC236}">
                  <a16:creationId xmlns:a16="http://schemas.microsoft.com/office/drawing/2014/main" xmlns="" id="{2B1C1AC4-716B-08C1-351F-2EF026533CD0}"/>
                </a:ext>
              </a:extLst>
            </p:cNvPr>
            <p:cNvSpPr/>
            <p:nvPr/>
          </p:nvSpPr>
          <p:spPr>
            <a:xfrm>
              <a:off x="5170475" y="2036625"/>
              <a:ext cx="87325" cy="41500"/>
            </a:xfrm>
            <a:custGeom>
              <a:avLst/>
              <a:gdLst/>
              <a:ahLst/>
              <a:cxnLst/>
              <a:rect l="l" t="t" r="r" b="b"/>
              <a:pathLst>
                <a:path w="3493" h="1660" extrusionOk="0">
                  <a:moveTo>
                    <a:pt x="1125" y="1"/>
                  </a:moveTo>
                  <a:cubicBezTo>
                    <a:pt x="916" y="1"/>
                    <a:pt x="705" y="15"/>
                    <a:pt x="495" y="38"/>
                  </a:cubicBezTo>
                  <a:cubicBezTo>
                    <a:pt x="416" y="46"/>
                    <a:pt x="37" y="39"/>
                    <a:pt x="20" y="142"/>
                  </a:cubicBezTo>
                  <a:cubicBezTo>
                    <a:pt x="0" y="270"/>
                    <a:pt x="312" y="405"/>
                    <a:pt x="372" y="444"/>
                  </a:cubicBezTo>
                  <a:cubicBezTo>
                    <a:pt x="1017" y="858"/>
                    <a:pt x="1640" y="1337"/>
                    <a:pt x="2360" y="1571"/>
                  </a:cubicBezTo>
                  <a:cubicBezTo>
                    <a:pt x="2515" y="1622"/>
                    <a:pt x="2682" y="1659"/>
                    <a:pt x="2846" y="1659"/>
                  </a:cubicBezTo>
                  <a:cubicBezTo>
                    <a:pt x="3004" y="1659"/>
                    <a:pt x="3160" y="1625"/>
                    <a:pt x="3303" y="1535"/>
                  </a:cubicBezTo>
                  <a:cubicBezTo>
                    <a:pt x="3347" y="1506"/>
                    <a:pt x="3392" y="1471"/>
                    <a:pt x="3419" y="1420"/>
                  </a:cubicBezTo>
                  <a:cubicBezTo>
                    <a:pt x="3492" y="1285"/>
                    <a:pt x="3419" y="1120"/>
                    <a:pt x="3339" y="1003"/>
                  </a:cubicBezTo>
                  <a:cubicBezTo>
                    <a:pt x="2928" y="417"/>
                    <a:pt x="2281" y="118"/>
                    <a:pt x="1628" y="32"/>
                  </a:cubicBezTo>
                  <a:cubicBezTo>
                    <a:pt x="1462" y="10"/>
                    <a:pt x="1294" y="1"/>
                    <a:pt x="1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14;p50">
              <a:extLst>
                <a:ext uri="{FF2B5EF4-FFF2-40B4-BE49-F238E27FC236}">
                  <a16:creationId xmlns:a16="http://schemas.microsoft.com/office/drawing/2014/main" xmlns="" id="{214E7DAB-DFEC-DFFF-3EB7-B4500F0F3351}"/>
                </a:ext>
              </a:extLst>
            </p:cNvPr>
            <p:cNvSpPr/>
            <p:nvPr/>
          </p:nvSpPr>
          <p:spPr>
            <a:xfrm>
              <a:off x="5164900" y="1987175"/>
              <a:ext cx="75575" cy="48375"/>
            </a:xfrm>
            <a:custGeom>
              <a:avLst/>
              <a:gdLst/>
              <a:ahLst/>
              <a:cxnLst/>
              <a:rect l="l" t="t" r="r" b="b"/>
              <a:pathLst>
                <a:path w="3023" h="1935" extrusionOk="0">
                  <a:moveTo>
                    <a:pt x="2687" y="1"/>
                  </a:moveTo>
                  <a:cubicBezTo>
                    <a:pt x="2063" y="1"/>
                    <a:pt x="1471" y="307"/>
                    <a:pt x="1005" y="722"/>
                  </a:cubicBezTo>
                  <a:cubicBezTo>
                    <a:pt x="738" y="962"/>
                    <a:pt x="505" y="1238"/>
                    <a:pt x="290" y="1525"/>
                  </a:cubicBezTo>
                  <a:cubicBezTo>
                    <a:pt x="245" y="1585"/>
                    <a:pt x="0" y="1849"/>
                    <a:pt x="54" y="1912"/>
                  </a:cubicBezTo>
                  <a:cubicBezTo>
                    <a:pt x="68" y="1928"/>
                    <a:pt x="90" y="1934"/>
                    <a:pt x="117" y="1934"/>
                  </a:cubicBezTo>
                  <a:cubicBezTo>
                    <a:pt x="226" y="1934"/>
                    <a:pt x="416" y="1833"/>
                    <a:pt x="466" y="1814"/>
                  </a:cubicBezTo>
                  <a:cubicBezTo>
                    <a:pt x="1133" y="1566"/>
                    <a:pt x="1828" y="1365"/>
                    <a:pt x="2430" y="975"/>
                  </a:cubicBezTo>
                  <a:cubicBezTo>
                    <a:pt x="2686" y="808"/>
                    <a:pt x="2935" y="588"/>
                    <a:pt x="3005" y="290"/>
                  </a:cubicBezTo>
                  <a:cubicBezTo>
                    <a:pt x="3017" y="245"/>
                    <a:pt x="3022" y="196"/>
                    <a:pt x="3008" y="151"/>
                  </a:cubicBezTo>
                  <a:cubicBezTo>
                    <a:pt x="2970" y="33"/>
                    <a:pt x="2820" y="1"/>
                    <a:pt x="2697" y="1"/>
                  </a:cubicBezTo>
                  <a:cubicBezTo>
                    <a:pt x="2693" y="1"/>
                    <a:pt x="2690" y="1"/>
                    <a:pt x="2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15;p50">
              <a:extLst>
                <a:ext uri="{FF2B5EF4-FFF2-40B4-BE49-F238E27FC236}">
                  <a16:creationId xmlns:a16="http://schemas.microsoft.com/office/drawing/2014/main" xmlns="" id="{048A3909-CEE6-55ED-F7A6-150163925BC4}"/>
                </a:ext>
              </a:extLst>
            </p:cNvPr>
            <p:cNvSpPr/>
            <p:nvPr/>
          </p:nvSpPr>
          <p:spPr>
            <a:xfrm>
              <a:off x="5134650" y="2017425"/>
              <a:ext cx="56275" cy="35900"/>
            </a:xfrm>
            <a:custGeom>
              <a:avLst/>
              <a:gdLst/>
              <a:ahLst/>
              <a:cxnLst/>
              <a:rect l="l" t="t" r="r" b="b"/>
              <a:pathLst>
                <a:path w="2251" h="1436" extrusionOk="0">
                  <a:moveTo>
                    <a:pt x="364" y="1"/>
                  </a:moveTo>
                  <a:cubicBezTo>
                    <a:pt x="248" y="1"/>
                    <a:pt x="163" y="31"/>
                    <a:pt x="123" y="96"/>
                  </a:cubicBezTo>
                  <a:cubicBezTo>
                    <a:pt x="0" y="292"/>
                    <a:pt x="350" y="730"/>
                    <a:pt x="905" y="1074"/>
                  </a:cubicBezTo>
                  <a:cubicBezTo>
                    <a:pt x="1278" y="1306"/>
                    <a:pt x="1648" y="1436"/>
                    <a:pt x="1888" y="1436"/>
                  </a:cubicBezTo>
                  <a:cubicBezTo>
                    <a:pt x="2004" y="1436"/>
                    <a:pt x="2089" y="1405"/>
                    <a:pt x="2128" y="1341"/>
                  </a:cubicBezTo>
                  <a:cubicBezTo>
                    <a:pt x="2251" y="1145"/>
                    <a:pt x="1901" y="706"/>
                    <a:pt x="1347" y="362"/>
                  </a:cubicBezTo>
                  <a:cubicBezTo>
                    <a:pt x="974" y="131"/>
                    <a:pt x="603" y="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16;p50">
              <a:extLst>
                <a:ext uri="{FF2B5EF4-FFF2-40B4-BE49-F238E27FC236}">
                  <a16:creationId xmlns:a16="http://schemas.microsoft.com/office/drawing/2014/main" xmlns="" id="{1BB83CAC-0240-A17D-BAE0-E57B0AD9AE9F}"/>
                </a:ext>
              </a:extLst>
            </p:cNvPr>
            <p:cNvSpPr/>
            <p:nvPr/>
          </p:nvSpPr>
          <p:spPr>
            <a:xfrm>
              <a:off x="4630000" y="2125575"/>
              <a:ext cx="153750" cy="224600"/>
            </a:xfrm>
            <a:custGeom>
              <a:avLst/>
              <a:gdLst/>
              <a:ahLst/>
              <a:cxnLst/>
              <a:rect l="l" t="t" r="r" b="b"/>
              <a:pathLst>
                <a:path w="6150" h="8984" extrusionOk="0">
                  <a:moveTo>
                    <a:pt x="52" y="0"/>
                  </a:moveTo>
                  <a:cubicBezTo>
                    <a:pt x="40" y="0"/>
                    <a:pt x="28" y="5"/>
                    <a:pt x="18" y="14"/>
                  </a:cubicBezTo>
                  <a:cubicBezTo>
                    <a:pt x="0" y="33"/>
                    <a:pt x="0" y="62"/>
                    <a:pt x="19" y="82"/>
                  </a:cubicBezTo>
                  <a:cubicBezTo>
                    <a:pt x="2571" y="2591"/>
                    <a:pt x="4657" y="5659"/>
                    <a:pt x="6053" y="8955"/>
                  </a:cubicBezTo>
                  <a:cubicBezTo>
                    <a:pt x="6060" y="8973"/>
                    <a:pt x="6078" y="8983"/>
                    <a:pt x="6096" y="8983"/>
                  </a:cubicBezTo>
                  <a:cubicBezTo>
                    <a:pt x="6102" y="8983"/>
                    <a:pt x="6109" y="8982"/>
                    <a:pt x="6115" y="8980"/>
                  </a:cubicBezTo>
                  <a:cubicBezTo>
                    <a:pt x="6139" y="8969"/>
                    <a:pt x="6150" y="8942"/>
                    <a:pt x="6139" y="8918"/>
                  </a:cubicBezTo>
                  <a:cubicBezTo>
                    <a:pt x="4739" y="5611"/>
                    <a:pt x="2646" y="2532"/>
                    <a:pt x="86" y="14"/>
                  </a:cubicBezTo>
                  <a:cubicBezTo>
                    <a:pt x="77" y="5"/>
                    <a:pt x="64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17;p50">
              <a:extLst>
                <a:ext uri="{FF2B5EF4-FFF2-40B4-BE49-F238E27FC236}">
                  <a16:creationId xmlns:a16="http://schemas.microsoft.com/office/drawing/2014/main" xmlns="" id="{7899191E-08A5-F3AE-E4FE-D9D64D08DBB8}"/>
                </a:ext>
              </a:extLst>
            </p:cNvPr>
            <p:cNvSpPr/>
            <p:nvPr/>
          </p:nvSpPr>
          <p:spPr>
            <a:xfrm>
              <a:off x="4603250" y="2200175"/>
              <a:ext cx="129175" cy="56175"/>
            </a:xfrm>
            <a:custGeom>
              <a:avLst/>
              <a:gdLst/>
              <a:ahLst/>
              <a:cxnLst/>
              <a:rect l="l" t="t" r="r" b="b"/>
              <a:pathLst>
                <a:path w="5167" h="2247" extrusionOk="0">
                  <a:moveTo>
                    <a:pt x="998" y="0"/>
                  </a:moveTo>
                  <a:cubicBezTo>
                    <a:pt x="819" y="0"/>
                    <a:pt x="640" y="23"/>
                    <a:pt x="464" y="73"/>
                  </a:cubicBezTo>
                  <a:cubicBezTo>
                    <a:pt x="276" y="126"/>
                    <a:pt x="78" y="231"/>
                    <a:pt x="27" y="419"/>
                  </a:cubicBezTo>
                  <a:cubicBezTo>
                    <a:pt x="0" y="518"/>
                    <a:pt x="18" y="622"/>
                    <a:pt x="47" y="719"/>
                  </a:cubicBezTo>
                  <a:cubicBezTo>
                    <a:pt x="218" y="1295"/>
                    <a:pt x="740" y="1716"/>
                    <a:pt x="1308" y="1912"/>
                  </a:cubicBezTo>
                  <a:cubicBezTo>
                    <a:pt x="1774" y="2074"/>
                    <a:pt x="2271" y="2109"/>
                    <a:pt x="2766" y="2109"/>
                  </a:cubicBezTo>
                  <a:cubicBezTo>
                    <a:pt x="2875" y="2109"/>
                    <a:pt x="2983" y="2107"/>
                    <a:pt x="3091" y="2105"/>
                  </a:cubicBezTo>
                  <a:cubicBezTo>
                    <a:pt x="3133" y="2104"/>
                    <a:pt x="3176" y="2103"/>
                    <a:pt x="3218" y="2103"/>
                  </a:cubicBezTo>
                  <a:cubicBezTo>
                    <a:pt x="3884" y="2103"/>
                    <a:pt x="4513" y="2201"/>
                    <a:pt x="5167" y="2246"/>
                  </a:cubicBezTo>
                  <a:cubicBezTo>
                    <a:pt x="4490" y="1581"/>
                    <a:pt x="3641" y="1034"/>
                    <a:pt x="2812" y="578"/>
                  </a:cubicBezTo>
                  <a:cubicBezTo>
                    <a:pt x="2252" y="271"/>
                    <a:pt x="1622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18;p50">
              <a:extLst>
                <a:ext uri="{FF2B5EF4-FFF2-40B4-BE49-F238E27FC236}">
                  <a16:creationId xmlns:a16="http://schemas.microsoft.com/office/drawing/2014/main" xmlns="" id="{09BABF80-B2EF-23B4-DD20-899E3CF8A30E}"/>
                </a:ext>
              </a:extLst>
            </p:cNvPr>
            <p:cNvSpPr/>
            <p:nvPr/>
          </p:nvSpPr>
          <p:spPr>
            <a:xfrm>
              <a:off x="4538500" y="2108850"/>
              <a:ext cx="87150" cy="30925"/>
            </a:xfrm>
            <a:custGeom>
              <a:avLst/>
              <a:gdLst/>
              <a:ahLst/>
              <a:cxnLst/>
              <a:rect l="l" t="t" r="r" b="b"/>
              <a:pathLst>
                <a:path w="3486" h="1237" extrusionOk="0">
                  <a:moveTo>
                    <a:pt x="1193" y="0"/>
                  </a:moveTo>
                  <a:cubicBezTo>
                    <a:pt x="846" y="0"/>
                    <a:pt x="491" y="48"/>
                    <a:pt x="201" y="234"/>
                  </a:cubicBezTo>
                  <a:cubicBezTo>
                    <a:pt x="102" y="298"/>
                    <a:pt x="5" y="391"/>
                    <a:pt x="2" y="510"/>
                  </a:cubicBezTo>
                  <a:cubicBezTo>
                    <a:pt x="0" y="570"/>
                    <a:pt x="25" y="627"/>
                    <a:pt x="54" y="680"/>
                  </a:cubicBezTo>
                  <a:cubicBezTo>
                    <a:pt x="195" y="934"/>
                    <a:pt x="460" y="1102"/>
                    <a:pt x="741" y="1178"/>
                  </a:cubicBezTo>
                  <a:cubicBezTo>
                    <a:pt x="902" y="1221"/>
                    <a:pt x="1067" y="1237"/>
                    <a:pt x="1233" y="1237"/>
                  </a:cubicBezTo>
                  <a:cubicBezTo>
                    <a:pt x="1358" y="1237"/>
                    <a:pt x="1483" y="1228"/>
                    <a:pt x="1608" y="1215"/>
                  </a:cubicBezTo>
                  <a:cubicBezTo>
                    <a:pt x="2248" y="1149"/>
                    <a:pt x="2876" y="977"/>
                    <a:pt x="3462" y="707"/>
                  </a:cubicBezTo>
                  <a:cubicBezTo>
                    <a:pt x="3485" y="697"/>
                    <a:pt x="3162" y="418"/>
                    <a:pt x="3120" y="395"/>
                  </a:cubicBezTo>
                  <a:cubicBezTo>
                    <a:pt x="2937" y="301"/>
                    <a:pt x="2722" y="242"/>
                    <a:pt x="2526" y="187"/>
                  </a:cubicBezTo>
                  <a:cubicBezTo>
                    <a:pt x="2121" y="73"/>
                    <a:pt x="1704" y="11"/>
                    <a:pt x="1284" y="1"/>
                  </a:cubicBezTo>
                  <a:cubicBezTo>
                    <a:pt x="1254" y="1"/>
                    <a:pt x="1223" y="0"/>
                    <a:pt x="1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19;p50">
              <a:extLst>
                <a:ext uri="{FF2B5EF4-FFF2-40B4-BE49-F238E27FC236}">
                  <a16:creationId xmlns:a16="http://schemas.microsoft.com/office/drawing/2014/main" xmlns="" id="{4AFD65EA-45AE-8A9F-F6D5-7C5DB3F52BD5}"/>
                </a:ext>
              </a:extLst>
            </p:cNvPr>
            <p:cNvSpPr/>
            <p:nvPr/>
          </p:nvSpPr>
          <p:spPr>
            <a:xfrm>
              <a:off x="4549425" y="2132225"/>
              <a:ext cx="69050" cy="69300"/>
            </a:xfrm>
            <a:custGeom>
              <a:avLst/>
              <a:gdLst/>
              <a:ahLst/>
              <a:cxnLst/>
              <a:rect l="l" t="t" r="r" b="b"/>
              <a:pathLst>
                <a:path w="2762" h="2772" extrusionOk="0">
                  <a:moveTo>
                    <a:pt x="2651" y="0"/>
                  </a:moveTo>
                  <a:cubicBezTo>
                    <a:pt x="2542" y="0"/>
                    <a:pt x="2290" y="146"/>
                    <a:pt x="2227" y="175"/>
                  </a:cubicBezTo>
                  <a:cubicBezTo>
                    <a:pt x="1870" y="335"/>
                    <a:pt x="1521" y="517"/>
                    <a:pt x="1202" y="745"/>
                  </a:cubicBezTo>
                  <a:cubicBezTo>
                    <a:pt x="646" y="1144"/>
                    <a:pt x="177" y="1706"/>
                    <a:pt x="32" y="2373"/>
                  </a:cubicBezTo>
                  <a:cubicBezTo>
                    <a:pt x="2" y="2506"/>
                    <a:pt x="1" y="2673"/>
                    <a:pt x="117" y="2741"/>
                  </a:cubicBezTo>
                  <a:cubicBezTo>
                    <a:pt x="162" y="2767"/>
                    <a:pt x="215" y="2772"/>
                    <a:pt x="267" y="2772"/>
                  </a:cubicBezTo>
                  <a:cubicBezTo>
                    <a:pt x="600" y="2769"/>
                    <a:pt x="894" y="2555"/>
                    <a:pt x="1131" y="2322"/>
                  </a:cubicBezTo>
                  <a:cubicBezTo>
                    <a:pt x="1690" y="1773"/>
                    <a:pt x="2070" y="1081"/>
                    <a:pt x="2492" y="431"/>
                  </a:cubicBezTo>
                  <a:cubicBezTo>
                    <a:pt x="2532" y="369"/>
                    <a:pt x="2762" y="106"/>
                    <a:pt x="2694" y="16"/>
                  </a:cubicBezTo>
                  <a:cubicBezTo>
                    <a:pt x="2686" y="5"/>
                    <a:pt x="2671" y="0"/>
                    <a:pt x="2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20;p50">
              <a:extLst>
                <a:ext uri="{FF2B5EF4-FFF2-40B4-BE49-F238E27FC236}">
                  <a16:creationId xmlns:a16="http://schemas.microsoft.com/office/drawing/2014/main" xmlns="" id="{14206201-F08C-13B9-FB72-25AA756AB808}"/>
                </a:ext>
              </a:extLst>
            </p:cNvPr>
            <p:cNvSpPr/>
            <p:nvPr/>
          </p:nvSpPr>
          <p:spPr>
            <a:xfrm>
              <a:off x="4597175" y="2133125"/>
              <a:ext cx="30825" cy="93475"/>
            </a:xfrm>
            <a:custGeom>
              <a:avLst/>
              <a:gdLst/>
              <a:ahLst/>
              <a:cxnLst/>
              <a:rect l="l" t="t" r="r" b="b"/>
              <a:pathLst>
                <a:path w="1233" h="3739" extrusionOk="0">
                  <a:moveTo>
                    <a:pt x="929" y="0"/>
                  </a:moveTo>
                  <a:cubicBezTo>
                    <a:pt x="841" y="0"/>
                    <a:pt x="704" y="345"/>
                    <a:pt x="667" y="415"/>
                  </a:cubicBezTo>
                  <a:cubicBezTo>
                    <a:pt x="485" y="761"/>
                    <a:pt x="323" y="1119"/>
                    <a:pt x="214" y="1496"/>
                  </a:cubicBezTo>
                  <a:cubicBezTo>
                    <a:pt x="22" y="2153"/>
                    <a:pt x="0" y="2884"/>
                    <a:pt x="297" y="3500"/>
                  </a:cubicBezTo>
                  <a:cubicBezTo>
                    <a:pt x="353" y="3614"/>
                    <a:pt x="445" y="3738"/>
                    <a:pt x="567" y="3738"/>
                  </a:cubicBezTo>
                  <a:cubicBezTo>
                    <a:pt x="575" y="3738"/>
                    <a:pt x="584" y="3738"/>
                    <a:pt x="592" y="3736"/>
                  </a:cubicBezTo>
                  <a:cubicBezTo>
                    <a:pt x="643" y="3729"/>
                    <a:pt x="688" y="3700"/>
                    <a:pt x="728" y="3669"/>
                  </a:cubicBezTo>
                  <a:cubicBezTo>
                    <a:pt x="988" y="3460"/>
                    <a:pt x="1087" y="3111"/>
                    <a:pt x="1131" y="2780"/>
                  </a:cubicBezTo>
                  <a:cubicBezTo>
                    <a:pt x="1232" y="2005"/>
                    <a:pt x="1103" y="1226"/>
                    <a:pt x="1035" y="453"/>
                  </a:cubicBezTo>
                  <a:cubicBezTo>
                    <a:pt x="1028" y="380"/>
                    <a:pt x="1046" y="30"/>
                    <a:pt x="937" y="1"/>
                  </a:cubicBezTo>
                  <a:cubicBezTo>
                    <a:pt x="935" y="1"/>
                    <a:pt x="932" y="0"/>
                    <a:pt x="9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21;p50">
              <a:extLst>
                <a:ext uri="{FF2B5EF4-FFF2-40B4-BE49-F238E27FC236}">
                  <a16:creationId xmlns:a16="http://schemas.microsoft.com/office/drawing/2014/main" xmlns="" id="{53B32C6F-B264-01BF-CCF4-20C710F62FD5}"/>
                </a:ext>
              </a:extLst>
            </p:cNvPr>
            <p:cNvSpPr/>
            <p:nvPr/>
          </p:nvSpPr>
          <p:spPr>
            <a:xfrm>
              <a:off x="4625750" y="2129625"/>
              <a:ext cx="54750" cy="81550"/>
            </a:xfrm>
            <a:custGeom>
              <a:avLst/>
              <a:gdLst/>
              <a:ahLst/>
              <a:cxnLst/>
              <a:rect l="l" t="t" r="r" b="b"/>
              <a:pathLst>
                <a:path w="2190" h="3262" extrusionOk="0">
                  <a:moveTo>
                    <a:pt x="106" y="1"/>
                  </a:moveTo>
                  <a:cubicBezTo>
                    <a:pt x="98" y="1"/>
                    <a:pt x="91" y="2"/>
                    <a:pt x="84" y="5"/>
                  </a:cubicBezTo>
                  <a:cubicBezTo>
                    <a:pt x="0" y="38"/>
                    <a:pt x="102" y="418"/>
                    <a:pt x="114" y="497"/>
                  </a:cubicBezTo>
                  <a:cubicBezTo>
                    <a:pt x="176" y="884"/>
                    <a:pt x="259" y="1269"/>
                    <a:pt x="396" y="1636"/>
                  </a:cubicBezTo>
                  <a:cubicBezTo>
                    <a:pt x="633" y="2277"/>
                    <a:pt x="1053" y="2877"/>
                    <a:pt x="1659" y="3194"/>
                  </a:cubicBezTo>
                  <a:cubicBezTo>
                    <a:pt x="1729" y="3231"/>
                    <a:pt x="1814" y="3261"/>
                    <a:pt x="1891" y="3261"/>
                  </a:cubicBezTo>
                  <a:cubicBezTo>
                    <a:pt x="1946" y="3261"/>
                    <a:pt x="1996" y="3246"/>
                    <a:pt x="2036" y="3208"/>
                  </a:cubicBezTo>
                  <a:cubicBezTo>
                    <a:pt x="2072" y="3172"/>
                    <a:pt x="2091" y="3122"/>
                    <a:pt x="2105" y="3072"/>
                  </a:cubicBezTo>
                  <a:cubicBezTo>
                    <a:pt x="2190" y="2749"/>
                    <a:pt x="2061" y="2410"/>
                    <a:pt x="1898" y="2119"/>
                  </a:cubicBezTo>
                  <a:cubicBezTo>
                    <a:pt x="1517" y="1436"/>
                    <a:pt x="948" y="888"/>
                    <a:pt x="431" y="308"/>
                  </a:cubicBezTo>
                  <a:cubicBezTo>
                    <a:pt x="386" y="257"/>
                    <a:pt x="214" y="1"/>
                    <a:pt x="1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22;p50">
              <a:extLst>
                <a:ext uri="{FF2B5EF4-FFF2-40B4-BE49-F238E27FC236}">
                  <a16:creationId xmlns:a16="http://schemas.microsoft.com/office/drawing/2014/main" xmlns="" id="{0A01E87E-5183-27E3-7AA7-AEF763B7E5EF}"/>
                </a:ext>
              </a:extLst>
            </p:cNvPr>
            <p:cNvSpPr/>
            <p:nvPr/>
          </p:nvSpPr>
          <p:spPr>
            <a:xfrm>
              <a:off x="4631400" y="2124350"/>
              <a:ext cx="85400" cy="47800"/>
            </a:xfrm>
            <a:custGeom>
              <a:avLst/>
              <a:gdLst/>
              <a:ahLst/>
              <a:cxnLst/>
              <a:rect l="l" t="t" r="r" b="b"/>
              <a:pathLst>
                <a:path w="3416" h="1912" extrusionOk="0">
                  <a:moveTo>
                    <a:pt x="136" y="0"/>
                  </a:moveTo>
                  <a:cubicBezTo>
                    <a:pt x="99" y="0"/>
                    <a:pt x="69" y="9"/>
                    <a:pt x="53" y="30"/>
                  </a:cubicBezTo>
                  <a:cubicBezTo>
                    <a:pt x="0" y="103"/>
                    <a:pt x="287" y="371"/>
                    <a:pt x="340" y="433"/>
                  </a:cubicBezTo>
                  <a:cubicBezTo>
                    <a:pt x="595" y="729"/>
                    <a:pt x="870" y="1011"/>
                    <a:pt x="1180" y="1250"/>
                  </a:cubicBezTo>
                  <a:cubicBezTo>
                    <a:pt x="1678" y="1636"/>
                    <a:pt x="2289" y="1912"/>
                    <a:pt x="2917" y="1912"/>
                  </a:cubicBezTo>
                  <a:cubicBezTo>
                    <a:pt x="2970" y="1912"/>
                    <a:pt x="3023" y="1910"/>
                    <a:pt x="3076" y="1906"/>
                  </a:cubicBezTo>
                  <a:cubicBezTo>
                    <a:pt x="3210" y="1896"/>
                    <a:pt x="3371" y="1849"/>
                    <a:pt x="3404" y="1717"/>
                  </a:cubicBezTo>
                  <a:cubicBezTo>
                    <a:pt x="3415" y="1668"/>
                    <a:pt x="3405" y="1615"/>
                    <a:pt x="3390" y="1566"/>
                  </a:cubicBezTo>
                  <a:cubicBezTo>
                    <a:pt x="3292" y="1248"/>
                    <a:pt x="3003" y="1028"/>
                    <a:pt x="2711" y="867"/>
                  </a:cubicBezTo>
                  <a:cubicBezTo>
                    <a:pt x="2026" y="489"/>
                    <a:pt x="1254" y="324"/>
                    <a:pt x="510" y="105"/>
                  </a:cubicBezTo>
                  <a:cubicBezTo>
                    <a:pt x="456" y="89"/>
                    <a:pt x="257" y="0"/>
                    <a:pt x="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23;p50">
              <a:extLst>
                <a:ext uri="{FF2B5EF4-FFF2-40B4-BE49-F238E27FC236}">
                  <a16:creationId xmlns:a16="http://schemas.microsoft.com/office/drawing/2014/main" xmlns="" id="{745EA02A-BE37-31B3-5F02-953F2BB1BA5A}"/>
                </a:ext>
              </a:extLst>
            </p:cNvPr>
            <p:cNvSpPr/>
            <p:nvPr/>
          </p:nvSpPr>
          <p:spPr>
            <a:xfrm>
              <a:off x="4639400" y="2099950"/>
              <a:ext cx="94350" cy="29725"/>
            </a:xfrm>
            <a:custGeom>
              <a:avLst/>
              <a:gdLst/>
              <a:ahLst/>
              <a:cxnLst/>
              <a:rect l="l" t="t" r="r" b="b"/>
              <a:pathLst>
                <a:path w="3774" h="1189" extrusionOk="0">
                  <a:moveTo>
                    <a:pt x="2895" y="0"/>
                  </a:moveTo>
                  <a:cubicBezTo>
                    <a:pt x="2822" y="0"/>
                    <a:pt x="2750" y="4"/>
                    <a:pt x="2679" y="10"/>
                  </a:cubicBezTo>
                  <a:cubicBezTo>
                    <a:pt x="1899" y="76"/>
                    <a:pt x="1166" y="368"/>
                    <a:pt x="425" y="598"/>
                  </a:cubicBezTo>
                  <a:cubicBezTo>
                    <a:pt x="356" y="620"/>
                    <a:pt x="10" y="678"/>
                    <a:pt x="5" y="790"/>
                  </a:cubicBezTo>
                  <a:cubicBezTo>
                    <a:pt x="1" y="880"/>
                    <a:pt x="388" y="945"/>
                    <a:pt x="467" y="966"/>
                  </a:cubicBezTo>
                  <a:cubicBezTo>
                    <a:pt x="844" y="1070"/>
                    <a:pt x="1228" y="1152"/>
                    <a:pt x="1619" y="1179"/>
                  </a:cubicBezTo>
                  <a:cubicBezTo>
                    <a:pt x="1705" y="1185"/>
                    <a:pt x="1792" y="1189"/>
                    <a:pt x="1879" y="1189"/>
                  </a:cubicBezTo>
                  <a:cubicBezTo>
                    <a:pt x="2481" y="1189"/>
                    <a:pt x="3089" y="1040"/>
                    <a:pt x="3560" y="672"/>
                  </a:cubicBezTo>
                  <a:cubicBezTo>
                    <a:pt x="3666" y="589"/>
                    <a:pt x="3774" y="461"/>
                    <a:pt x="3728" y="334"/>
                  </a:cubicBezTo>
                  <a:cubicBezTo>
                    <a:pt x="3710" y="286"/>
                    <a:pt x="3672" y="247"/>
                    <a:pt x="3632" y="215"/>
                  </a:cubicBezTo>
                  <a:cubicBezTo>
                    <a:pt x="3428" y="49"/>
                    <a:pt x="3161" y="0"/>
                    <a:pt x="28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24;p50">
              <a:extLst>
                <a:ext uri="{FF2B5EF4-FFF2-40B4-BE49-F238E27FC236}">
                  <a16:creationId xmlns:a16="http://schemas.microsoft.com/office/drawing/2014/main" xmlns="" id="{391980F1-A128-1EA6-82A3-F3186504B7C1}"/>
                </a:ext>
              </a:extLst>
            </p:cNvPr>
            <p:cNvSpPr/>
            <p:nvPr/>
          </p:nvSpPr>
          <p:spPr>
            <a:xfrm>
              <a:off x="4633925" y="2047775"/>
              <a:ext cx="65800" cy="70650"/>
            </a:xfrm>
            <a:custGeom>
              <a:avLst/>
              <a:gdLst/>
              <a:ahLst/>
              <a:cxnLst/>
              <a:rect l="l" t="t" r="r" b="b"/>
              <a:pathLst>
                <a:path w="2632" h="2826" extrusionOk="0">
                  <a:moveTo>
                    <a:pt x="2249" y="0"/>
                  </a:moveTo>
                  <a:cubicBezTo>
                    <a:pt x="2191" y="0"/>
                    <a:pt x="2132" y="9"/>
                    <a:pt x="2080" y="23"/>
                  </a:cubicBezTo>
                  <a:cubicBezTo>
                    <a:pt x="1385" y="197"/>
                    <a:pt x="876" y="695"/>
                    <a:pt x="562" y="1274"/>
                  </a:cubicBezTo>
                  <a:cubicBezTo>
                    <a:pt x="383" y="1605"/>
                    <a:pt x="260" y="1966"/>
                    <a:pt x="163" y="2334"/>
                  </a:cubicBezTo>
                  <a:cubicBezTo>
                    <a:pt x="142" y="2411"/>
                    <a:pt x="1" y="2762"/>
                    <a:pt x="91" y="2814"/>
                  </a:cubicBezTo>
                  <a:cubicBezTo>
                    <a:pt x="104" y="2822"/>
                    <a:pt x="119" y="2825"/>
                    <a:pt x="135" y="2825"/>
                  </a:cubicBezTo>
                  <a:cubicBezTo>
                    <a:pt x="257" y="2825"/>
                    <a:pt x="447" y="2632"/>
                    <a:pt x="499" y="2593"/>
                  </a:cubicBezTo>
                  <a:cubicBezTo>
                    <a:pt x="1115" y="2139"/>
                    <a:pt x="1785" y="1728"/>
                    <a:pt x="2261" y="1141"/>
                  </a:cubicBezTo>
                  <a:cubicBezTo>
                    <a:pt x="2463" y="890"/>
                    <a:pt x="2632" y="584"/>
                    <a:pt x="2563" y="246"/>
                  </a:cubicBezTo>
                  <a:cubicBezTo>
                    <a:pt x="2553" y="194"/>
                    <a:pt x="2536" y="139"/>
                    <a:pt x="2498" y="96"/>
                  </a:cubicBezTo>
                  <a:cubicBezTo>
                    <a:pt x="2436" y="24"/>
                    <a:pt x="2343" y="0"/>
                    <a:pt x="2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25;p50">
              <a:extLst>
                <a:ext uri="{FF2B5EF4-FFF2-40B4-BE49-F238E27FC236}">
                  <a16:creationId xmlns:a16="http://schemas.microsoft.com/office/drawing/2014/main" xmlns="" id="{AD5F647A-D4E2-78D8-4EAD-8493FB689780}"/>
                </a:ext>
              </a:extLst>
            </p:cNvPr>
            <p:cNvSpPr/>
            <p:nvPr/>
          </p:nvSpPr>
          <p:spPr>
            <a:xfrm>
              <a:off x="4602925" y="2036000"/>
              <a:ext cx="29800" cy="84750"/>
            </a:xfrm>
            <a:custGeom>
              <a:avLst/>
              <a:gdLst/>
              <a:ahLst/>
              <a:cxnLst/>
              <a:rect l="l" t="t" r="r" b="b"/>
              <a:pathLst>
                <a:path w="1192" h="3390" extrusionOk="0">
                  <a:moveTo>
                    <a:pt x="469" y="0"/>
                  </a:moveTo>
                  <a:cubicBezTo>
                    <a:pt x="350" y="0"/>
                    <a:pt x="270" y="126"/>
                    <a:pt x="227" y="238"/>
                  </a:cubicBezTo>
                  <a:cubicBezTo>
                    <a:pt x="0" y="822"/>
                    <a:pt x="74" y="1490"/>
                    <a:pt x="297" y="2075"/>
                  </a:cubicBezTo>
                  <a:cubicBezTo>
                    <a:pt x="426" y="2411"/>
                    <a:pt x="601" y="2727"/>
                    <a:pt x="792" y="3031"/>
                  </a:cubicBezTo>
                  <a:cubicBezTo>
                    <a:pt x="830" y="3090"/>
                    <a:pt x="978" y="3389"/>
                    <a:pt x="1059" y="3389"/>
                  </a:cubicBezTo>
                  <a:cubicBezTo>
                    <a:pt x="1063" y="3389"/>
                    <a:pt x="1066" y="3389"/>
                    <a:pt x="1070" y="3388"/>
                  </a:cubicBezTo>
                  <a:cubicBezTo>
                    <a:pt x="1167" y="3354"/>
                    <a:pt x="1125" y="3036"/>
                    <a:pt x="1125" y="2968"/>
                  </a:cubicBezTo>
                  <a:cubicBezTo>
                    <a:pt x="1131" y="2257"/>
                    <a:pt x="1191" y="1535"/>
                    <a:pt x="1041" y="834"/>
                  </a:cubicBezTo>
                  <a:cubicBezTo>
                    <a:pt x="978" y="535"/>
                    <a:pt x="862" y="223"/>
                    <a:pt x="608" y="52"/>
                  </a:cubicBezTo>
                  <a:cubicBezTo>
                    <a:pt x="569" y="26"/>
                    <a:pt x="526" y="2"/>
                    <a:pt x="478" y="0"/>
                  </a:cubicBezTo>
                  <a:cubicBezTo>
                    <a:pt x="475" y="0"/>
                    <a:pt x="472" y="0"/>
                    <a:pt x="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26;p50">
              <a:extLst>
                <a:ext uri="{FF2B5EF4-FFF2-40B4-BE49-F238E27FC236}">
                  <a16:creationId xmlns:a16="http://schemas.microsoft.com/office/drawing/2014/main" xmlns="" id="{6F9E8754-8849-15E5-8FBE-AC058263FAE9}"/>
                </a:ext>
              </a:extLst>
            </p:cNvPr>
            <p:cNvSpPr/>
            <p:nvPr/>
          </p:nvSpPr>
          <p:spPr>
            <a:xfrm>
              <a:off x="4601800" y="2104350"/>
              <a:ext cx="54000" cy="39475"/>
            </a:xfrm>
            <a:custGeom>
              <a:avLst/>
              <a:gdLst/>
              <a:ahLst/>
              <a:cxnLst/>
              <a:rect l="l" t="t" r="r" b="b"/>
              <a:pathLst>
                <a:path w="2160" h="1579" extrusionOk="0">
                  <a:moveTo>
                    <a:pt x="1825" y="1"/>
                  </a:moveTo>
                  <a:cubicBezTo>
                    <a:pt x="1589" y="1"/>
                    <a:pt x="1204" y="169"/>
                    <a:pt x="826" y="456"/>
                  </a:cubicBezTo>
                  <a:cubicBezTo>
                    <a:pt x="308" y="850"/>
                    <a:pt x="0" y="1320"/>
                    <a:pt x="140" y="1504"/>
                  </a:cubicBezTo>
                  <a:cubicBezTo>
                    <a:pt x="178" y="1554"/>
                    <a:pt x="246" y="1578"/>
                    <a:pt x="335" y="1578"/>
                  </a:cubicBezTo>
                  <a:cubicBezTo>
                    <a:pt x="571" y="1578"/>
                    <a:pt x="956" y="1410"/>
                    <a:pt x="1333" y="1123"/>
                  </a:cubicBezTo>
                  <a:cubicBezTo>
                    <a:pt x="1853" y="729"/>
                    <a:pt x="2160" y="260"/>
                    <a:pt x="2020" y="75"/>
                  </a:cubicBezTo>
                  <a:cubicBezTo>
                    <a:pt x="1982" y="24"/>
                    <a:pt x="1914" y="1"/>
                    <a:pt x="1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27;p50">
              <a:extLst>
                <a:ext uri="{FF2B5EF4-FFF2-40B4-BE49-F238E27FC236}">
                  <a16:creationId xmlns:a16="http://schemas.microsoft.com/office/drawing/2014/main" xmlns="" id="{594DCE79-F751-A4FC-EBD4-ED0A1172D655}"/>
                </a:ext>
              </a:extLst>
            </p:cNvPr>
            <p:cNvSpPr/>
            <p:nvPr/>
          </p:nvSpPr>
          <p:spPr>
            <a:xfrm>
              <a:off x="5128900" y="2196175"/>
              <a:ext cx="194475" cy="190600"/>
            </a:xfrm>
            <a:custGeom>
              <a:avLst/>
              <a:gdLst/>
              <a:ahLst/>
              <a:cxnLst/>
              <a:rect l="l" t="t" r="r" b="b"/>
              <a:pathLst>
                <a:path w="7779" h="7624" extrusionOk="0">
                  <a:moveTo>
                    <a:pt x="7726" y="1"/>
                  </a:moveTo>
                  <a:cubicBezTo>
                    <a:pt x="7711" y="1"/>
                    <a:pt x="7696" y="8"/>
                    <a:pt x="7687" y="22"/>
                  </a:cubicBezTo>
                  <a:cubicBezTo>
                    <a:pt x="5671" y="2979"/>
                    <a:pt x="3023" y="5578"/>
                    <a:pt x="28" y="7537"/>
                  </a:cubicBezTo>
                  <a:cubicBezTo>
                    <a:pt x="6" y="7552"/>
                    <a:pt x="0" y="7580"/>
                    <a:pt x="14" y="7603"/>
                  </a:cubicBezTo>
                  <a:cubicBezTo>
                    <a:pt x="23" y="7616"/>
                    <a:pt x="38" y="7624"/>
                    <a:pt x="54" y="7624"/>
                  </a:cubicBezTo>
                  <a:cubicBezTo>
                    <a:pt x="62" y="7624"/>
                    <a:pt x="72" y="7622"/>
                    <a:pt x="79" y="7616"/>
                  </a:cubicBezTo>
                  <a:cubicBezTo>
                    <a:pt x="3084" y="5650"/>
                    <a:pt x="5742" y="3042"/>
                    <a:pt x="7765" y="74"/>
                  </a:cubicBezTo>
                  <a:cubicBezTo>
                    <a:pt x="7779" y="53"/>
                    <a:pt x="7773" y="24"/>
                    <a:pt x="7752" y="9"/>
                  </a:cubicBezTo>
                  <a:cubicBezTo>
                    <a:pt x="7744" y="3"/>
                    <a:pt x="7735" y="1"/>
                    <a:pt x="7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28;p50">
              <a:extLst>
                <a:ext uri="{FF2B5EF4-FFF2-40B4-BE49-F238E27FC236}">
                  <a16:creationId xmlns:a16="http://schemas.microsoft.com/office/drawing/2014/main" xmlns="" id="{2B990099-74EF-F948-F3C1-FFD0E3441C6E}"/>
                </a:ext>
              </a:extLst>
            </p:cNvPr>
            <p:cNvSpPr/>
            <p:nvPr/>
          </p:nvSpPr>
          <p:spPr>
            <a:xfrm>
              <a:off x="5201225" y="2185275"/>
              <a:ext cx="52925" cy="134650"/>
            </a:xfrm>
            <a:custGeom>
              <a:avLst/>
              <a:gdLst/>
              <a:ahLst/>
              <a:cxnLst/>
              <a:rect l="l" t="t" r="r" b="b"/>
              <a:pathLst>
                <a:path w="2117" h="5386" extrusionOk="0">
                  <a:moveTo>
                    <a:pt x="1306" y="1"/>
                  </a:moveTo>
                  <a:cubicBezTo>
                    <a:pt x="1215" y="1"/>
                    <a:pt x="1126" y="35"/>
                    <a:pt x="1044" y="76"/>
                  </a:cubicBezTo>
                  <a:cubicBezTo>
                    <a:pt x="507" y="347"/>
                    <a:pt x="187" y="935"/>
                    <a:pt x="94" y="1529"/>
                  </a:cubicBezTo>
                  <a:cubicBezTo>
                    <a:pt x="0" y="2123"/>
                    <a:pt x="103" y="2728"/>
                    <a:pt x="222" y="3318"/>
                  </a:cubicBezTo>
                  <a:cubicBezTo>
                    <a:pt x="362" y="4017"/>
                    <a:pt x="377" y="4693"/>
                    <a:pt x="452" y="5385"/>
                  </a:cubicBezTo>
                  <a:cubicBezTo>
                    <a:pt x="987" y="4600"/>
                    <a:pt x="1373" y="3668"/>
                    <a:pt x="1675" y="2771"/>
                  </a:cubicBezTo>
                  <a:cubicBezTo>
                    <a:pt x="1936" y="1992"/>
                    <a:pt x="2116" y="1109"/>
                    <a:pt x="1755" y="371"/>
                  </a:cubicBezTo>
                  <a:cubicBezTo>
                    <a:pt x="1668" y="197"/>
                    <a:pt x="1529" y="20"/>
                    <a:pt x="1336" y="2"/>
                  </a:cubicBezTo>
                  <a:cubicBezTo>
                    <a:pt x="1326" y="1"/>
                    <a:pt x="1316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29;p50">
              <a:extLst>
                <a:ext uri="{FF2B5EF4-FFF2-40B4-BE49-F238E27FC236}">
                  <a16:creationId xmlns:a16="http://schemas.microsoft.com/office/drawing/2014/main" xmlns="" id="{A65E7C4B-49DB-EF5F-22EE-39FEB08F102F}"/>
                </a:ext>
              </a:extLst>
            </p:cNvPr>
            <p:cNvSpPr/>
            <p:nvPr/>
          </p:nvSpPr>
          <p:spPr>
            <a:xfrm>
              <a:off x="5296825" y="2105075"/>
              <a:ext cx="33975" cy="86125"/>
            </a:xfrm>
            <a:custGeom>
              <a:avLst/>
              <a:gdLst/>
              <a:ahLst/>
              <a:cxnLst/>
              <a:rect l="l" t="t" r="r" b="b"/>
              <a:pathLst>
                <a:path w="1359" h="3445" extrusionOk="0">
                  <a:moveTo>
                    <a:pt x="586" y="1"/>
                  </a:moveTo>
                  <a:cubicBezTo>
                    <a:pt x="575" y="1"/>
                    <a:pt x="564" y="2"/>
                    <a:pt x="552" y="3"/>
                  </a:cubicBezTo>
                  <a:cubicBezTo>
                    <a:pt x="493" y="13"/>
                    <a:pt x="440" y="47"/>
                    <a:pt x="394" y="85"/>
                  </a:cubicBezTo>
                  <a:cubicBezTo>
                    <a:pt x="168" y="269"/>
                    <a:pt x="49" y="560"/>
                    <a:pt x="25" y="850"/>
                  </a:cubicBezTo>
                  <a:cubicBezTo>
                    <a:pt x="1" y="1139"/>
                    <a:pt x="62" y="1430"/>
                    <a:pt x="142" y="1709"/>
                  </a:cubicBezTo>
                  <a:cubicBezTo>
                    <a:pt x="322" y="2327"/>
                    <a:pt x="604" y="2915"/>
                    <a:pt x="973" y="3444"/>
                  </a:cubicBezTo>
                  <a:cubicBezTo>
                    <a:pt x="973" y="3444"/>
                    <a:pt x="974" y="3445"/>
                    <a:pt x="975" y="3445"/>
                  </a:cubicBezTo>
                  <a:cubicBezTo>
                    <a:pt x="1000" y="3445"/>
                    <a:pt x="1205" y="3096"/>
                    <a:pt x="1219" y="3051"/>
                  </a:cubicBezTo>
                  <a:cubicBezTo>
                    <a:pt x="1279" y="2854"/>
                    <a:pt x="1298" y="2633"/>
                    <a:pt x="1318" y="2429"/>
                  </a:cubicBezTo>
                  <a:cubicBezTo>
                    <a:pt x="1359" y="2012"/>
                    <a:pt x="1346" y="1589"/>
                    <a:pt x="1280" y="1174"/>
                  </a:cubicBezTo>
                  <a:cubicBezTo>
                    <a:pt x="1222" y="804"/>
                    <a:pt x="1113" y="425"/>
                    <a:pt x="859" y="150"/>
                  </a:cubicBezTo>
                  <a:cubicBezTo>
                    <a:pt x="786" y="72"/>
                    <a:pt x="690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30;p50">
              <a:extLst>
                <a:ext uri="{FF2B5EF4-FFF2-40B4-BE49-F238E27FC236}">
                  <a16:creationId xmlns:a16="http://schemas.microsoft.com/office/drawing/2014/main" xmlns="" id="{343D32EC-C0FA-6CDB-1746-50387D41655A}"/>
                </a:ext>
              </a:extLst>
            </p:cNvPr>
            <p:cNvSpPr/>
            <p:nvPr/>
          </p:nvSpPr>
          <p:spPr>
            <a:xfrm>
              <a:off x="5234725" y="2129075"/>
              <a:ext cx="80525" cy="55600"/>
            </a:xfrm>
            <a:custGeom>
              <a:avLst/>
              <a:gdLst/>
              <a:ahLst/>
              <a:cxnLst/>
              <a:rect l="l" t="t" r="r" b="b"/>
              <a:pathLst>
                <a:path w="3221" h="2224" extrusionOk="0">
                  <a:moveTo>
                    <a:pt x="334" y="0"/>
                  </a:moveTo>
                  <a:cubicBezTo>
                    <a:pt x="207" y="0"/>
                    <a:pt x="61" y="33"/>
                    <a:pt x="19" y="151"/>
                  </a:cubicBezTo>
                  <a:cubicBezTo>
                    <a:pt x="1" y="199"/>
                    <a:pt x="5" y="252"/>
                    <a:pt x="15" y="303"/>
                  </a:cubicBezTo>
                  <a:cubicBezTo>
                    <a:pt x="77" y="630"/>
                    <a:pt x="339" y="882"/>
                    <a:pt x="612" y="1074"/>
                  </a:cubicBezTo>
                  <a:cubicBezTo>
                    <a:pt x="1250" y="1526"/>
                    <a:pt x="1999" y="1776"/>
                    <a:pt x="2714" y="2077"/>
                  </a:cubicBezTo>
                  <a:cubicBezTo>
                    <a:pt x="2769" y="2100"/>
                    <a:pt x="2979" y="2223"/>
                    <a:pt x="3096" y="2223"/>
                  </a:cubicBezTo>
                  <a:cubicBezTo>
                    <a:pt x="3123" y="2223"/>
                    <a:pt x="3145" y="2217"/>
                    <a:pt x="3159" y="2202"/>
                  </a:cubicBezTo>
                  <a:cubicBezTo>
                    <a:pt x="3220" y="2135"/>
                    <a:pt x="2966" y="1836"/>
                    <a:pt x="2919" y="1769"/>
                  </a:cubicBezTo>
                  <a:cubicBezTo>
                    <a:pt x="2698" y="1447"/>
                    <a:pt x="2457" y="1136"/>
                    <a:pt x="2175" y="863"/>
                  </a:cubicBezTo>
                  <a:cubicBezTo>
                    <a:pt x="1685" y="387"/>
                    <a:pt x="1048" y="26"/>
                    <a:pt x="364" y="1"/>
                  </a:cubicBezTo>
                  <a:cubicBezTo>
                    <a:pt x="354" y="0"/>
                    <a:pt x="345" y="0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31;p50">
              <a:extLst>
                <a:ext uri="{FF2B5EF4-FFF2-40B4-BE49-F238E27FC236}">
                  <a16:creationId xmlns:a16="http://schemas.microsoft.com/office/drawing/2014/main" xmlns="" id="{0E3CE4DB-4DA2-F928-625E-3F6C5D03B8F8}"/>
                </a:ext>
              </a:extLst>
            </p:cNvPr>
            <p:cNvSpPr/>
            <p:nvPr/>
          </p:nvSpPr>
          <p:spPr>
            <a:xfrm>
              <a:off x="5219350" y="2176300"/>
              <a:ext cx="94675" cy="28900"/>
            </a:xfrm>
            <a:custGeom>
              <a:avLst/>
              <a:gdLst/>
              <a:ahLst/>
              <a:cxnLst/>
              <a:rect l="l" t="t" r="r" b="b"/>
              <a:pathLst>
                <a:path w="3787" h="1156" extrusionOk="0">
                  <a:moveTo>
                    <a:pt x="1793" y="0"/>
                  </a:moveTo>
                  <a:cubicBezTo>
                    <a:pt x="1234" y="0"/>
                    <a:pt x="672" y="133"/>
                    <a:pt x="223" y="459"/>
                  </a:cubicBezTo>
                  <a:cubicBezTo>
                    <a:pt x="114" y="539"/>
                    <a:pt x="1" y="663"/>
                    <a:pt x="43" y="791"/>
                  </a:cubicBezTo>
                  <a:cubicBezTo>
                    <a:pt x="59" y="840"/>
                    <a:pt x="95" y="880"/>
                    <a:pt x="134" y="914"/>
                  </a:cubicBezTo>
                  <a:cubicBezTo>
                    <a:pt x="352" y="1104"/>
                    <a:pt x="654" y="1156"/>
                    <a:pt x="947" y="1156"/>
                  </a:cubicBezTo>
                  <a:cubicBezTo>
                    <a:pt x="992" y="1156"/>
                    <a:pt x="1036" y="1155"/>
                    <a:pt x="1080" y="1153"/>
                  </a:cubicBezTo>
                  <a:cubicBezTo>
                    <a:pt x="1862" y="1113"/>
                    <a:pt x="2604" y="848"/>
                    <a:pt x="3352" y="643"/>
                  </a:cubicBezTo>
                  <a:cubicBezTo>
                    <a:pt x="3423" y="624"/>
                    <a:pt x="3770" y="580"/>
                    <a:pt x="3779" y="467"/>
                  </a:cubicBezTo>
                  <a:cubicBezTo>
                    <a:pt x="3787" y="377"/>
                    <a:pt x="3402" y="299"/>
                    <a:pt x="3325" y="274"/>
                  </a:cubicBezTo>
                  <a:cubicBezTo>
                    <a:pt x="2951" y="158"/>
                    <a:pt x="2569" y="62"/>
                    <a:pt x="2180" y="21"/>
                  </a:cubicBezTo>
                  <a:cubicBezTo>
                    <a:pt x="2052" y="7"/>
                    <a:pt x="1923" y="0"/>
                    <a:pt x="1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32;p50">
              <a:extLst>
                <a:ext uri="{FF2B5EF4-FFF2-40B4-BE49-F238E27FC236}">
                  <a16:creationId xmlns:a16="http://schemas.microsoft.com/office/drawing/2014/main" xmlns="" id="{B38D0ED1-DB11-68D2-4A58-87542D823B90}"/>
                </a:ext>
              </a:extLst>
            </p:cNvPr>
            <p:cNvSpPr/>
            <p:nvPr/>
          </p:nvSpPr>
          <p:spPr>
            <a:xfrm>
              <a:off x="5245625" y="2194000"/>
              <a:ext cx="74375" cy="63900"/>
            </a:xfrm>
            <a:custGeom>
              <a:avLst/>
              <a:gdLst/>
              <a:ahLst/>
              <a:cxnLst/>
              <a:rect l="l" t="t" r="r" b="b"/>
              <a:pathLst>
                <a:path w="2975" h="2556" extrusionOk="0">
                  <a:moveTo>
                    <a:pt x="2861" y="0"/>
                  </a:moveTo>
                  <a:cubicBezTo>
                    <a:pt x="2746" y="0"/>
                    <a:pt x="2498" y="115"/>
                    <a:pt x="2434" y="137"/>
                  </a:cubicBezTo>
                  <a:cubicBezTo>
                    <a:pt x="2066" y="266"/>
                    <a:pt x="1702" y="417"/>
                    <a:pt x="1365" y="617"/>
                  </a:cubicBezTo>
                  <a:cubicBezTo>
                    <a:pt x="776" y="965"/>
                    <a:pt x="260" y="1484"/>
                    <a:pt x="56" y="2137"/>
                  </a:cubicBezTo>
                  <a:cubicBezTo>
                    <a:pt x="16" y="2266"/>
                    <a:pt x="0" y="2432"/>
                    <a:pt x="110" y="2510"/>
                  </a:cubicBezTo>
                  <a:cubicBezTo>
                    <a:pt x="151" y="2540"/>
                    <a:pt x="204" y="2550"/>
                    <a:pt x="256" y="2553"/>
                  </a:cubicBezTo>
                  <a:cubicBezTo>
                    <a:pt x="277" y="2555"/>
                    <a:pt x="298" y="2556"/>
                    <a:pt x="319" y="2556"/>
                  </a:cubicBezTo>
                  <a:cubicBezTo>
                    <a:pt x="628" y="2556"/>
                    <a:pt x="916" y="2379"/>
                    <a:pt x="1157" y="2182"/>
                  </a:cubicBezTo>
                  <a:cubicBezTo>
                    <a:pt x="1761" y="1684"/>
                    <a:pt x="2199" y="1028"/>
                    <a:pt x="2678" y="416"/>
                  </a:cubicBezTo>
                  <a:cubicBezTo>
                    <a:pt x="2723" y="358"/>
                    <a:pt x="2974" y="116"/>
                    <a:pt x="2914" y="20"/>
                  </a:cubicBezTo>
                  <a:cubicBezTo>
                    <a:pt x="2905" y="6"/>
                    <a:pt x="2886" y="0"/>
                    <a:pt x="28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33;p50">
              <a:extLst>
                <a:ext uri="{FF2B5EF4-FFF2-40B4-BE49-F238E27FC236}">
                  <a16:creationId xmlns:a16="http://schemas.microsoft.com/office/drawing/2014/main" xmlns="" id="{8578905A-E652-781E-5A19-AE48CED47D95}"/>
                </a:ext>
              </a:extLst>
            </p:cNvPr>
            <p:cNvSpPr/>
            <p:nvPr/>
          </p:nvSpPr>
          <p:spPr>
            <a:xfrm>
              <a:off x="5286925" y="2198375"/>
              <a:ext cx="39550" cy="90050"/>
            </a:xfrm>
            <a:custGeom>
              <a:avLst/>
              <a:gdLst/>
              <a:ahLst/>
              <a:cxnLst/>
              <a:rect l="l" t="t" r="r" b="b"/>
              <a:pathLst>
                <a:path w="1582" h="3602" extrusionOk="0">
                  <a:moveTo>
                    <a:pt x="1465" y="1"/>
                  </a:moveTo>
                  <a:cubicBezTo>
                    <a:pt x="1375" y="1"/>
                    <a:pt x="1183" y="297"/>
                    <a:pt x="1134" y="357"/>
                  </a:cubicBezTo>
                  <a:cubicBezTo>
                    <a:pt x="889" y="663"/>
                    <a:pt x="660" y="982"/>
                    <a:pt x="479" y="1330"/>
                  </a:cubicBezTo>
                  <a:cubicBezTo>
                    <a:pt x="164" y="1937"/>
                    <a:pt x="1" y="2650"/>
                    <a:pt x="172" y="3312"/>
                  </a:cubicBezTo>
                  <a:cubicBezTo>
                    <a:pt x="206" y="3442"/>
                    <a:pt x="281" y="3592"/>
                    <a:pt x="415" y="3601"/>
                  </a:cubicBezTo>
                  <a:cubicBezTo>
                    <a:pt x="418" y="3601"/>
                    <a:pt x="422" y="3601"/>
                    <a:pt x="426" y="3601"/>
                  </a:cubicBezTo>
                  <a:cubicBezTo>
                    <a:pt x="474" y="3601"/>
                    <a:pt x="519" y="3582"/>
                    <a:pt x="562" y="3561"/>
                  </a:cubicBezTo>
                  <a:cubicBezTo>
                    <a:pt x="858" y="3407"/>
                    <a:pt x="1023" y="3084"/>
                    <a:pt x="1130" y="2768"/>
                  </a:cubicBezTo>
                  <a:cubicBezTo>
                    <a:pt x="1379" y="2027"/>
                    <a:pt x="1405" y="1237"/>
                    <a:pt x="1488" y="466"/>
                  </a:cubicBezTo>
                  <a:cubicBezTo>
                    <a:pt x="1496" y="393"/>
                    <a:pt x="1581" y="54"/>
                    <a:pt x="1480" y="4"/>
                  </a:cubicBezTo>
                  <a:cubicBezTo>
                    <a:pt x="1475" y="2"/>
                    <a:pt x="1470" y="1"/>
                    <a:pt x="1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34;p50">
              <a:extLst>
                <a:ext uri="{FF2B5EF4-FFF2-40B4-BE49-F238E27FC236}">
                  <a16:creationId xmlns:a16="http://schemas.microsoft.com/office/drawing/2014/main" xmlns="" id="{885A04E0-4524-A5B2-57D7-CECCFE6A63EA}"/>
                </a:ext>
              </a:extLst>
            </p:cNvPr>
            <p:cNvSpPr/>
            <p:nvPr/>
          </p:nvSpPr>
          <p:spPr>
            <a:xfrm>
              <a:off x="5326975" y="2204175"/>
              <a:ext cx="37800" cy="90225"/>
            </a:xfrm>
            <a:custGeom>
              <a:avLst/>
              <a:gdLst/>
              <a:ahLst/>
              <a:cxnLst/>
              <a:rect l="l" t="t" r="r" b="b"/>
              <a:pathLst>
                <a:path w="1512" h="3609" extrusionOk="0">
                  <a:moveTo>
                    <a:pt x="146" y="0"/>
                  </a:moveTo>
                  <a:cubicBezTo>
                    <a:pt x="144" y="0"/>
                    <a:pt x="141" y="0"/>
                    <a:pt x="139" y="1"/>
                  </a:cubicBezTo>
                  <a:cubicBezTo>
                    <a:pt x="49" y="13"/>
                    <a:pt x="55" y="405"/>
                    <a:pt x="48" y="487"/>
                  </a:cubicBezTo>
                  <a:cubicBezTo>
                    <a:pt x="13" y="876"/>
                    <a:pt x="0" y="1269"/>
                    <a:pt x="43" y="1658"/>
                  </a:cubicBezTo>
                  <a:cubicBezTo>
                    <a:pt x="118" y="2339"/>
                    <a:pt x="378" y="3022"/>
                    <a:pt x="888" y="3478"/>
                  </a:cubicBezTo>
                  <a:cubicBezTo>
                    <a:pt x="963" y="3545"/>
                    <a:pt x="1063" y="3608"/>
                    <a:pt x="1157" y="3608"/>
                  </a:cubicBezTo>
                  <a:cubicBezTo>
                    <a:pt x="1189" y="3608"/>
                    <a:pt x="1221" y="3601"/>
                    <a:pt x="1250" y="3583"/>
                  </a:cubicBezTo>
                  <a:cubicBezTo>
                    <a:pt x="1295" y="3557"/>
                    <a:pt x="1325" y="3514"/>
                    <a:pt x="1351" y="3468"/>
                  </a:cubicBezTo>
                  <a:cubicBezTo>
                    <a:pt x="1511" y="3177"/>
                    <a:pt x="1469" y="2815"/>
                    <a:pt x="1382" y="2494"/>
                  </a:cubicBezTo>
                  <a:cubicBezTo>
                    <a:pt x="1178" y="1739"/>
                    <a:pt x="761" y="1069"/>
                    <a:pt x="402" y="381"/>
                  </a:cubicBezTo>
                  <a:cubicBezTo>
                    <a:pt x="369" y="317"/>
                    <a:pt x="256" y="0"/>
                    <a:pt x="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35;p50">
              <a:extLst>
                <a:ext uri="{FF2B5EF4-FFF2-40B4-BE49-F238E27FC236}">
                  <a16:creationId xmlns:a16="http://schemas.microsoft.com/office/drawing/2014/main" xmlns="" id="{8B9765DF-3DE6-80ED-FD38-059A4D022921}"/>
                </a:ext>
              </a:extLst>
            </p:cNvPr>
            <p:cNvSpPr/>
            <p:nvPr/>
          </p:nvSpPr>
          <p:spPr>
            <a:xfrm>
              <a:off x="5330275" y="2199400"/>
              <a:ext cx="81125" cy="52025"/>
            </a:xfrm>
            <a:custGeom>
              <a:avLst/>
              <a:gdLst/>
              <a:ahLst/>
              <a:cxnLst/>
              <a:rect l="l" t="t" r="r" b="b"/>
              <a:pathLst>
                <a:path w="3245" h="2081" extrusionOk="0">
                  <a:moveTo>
                    <a:pt x="198" y="0"/>
                  </a:moveTo>
                  <a:cubicBezTo>
                    <a:pt x="121" y="0"/>
                    <a:pt x="58" y="12"/>
                    <a:pt x="45" y="50"/>
                  </a:cubicBezTo>
                  <a:cubicBezTo>
                    <a:pt x="0" y="173"/>
                    <a:pt x="282" y="363"/>
                    <a:pt x="334" y="412"/>
                  </a:cubicBezTo>
                  <a:cubicBezTo>
                    <a:pt x="891" y="937"/>
                    <a:pt x="1415" y="1524"/>
                    <a:pt x="2079" y="1887"/>
                  </a:cubicBezTo>
                  <a:cubicBezTo>
                    <a:pt x="2275" y="1995"/>
                    <a:pt x="2495" y="2081"/>
                    <a:pt x="2719" y="2081"/>
                  </a:cubicBezTo>
                  <a:cubicBezTo>
                    <a:pt x="2817" y="2081"/>
                    <a:pt x="2915" y="2064"/>
                    <a:pt x="3013" y="2026"/>
                  </a:cubicBezTo>
                  <a:cubicBezTo>
                    <a:pt x="3062" y="2006"/>
                    <a:pt x="3112" y="1979"/>
                    <a:pt x="3149" y="1935"/>
                  </a:cubicBezTo>
                  <a:cubicBezTo>
                    <a:pt x="3244" y="1817"/>
                    <a:pt x="3204" y="1639"/>
                    <a:pt x="3146" y="1510"/>
                  </a:cubicBezTo>
                  <a:cubicBezTo>
                    <a:pt x="2851" y="858"/>
                    <a:pt x="2271" y="445"/>
                    <a:pt x="1646" y="239"/>
                  </a:cubicBezTo>
                  <a:cubicBezTo>
                    <a:pt x="1286" y="122"/>
                    <a:pt x="910" y="66"/>
                    <a:pt x="530" y="35"/>
                  </a:cubicBezTo>
                  <a:cubicBezTo>
                    <a:pt x="482" y="31"/>
                    <a:pt x="322" y="0"/>
                    <a:pt x="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36;p50">
              <a:extLst>
                <a:ext uri="{FF2B5EF4-FFF2-40B4-BE49-F238E27FC236}">
                  <a16:creationId xmlns:a16="http://schemas.microsoft.com/office/drawing/2014/main" xmlns="" id="{4208227F-7CA7-D2EE-967A-864EF0AEDDC4}"/>
                </a:ext>
              </a:extLst>
            </p:cNvPr>
            <p:cNvSpPr/>
            <p:nvPr/>
          </p:nvSpPr>
          <p:spPr>
            <a:xfrm>
              <a:off x="5326650" y="2159025"/>
              <a:ext cx="81950" cy="36575"/>
            </a:xfrm>
            <a:custGeom>
              <a:avLst/>
              <a:gdLst/>
              <a:ahLst/>
              <a:cxnLst/>
              <a:rect l="l" t="t" r="r" b="b"/>
              <a:pathLst>
                <a:path w="3278" h="1463" extrusionOk="0">
                  <a:moveTo>
                    <a:pt x="2615" y="0"/>
                  </a:moveTo>
                  <a:cubicBezTo>
                    <a:pt x="2120" y="0"/>
                    <a:pt x="1625" y="174"/>
                    <a:pt x="1197" y="433"/>
                  </a:cubicBezTo>
                  <a:cubicBezTo>
                    <a:pt x="889" y="619"/>
                    <a:pt x="609" y="846"/>
                    <a:pt x="345" y="1089"/>
                  </a:cubicBezTo>
                  <a:cubicBezTo>
                    <a:pt x="290" y="1139"/>
                    <a:pt x="1" y="1353"/>
                    <a:pt x="43" y="1425"/>
                  </a:cubicBezTo>
                  <a:cubicBezTo>
                    <a:pt x="59" y="1453"/>
                    <a:pt x="99" y="1463"/>
                    <a:pt x="149" y="1463"/>
                  </a:cubicBezTo>
                  <a:cubicBezTo>
                    <a:pt x="260" y="1463"/>
                    <a:pt x="420" y="1414"/>
                    <a:pt x="466" y="1406"/>
                  </a:cubicBezTo>
                  <a:cubicBezTo>
                    <a:pt x="1166" y="1285"/>
                    <a:pt x="1887" y="1216"/>
                    <a:pt x="2550" y="943"/>
                  </a:cubicBezTo>
                  <a:cubicBezTo>
                    <a:pt x="2833" y="828"/>
                    <a:pt x="3119" y="658"/>
                    <a:pt x="3242" y="378"/>
                  </a:cubicBezTo>
                  <a:cubicBezTo>
                    <a:pt x="3261" y="335"/>
                    <a:pt x="3277" y="288"/>
                    <a:pt x="3271" y="242"/>
                  </a:cubicBezTo>
                  <a:cubicBezTo>
                    <a:pt x="3255" y="118"/>
                    <a:pt x="3113" y="59"/>
                    <a:pt x="2992" y="36"/>
                  </a:cubicBezTo>
                  <a:cubicBezTo>
                    <a:pt x="2867" y="12"/>
                    <a:pt x="2741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37;p50">
              <a:extLst>
                <a:ext uri="{FF2B5EF4-FFF2-40B4-BE49-F238E27FC236}">
                  <a16:creationId xmlns:a16="http://schemas.microsoft.com/office/drawing/2014/main" xmlns="" id="{8BD4A011-2A5D-E687-BF54-0B7C4ACE9770}"/>
                </a:ext>
              </a:extLst>
            </p:cNvPr>
            <p:cNvSpPr/>
            <p:nvPr/>
          </p:nvSpPr>
          <p:spPr>
            <a:xfrm>
              <a:off x="5298550" y="2173025"/>
              <a:ext cx="51350" cy="42825"/>
            </a:xfrm>
            <a:custGeom>
              <a:avLst/>
              <a:gdLst/>
              <a:ahLst/>
              <a:cxnLst/>
              <a:rect l="l" t="t" r="r" b="b"/>
              <a:pathLst>
                <a:path w="2054" h="1713" extrusionOk="0">
                  <a:moveTo>
                    <a:pt x="317" y="0"/>
                  </a:moveTo>
                  <a:cubicBezTo>
                    <a:pt x="248" y="0"/>
                    <a:pt x="193" y="19"/>
                    <a:pt x="157" y="58"/>
                  </a:cubicBezTo>
                  <a:cubicBezTo>
                    <a:pt x="1" y="229"/>
                    <a:pt x="264" y="725"/>
                    <a:pt x="744" y="1165"/>
                  </a:cubicBezTo>
                  <a:cubicBezTo>
                    <a:pt x="1114" y="1504"/>
                    <a:pt x="1505" y="1712"/>
                    <a:pt x="1737" y="1712"/>
                  </a:cubicBezTo>
                  <a:cubicBezTo>
                    <a:pt x="1806" y="1712"/>
                    <a:pt x="1861" y="1694"/>
                    <a:pt x="1897" y="1654"/>
                  </a:cubicBezTo>
                  <a:cubicBezTo>
                    <a:pt x="2053" y="1483"/>
                    <a:pt x="1791" y="988"/>
                    <a:pt x="1310" y="547"/>
                  </a:cubicBezTo>
                  <a:cubicBezTo>
                    <a:pt x="940" y="208"/>
                    <a:pt x="549" y="0"/>
                    <a:pt x="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38;p50">
              <a:extLst>
                <a:ext uri="{FF2B5EF4-FFF2-40B4-BE49-F238E27FC236}">
                  <a16:creationId xmlns:a16="http://schemas.microsoft.com/office/drawing/2014/main" xmlns="" id="{0BA6424B-EA13-6675-A514-E8E4CE94C327}"/>
                </a:ext>
              </a:extLst>
            </p:cNvPr>
            <p:cNvSpPr/>
            <p:nvPr/>
          </p:nvSpPr>
          <p:spPr>
            <a:xfrm>
              <a:off x="4706050" y="2062175"/>
              <a:ext cx="75500" cy="68150"/>
            </a:xfrm>
            <a:custGeom>
              <a:avLst/>
              <a:gdLst/>
              <a:ahLst/>
              <a:cxnLst/>
              <a:rect l="l" t="t" r="r" b="b"/>
              <a:pathLst>
                <a:path w="3020" h="2726" extrusionOk="0">
                  <a:moveTo>
                    <a:pt x="200" y="0"/>
                  </a:moveTo>
                  <a:cubicBezTo>
                    <a:pt x="177" y="0"/>
                    <a:pt x="155" y="1"/>
                    <a:pt x="132" y="1"/>
                  </a:cubicBezTo>
                  <a:cubicBezTo>
                    <a:pt x="0" y="704"/>
                    <a:pt x="385" y="1415"/>
                    <a:pt x="904" y="1907"/>
                  </a:cubicBezTo>
                  <a:cubicBezTo>
                    <a:pt x="1409" y="2388"/>
                    <a:pt x="2083" y="2726"/>
                    <a:pt x="2775" y="2726"/>
                  </a:cubicBezTo>
                  <a:cubicBezTo>
                    <a:pt x="2856" y="2726"/>
                    <a:pt x="2938" y="2721"/>
                    <a:pt x="3019" y="2712"/>
                  </a:cubicBezTo>
                  <a:cubicBezTo>
                    <a:pt x="2800" y="2044"/>
                    <a:pt x="2459" y="1364"/>
                    <a:pt x="1998" y="835"/>
                  </a:cubicBezTo>
                  <a:cubicBezTo>
                    <a:pt x="1552" y="323"/>
                    <a:pt x="879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39;p50">
              <a:extLst>
                <a:ext uri="{FF2B5EF4-FFF2-40B4-BE49-F238E27FC236}">
                  <a16:creationId xmlns:a16="http://schemas.microsoft.com/office/drawing/2014/main" xmlns="" id="{A0935EAE-D2C7-B372-EE20-8E3EAA7181B5}"/>
                </a:ext>
              </a:extLst>
            </p:cNvPr>
            <p:cNvSpPr/>
            <p:nvPr/>
          </p:nvSpPr>
          <p:spPr>
            <a:xfrm>
              <a:off x="5127300" y="2205300"/>
              <a:ext cx="213750" cy="397300"/>
            </a:xfrm>
            <a:custGeom>
              <a:avLst/>
              <a:gdLst/>
              <a:ahLst/>
              <a:cxnLst/>
              <a:rect l="l" t="t" r="r" b="b"/>
              <a:pathLst>
                <a:path w="8550" h="15892" extrusionOk="0">
                  <a:moveTo>
                    <a:pt x="3043" y="1"/>
                  </a:moveTo>
                  <a:lnTo>
                    <a:pt x="1" y="15892"/>
                  </a:lnTo>
                  <a:lnTo>
                    <a:pt x="8497" y="14301"/>
                  </a:lnTo>
                  <a:cubicBezTo>
                    <a:pt x="8497" y="14301"/>
                    <a:pt x="8549" y="9074"/>
                    <a:pt x="7028" y="5350"/>
                  </a:cubicBezTo>
                  <a:cubicBezTo>
                    <a:pt x="5508" y="1627"/>
                    <a:pt x="3043" y="1"/>
                    <a:pt x="3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40;p50">
              <a:extLst>
                <a:ext uri="{FF2B5EF4-FFF2-40B4-BE49-F238E27FC236}">
                  <a16:creationId xmlns:a16="http://schemas.microsoft.com/office/drawing/2014/main" xmlns="" id="{5F3163FC-BD0D-E4C4-0B0F-AAC02A1EA4EA}"/>
                </a:ext>
              </a:extLst>
            </p:cNvPr>
            <p:cNvSpPr/>
            <p:nvPr/>
          </p:nvSpPr>
          <p:spPr>
            <a:xfrm>
              <a:off x="4601575" y="2211375"/>
              <a:ext cx="212875" cy="399000"/>
            </a:xfrm>
            <a:custGeom>
              <a:avLst/>
              <a:gdLst/>
              <a:ahLst/>
              <a:cxnLst/>
              <a:rect l="l" t="t" r="r" b="b"/>
              <a:pathLst>
                <a:path w="8515" h="15960" extrusionOk="0">
                  <a:moveTo>
                    <a:pt x="5854" y="1"/>
                  </a:moveTo>
                  <a:cubicBezTo>
                    <a:pt x="5854" y="1"/>
                    <a:pt x="3351" y="1567"/>
                    <a:pt x="1741" y="5253"/>
                  </a:cubicBezTo>
                  <a:cubicBezTo>
                    <a:pt x="132" y="8939"/>
                    <a:pt x="1" y="13970"/>
                    <a:pt x="1" y="13970"/>
                  </a:cubicBezTo>
                  <a:lnTo>
                    <a:pt x="8515" y="15960"/>
                  </a:lnTo>
                  <a:lnTo>
                    <a:pt x="58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41;p50">
              <a:extLst>
                <a:ext uri="{FF2B5EF4-FFF2-40B4-BE49-F238E27FC236}">
                  <a16:creationId xmlns:a16="http://schemas.microsoft.com/office/drawing/2014/main" xmlns="" id="{7C343F55-86BA-77A6-1B2E-259C59844760}"/>
                </a:ext>
              </a:extLst>
            </p:cNvPr>
            <p:cNvSpPr/>
            <p:nvPr/>
          </p:nvSpPr>
          <p:spPr>
            <a:xfrm>
              <a:off x="4671400" y="2112225"/>
              <a:ext cx="612025" cy="566225"/>
            </a:xfrm>
            <a:custGeom>
              <a:avLst/>
              <a:gdLst/>
              <a:ahLst/>
              <a:cxnLst/>
              <a:rect l="l" t="t" r="r" b="b"/>
              <a:pathLst>
                <a:path w="24481" h="22649" extrusionOk="0">
                  <a:moveTo>
                    <a:pt x="15380" y="1"/>
                  </a:moveTo>
                  <a:lnTo>
                    <a:pt x="15327" y="5"/>
                  </a:lnTo>
                  <a:lnTo>
                    <a:pt x="11235" y="264"/>
                  </a:lnTo>
                  <a:lnTo>
                    <a:pt x="10005" y="343"/>
                  </a:lnTo>
                  <a:cubicBezTo>
                    <a:pt x="10005" y="343"/>
                    <a:pt x="8013" y="851"/>
                    <a:pt x="5835" y="2039"/>
                  </a:cubicBezTo>
                  <a:cubicBezTo>
                    <a:pt x="4896" y="2552"/>
                    <a:pt x="3924" y="3189"/>
                    <a:pt x="3061" y="3968"/>
                  </a:cubicBezTo>
                  <a:cubicBezTo>
                    <a:pt x="2700" y="4295"/>
                    <a:pt x="2361" y="4644"/>
                    <a:pt x="2048" y="5018"/>
                  </a:cubicBezTo>
                  <a:cubicBezTo>
                    <a:pt x="1983" y="5095"/>
                    <a:pt x="1920" y="5174"/>
                    <a:pt x="1860" y="5253"/>
                  </a:cubicBezTo>
                  <a:cubicBezTo>
                    <a:pt x="1752" y="5391"/>
                    <a:pt x="1647" y="5534"/>
                    <a:pt x="1547" y="5681"/>
                  </a:cubicBezTo>
                  <a:cubicBezTo>
                    <a:pt x="1196" y="6196"/>
                    <a:pt x="900" y="6755"/>
                    <a:pt x="686" y="7360"/>
                  </a:cubicBezTo>
                  <a:cubicBezTo>
                    <a:pt x="234" y="8631"/>
                    <a:pt x="42" y="10241"/>
                    <a:pt x="8" y="11946"/>
                  </a:cubicBezTo>
                  <a:cubicBezTo>
                    <a:pt x="2" y="12159"/>
                    <a:pt x="0" y="12373"/>
                    <a:pt x="2" y="12590"/>
                  </a:cubicBezTo>
                  <a:cubicBezTo>
                    <a:pt x="5" y="13887"/>
                    <a:pt x="91" y="15223"/>
                    <a:pt x="217" y="16483"/>
                  </a:cubicBezTo>
                  <a:lnTo>
                    <a:pt x="217" y="16495"/>
                  </a:lnTo>
                  <a:cubicBezTo>
                    <a:pt x="294" y="17266"/>
                    <a:pt x="385" y="18009"/>
                    <a:pt x="479" y="18701"/>
                  </a:cubicBezTo>
                  <a:cubicBezTo>
                    <a:pt x="726" y="20483"/>
                    <a:pt x="1005" y="21930"/>
                    <a:pt x="1148" y="22633"/>
                  </a:cubicBezTo>
                  <a:cubicBezTo>
                    <a:pt x="1150" y="22639"/>
                    <a:pt x="1151" y="22642"/>
                    <a:pt x="1151" y="22648"/>
                  </a:cubicBezTo>
                  <a:cubicBezTo>
                    <a:pt x="1217" y="22646"/>
                    <a:pt x="1283" y="22641"/>
                    <a:pt x="1348" y="22633"/>
                  </a:cubicBezTo>
                  <a:lnTo>
                    <a:pt x="23553" y="22633"/>
                  </a:lnTo>
                  <a:cubicBezTo>
                    <a:pt x="23565" y="22558"/>
                    <a:pt x="23577" y="22473"/>
                    <a:pt x="23589" y="22380"/>
                  </a:cubicBezTo>
                  <a:cubicBezTo>
                    <a:pt x="23706" y="21586"/>
                    <a:pt x="23890" y="20195"/>
                    <a:pt x="24051" y="18527"/>
                  </a:cubicBezTo>
                  <a:cubicBezTo>
                    <a:pt x="24109" y="17927"/>
                    <a:pt x="24163" y="17287"/>
                    <a:pt x="24212" y="16628"/>
                  </a:cubicBezTo>
                  <a:cubicBezTo>
                    <a:pt x="24461" y="13080"/>
                    <a:pt x="24480" y="8928"/>
                    <a:pt x="23552" y="6520"/>
                  </a:cubicBezTo>
                  <a:cubicBezTo>
                    <a:pt x="23456" y="6268"/>
                    <a:pt x="23348" y="6035"/>
                    <a:pt x="23230" y="5824"/>
                  </a:cubicBezTo>
                  <a:cubicBezTo>
                    <a:pt x="23160" y="5699"/>
                    <a:pt x="23087" y="5582"/>
                    <a:pt x="23008" y="5475"/>
                  </a:cubicBezTo>
                  <a:cubicBezTo>
                    <a:pt x="22992" y="5451"/>
                    <a:pt x="22975" y="5428"/>
                    <a:pt x="22959" y="5405"/>
                  </a:cubicBezTo>
                  <a:cubicBezTo>
                    <a:pt x="22903" y="5330"/>
                    <a:pt x="22844" y="5258"/>
                    <a:pt x="22782" y="5193"/>
                  </a:cubicBezTo>
                  <a:cubicBezTo>
                    <a:pt x="22357" y="4727"/>
                    <a:pt x="21907" y="4292"/>
                    <a:pt x="21448" y="3889"/>
                  </a:cubicBezTo>
                  <a:cubicBezTo>
                    <a:pt x="21392" y="3837"/>
                    <a:pt x="21334" y="3786"/>
                    <a:pt x="21275" y="3737"/>
                  </a:cubicBezTo>
                  <a:cubicBezTo>
                    <a:pt x="20746" y="3280"/>
                    <a:pt x="20207" y="2862"/>
                    <a:pt x="19680" y="2485"/>
                  </a:cubicBezTo>
                  <a:cubicBezTo>
                    <a:pt x="18875" y="1909"/>
                    <a:pt x="18100" y="1430"/>
                    <a:pt x="17435" y="1050"/>
                  </a:cubicBezTo>
                  <a:cubicBezTo>
                    <a:pt x="17200" y="917"/>
                    <a:pt x="16983" y="797"/>
                    <a:pt x="16780" y="688"/>
                  </a:cubicBezTo>
                  <a:cubicBezTo>
                    <a:pt x="16582" y="583"/>
                    <a:pt x="16402" y="490"/>
                    <a:pt x="16241" y="408"/>
                  </a:cubicBezTo>
                  <a:cubicBezTo>
                    <a:pt x="15706" y="140"/>
                    <a:pt x="15380" y="1"/>
                    <a:pt x="15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42;p50">
              <a:extLst>
                <a:ext uri="{FF2B5EF4-FFF2-40B4-BE49-F238E27FC236}">
                  <a16:creationId xmlns:a16="http://schemas.microsoft.com/office/drawing/2014/main" xmlns="" id="{A132F681-6EF4-ADAA-ABE3-5410A43729BB}"/>
                </a:ext>
              </a:extLst>
            </p:cNvPr>
            <p:cNvSpPr/>
            <p:nvPr/>
          </p:nvSpPr>
          <p:spPr>
            <a:xfrm>
              <a:off x="4898650" y="2180100"/>
              <a:ext cx="181075" cy="178325"/>
            </a:xfrm>
            <a:custGeom>
              <a:avLst/>
              <a:gdLst/>
              <a:ahLst/>
              <a:cxnLst/>
              <a:rect l="l" t="t" r="r" b="b"/>
              <a:pathLst>
                <a:path w="7243" h="7133" extrusionOk="0">
                  <a:moveTo>
                    <a:pt x="5767" y="1"/>
                  </a:moveTo>
                  <a:cubicBezTo>
                    <a:pt x="5764" y="1"/>
                    <a:pt x="5760" y="1"/>
                    <a:pt x="5757" y="1"/>
                  </a:cubicBezTo>
                  <a:cubicBezTo>
                    <a:pt x="5510" y="3"/>
                    <a:pt x="5270" y="83"/>
                    <a:pt x="5046" y="188"/>
                  </a:cubicBezTo>
                  <a:cubicBezTo>
                    <a:pt x="4392" y="489"/>
                    <a:pt x="3784" y="988"/>
                    <a:pt x="3415" y="1607"/>
                  </a:cubicBezTo>
                  <a:cubicBezTo>
                    <a:pt x="3078" y="1137"/>
                    <a:pt x="2672" y="690"/>
                    <a:pt x="2143" y="454"/>
                  </a:cubicBezTo>
                  <a:cubicBezTo>
                    <a:pt x="1921" y="355"/>
                    <a:pt x="1673" y="302"/>
                    <a:pt x="1428" y="302"/>
                  </a:cubicBezTo>
                  <a:cubicBezTo>
                    <a:pt x="1090" y="302"/>
                    <a:pt x="759" y="405"/>
                    <a:pt x="511" y="633"/>
                  </a:cubicBezTo>
                  <a:cubicBezTo>
                    <a:pt x="20" y="1084"/>
                    <a:pt x="1" y="1861"/>
                    <a:pt x="176" y="2504"/>
                  </a:cubicBezTo>
                  <a:cubicBezTo>
                    <a:pt x="666" y="4307"/>
                    <a:pt x="2273" y="5551"/>
                    <a:pt x="3266" y="7133"/>
                  </a:cubicBezTo>
                  <a:cubicBezTo>
                    <a:pt x="4629" y="6090"/>
                    <a:pt x="5846" y="4993"/>
                    <a:pt x="6634" y="3468"/>
                  </a:cubicBezTo>
                  <a:cubicBezTo>
                    <a:pt x="6966" y="2828"/>
                    <a:pt x="7243" y="2118"/>
                    <a:pt x="7150" y="1404"/>
                  </a:cubicBezTo>
                  <a:cubicBezTo>
                    <a:pt x="7057" y="692"/>
                    <a:pt x="6483" y="1"/>
                    <a:pt x="5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43;p50">
              <a:extLst>
                <a:ext uri="{FF2B5EF4-FFF2-40B4-BE49-F238E27FC236}">
                  <a16:creationId xmlns:a16="http://schemas.microsoft.com/office/drawing/2014/main" xmlns="" id="{284AA7BB-999C-3B1B-7A93-9E5C0A552364}"/>
                </a:ext>
              </a:extLst>
            </p:cNvPr>
            <p:cNvSpPr/>
            <p:nvPr/>
          </p:nvSpPr>
          <p:spPr>
            <a:xfrm>
              <a:off x="4854450" y="2280150"/>
              <a:ext cx="485725" cy="392400"/>
            </a:xfrm>
            <a:custGeom>
              <a:avLst/>
              <a:gdLst/>
              <a:ahLst/>
              <a:cxnLst/>
              <a:rect l="l" t="t" r="r" b="b"/>
              <a:pathLst>
                <a:path w="19429" h="15696" extrusionOk="0">
                  <a:moveTo>
                    <a:pt x="4641" y="0"/>
                  </a:moveTo>
                  <a:cubicBezTo>
                    <a:pt x="4640" y="0"/>
                    <a:pt x="4639" y="0"/>
                    <a:pt x="4639" y="0"/>
                  </a:cubicBezTo>
                  <a:cubicBezTo>
                    <a:pt x="4311" y="48"/>
                    <a:pt x="5528" y="2483"/>
                    <a:pt x="5528" y="2483"/>
                  </a:cubicBezTo>
                  <a:cubicBezTo>
                    <a:pt x="5528" y="2483"/>
                    <a:pt x="2784" y="113"/>
                    <a:pt x="2231" y="113"/>
                  </a:cubicBezTo>
                  <a:cubicBezTo>
                    <a:pt x="2198" y="113"/>
                    <a:pt x="2172" y="122"/>
                    <a:pt x="2156" y="141"/>
                  </a:cubicBezTo>
                  <a:cubicBezTo>
                    <a:pt x="1875" y="469"/>
                    <a:pt x="3890" y="2764"/>
                    <a:pt x="3890" y="2764"/>
                  </a:cubicBezTo>
                  <a:cubicBezTo>
                    <a:pt x="3890" y="2764"/>
                    <a:pt x="1761" y="1005"/>
                    <a:pt x="1215" y="1005"/>
                  </a:cubicBezTo>
                  <a:cubicBezTo>
                    <a:pt x="1177" y="1005"/>
                    <a:pt x="1147" y="1013"/>
                    <a:pt x="1125" y="1031"/>
                  </a:cubicBezTo>
                  <a:cubicBezTo>
                    <a:pt x="797" y="1313"/>
                    <a:pt x="3093" y="3655"/>
                    <a:pt x="3093" y="3655"/>
                  </a:cubicBezTo>
                  <a:cubicBezTo>
                    <a:pt x="3093" y="3655"/>
                    <a:pt x="944" y="2193"/>
                    <a:pt x="433" y="2193"/>
                  </a:cubicBezTo>
                  <a:cubicBezTo>
                    <a:pt x="411" y="2193"/>
                    <a:pt x="391" y="2196"/>
                    <a:pt x="375" y="2202"/>
                  </a:cubicBezTo>
                  <a:cubicBezTo>
                    <a:pt x="0" y="2343"/>
                    <a:pt x="2531" y="4592"/>
                    <a:pt x="2531" y="4592"/>
                  </a:cubicBezTo>
                  <a:cubicBezTo>
                    <a:pt x="2531" y="4592"/>
                    <a:pt x="1580" y="4250"/>
                    <a:pt x="1083" y="4250"/>
                  </a:cubicBezTo>
                  <a:cubicBezTo>
                    <a:pt x="1029" y="4250"/>
                    <a:pt x="979" y="4254"/>
                    <a:pt x="937" y="4264"/>
                  </a:cubicBezTo>
                  <a:cubicBezTo>
                    <a:pt x="585" y="4343"/>
                    <a:pt x="9615" y="12000"/>
                    <a:pt x="12571" y="14497"/>
                  </a:cubicBezTo>
                  <a:cubicBezTo>
                    <a:pt x="13463" y="15249"/>
                    <a:pt x="14586" y="15695"/>
                    <a:pt x="15751" y="15695"/>
                  </a:cubicBezTo>
                  <a:cubicBezTo>
                    <a:pt x="15788" y="15695"/>
                    <a:pt x="15825" y="15695"/>
                    <a:pt x="15863" y="15694"/>
                  </a:cubicBezTo>
                  <a:cubicBezTo>
                    <a:pt x="16176" y="15685"/>
                    <a:pt x="16495" y="15644"/>
                    <a:pt x="16801" y="15558"/>
                  </a:cubicBezTo>
                  <a:lnTo>
                    <a:pt x="16806" y="15590"/>
                  </a:lnTo>
                  <a:cubicBezTo>
                    <a:pt x="16806" y="15590"/>
                    <a:pt x="16815" y="15588"/>
                    <a:pt x="16830" y="15586"/>
                  </a:cubicBezTo>
                  <a:cubicBezTo>
                    <a:pt x="18304" y="15314"/>
                    <a:pt x="19376" y="14033"/>
                    <a:pt x="19398" y="12535"/>
                  </a:cubicBezTo>
                  <a:lnTo>
                    <a:pt x="19429" y="10451"/>
                  </a:lnTo>
                  <a:lnTo>
                    <a:pt x="17499" y="10421"/>
                  </a:lnTo>
                  <a:cubicBezTo>
                    <a:pt x="14600" y="8006"/>
                    <a:pt x="4964" y="0"/>
                    <a:pt x="4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44;p50">
              <a:extLst>
                <a:ext uri="{FF2B5EF4-FFF2-40B4-BE49-F238E27FC236}">
                  <a16:creationId xmlns:a16="http://schemas.microsoft.com/office/drawing/2014/main" xmlns="" id="{2447290D-04BA-554C-539F-B97A25713F55}"/>
                </a:ext>
              </a:extLst>
            </p:cNvPr>
            <p:cNvSpPr/>
            <p:nvPr/>
          </p:nvSpPr>
          <p:spPr>
            <a:xfrm>
              <a:off x="4601525" y="2286250"/>
              <a:ext cx="478175" cy="392425"/>
            </a:xfrm>
            <a:custGeom>
              <a:avLst/>
              <a:gdLst/>
              <a:ahLst/>
              <a:cxnLst/>
              <a:rect l="l" t="t" r="r" b="b"/>
              <a:pathLst>
                <a:path w="19127" h="15697" extrusionOk="0">
                  <a:moveTo>
                    <a:pt x="14788" y="0"/>
                  </a:moveTo>
                  <a:cubicBezTo>
                    <a:pt x="14777" y="0"/>
                    <a:pt x="14754" y="11"/>
                    <a:pt x="14721" y="30"/>
                  </a:cubicBezTo>
                  <a:cubicBezTo>
                    <a:pt x="14580" y="111"/>
                    <a:pt x="14246" y="356"/>
                    <a:pt x="13773" y="723"/>
                  </a:cubicBezTo>
                  <a:cubicBezTo>
                    <a:pt x="13713" y="770"/>
                    <a:pt x="13651" y="818"/>
                    <a:pt x="13587" y="866"/>
                  </a:cubicBezTo>
                  <a:cubicBezTo>
                    <a:pt x="13414" y="1003"/>
                    <a:pt x="13223" y="1152"/>
                    <a:pt x="13020" y="1314"/>
                  </a:cubicBezTo>
                  <a:cubicBezTo>
                    <a:pt x="12927" y="1388"/>
                    <a:pt x="12832" y="1463"/>
                    <a:pt x="12735" y="1540"/>
                  </a:cubicBezTo>
                  <a:cubicBezTo>
                    <a:pt x="12511" y="1719"/>
                    <a:pt x="12274" y="1911"/>
                    <a:pt x="12023" y="2111"/>
                  </a:cubicBezTo>
                  <a:cubicBezTo>
                    <a:pt x="11898" y="2213"/>
                    <a:pt x="11768" y="2318"/>
                    <a:pt x="11634" y="2425"/>
                  </a:cubicBezTo>
                  <a:cubicBezTo>
                    <a:pt x="11459" y="2568"/>
                    <a:pt x="11277" y="2715"/>
                    <a:pt x="11092" y="2865"/>
                  </a:cubicBezTo>
                  <a:cubicBezTo>
                    <a:pt x="11030" y="2915"/>
                    <a:pt x="10967" y="2967"/>
                    <a:pt x="10902" y="3018"/>
                  </a:cubicBezTo>
                  <a:lnTo>
                    <a:pt x="10860" y="3053"/>
                  </a:lnTo>
                  <a:cubicBezTo>
                    <a:pt x="9761" y="3947"/>
                    <a:pt x="8539" y="4949"/>
                    <a:pt x="7344" y="5934"/>
                  </a:cubicBezTo>
                  <a:cubicBezTo>
                    <a:pt x="5732" y="7261"/>
                    <a:pt x="4168" y="8559"/>
                    <a:pt x="3012" y="9522"/>
                  </a:cubicBezTo>
                  <a:cubicBezTo>
                    <a:pt x="2592" y="9872"/>
                    <a:pt x="2226" y="10175"/>
                    <a:pt x="1930" y="10422"/>
                  </a:cubicBezTo>
                  <a:lnTo>
                    <a:pt x="27" y="10451"/>
                  </a:lnTo>
                  <a:lnTo>
                    <a:pt x="0" y="10451"/>
                  </a:lnTo>
                  <a:lnTo>
                    <a:pt x="6" y="10845"/>
                  </a:lnTo>
                  <a:lnTo>
                    <a:pt x="6" y="10847"/>
                  </a:lnTo>
                  <a:lnTo>
                    <a:pt x="8" y="10976"/>
                  </a:lnTo>
                  <a:lnTo>
                    <a:pt x="26" y="12209"/>
                  </a:lnTo>
                  <a:lnTo>
                    <a:pt x="31" y="12510"/>
                  </a:lnTo>
                  <a:lnTo>
                    <a:pt x="31" y="12536"/>
                  </a:lnTo>
                  <a:cubicBezTo>
                    <a:pt x="52" y="14032"/>
                    <a:pt x="1125" y="15314"/>
                    <a:pt x="2598" y="15587"/>
                  </a:cubicBezTo>
                  <a:cubicBezTo>
                    <a:pt x="2613" y="15589"/>
                    <a:pt x="2623" y="15590"/>
                    <a:pt x="2623" y="15590"/>
                  </a:cubicBezTo>
                  <a:lnTo>
                    <a:pt x="2627" y="15560"/>
                  </a:lnTo>
                  <a:cubicBezTo>
                    <a:pt x="2818" y="15613"/>
                    <a:pt x="3015" y="15648"/>
                    <a:pt x="3212" y="15672"/>
                  </a:cubicBezTo>
                  <a:cubicBezTo>
                    <a:pt x="3330" y="15683"/>
                    <a:pt x="3448" y="15691"/>
                    <a:pt x="3565" y="15695"/>
                  </a:cubicBezTo>
                  <a:cubicBezTo>
                    <a:pt x="3600" y="15696"/>
                    <a:pt x="3635" y="15697"/>
                    <a:pt x="3670" y="15697"/>
                  </a:cubicBezTo>
                  <a:cubicBezTo>
                    <a:pt x="3763" y="15697"/>
                    <a:pt x="3855" y="15693"/>
                    <a:pt x="3946" y="15687"/>
                  </a:cubicBezTo>
                  <a:cubicBezTo>
                    <a:pt x="4012" y="15685"/>
                    <a:pt x="4078" y="15679"/>
                    <a:pt x="4143" y="15672"/>
                  </a:cubicBezTo>
                  <a:cubicBezTo>
                    <a:pt x="5140" y="15571"/>
                    <a:pt x="6084" y="15150"/>
                    <a:pt x="6859" y="14498"/>
                  </a:cubicBezTo>
                  <a:cubicBezTo>
                    <a:pt x="6859" y="14498"/>
                    <a:pt x="6877" y="14482"/>
                    <a:pt x="6911" y="14453"/>
                  </a:cubicBezTo>
                  <a:cubicBezTo>
                    <a:pt x="6926" y="14440"/>
                    <a:pt x="6944" y="14426"/>
                    <a:pt x="6959" y="14412"/>
                  </a:cubicBezTo>
                  <a:cubicBezTo>
                    <a:pt x="6992" y="14384"/>
                    <a:pt x="7027" y="14356"/>
                    <a:pt x="7062" y="14325"/>
                  </a:cubicBezTo>
                  <a:cubicBezTo>
                    <a:pt x="7073" y="14314"/>
                    <a:pt x="7087" y="14302"/>
                    <a:pt x="7102" y="14291"/>
                  </a:cubicBezTo>
                  <a:cubicBezTo>
                    <a:pt x="7131" y="14265"/>
                    <a:pt x="7162" y="14239"/>
                    <a:pt x="7195" y="14211"/>
                  </a:cubicBezTo>
                  <a:cubicBezTo>
                    <a:pt x="7230" y="14185"/>
                    <a:pt x="7264" y="14153"/>
                    <a:pt x="7301" y="14121"/>
                  </a:cubicBezTo>
                  <a:cubicBezTo>
                    <a:pt x="7301" y="14120"/>
                    <a:pt x="7301" y="14120"/>
                    <a:pt x="7302" y="14120"/>
                  </a:cubicBezTo>
                  <a:cubicBezTo>
                    <a:pt x="7302" y="14120"/>
                    <a:pt x="7303" y="14120"/>
                    <a:pt x="7304" y="14121"/>
                  </a:cubicBezTo>
                  <a:cubicBezTo>
                    <a:pt x="9115" y="12592"/>
                    <a:pt x="12375" y="9821"/>
                    <a:pt x="14913" y="7609"/>
                  </a:cubicBezTo>
                  <a:cubicBezTo>
                    <a:pt x="17031" y="5760"/>
                    <a:pt x="18644" y="4299"/>
                    <a:pt x="18492" y="4265"/>
                  </a:cubicBezTo>
                  <a:cubicBezTo>
                    <a:pt x="18449" y="4255"/>
                    <a:pt x="18399" y="4251"/>
                    <a:pt x="18344" y="4251"/>
                  </a:cubicBezTo>
                  <a:cubicBezTo>
                    <a:pt x="17928" y="4251"/>
                    <a:pt x="17194" y="4490"/>
                    <a:pt x="16967" y="4567"/>
                  </a:cubicBezTo>
                  <a:cubicBezTo>
                    <a:pt x="16933" y="4579"/>
                    <a:pt x="16910" y="4588"/>
                    <a:pt x="16902" y="4590"/>
                  </a:cubicBezTo>
                  <a:cubicBezTo>
                    <a:pt x="16906" y="4584"/>
                    <a:pt x="16913" y="4579"/>
                    <a:pt x="16923" y="4570"/>
                  </a:cubicBezTo>
                  <a:cubicBezTo>
                    <a:pt x="17095" y="4416"/>
                    <a:pt x="18138" y="3478"/>
                    <a:pt x="18711" y="2829"/>
                  </a:cubicBezTo>
                  <a:cubicBezTo>
                    <a:pt x="18804" y="2724"/>
                    <a:pt x="18886" y="2626"/>
                    <a:pt x="18947" y="2540"/>
                  </a:cubicBezTo>
                  <a:cubicBezTo>
                    <a:pt x="18961" y="2523"/>
                    <a:pt x="18970" y="2508"/>
                    <a:pt x="18982" y="2491"/>
                  </a:cubicBezTo>
                  <a:cubicBezTo>
                    <a:pt x="19090" y="2335"/>
                    <a:pt x="19127" y="2230"/>
                    <a:pt x="19053" y="2203"/>
                  </a:cubicBezTo>
                  <a:cubicBezTo>
                    <a:pt x="19037" y="2198"/>
                    <a:pt x="19018" y="2195"/>
                    <a:pt x="18996" y="2195"/>
                  </a:cubicBezTo>
                  <a:cubicBezTo>
                    <a:pt x="18855" y="2195"/>
                    <a:pt x="18586" y="2308"/>
                    <a:pt x="18271" y="2472"/>
                  </a:cubicBezTo>
                  <a:cubicBezTo>
                    <a:pt x="17562" y="2840"/>
                    <a:pt x="16622" y="3464"/>
                    <a:pt x="16390" y="3619"/>
                  </a:cubicBezTo>
                  <a:lnTo>
                    <a:pt x="16388" y="3619"/>
                  </a:lnTo>
                  <a:cubicBezTo>
                    <a:pt x="16365" y="3636"/>
                    <a:pt x="16349" y="3646"/>
                    <a:pt x="16342" y="3652"/>
                  </a:cubicBezTo>
                  <a:cubicBezTo>
                    <a:pt x="16349" y="3641"/>
                    <a:pt x="16365" y="3627"/>
                    <a:pt x="16386" y="3603"/>
                  </a:cubicBezTo>
                  <a:cubicBezTo>
                    <a:pt x="16577" y="3406"/>
                    <a:pt x="17261" y="2691"/>
                    <a:pt x="17765" y="2062"/>
                  </a:cubicBezTo>
                  <a:cubicBezTo>
                    <a:pt x="18112" y="1627"/>
                    <a:pt x="18375" y="1233"/>
                    <a:pt x="18331" y="1077"/>
                  </a:cubicBezTo>
                  <a:cubicBezTo>
                    <a:pt x="18331" y="1073"/>
                    <a:pt x="18331" y="1071"/>
                    <a:pt x="18329" y="1067"/>
                  </a:cubicBezTo>
                  <a:cubicBezTo>
                    <a:pt x="18324" y="1054"/>
                    <a:pt x="18315" y="1042"/>
                    <a:pt x="18304" y="1033"/>
                  </a:cubicBezTo>
                  <a:cubicBezTo>
                    <a:pt x="18282" y="1014"/>
                    <a:pt x="18252" y="1006"/>
                    <a:pt x="18214" y="1006"/>
                  </a:cubicBezTo>
                  <a:cubicBezTo>
                    <a:pt x="18011" y="1006"/>
                    <a:pt x="17586" y="1250"/>
                    <a:pt x="17135" y="1556"/>
                  </a:cubicBezTo>
                  <a:cubicBezTo>
                    <a:pt x="16454" y="2019"/>
                    <a:pt x="15712" y="2624"/>
                    <a:pt x="15565" y="2745"/>
                  </a:cubicBezTo>
                  <a:cubicBezTo>
                    <a:pt x="15558" y="2752"/>
                    <a:pt x="15550" y="2757"/>
                    <a:pt x="15546" y="2759"/>
                  </a:cubicBezTo>
                  <a:cubicBezTo>
                    <a:pt x="15560" y="2743"/>
                    <a:pt x="15598" y="2699"/>
                    <a:pt x="15656" y="2631"/>
                  </a:cubicBezTo>
                  <a:cubicBezTo>
                    <a:pt x="15685" y="2598"/>
                    <a:pt x="15718" y="2558"/>
                    <a:pt x="15756" y="2516"/>
                  </a:cubicBezTo>
                  <a:cubicBezTo>
                    <a:pt x="15758" y="2514"/>
                    <a:pt x="15756" y="2514"/>
                    <a:pt x="15756" y="2514"/>
                  </a:cubicBezTo>
                  <a:cubicBezTo>
                    <a:pt x="15833" y="2421"/>
                    <a:pt x="15928" y="2307"/>
                    <a:pt x="16033" y="2180"/>
                  </a:cubicBezTo>
                  <a:cubicBezTo>
                    <a:pt x="16257" y="1907"/>
                    <a:pt x="16523" y="1571"/>
                    <a:pt x="16755" y="1250"/>
                  </a:cubicBezTo>
                  <a:cubicBezTo>
                    <a:pt x="17116" y="746"/>
                    <a:pt x="17389" y="277"/>
                    <a:pt x="17272" y="142"/>
                  </a:cubicBezTo>
                  <a:cubicBezTo>
                    <a:pt x="17256" y="123"/>
                    <a:pt x="17231" y="114"/>
                    <a:pt x="17197" y="114"/>
                  </a:cubicBezTo>
                  <a:cubicBezTo>
                    <a:pt x="17114" y="114"/>
                    <a:pt x="16982" y="168"/>
                    <a:pt x="16817" y="262"/>
                  </a:cubicBezTo>
                  <a:cubicBezTo>
                    <a:pt x="16801" y="270"/>
                    <a:pt x="16786" y="277"/>
                    <a:pt x="16771" y="285"/>
                  </a:cubicBezTo>
                  <a:cubicBezTo>
                    <a:pt x="16743" y="303"/>
                    <a:pt x="16712" y="319"/>
                    <a:pt x="16684" y="337"/>
                  </a:cubicBezTo>
                  <a:cubicBezTo>
                    <a:pt x="16645" y="361"/>
                    <a:pt x="16607" y="384"/>
                    <a:pt x="16566" y="408"/>
                  </a:cubicBezTo>
                  <a:cubicBezTo>
                    <a:pt x="16467" y="473"/>
                    <a:pt x="16363" y="542"/>
                    <a:pt x="16255" y="617"/>
                  </a:cubicBezTo>
                  <a:cubicBezTo>
                    <a:pt x="16253" y="617"/>
                    <a:pt x="16251" y="619"/>
                    <a:pt x="16249" y="621"/>
                  </a:cubicBezTo>
                  <a:cubicBezTo>
                    <a:pt x="16199" y="655"/>
                    <a:pt x="16148" y="692"/>
                    <a:pt x="16096" y="731"/>
                  </a:cubicBezTo>
                  <a:cubicBezTo>
                    <a:pt x="16035" y="774"/>
                    <a:pt x="15975" y="818"/>
                    <a:pt x="15912" y="865"/>
                  </a:cubicBezTo>
                  <a:cubicBezTo>
                    <a:pt x="15909" y="865"/>
                    <a:pt x="15907" y="866"/>
                    <a:pt x="15905" y="868"/>
                  </a:cubicBezTo>
                  <a:cubicBezTo>
                    <a:pt x="15789" y="955"/>
                    <a:pt x="15674" y="1044"/>
                    <a:pt x="15555" y="1133"/>
                  </a:cubicBezTo>
                  <a:cubicBezTo>
                    <a:pt x="15553" y="1133"/>
                    <a:pt x="15552" y="1134"/>
                    <a:pt x="15550" y="1136"/>
                  </a:cubicBezTo>
                  <a:cubicBezTo>
                    <a:pt x="15480" y="1192"/>
                    <a:pt x="15411" y="1246"/>
                    <a:pt x="15341" y="1299"/>
                  </a:cubicBezTo>
                  <a:cubicBezTo>
                    <a:pt x="15339" y="1299"/>
                    <a:pt x="15338" y="1301"/>
                    <a:pt x="15336" y="1302"/>
                  </a:cubicBezTo>
                  <a:cubicBezTo>
                    <a:pt x="15303" y="1330"/>
                    <a:pt x="15272" y="1355"/>
                    <a:pt x="15238" y="1380"/>
                  </a:cubicBezTo>
                  <a:cubicBezTo>
                    <a:pt x="15224" y="1390"/>
                    <a:pt x="15210" y="1401"/>
                    <a:pt x="15196" y="1413"/>
                  </a:cubicBezTo>
                  <a:cubicBezTo>
                    <a:pt x="15105" y="1486"/>
                    <a:pt x="15014" y="1560"/>
                    <a:pt x="14928" y="1629"/>
                  </a:cubicBezTo>
                  <a:cubicBezTo>
                    <a:pt x="14926" y="1629"/>
                    <a:pt x="14926" y="1629"/>
                    <a:pt x="14924" y="1631"/>
                  </a:cubicBezTo>
                  <a:lnTo>
                    <a:pt x="14924" y="1633"/>
                  </a:lnTo>
                  <a:cubicBezTo>
                    <a:pt x="14860" y="1686"/>
                    <a:pt x="14797" y="1737"/>
                    <a:pt x="14734" y="1786"/>
                  </a:cubicBezTo>
                  <a:cubicBezTo>
                    <a:pt x="14733" y="1786"/>
                    <a:pt x="14733" y="1787"/>
                    <a:pt x="14731" y="1787"/>
                  </a:cubicBezTo>
                  <a:cubicBezTo>
                    <a:pt x="14690" y="1822"/>
                    <a:pt x="14652" y="1855"/>
                    <a:pt x="14613" y="1886"/>
                  </a:cubicBezTo>
                  <a:cubicBezTo>
                    <a:pt x="14590" y="1903"/>
                    <a:pt x="14569" y="1921"/>
                    <a:pt x="14547" y="1940"/>
                  </a:cubicBezTo>
                  <a:cubicBezTo>
                    <a:pt x="14532" y="1954"/>
                    <a:pt x="14517" y="1966"/>
                    <a:pt x="14501" y="1980"/>
                  </a:cubicBezTo>
                  <a:cubicBezTo>
                    <a:pt x="14482" y="1994"/>
                    <a:pt x="14464" y="2010"/>
                    <a:pt x="14445" y="2023"/>
                  </a:cubicBezTo>
                  <a:cubicBezTo>
                    <a:pt x="14310" y="2137"/>
                    <a:pt x="14192" y="2236"/>
                    <a:pt x="14102" y="2313"/>
                  </a:cubicBezTo>
                  <a:cubicBezTo>
                    <a:pt x="14082" y="2328"/>
                    <a:pt x="14067" y="2344"/>
                    <a:pt x="14049" y="2358"/>
                  </a:cubicBezTo>
                  <a:cubicBezTo>
                    <a:pt x="14002" y="2396"/>
                    <a:pt x="13968" y="2427"/>
                    <a:pt x="13943" y="2448"/>
                  </a:cubicBezTo>
                  <a:cubicBezTo>
                    <a:pt x="13939" y="2452"/>
                    <a:pt x="13936" y="2456"/>
                    <a:pt x="13931" y="2458"/>
                  </a:cubicBezTo>
                  <a:cubicBezTo>
                    <a:pt x="13931" y="2459"/>
                    <a:pt x="13931" y="2459"/>
                    <a:pt x="13931" y="2459"/>
                  </a:cubicBezTo>
                  <a:cubicBezTo>
                    <a:pt x="13930" y="2459"/>
                    <a:pt x="13929" y="2458"/>
                    <a:pt x="13929" y="2458"/>
                  </a:cubicBezTo>
                  <a:cubicBezTo>
                    <a:pt x="13916" y="2472"/>
                    <a:pt x="13906" y="2479"/>
                    <a:pt x="13902" y="2483"/>
                  </a:cubicBezTo>
                  <a:cubicBezTo>
                    <a:pt x="13904" y="2477"/>
                    <a:pt x="13910" y="2467"/>
                    <a:pt x="13918" y="2449"/>
                  </a:cubicBezTo>
                  <a:cubicBezTo>
                    <a:pt x="13920" y="2444"/>
                    <a:pt x="13923" y="2438"/>
                    <a:pt x="13927" y="2430"/>
                  </a:cubicBezTo>
                  <a:cubicBezTo>
                    <a:pt x="13953" y="2379"/>
                    <a:pt x="13995" y="2292"/>
                    <a:pt x="14049" y="2181"/>
                  </a:cubicBezTo>
                  <a:cubicBezTo>
                    <a:pt x="14070" y="2135"/>
                    <a:pt x="14093" y="2087"/>
                    <a:pt x="14121" y="2033"/>
                  </a:cubicBezTo>
                  <a:cubicBezTo>
                    <a:pt x="14159" y="1952"/>
                    <a:pt x="14200" y="1863"/>
                    <a:pt x="14242" y="1770"/>
                  </a:cubicBezTo>
                  <a:cubicBezTo>
                    <a:pt x="14252" y="1747"/>
                    <a:pt x="14263" y="1722"/>
                    <a:pt x="14275" y="1698"/>
                  </a:cubicBezTo>
                  <a:cubicBezTo>
                    <a:pt x="14321" y="1596"/>
                    <a:pt x="14370" y="1488"/>
                    <a:pt x="14418" y="1380"/>
                  </a:cubicBezTo>
                  <a:cubicBezTo>
                    <a:pt x="14435" y="1341"/>
                    <a:pt x="14452" y="1302"/>
                    <a:pt x="14468" y="1264"/>
                  </a:cubicBezTo>
                  <a:cubicBezTo>
                    <a:pt x="14538" y="1100"/>
                    <a:pt x="14606" y="933"/>
                    <a:pt x="14665" y="781"/>
                  </a:cubicBezTo>
                  <a:lnTo>
                    <a:pt x="14665" y="779"/>
                  </a:lnTo>
                  <a:cubicBezTo>
                    <a:pt x="14727" y="613"/>
                    <a:pt x="14779" y="461"/>
                    <a:pt x="14810" y="335"/>
                  </a:cubicBezTo>
                  <a:cubicBezTo>
                    <a:pt x="14853" y="168"/>
                    <a:pt x="14862" y="51"/>
                    <a:pt x="14818" y="12"/>
                  </a:cubicBezTo>
                  <a:cubicBezTo>
                    <a:pt x="14810" y="7"/>
                    <a:pt x="14800" y="2"/>
                    <a:pt x="1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45;p50">
              <a:extLst>
                <a:ext uri="{FF2B5EF4-FFF2-40B4-BE49-F238E27FC236}">
                  <a16:creationId xmlns:a16="http://schemas.microsoft.com/office/drawing/2014/main" xmlns="" id="{FBED7607-55B1-38BC-71C8-5D6470350BB0}"/>
                </a:ext>
              </a:extLst>
            </p:cNvPr>
            <p:cNvSpPr/>
            <p:nvPr/>
          </p:nvSpPr>
          <p:spPr>
            <a:xfrm>
              <a:off x="4625900" y="2284975"/>
              <a:ext cx="453825" cy="365000"/>
            </a:xfrm>
            <a:custGeom>
              <a:avLst/>
              <a:gdLst/>
              <a:ahLst/>
              <a:cxnLst/>
              <a:rect l="l" t="t" r="r" b="b"/>
              <a:pathLst>
                <a:path w="18153" h="14600" extrusionOk="0">
                  <a:moveTo>
                    <a:pt x="13812" y="1"/>
                  </a:moveTo>
                  <a:cubicBezTo>
                    <a:pt x="13428" y="1"/>
                    <a:pt x="10623" y="2408"/>
                    <a:pt x="10060" y="2894"/>
                  </a:cubicBezTo>
                  <a:lnTo>
                    <a:pt x="26" y="11179"/>
                  </a:lnTo>
                  <a:cubicBezTo>
                    <a:pt x="4" y="11197"/>
                    <a:pt x="1" y="11230"/>
                    <a:pt x="19" y="11251"/>
                  </a:cubicBezTo>
                  <a:cubicBezTo>
                    <a:pt x="29" y="11264"/>
                    <a:pt x="44" y="11270"/>
                    <a:pt x="59" y="11270"/>
                  </a:cubicBezTo>
                  <a:cubicBezTo>
                    <a:pt x="70" y="11270"/>
                    <a:pt x="82" y="11266"/>
                    <a:pt x="92" y="11259"/>
                  </a:cubicBezTo>
                  <a:lnTo>
                    <a:pt x="10126" y="2972"/>
                  </a:lnTo>
                  <a:cubicBezTo>
                    <a:pt x="11416" y="1857"/>
                    <a:pt x="13539" y="107"/>
                    <a:pt x="13806" y="107"/>
                  </a:cubicBezTo>
                  <a:lnTo>
                    <a:pt x="13813" y="107"/>
                  </a:lnTo>
                  <a:cubicBezTo>
                    <a:pt x="13915" y="303"/>
                    <a:pt x="13295" y="1686"/>
                    <a:pt x="12879" y="2512"/>
                  </a:cubicBezTo>
                  <a:cubicBezTo>
                    <a:pt x="12869" y="2534"/>
                    <a:pt x="12875" y="2561"/>
                    <a:pt x="12894" y="2576"/>
                  </a:cubicBezTo>
                  <a:cubicBezTo>
                    <a:pt x="12903" y="2583"/>
                    <a:pt x="12915" y="2587"/>
                    <a:pt x="12926" y="2587"/>
                  </a:cubicBezTo>
                  <a:cubicBezTo>
                    <a:pt x="12938" y="2587"/>
                    <a:pt x="12950" y="2583"/>
                    <a:pt x="12960" y="2574"/>
                  </a:cubicBezTo>
                  <a:cubicBezTo>
                    <a:pt x="14349" y="1370"/>
                    <a:pt x="15884" y="217"/>
                    <a:pt x="16216" y="217"/>
                  </a:cubicBezTo>
                  <a:cubicBezTo>
                    <a:pt x="16237" y="217"/>
                    <a:pt x="16254" y="221"/>
                    <a:pt x="16265" y="231"/>
                  </a:cubicBezTo>
                  <a:cubicBezTo>
                    <a:pt x="16269" y="235"/>
                    <a:pt x="16282" y="246"/>
                    <a:pt x="16284" y="280"/>
                  </a:cubicBezTo>
                  <a:cubicBezTo>
                    <a:pt x="16308" y="679"/>
                    <a:pt x="15024" y="2222"/>
                    <a:pt x="14527" y="2783"/>
                  </a:cubicBezTo>
                  <a:cubicBezTo>
                    <a:pt x="14510" y="2803"/>
                    <a:pt x="14510" y="2832"/>
                    <a:pt x="14528" y="2851"/>
                  </a:cubicBezTo>
                  <a:cubicBezTo>
                    <a:pt x="14538" y="2862"/>
                    <a:pt x="14551" y="2868"/>
                    <a:pt x="14565" y="2868"/>
                  </a:cubicBezTo>
                  <a:cubicBezTo>
                    <a:pt x="14576" y="2868"/>
                    <a:pt x="14588" y="2864"/>
                    <a:pt x="14597" y="2857"/>
                  </a:cubicBezTo>
                  <a:cubicBezTo>
                    <a:pt x="15717" y="1969"/>
                    <a:pt x="16967" y="1116"/>
                    <a:pt x="17258" y="1116"/>
                  </a:cubicBezTo>
                  <a:cubicBezTo>
                    <a:pt x="17276" y="1116"/>
                    <a:pt x="17291" y="1119"/>
                    <a:pt x="17301" y="1126"/>
                  </a:cubicBezTo>
                  <a:cubicBezTo>
                    <a:pt x="17302" y="1127"/>
                    <a:pt x="17306" y="1129"/>
                    <a:pt x="17307" y="1141"/>
                  </a:cubicBezTo>
                  <a:cubicBezTo>
                    <a:pt x="17340" y="1422"/>
                    <a:pt x="16140" y="2808"/>
                    <a:pt x="15324" y="3671"/>
                  </a:cubicBezTo>
                  <a:cubicBezTo>
                    <a:pt x="15306" y="3690"/>
                    <a:pt x="15305" y="3721"/>
                    <a:pt x="15323" y="3740"/>
                  </a:cubicBezTo>
                  <a:cubicBezTo>
                    <a:pt x="15333" y="3752"/>
                    <a:pt x="15347" y="3758"/>
                    <a:pt x="15362" y="3758"/>
                  </a:cubicBezTo>
                  <a:cubicBezTo>
                    <a:pt x="15372" y="3758"/>
                    <a:pt x="15383" y="3754"/>
                    <a:pt x="15392" y="3748"/>
                  </a:cubicBezTo>
                  <a:cubicBezTo>
                    <a:pt x="16473" y="2979"/>
                    <a:pt x="17659" y="2267"/>
                    <a:pt x="17974" y="2267"/>
                  </a:cubicBezTo>
                  <a:cubicBezTo>
                    <a:pt x="18005" y="2267"/>
                    <a:pt x="18028" y="2274"/>
                    <a:pt x="18041" y="2288"/>
                  </a:cubicBezTo>
                  <a:cubicBezTo>
                    <a:pt x="18046" y="2294"/>
                    <a:pt x="18048" y="2305"/>
                    <a:pt x="18047" y="2320"/>
                  </a:cubicBezTo>
                  <a:cubicBezTo>
                    <a:pt x="18025" y="2681"/>
                    <a:pt x="16482" y="4092"/>
                    <a:pt x="15891" y="4604"/>
                  </a:cubicBezTo>
                  <a:cubicBezTo>
                    <a:pt x="15872" y="4621"/>
                    <a:pt x="15867" y="4649"/>
                    <a:pt x="15880" y="4670"/>
                  </a:cubicBezTo>
                  <a:cubicBezTo>
                    <a:pt x="15889" y="4686"/>
                    <a:pt x="15907" y="4695"/>
                    <a:pt x="15924" y="4695"/>
                  </a:cubicBezTo>
                  <a:cubicBezTo>
                    <a:pt x="15930" y="4695"/>
                    <a:pt x="15936" y="4694"/>
                    <a:pt x="15942" y="4692"/>
                  </a:cubicBezTo>
                  <a:cubicBezTo>
                    <a:pt x="16375" y="4525"/>
                    <a:pt x="17073" y="4299"/>
                    <a:pt x="17357" y="4299"/>
                  </a:cubicBezTo>
                  <a:cubicBezTo>
                    <a:pt x="17400" y="4299"/>
                    <a:pt x="17434" y="4304"/>
                    <a:pt x="17455" y="4316"/>
                  </a:cubicBezTo>
                  <a:cubicBezTo>
                    <a:pt x="17458" y="4317"/>
                    <a:pt x="17460" y="4318"/>
                    <a:pt x="17461" y="4319"/>
                  </a:cubicBezTo>
                  <a:cubicBezTo>
                    <a:pt x="17171" y="4801"/>
                    <a:pt x="9003" y="11820"/>
                    <a:pt x="5849" y="14509"/>
                  </a:cubicBezTo>
                  <a:cubicBezTo>
                    <a:pt x="5828" y="14528"/>
                    <a:pt x="5826" y="14559"/>
                    <a:pt x="5844" y="14581"/>
                  </a:cubicBezTo>
                  <a:cubicBezTo>
                    <a:pt x="5854" y="14593"/>
                    <a:pt x="5868" y="14599"/>
                    <a:pt x="5883" y="14599"/>
                  </a:cubicBezTo>
                  <a:cubicBezTo>
                    <a:pt x="5894" y="14599"/>
                    <a:pt x="5906" y="14595"/>
                    <a:pt x="5916" y="14587"/>
                  </a:cubicBezTo>
                  <a:cubicBezTo>
                    <a:pt x="5945" y="14562"/>
                    <a:pt x="8873" y="12065"/>
                    <a:pt x="11755" y="9568"/>
                  </a:cubicBezTo>
                  <a:cubicBezTo>
                    <a:pt x="17610" y="4497"/>
                    <a:pt x="17582" y="4372"/>
                    <a:pt x="17566" y="4304"/>
                  </a:cubicBezTo>
                  <a:cubicBezTo>
                    <a:pt x="17562" y="4281"/>
                    <a:pt x="17546" y="4248"/>
                    <a:pt x="17504" y="4226"/>
                  </a:cubicBezTo>
                  <a:cubicBezTo>
                    <a:pt x="17471" y="4208"/>
                    <a:pt x="17421" y="4200"/>
                    <a:pt x="17360" y="4200"/>
                  </a:cubicBezTo>
                  <a:cubicBezTo>
                    <a:pt x="17065" y="4200"/>
                    <a:pt x="16501" y="4382"/>
                    <a:pt x="16164" y="4501"/>
                  </a:cubicBezTo>
                  <a:cubicBezTo>
                    <a:pt x="16724" y="4004"/>
                    <a:pt x="18125" y="2724"/>
                    <a:pt x="18150" y="2326"/>
                  </a:cubicBezTo>
                  <a:cubicBezTo>
                    <a:pt x="18153" y="2283"/>
                    <a:pt x="18141" y="2247"/>
                    <a:pt x="18117" y="2219"/>
                  </a:cubicBezTo>
                  <a:cubicBezTo>
                    <a:pt x="18089" y="2189"/>
                    <a:pt x="18045" y="2175"/>
                    <a:pt x="17987" y="2175"/>
                  </a:cubicBezTo>
                  <a:cubicBezTo>
                    <a:pt x="17566" y="2175"/>
                    <a:pt x="16422" y="2912"/>
                    <a:pt x="15726" y="3389"/>
                  </a:cubicBezTo>
                  <a:cubicBezTo>
                    <a:pt x="16316" y="2745"/>
                    <a:pt x="17448" y="1458"/>
                    <a:pt x="17410" y="1129"/>
                  </a:cubicBezTo>
                  <a:cubicBezTo>
                    <a:pt x="17404" y="1080"/>
                    <a:pt x="17378" y="1054"/>
                    <a:pt x="17357" y="1040"/>
                  </a:cubicBezTo>
                  <a:cubicBezTo>
                    <a:pt x="17337" y="1027"/>
                    <a:pt x="17310" y="1021"/>
                    <a:pt x="17277" y="1021"/>
                  </a:cubicBezTo>
                  <a:cubicBezTo>
                    <a:pt x="16882" y="1021"/>
                    <a:pt x="15634" y="1930"/>
                    <a:pt x="14940" y="2460"/>
                  </a:cubicBezTo>
                  <a:cubicBezTo>
                    <a:pt x="15465" y="1838"/>
                    <a:pt x="16409" y="660"/>
                    <a:pt x="16385" y="273"/>
                  </a:cubicBezTo>
                  <a:cubicBezTo>
                    <a:pt x="16383" y="223"/>
                    <a:pt x="16365" y="182"/>
                    <a:pt x="16332" y="155"/>
                  </a:cubicBezTo>
                  <a:cubicBezTo>
                    <a:pt x="16310" y="135"/>
                    <a:pt x="16278" y="126"/>
                    <a:pt x="16238" y="126"/>
                  </a:cubicBezTo>
                  <a:cubicBezTo>
                    <a:pt x="15718" y="126"/>
                    <a:pt x="13808" y="1713"/>
                    <a:pt x="13084" y="2331"/>
                  </a:cubicBezTo>
                  <a:cubicBezTo>
                    <a:pt x="13384" y="1718"/>
                    <a:pt x="14038" y="319"/>
                    <a:pt x="13904" y="61"/>
                  </a:cubicBezTo>
                  <a:cubicBezTo>
                    <a:pt x="13887" y="28"/>
                    <a:pt x="13858" y="7"/>
                    <a:pt x="13823" y="2"/>
                  </a:cubicBezTo>
                  <a:cubicBezTo>
                    <a:pt x="13820" y="1"/>
                    <a:pt x="13817" y="1"/>
                    <a:pt x="13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46;p50">
              <a:extLst>
                <a:ext uri="{FF2B5EF4-FFF2-40B4-BE49-F238E27FC236}">
                  <a16:creationId xmlns:a16="http://schemas.microsoft.com/office/drawing/2014/main" xmlns="" id="{AE892081-A110-1219-E946-50454A6EE98E}"/>
                </a:ext>
              </a:extLst>
            </p:cNvPr>
            <p:cNvSpPr/>
            <p:nvPr/>
          </p:nvSpPr>
          <p:spPr>
            <a:xfrm>
              <a:off x="4900575" y="1769900"/>
              <a:ext cx="230200" cy="300425"/>
            </a:xfrm>
            <a:custGeom>
              <a:avLst/>
              <a:gdLst/>
              <a:ahLst/>
              <a:cxnLst/>
              <a:rect l="l" t="t" r="r" b="b"/>
              <a:pathLst>
                <a:path w="9208" h="12017" extrusionOk="0">
                  <a:moveTo>
                    <a:pt x="3698" y="0"/>
                  </a:moveTo>
                  <a:lnTo>
                    <a:pt x="4012" y="407"/>
                  </a:lnTo>
                  <a:cubicBezTo>
                    <a:pt x="3857" y="390"/>
                    <a:pt x="3701" y="381"/>
                    <a:pt x="3545" y="381"/>
                  </a:cubicBezTo>
                  <a:cubicBezTo>
                    <a:pt x="2732" y="381"/>
                    <a:pt x="1915" y="616"/>
                    <a:pt x="1268" y="1106"/>
                  </a:cubicBezTo>
                  <a:cubicBezTo>
                    <a:pt x="498" y="1691"/>
                    <a:pt x="0" y="2651"/>
                    <a:pt x="64" y="3616"/>
                  </a:cubicBezTo>
                  <a:cubicBezTo>
                    <a:pt x="108" y="4263"/>
                    <a:pt x="387" y="4868"/>
                    <a:pt x="686" y="5443"/>
                  </a:cubicBezTo>
                  <a:cubicBezTo>
                    <a:pt x="1459" y="6931"/>
                    <a:pt x="2397" y="8336"/>
                    <a:pt x="3476" y="9620"/>
                  </a:cubicBezTo>
                  <a:cubicBezTo>
                    <a:pt x="4271" y="10565"/>
                    <a:pt x="5176" y="11471"/>
                    <a:pt x="6319" y="11935"/>
                  </a:cubicBezTo>
                  <a:cubicBezTo>
                    <a:pt x="6423" y="11977"/>
                    <a:pt x="6532" y="12016"/>
                    <a:pt x="6643" y="12016"/>
                  </a:cubicBezTo>
                  <a:cubicBezTo>
                    <a:pt x="6669" y="12016"/>
                    <a:pt x="6695" y="12014"/>
                    <a:pt x="6721" y="12009"/>
                  </a:cubicBezTo>
                  <a:cubicBezTo>
                    <a:pt x="6983" y="11961"/>
                    <a:pt x="7121" y="11677"/>
                    <a:pt x="7215" y="11426"/>
                  </a:cubicBezTo>
                  <a:cubicBezTo>
                    <a:pt x="7967" y="9404"/>
                    <a:pt x="8435" y="7289"/>
                    <a:pt x="8900" y="5182"/>
                  </a:cubicBezTo>
                  <a:cubicBezTo>
                    <a:pt x="9055" y="4480"/>
                    <a:pt x="9207" y="3733"/>
                    <a:pt x="8961" y="3058"/>
                  </a:cubicBezTo>
                  <a:cubicBezTo>
                    <a:pt x="8720" y="2399"/>
                    <a:pt x="8131" y="1922"/>
                    <a:pt x="7500" y="1618"/>
                  </a:cubicBezTo>
                  <a:cubicBezTo>
                    <a:pt x="6868" y="1314"/>
                    <a:pt x="6179" y="1151"/>
                    <a:pt x="5521" y="911"/>
                  </a:cubicBezTo>
                  <a:cubicBezTo>
                    <a:pt x="4881" y="678"/>
                    <a:pt x="4269" y="372"/>
                    <a:pt x="3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47;p50">
              <a:extLst>
                <a:ext uri="{FF2B5EF4-FFF2-40B4-BE49-F238E27FC236}">
                  <a16:creationId xmlns:a16="http://schemas.microsoft.com/office/drawing/2014/main" xmlns="" id="{E282278B-71EE-C9EA-1472-3EDB28709828}"/>
                </a:ext>
              </a:extLst>
            </p:cNvPr>
            <p:cNvSpPr/>
            <p:nvPr/>
          </p:nvSpPr>
          <p:spPr>
            <a:xfrm>
              <a:off x="4831375" y="1734550"/>
              <a:ext cx="238150" cy="176900"/>
            </a:xfrm>
            <a:custGeom>
              <a:avLst/>
              <a:gdLst/>
              <a:ahLst/>
              <a:cxnLst/>
              <a:rect l="l" t="t" r="r" b="b"/>
              <a:pathLst>
                <a:path w="9526" h="7076" extrusionOk="0">
                  <a:moveTo>
                    <a:pt x="2773" y="1"/>
                  </a:moveTo>
                  <a:cubicBezTo>
                    <a:pt x="2447" y="1"/>
                    <a:pt x="2124" y="52"/>
                    <a:pt x="1820" y="169"/>
                  </a:cubicBezTo>
                  <a:cubicBezTo>
                    <a:pt x="1547" y="274"/>
                    <a:pt x="1289" y="435"/>
                    <a:pt x="1109" y="666"/>
                  </a:cubicBezTo>
                  <a:cubicBezTo>
                    <a:pt x="672" y="1233"/>
                    <a:pt x="813" y="2080"/>
                    <a:pt x="1219" y="2669"/>
                  </a:cubicBezTo>
                  <a:cubicBezTo>
                    <a:pt x="932" y="2725"/>
                    <a:pt x="641" y="2813"/>
                    <a:pt x="408" y="2990"/>
                  </a:cubicBezTo>
                  <a:cubicBezTo>
                    <a:pt x="173" y="3167"/>
                    <a:pt x="1" y="3447"/>
                    <a:pt x="16" y="3741"/>
                  </a:cubicBezTo>
                  <a:cubicBezTo>
                    <a:pt x="25" y="3925"/>
                    <a:pt x="105" y="4099"/>
                    <a:pt x="201" y="4258"/>
                  </a:cubicBezTo>
                  <a:cubicBezTo>
                    <a:pt x="547" y="4832"/>
                    <a:pt x="1119" y="5267"/>
                    <a:pt x="1765" y="5446"/>
                  </a:cubicBezTo>
                  <a:lnTo>
                    <a:pt x="2293" y="5616"/>
                  </a:lnTo>
                  <a:cubicBezTo>
                    <a:pt x="3024" y="6233"/>
                    <a:pt x="3877" y="6721"/>
                    <a:pt x="4808" y="6944"/>
                  </a:cubicBezTo>
                  <a:cubicBezTo>
                    <a:pt x="5166" y="7030"/>
                    <a:pt x="5535" y="7076"/>
                    <a:pt x="5904" y="7076"/>
                  </a:cubicBezTo>
                  <a:cubicBezTo>
                    <a:pt x="6494" y="7076"/>
                    <a:pt x="7082" y="6960"/>
                    <a:pt x="7616" y="6710"/>
                  </a:cubicBezTo>
                  <a:cubicBezTo>
                    <a:pt x="8482" y="6303"/>
                    <a:pt x="9188" y="5528"/>
                    <a:pt x="9424" y="4600"/>
                  </a:cubicBezTo>
                  <a:cubicBezTo>
                    <a:pt x="9497" y="4314"/>
                    <a:pt x="9526" y="4008"/>
                    <a:pt x="9445" y="3725"/>
                  </a:cubicBezTo>
                  <a:cubicBezTo>
                    <a:pt x="9327" y="3315"/>
                    <a:pt x="9000" y="3002"/>
                    <a:pt x="8658" y="2749"/>
                  </a:cubicBezTo>
                  <a:cubicBezTo>
                    <a:pt x="8258" y="2452"/>
                    <a:pt x="7842" y="2160"/>
                    <a:pt x="7406" y="1918"/>
                  </a:cubicBezTo>
                  <a:cubicBezTo>
                    <a:pt x="6840" y="1603"/>
                    <a:pt x="6256" y="1315"/>
                    <a:pt x="5688" y="1000"/>
                  </a:cubicBezTo>
                  <a:cubicBezTo>
                    <a:pt x="5091" y="668"/>
                    <a:pt x="4486" y="358"/>
                    <a:pt x="3832" y="163"/>
                  </a:cubicBezTo>
                  <a:cubicBezTo>
                    <a:pt x="3490" y="62"/>
                    <a:pt x="3130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48;p50">
              <a:extLst>
                <a:ext uri="{FF2B5EF4-FFF2-40B4-BE49-F238E27FC236}">
                  <a16:creationId xmlns:a16="http://schemas.microsoft.com/office/drawing/2014/main" xmlns="" id="{7E9E701B-9530-BB6A-67B3-6850C64AFEEC}"/>
                </a:ext>
              </a:extLst>
            </p:cNvPr>
            <p:cNvSpPr/>
            <p:nvPr/>
          </p:nvSpPr>
          <p:spPr>
            <a:xfrm>
              <a:off x="4921475" y="1977850"/>
              <a:ext cx="137050" cy="171050"/>
            </a:xfrm>
            <a:custGeom>
              <a:avLst/>
              <a:gdLst/>
              <a:ahLst/>
              <a:cxnLst/>
              <a:rect l="l" t="t" r="r" b="b"/>
              <a:pathLst>
                <a:path w="5482" h="6842" extrusionOk="0">
                  <a:moveTo>
                    <a:pt x="5481" y="1"/>
                  </a:moveTo>
                  <a:lnTo>
                    <a:pt x="1" y="2203"/>
                  </a:lnTo>
                  <a:lnTo>
                    <a:pt x="1" y="5848"/>
                  </a:lnTo>
                  <a:cubicBezTo>
                    <a:pt x="394" y="6661"/>
                    <a:pt x="1994" y="6791"/>
                    <a:pt x="1994" y="6791"/>
                  </a:cubicBezTo>
                  <a:cubicBezTo>
                    <a:pt x="2239" y="6826"/>
                    <a:pt x="2467" y="6841"/>
                    <a:pt x="2681" y="6841"/>
                  </a:cubicBezTo>
                  <a:cubicBezTo>
                    <a:pt x="4751" y="6841"/>
                    <a:pt x="5377" y="5376"/>
                    <a:pt x="5377" y="5376"/>
                  </a:cubicBezTo>
                  <a:cubicBezTo>
                    <a:pt x="5377" y="5376"/>
                    <a:pt x="5401" y="4562"/>
                    <a:pt x="5350" y="3671"/>
                  </a:cubicBezTo>
                  <a:cubicBezTo>
                    <a:pt x="5296" y="2780"/>
                    <a:pt x="5481" y="1"/>
                    <a:pt x="5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49;p50">
              <a:extLst>
                <a:ext uri="{FF2B5EF4-FFF2-40B4-BE49-F238E27FC236}">
                  <a16:creationId xmlns:a16="http://schemas.microsoft.com/office/drawing/2014/main" xmlns="" id="{1EDDBFFC-93AB-0C09-ADBB-16C6094528EE}"/>
                </a:ext>
              </a:extLst>
            </p:cNvPr>
            <p:cNvSpPr/>
            <p:nvPr/>
          </p:nvSpPr>
          <p:spPr>
            <a:xfrm>
              <a:off x="4921500" y="2051075"/>
              <a:ext cx="92450" cy="73100"/>
            </a:xfrm>
            <a:custGeom>
              <a:avLst/>
              <a:gdLst/>
              <a:ahLst/>
              <a:cxnLst/>
              <a:rect l="l" t="t" r="r" b="b"/>
              <a:pathLst>
                <a:path w="3698" h="2924" extrusionOk="0">
                  <a:moveTo>
                    <a:pt x="3698" y="1"/>
                  </a:moveTo>
                  <a:lnTo>
                    <a:pt x="3698" y="1"/>
                  </a:lnTo>
                  <a:cubicBezTo>
                    <a:pt x="2547" y="563"/>
                    <a:pt x="1278" y="873"/>
                    <a:pt x="1" y="906"/>
                  </a:cubicBezTo>
                  <a:lnTo>
                    <a:pt x="1" y="2790"/>
                  </a:lnTo>
                  <a:cubicBezTo>
                    <a:pt x="41" y="2816"/>
                    <a:pt x="82" y="2839"/>
                    <a:pt x="128" y="2858"/>
                  </a:cubicBezTo>
                  <a:cubicBezTo>
                    <a:pt x="237" y="2904"/>
                    <a:pt x="354" y="2924"/>
                    <a:pt x="472" y="2924"/>
                  </a:cubicBezTo>
                  <a:cubicBezTo>
                    <a:pt x="663" y="2924"/>
                    <a:pt x="858" y="2872"/>
                    <a:pt x="1035" y="2801"/>
                  </a:cubicBezTo>
                  <a:cubicBezTo>
                    <a:pt x="1459" y="2627"/>
                    <a:pt x="1827" y="2342"/>
                    <a:pt x="2164" y="2033"/>
                  </a:cubicBezTo>
                  <a:cubicBezTo>
                    <a:pt x="2617" y="1619"/>
                    <a:pt x="3024" y="1150"/>
                    <a:pt x="3373" y="643"/>
                  </a:cubicBezTo>
                  <a:cubicBezTo>
                    <a:pt x="3517" y="436"/>
                    <a:pt x="3657" y="249"/>
                    <a:pt x="3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50;p50">
              <a:extLst>
                <a:ext uri="{FF2B5EF4-FFF2-40B4-BE49-F238E27FC236}">
                  <a16:creationId xmlns:a16="http://schemas.microsoft.com/office/drawing/2014/main" xmlns="" id="{514E12E9-603E-35F7-1051-CB3C0E3ADE89}"/>
                </a:ext>
              </a:extLst>
            </p:cNvPr>
            <p:cNvSpPr/>
            <p:nvPr/>
          </p:nvSpPr>
          <p:spPr>
            <a:xfrm>
              <a:off x="4808225" y="1784450"/>
              <a:ext cx="295550" cy="290425"/>
            </a:xfrm>
            <a:custGeom>
              <a:avLst/>
              <a:gdLst/>
              <a:ahLst/>
              <a:cxnLst/>
              <a:rect l="l" t="t" r="r" b="b"/>
              <a:pathLst>
                <a:path w="11822" h="11617" extrusionOk="0">
                  <a:moveTo>
                    <a:pt x="6943" y="0"/>
                  </a:moveTo>
                  <a:cubicBezTo>
                    <a:pt x="5298" y="0"/>
                    <a:pt x="3843" y="814"/>
                    <a:pt x="2960" y="2063"/>
                  </a:cubicBezTo>
                  <a:cubicBezTo>
                    <a:pt x="2398" y="2857"/>
                    <a:pt x="2067" y="3829"/>
                    <a:pt x="2067" y="4879"/>
                  </a:cubicBezTo>
                  <a:cubicBezTo>
                    <a:pt x="2067" y="5033"/>
                    <a:pt x="2074" y="5187"/>
                    <a:pt x="2087" y="5339"/>
                  </a:cubicBezTo>
                  <a:cubicBezTo>
                    <a:pt x="2083" y="5450"/>
                    <a:pt x="2079" y="5570"/>
                    <a:pt x="2072" y="5690"/>
                  </a:cubicBezTo>
                  <a:cubicBezTo>
                    <a:pt x="1582" y="5868"/>
                    <a:pt x="44" y="6453"/>
                    <a:pt x="20" y="6871"/>
                  </a:cubicBezTo>
                  <a:cubicBezTo>
                    <a:pt x="0" y="7272"/>
                    <a:pt x="1456" y="7521"/>
                    <a:pt x="2026" y="7600"/>
                  </a:cubicBezTo>
                  <a:cubicBezTo>
                    <a:pt x="2024" y="7857"/>
                    <a:pt x="2024" y="8114"/>
                    <a:pt x="2026" y="8368"/>
                  </a:cubicBezTo>
                  <a:lnTo>
                    <a:pt x="2026" y="8470"/>
                  </a:lnTo>
                  <a:cubicBezTo>
                    <a:pt x="2042" y="9784"/>
                    <a:pt x="2130" y="10981"/>
                    <a:pt x="2381" y="11329"/>
                  </a:cubicBezTo>
                  <a:cubicBezTo>
                    <a:pt x="2530" y="11534"/>
                    <a:pt x="2985" y="11617"/>
                    <a:pt x="3597" y="11617"/>
                  </a:cubicBezTo>
                  <a:cubicBezTo>
                    <a:pt x="5569" y="11617"/>
                    <a:pt x="9168" y="10759"/>
                    <a:pt x="9408" y="10359"/>
                  </a:cubicBezTo>
                  <a:cubicBezTo>
                    <a:pt x="9528" y="10158"/>
                    <a:pt x="9630" y="9556"/>
                    <a:pt x="9709" y="8895"/>
                  </a:cubicBezTo>
                  <a:cubicBezTo>
                    <a:pt x="9926" y="8745"/>
                    <a:pt x="10131" y="8579"/>
                    <a:pt x="10320" y="8394"/>
                  </a:cubicBezTo>
                  <a:cubicBezTo>
                    <a:pt x="11244" y="7511"/>
                    <a:pt x="11821" y="6262"/>
                    <a:pt x="11821" y="4879"/>
                  </a:cubicBezTo>
                  <a:cubicBezTo>
                    <a:pt x="11821" y="2184"/>
                    <a:pt x="9635" y="0"/>
                    <a:pt x="69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51;p50">
              <a:extLst>
                <a:ext uri="{FF2B5EF4-FFF2-40B4-BE49-F238E27FC236}">
                  <a16:creationId xmlns:a16="http://schemas.microsoft.com/office/drawing/2014/main" xmlns="" id="{9062EE70-263B-F2E0-11EA-7DC2DC2799C0}"/>
                </a:ext>
              </a:extLst>
            </p:cNvPr>
            <p:cNvSpPr/>
            <p:nvPr/>
          </p:nvSpPr>
          <p:spPr>
            <a:xfrm>
              <a:off x="4882200" y="1782500"/>
              <a:ext cx="223500" cy="211800"/>
            </a:xfrm>
            <a:custGeom>
              <a:avLst/>
              <a:gdLst/>
              <a:ahLst/>
              <a:cxnLst/>
              <a:rect l="l" t="t" r="r" b="b"/>
              <a:pathLst>
                <a:path w="8940" h="8472" extrusionOk="0">
                  <a:moveTo>
                    <a:pt x="4019" y="0"/>
                  </a:moveTo>
                  <a:cubicBezTo>
                    <a:pt x="2359" y="0"/>
                    <a:pt x="891" y="821"/>
                    <a:pt x="1" y="2082"/>
                  </a:cubicBezTo>
                  <a:cubicBezTo>
                    <a:pt x="186" y="2428"/>
                    <a:pt x="444" y="2737"/>
                    <a:pt x="753" y="2980"/>
                  </a:cubicBezTo>
                  <a:cubicBezTo>
                    <a:pt x="1338" y="3436"/>
                    <a:pt x="2087" y="3660"/>
                    <a:pt x="2829" y="3660"/>
                  </a:cubicBezTo>
                  <a:cubicBezTo>
                    <a:pt x="2894" y="3660"/>
                    <a:pt x="2958" y="3658"/>
                    <a:pt x="3023" y="3655"/>
                  </a:cubicBezTo>
                  <a:lnTo>
                    <a:pt x="3023" y="3655"/>
                  </a:lnTo>
                  <a:cubicBezTo>
                    <a:pt x="2896" y="4458"/>
                    <a:pt x="3120" y="5251"/>
                    <a:pt x="3555" y="5938"/>
                  </a:cubicBezTo>
                  <a:cubicBezTo>
                    <a:pt x="3991" y="6622"/>
                    <a:pt x="4620" y="7169"/>
                    <a:pt x="5306" y="7604"/>
                  </a:cubicBezTo>
                  <a:cubicBezTo>
                    <a:pt x="5955" y="8015"/>
                    <a:pt x="6671" y="8339"/>
                    <a:pt x="7425" y="8472"/>
                  </a:cubicBezTo>
                  <a:cubicBezTo>
                    <a:pt x="8357" y="7580"/>
                    <a:pt x="8939" y="6320"/>
                    <a:pt x="8939" y="4924"/>
                  </a:cubicBezTo>
                  <a:cubicBezTo>
                    <a:pt x="8939" y="2204"/>
                    <a:pt x="6735" y="0"/>
                    <a:pt x="4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52;p50">
              <a:extLst>
                <a:ext uri="{FF2B5EF4-FFF2-40B4-BE49-F238E27FC236}">
                  <a16:creationId xmlns:a16="http://schemas.microsoft.com/office/drawing/2014/main" xmlns="" id="{34C71CE4-70A7-0797-46F8-7BFA38F85A85}"/>
                </a:ext>
              </a:extLst>
            </p:cNvPr>
            <p:cNvSpPr/>
            <p:nvPr/>
          </p:nvSpPr>
          <p:spPr>
            <a:xfrm>
              <a:off x="4888075" y="1949025"/>
              <a:ext cx="87075" cy="79350"/>
            </a:xfrm>
            <a:custGeom>
              <a:avLst/>
              <a:gdLst/>
              <a:ahLst/>
              <a:cxnLst/>
              <a:rect l="l" t="t" r="r" b="b"/>
              <a:pathLst>
                <a:path w="3483" h="3174" extrusionOk="0">
                  <a:moveTo>
                    <a:pt x="1742" y="0"/>
                  </a:moveTo>
                  <a:cubicBezTo>
                    <a:pt x="1336" y="0"/>
                    <a:pt x="930" y="155"/>
                    <a:pt x="619" y="465"/>
                  </a:cubicBezTo>
                  <a:cubicBezTo>
                    <a:pt x="0" y="1084"/>
                    <a:pt x="0" y="2089"/>
                    <a:pt x="619" y="2708"/>
                  </a:cubicBezTo>
                  <a:cubicBezTo>
                    <a:pt x="930" y="3018"/>
                    <a:pt x="1336" y="3173"/>
                    <a:pt x="1742" y="3173"/>
                  </a:cubicBezTo>
                  <a:cubicBezTo>
                    <a:pt x="2147" y="3173"/>
                    <a:pt x="2553" y="3018"/>
                    <a:pt x="2864" y="2708"/>
                  </a:cubicBezTo>
                  <a:cubicBezTo>
                    <a:pt x="3483" y="2089"/>
                    <a:pt x="3483" y="1084"/>
                    <a:pt x="2864" y="465"/>
                  </a:cubicBezTo>
                  <a:cubicBezTo>
                    <a:pt x="2553" y="155"/>
                    <a:pt x="2147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53;p50">
              <a:extLst>
                <a:ext uri="{FF2B5EF4-FFF2-40B4-BE49-F238E27FC236}">
                  <a16:creationId xmlns:a16="http://schemas.microsoft.com/office/drawing/2014/main" xmlns="" id="{3F83A072-CC25-E659-4206-8AC5749641F4}"/>
                </a:ext>
              </a:extLst>
            </p:cNvPr>
            <p:cNvSpPr/>
            <p:nvPr/>
          </p:nvSpPr>
          <p:spPr>
            <a:xfrm>
              <a:off x="4881500" y="1923450"/>
              <a:ext cx="18375" cy="24275"/>
            </a:xfrm>
            <a:custGeom>
              <a:avLst/>
              <a:gdLst/>
              <a:ahLst/>
              <a:cxnLst/>
              <a:rect l="l" t="t" r="r" b="b"/>
              <a:pathLst>
                <a:path w="735" h="971" extrusionOk="0">
                  <a:moveTo>
                    <a:pt x="367" y="0"/>
                  </a:moveTo>
                  <a:cubicBezTo>
                    <a:pt x="164" y="0"/>
                    <a:pt x="0" y="217"/>
                    <a:pt x="0" y="485"/>
                  </a:cubicBezTo>
                  <a:cubicBezTo>
                    <a:pt x="0" y="752"/>
                    <a:pt x="164" y="970"/>
                    <a:pt x="367" y="970"/>
                  </a:cubicBezTo>
                  <a:cubicBezTo>
                    <a:pt x="570" y="970"/>
                    <a:pt x="734" y="754"/>
                    <a:pt x="734" y="485"/>
                  </a:cubicBezTo>
                  <a:cubicBezTo>
                    <a:pt x="734" y="217"/>
                    <a:pt x="5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54;p50">
              <a:extLst>
                <a:ext uri="{FF2B5EF4-FFF2-40B4-BE49-F238E27FC236}">
                  <a16:creationId xmlns:a16="http://schemas.microsoft.com/office/drawing/2014/main" xmlns="" id="{CE4F19AB-8F3A-B7AF-3EB1-35FF90C9460B}"/>
                </a:ext>
              </a:extLst>
            </p:cNvPr>
            <p:cNvSpPr/>
            <p:nvPr/>
          </p:nvSpPr>
          <p:spPr>
            <a:xfrm>
              <a:off x="4858850" y="1982350"/>
              <a:ext cx="40450" cy="13900"/>
            </a:xfrm>
            <a:custGeom>
              <a:avLst/>
              <a:gdLst/>
              <a:ahLst/>
              <a:cxnLst/>
              <a:rect l="l" t="t" r="r" b="b"/>
              <a:pathLst>
                <a:path w="1618" h="556" extrusionOk="0">
                  <a:moveTo>
                    <a:pt x="1557" y="0"/>
                  </a:moveTo>
                  <a:cubicBezTo>
                    <a:pt x="1547" y="0"/>
                    <a:pt x="1537" y="3"/>
                    <a:pt x="1529" y="9"/>
                  </a:cubicBezTo>
                  <a:cubicBezTo>
                    <a:pt x="1118" y="298"/>
                    <a:pt x="617" y="453"/>
                    <a:pt x="114" y="453"/>
                  </a:cubicBezTo>
                  <a:cubicBezTo>
                    <a:pt x="76" y="453"/>
                    <a:pt x="39" y="452"/>
                    <a:pt x="1" y="450"/>
                  </a:cubicBezTo>
                  <a:lnTo>
                    <a:pt x="1" y="554"/>
                  </a:lnTo>
                  <a:cubicBezTo>
                    <a:pt x="38" y="555"/>
                    <a:pt x="73" y="555"/>
                    <a:pt x="110" y="555"/>
                  </a:cubicBezTo>
                  <a:cubicBezTo>
                    <a:pt x="633" y="555"/>
                    <a:pt x="1159" y="393"/>
                    <a:pt x="1588" y="93"/>
                  </a:cubicBezTo>
                  <a:cubicBezTo>
                    <a:pt x="1611" y="77"/>
                    <a:pt x="1617" y="46"/>
                    <a:pt x="1600" y="21"/>
                  </a:cubicBezTo>
                  <a:cubicBezTo>
                    <a:pt x="1590" y="8"/>
                    <a:pt x="1574" y="0"/>
                    <a:pt x="1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55;p50">
              <a:extLst>
                <a:ext uri="{FF2B5EF4-FFF2-40B4-BE49-F238E27FC236}">
                  <a16:creationId xmlns:a16="http://schemas.microsoft.com/office/drawing/2014/main" xmlns="" id="{7949D17A-CEF3-2324-7706-B4819C927D04}"/>
                </a:ext>
              </a:extLst>
            </p:cNvPr>
            <p:cNvSpPr/>
            <p:nvPr/>
          </p:nvSpPr>
          <p:spPr>
            <a:xfrm>
              <a:off x="4875625" y="1875200"/>
              <a:ext cx="50325" cy="35575"/>
            </a:xfrm>
            <a:custGeom>
              <a:avLst/>
              <a:gdLst/>
              <a:ahLst/>
              <a:cxnLst/>
              <a:rect l="l" t="t" r="r" b="b"/>
              <a:pathLst>
                <a:path w="2013" h="1423" extrusionOk="0">
                  <a:moveTo>
                    <a:pt x="871" y="1"/>
                  </a:moveTo>
                  <a:cubicBezTo>
                    <a:pt x="489" y="1"/>
                    <a:pt x="124" y="180"/>
                    <a:pt x="32" y="647"/>
                  </a:cubicBezTo>
                  <a:cubicBezTo>
                    <a:pt x="11" y="756"/>
                    <a:pt x="1" y="874"/>
                    <a:pt x="33" y="979"/>
                  </a:cubicBezTo>
                  <a:cubicBezTo>
                    <a:pt x="100" y="1186"/>
                    <a:pt x="306" y="1280"/>
                    <a:pt x="493" y="1330"/>
                  </a:cubicBezTo>
                  <a:cubicBezTo>
                    <a:pt x="723" y="1392"/>
                    <a:pt x="960" y="1423"/>
                    <a:pt x="1197" y="1423"/>
                  </a:cubicBezTo>
                  <a:cubicBezTo>
                    <a:pt x="1304" y="1423"/>
                    <a:pt x="1410" y="1416"/>
                    <a:pt x="1517" y="1404"/>
                  </a:cubicBezTo>
                  <a:cubicBezTo>
                    <a:pt x="1632" y="1390"/>
                    <a:pt x="1756" y="1365"/>
                    <a:pt x="1840" y="1273"/>
                  </a:cubicBezTo>
                  <a:cubicBezTo>
                    <a:pt x="1896" y="1212"/>
                    <a:pt x="1929" y="1128"/>
                    <a:pt x="1945" y="1042"/>
                  </a:cubicBezTo>
                  <a:cubicBezTo>
                    <a:pt x="2012" y="677"/>
                    <a:pt x="1781" y="306"/>
                    <a:pt x="1485" y="151"/>
                  </a:cubicBezTo>
                  <a:cubicBezTo>
                    <a:pt x="1305" y="57"/>
                    <a:pt x="1086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56;p50">
              <a:extLst>
                <a:ext uri="{FF2B5EF4-FFF2-40B4-BE49-F238E27FC236}">
                  <a16:creationId xmlns:a16="http://schemas.microsoft.com/office/drawing/2014/main" xmlns="" id="{05ADB2DC-FAD4-4A34-B2F0-F3DF98AE9B5E}"/>
                </a:ext>
              </a:extLst>
            </p:cNvPr>
            <p:cNvSpPr/>
            <p:nvPr/>
          </p:nvSpPr>
          <p:spPr>
            <a:xfrm>
              <a:off x="4995100" y="1909025"/>
              <a:ext cx="114025" cy="91200"/>
            </a:xfrm>
            <a:custGeom>
              <a:avLst/>
              <a:gdLst/>
              <a:ahLst/>
              <a:cxnLst/>
              <a:rect l="l" t="t" r="r" b="b"/>
              <a:pathLst>
                <a:path w="4561" h="3648" extrusionOk="0">
                  <a:moveTo>
                    <a:pt x="2889" y="1"/>
                  </a:moveTo>
                  <a:cubicBezTo>
                    <a:pt x="2795" y="1"/>
                    <a:pt x="2701" y="7"/>
                    <a:pt x="2608" y="18"/>
                  </a:cubicBezTo>
                  <a:cubicBezTo>
                    <a:pt x="908" y="234"/>
                    <a:pt x="1" y="2834"/>
                    <a:pt x="1889" y="3540"/>
                  </a:cubicBezTo>
                  <a:cubicBezTo>
                    <a:pt x="2085" y="3613"/>
                    <a:pt x="2292" y="3648"/>
                    <a:pt x="2499" y="3648"/>
                  </a:cubicBezTo>
                  <a:cubicBezTo>
                    <a:pt x="3103" y="3648"/>
                    <a:pt x="3714" y="3355"/>
                    <a:pt x="4110" y="2888"/>
                  </a:cubicBezTo>
                  <a:cubicBezTo>
                    <a:pt x="4272" y="2696"/>
                    <a:pt x="4404" y="2475"/>
                    <a:pt x="4473" y="2233"/>
                  </a:cubicBezTo>
                  <a:cubicBezTo>
                    <a:pt x="4561" y="1925"/>
                    <a:pt x="4542" y="1596"/>
                    <a:pt x="4464" y="1285"/>
                  </a:cubicBezTo>
                  <a:cubicBezTo>
                    <a:pt x="4361" y="877"/>
                    <a:pt x="4144" y="483"/>
                    <a:pt x="3795" y="250"/>
                  </a:cubicBezTo>
                  <a:cubicBezTo>
                    <a:pt x="3531" y="72"/>
                    <a:pt x="3210" y="1"/>
                    <a:pt x="2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57;p50">
              <a:extLst>
                <a:ext uri="{FF2B5EF4-FFF2-40B4-BE49-F238E27FC236}">
                  <a16:creationId xmlns:a16="http://schemas.microsoft.com/office/drawing/2014/main" xmlns="" id="{68B8AFF4-E7E1-45F1-ED9D-52A847208E44}"/>
                </a:ext>
              </a:extLst>
            </p:cNvPr>
            <p:cNvSpPr/>
            <p:nvPr/>
          </p:nvSpPr>
          <p:spPr>
            <a:xfrm>
              <a:off x="5034800" y="1919200"/>
              <a:ext cx="53225" cy="69700"/>
            </a:xfrm>
            <a:custGeom>
              <a:avLst/>
              <a:gdLst/>
              <a:ahLst/>
              <a:cxnLst/>
              <a:rect l="l" t="t" r="r" b="b"/>
              <a:pathLst>
                <a:path w="2129" h="2788" extrusionOk="0">
                  <a:moveTo>
                    <a:pt x="2075" y="0"/>
                  </a:moveTo>
                  <a:cubicBezTo>
                    <a:pt x="2072" y="0"/>
                    <a:pt x="2068" y="1"/>
                    <a:pt x="2065" y="1"/>
                  </a:cubicBezTo>
                  <a:cubicBezTo>
                    <a:pt x="1445" y="101"/>
                    <a:pt x="879" y="453"/>
                    <a:pt x="514" y="965"/>
                  </a:cubicBezTo>
                  <a:cubicBezTo>
                    <a:pt x="148" y="1476"/>
                    <a:pt x="1" y="2125"/>
                    <a:pt x="106" y="2745"/>
                  </a:cubicBezTo>
                  <a:cubicBezTo>
                    <a:pt x="110" y="2769"/>
                    <a:pt x="133" y="2787"/>
                    <a:pt x="157" y="2787"/>
                  </a:cubicBezTo>
                  <a:cubicBezTo>
                    <a:pt x="160" y="2787"/>
                    <a:pt x="163" y="2787"/>
                    <a:pt x="165" y="2786"/>
                  </a:cubicBezTo>
                  <a:cubicBezTo>
                    <a:pt x="194" y="2782"/>
                    <a:pt x="213" y="2756"/>
                    <a:pt x="208" y="2727"/>
                  </a:cubicBezTo>
                  <a:cubicBezTo>
                    <a:pt x="106" y="2134"/>
                    <a:pt x="248" y="1514"/>
                    <a:pt x="598" y="1024"/>
                  </a:cubicBezTo>
                  <a:cubicBezTo>
                    <a:pt x="947" y="535"/>
                    <a:pt x="1487" y="199"/>
                    <a:pt x="2082" y="103"/>
                  </a:cubicBezTo>
                  <a:cubicBezTo>
                    <a:pt x="2109" y="97"/>
                    <a:pt x="2129" y="71"/>
                    <a:pt x="2124" y="43"/>
                  </a:cubicBezTo>
                  <a:cubicBezTo>
                    <a:pt x="2120" y="18"/>
                    <a:pt x="2100" y="0"/>
                    <a:pt x="2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58;p50">
              <a:extLst>
                <a:ext uri="{FF2B5EF4-FFF2-40B4-BE49-F238E27FC236}">
                  <a16:creationId xmlns:a16="http://schemas.microsoft.com/office/drawing/2014/main" xmlns="" id="{38C917B9-8A0E-699F-E1E5-807C06CC2346}"/>
                </a:ext>
              </a:extLst>
            </p:cNvPr>
            <p:cNvSpPr/>
            <p:nvPr/>
          </p:nvSpPr>
          <p:spPr>
            <a:xfrm>
              <a:off x="4534825" y="2365900"/>
              <a:ext cx="101850" cy="139550"/>
            </a:xfrm>
            <a:custGeom>
              <a:avLst/>
              <a:gdLst/>
              <a:ahLst/>
              <a:cxnLst/>
              <a:rect l="l" t="t" r="r" b="b"/>
              <a:pathLst>
                <a:path w="4074" h="5582" extrusionOk="0">
                  <a:moveTo>
                    <a:pt x="136" y="1"/>
                  </a:moveTo>
                  <a:cubicBezTo>
                    <a:pt x="135" y="1"/>
                    <a:pt x="134" y="1"/>
                    <a:pt x="134" y="1"/>
                  </a:cubicBezTo>
                  <a:cubicBezTo>
                    <a:pt x="134" y="1"/>
                    <a:pt x="1" y="1534"/>
                    <a:pt x="1179" y="3108"/>
                  </a:cubicBezTo>
                  <a:cubicBezTo>
                    <a:pt x="2357" y="4682"/>
                    <a:pt x="4074" y="5582"/>
                    <a:pt x="4074" y="5582"/>
                  </a:cubicBezTo>
                  <a:cubicBezTo>
                    <a:pt x="4074" y="5582"/>
                    <a:pt x="3263" y="3293"/>
                    <a:pt x="1967" y="1629"/>
                  </a:cubicBezTo>
                  <a:cubicBezTo>
                    <a:pt x="723" y="33"/>
                    <a:pt x="178" y="1"/>
                    <a:pt x="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59;p50">
              <a:extLst>
                <a:ext uri="{FF2B5EF4-FFF2-40B4-BE49-F238E27FC236}">
                  <a16:creationId xmlns:a16="http://schemas.microsoft.com/office/drawing/2014/main" xmlns="" id="{DA7C9EF9-33A2-929B-F499-915873B64B6C}"/>
                </a:ext>
              </a:extLst>
            </p:cNvPr>
            <p:cNvSpPr/>
            <p:nvPr/>
          </p:nvSpPr>
          <p:spPr>
            <a:xfrm>
              <a:off x="4633300" y="2337325"/>
              <a:ext cx="39175" cy="170675"/>
            </a:xfrm>
            <a:custGeom>
              <a:avLst/>
              <a:gdLst/>
              <a:ahLst/>
              <a:cxnLst/>
              <a:rect l="l" t="t" r="r" b="b"/>
              <a:pathLst>
                <a:path w="1567" h="6827" extrusionOk="0">
                  <a:moveTo>
                    <a:pt x="464" y="1"/>
                  </a:moveTo>
                  <a:cubicBezTo>
                    <a:pt x="464" y="1"/>
                    <a:pt x="19" y="301"/>
                    <a:pt x="9" y="2411"/>
                  </a:cubicBezTo>
                  <a:cubicBezTo>
                    <a:pt x="1" y="4520"/>
                    <a:pt x="757" y="6826"/>
                    <a:pt x="757" y="6826"/>
                  </a:cubicBezTo>
                  <a:cubicBezTo>
                    <a:pt x="757" y="6826"/>
                    <a:pt x="1566" y="5065"/>
                    <a:pt x="1537" y="3099"/>
                  </a:cubicBezTo>
                  <a:cubicBezTo>
                    <a:pt x="1507" y="1133"/>
                    <a:pt x="464" y="1"/>
                    <a:pt x="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60;p50">
              <a:extLst>
                <a:ext uri="{FF2B5EF4-FFF2-40B4-BE49-F238E27FC236}">
                  <a16:creationId xmlns:a16="http://schemas.microsoft.com/office/drawing/2014/main" xmlns="" id="{6188477A-D444-16E5-65E8-BB7D6001031E}"/>
                </a:ext>
              </a:extLst>
            </p:cNvPr>
            <p:cNvSpPr/>
            <p:nvPr/>
          </p:nvSpPr>
          <p:spPr>
            <a:xfrm>
              <a:off x="4581825" y="2370275"/>
              <a:ext cx="35800" cy="32400"/>
            </a:xfrm>
            <a:custGeom>
              <a:avLst/>
              <a:gdLst/>
              <a:ahLst/>
              <a:cxnLst/>
              <a:rect l="l" t="t" r="r" b="b"/>
              <a:pathLst>
                <a:path w="1432" h="1296" extrusionOk="0">
                  <a:moveTo>
                    <a:pt x="716" y="1"/>
                  </a:moveTo>
                  <a:cubicBezTo>
                    <a:pt x="557" y="1"/>
                    <a:pt x="398" y="59"/>
                    <a:pt x="273" y="177"/>
                  </a:cubicBezTo>
                  <a:cubicBezTo>
                    <a:pt x="13" y="422"/>
                    <a:pt x="0" y="831"/>
                    <a:pt x="245" y="1091"/>
                  </a:cubicBezTo>
                  <a:cubicBezTo>
                    <a:pt x="372" y="1227"/>
                    <a:pt x="544" y="1295"/>
                    <a:pt x="717" y="1295"/>
                  </a:cubicBezTo>
                  <a:cubicBezTo>
                    <a:pt x="875" y="1295"/>
                    <a:pt x="1035" y="1237"/>
                    <a:pt x="1159" y="1119"/>
                  </a:cubicBezTo>
                  <a:cubicBezTo>
                    <a:pt x="1419" y="874"/>
                    <a:pt x="1432" y="465"/>
                    <a:pt x="1188" y="205"/>
                  </a:cubicBezTo>
                  <a:cubicBezTo>
                    <a:pt x="1060" y="70"/>
                    <a:pt x="888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61;p50">
              <a:extLst>
                <a:ext uri="{FF2B5EF4-FFF2-40B4-BE49-F238E27FC236}">
                  <a16:creationId xmlns:a16="http://schemas.microsoft.com/office/drawing/2014/main" xmlns="" id="{1CE16283-C641-4A13-0A34-BB3C2D637615}"/>
                </a:ext>
              </a:extLst>
            </p:cNvPr>
            <p:cNvSpPr/>
            <p:nvPr/>
          </p:nvSpPr>
          <p:spPr>
            <a:xfrm>
              <a:off x="4544175" y="2331350"/>
              <a:ext cx="35825" cy="32375"/>
            </a:xfrm>
            <a:custGeom>
              <a:avLst/>
              <a:gdLst/>
              <a:ahLst/>
              <a:cxnLst/>
              <a:rect l="l" t="t" r="r" b="b"/>
              <a:pathLst>
                <a:path w="1433" h="1295" extrusionOk="0">
                  <a:moveTo>
                    <a:pt x="716" y="1"/>
                  </a:moveTo>
                  <a:cubicBezTo>
                    <a:pt x="557" y="1"/>
                    <a:pt x="398" y="59"/>
                    <a:pt x="273" y="176"/>
                  </a:cubicBezTo>
                  <a:cubicBezTo>
                    <a:pt x="13" y="422"/>
                    <a:pt x="1" y="830"/>
                    <a:pt x="245" y="1090"/>
                  </a:cubicBezTo>
                  <a:cubicBezTo>
                    <a:pt x="372" y="1226"/>
                    <a:pt x="544" y="1294"/>
                    <a:pt x="716" y="1294"/>
                  </a:cubicBezTo>
                  <a:cubicBezTo>
                    <a:pt x="875" y="1294"/>
                    <a:pt x="1034" y="1236"/>
                    <a:pt x="1160" y="1119"/>
                  </a:cubicBezTo>
                  <a:cubicBezTo>
                    <a:pt x="1420" y="874"/>
                    <a:pt x="1432" y="465"/>
                    <a:pt x="1187" y="205"/>
                  </a:cubicBezTo>
                  <a:cubicBezTo>
                    <a:pt x="1060" y="69"/>
                    <a:pt x="888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62;p50">
              <a:extLst>
                <a:ext uri="{FF2B5EF4-FFF2-40B4-BE49-F238E27FC236}">
                  <a16:creationId xmlns:a16="http://schemas.microsoft.com/office/drawing/2014/main" xmlns="" id="{E9B9A06C-65CA-C9CA-0AEE-8D1005AD3E4C}"/>
                </a:ext>
              </a:extLst>
            </p:cNvPr>
            <p:cNvSpPr/>
            <p:nvPr/>
          </p:nvSpPr>
          <p:spPr>
            <a:xfrm>
              <a:off x="4554950" y="2291775"/>
              <a:ext cx="35850" cy="32375"/>
            </a:xfrm>
            <a:custGeom>
              <a:avLst/>
              <a:gdLst/>
              <a:ahLst/>
              <a:cxnLst/>
              <a:rect l="l" t="t" r="r" b="b"/>
              <a:pathLst>
                <a:path w="1434" h="1295" extrusionOk="0">
                  <a:moveTo>
                    <a:pt x="717" y="1"/>
                  </a:moveTo>
                  <a:cubicBezTo>
                    <a:pt x="558" y="1"/>
                    <a:pt x="399" y="59"/>
                    <a:pt x="274" y="177"/>
                  </a:cubicBezTo>
                  <a:cubicBezTo>
                    <a:pt x="13" y="421"/>
                    <a:pt x="1" y="831"/>
                    <a:pt x="246" y="1091"/>
                  </a:cubicBezTo>
                  <a:cubicBezTo>
                    <a:pt x="373" y="1226"/>
                    <a:pt x="545" y="1294"/>
                    <a:pt x="718" y="1294"/>
                  </a:cubicBezTo>
                  <a:cubicBezTo>
                    <a:pt x="876" y="1294"/>
                    <a:pt x="1035" y="1236"/>
                    <a:pt x="1160" y="1119"/>
                  </a:cubicBezTo>
                  <a:cubicBezTo>
                    <a:pt x="1421" y="874"/>
                    <a:pt x="1433" y="465"/>
                    <a:pt x="1188" y="204"/>
                  </a:cubicBezTo>
                  <a:cubicBezTo>
                    <a:pt x="1061" y="69"/>
                    <a:pt x="889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63;p50">
              <a:extLst>
                <a:ext uri="{FF2B5EF4-FFF2-40B4-BE49-F238E27FC236}">
                  <a16:creationId xmlns:a16="http://schemas.microsoft.com/office/drawing/2014/main" xmlns="" id="{4F828C0B-E7F1-3A07-BED7-01B6548A102B}"/>
                </a:ext>
              </a:extLst>
            </p:cNvPr>
            <p:cNvSpPr/>
            <p:nvPr/>
          </p:nvSpPr>
          <p:spPr>
            <a:xfrm>
              <a:off x="4590925" y="2323750"/>
              <a:ext cx="36450" cy="32375"/>
            </a:xfrm>
            <a:custGeom>
              <a:avLst/>
              <a:gdLst/>
              <a:ahLst/>
              <a:cxnLst/>
              <a:rect l="l" t="t" r="r" b="b"/>
              <a:pathLst>
                <a:path w="1458" h="1295" extrusionOk="0">
                  <a:moveTo>
                    <a:pt x="728" y="0"/>
                  </a:moveTo>
                  <a:cubicBezTo>
                    <a:pt x="658" y="0"/>
                    <a:pt x="586" y="12"/>
                    <a:pt x="515" y="37"/>
                  </a:cubicBezTo>
                  <a:cubicBezTo>
                    <a:pt x="178" y="155"/>
                    <a:pt x="1" y="524"/>
                    <a:pt x="118" y="861"/>
                  </a:cubicBezTo>
                  <a:cubicBezTo>
                    <a:pt x="212" y="1127"/>
                    <a:pt x="462" y="1295"/>
                    <a:pt x="729" y="1295"/>
                  </a:cubicBezTo>
                  <a:cubicBezTo>
                    <a:pt x="800" y="1295"/>
                    <a:pt x="872" y="1283"/>
                    <a:pt x="942" y="1258"/>
                  </a:cubicBezTo>
                  <a:cubicBezTo>
                    <a:pt x="1279" y="1140"/>
                    <a:pt x="1458" y="771"/>
                    <a:pt x="1339" y="434"/>
                  </a:cubicBezTo>
                  <a:cubicBezTo>
                    <a:pt x="1246" y="167"/>
                    <a:pt x="996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64;p50">
              <a:extLst>
                <a:ext uri="{FF2B5EF4-FFF2-40B4-BE49-F238E27FC236}">
                  <a16:creationId xmlns:a16="http://schemas.microsoft.com/office/drawing/2014/main" xmlns="" id="{9B620A09-E3CB-65D4-9B55-1041AFDA95B8}"/>
                </a:ext>
              </a:extLst>
            </p:cNvPr>
            <p:cNvSpPr/>
            <p:nvPr/>
          </p:nvSpPr>
          <p:spPr>
            <a:xfrm>
              <a:off x="5279950" y="2404600"/>
              <a:ext cx="48925" cy="170075"/>
            </a:xfrm>
            <a:custGeom>
              <a:avLst/>
              <a:gdLst/>
              <a:ahLst/>
              <a:cxnLst/>
              <a:rect l="l" t="t" r="r" b="b"/>
              <a:pathLst>
                <a:path w="1957" h="6803" extrusionOk="0">
                  <a:moveTo>
                    <a:pt x="879" y="1"/>
                  </a:moveTo>
                  <a:cubicBezTo>
                    <a:pt x="879" y="1"/>
                    <a:pt x="1" y="1266"/>
                    <a:pt x="239" y="3216"/>
                  </a:cubicBezTo>
                  <a:cubicBezTo>
                    <a:pt x="479" y="5168"/>
                    <a:pt x="1522" y="6802"/>
                    <a:pt x="1522" y="6802"/>
                  </a:cubicBezTo>
                  <a:cubicBezTo>
                    <a:pt x="1522" y="6802"/>
                    <a:pt x="1956" y="4414"/>
                    <a:pt x="1660" y="2325"/>
                  </a:cubicBezTo>
                  <a:cubicBezTo>
                    <a:pt x="1362" y="238"/>
                    <a:pt x="879" y="1"/>
                    <a:pt x="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65;p50">
              <a:extLst>
                <a:ext uri="{FF2B5EF4-FFF2-40B4-BE49-F238E27FC236}">
                  <a16:creationId xmlns:a16="http://schemas.microsoft.com/office/drawing/2014/main" xmlns="" id="{556F92B8-8F0C-9D2C-0866-6A4593E13AEC}"/>
                </a:ext>
              </a:extLst>
            </p:cNvPr>
            <p:cNvSpPr/>
            <p:nvPr/>
          </p:nvSpPr>
          <p:spPr>
            <a:xfrm>
              <a:off x="5330225" y="2432925"/>
              <a:ext cx="87075" cy="151675"/>
            </a:xfrm>
            <a:custGeom>
              <a:avLst/>
              <a:gdLst/>
              <a:ahLst/>
              <a:cxnLst/>
              <a:rect l="l" t="t" r="r" b="b"/>
              <a:pathLst>
                <a:path w="3483" h="6067" extrusionOk="0">
                  <a:moveTo>
                    <a:pt x="3141" y="1"/>
                  </a:moveTo>
                  <a:lnTo>
                    <a:pt x="3141" y="1"/>
                  </a:lnTo>
                  <a:cubicBezTo>
                    <a:pt x="3140" y="1"/>
                    <a:pt x="2604" y="39"/>
                    <a:pt x="1547" y="1864"/>
                  </a:cubicBezTo>
                  <a:cubicBezTo>
                    <a:pt x="491" y="3689"/>
                    <a:pt x="0" y="6066"/>
                    <a:pt x="0" y="6066"/>
                  </a:cubicBezTo>
                  <a:cubicBezTo>
                    <a:pt x="0" y="6066"/>
                    <a:pt x="1578" y="4941"/>
                    <a:pt x="2530" y="3221"/>
                  </a:cubicBezTo>
                  <a:cubicBezTo>
                    <a:pt x="3483" y="1501"/>
                    <a:pt x="3141" y="1"/>
                    <a:pt x="3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66;p50">
              <a:extLst>
                <a:ext uri="{FF2B5EF4-FFF2-40B4-BE49-F238E27FC236}">
                  <a16:creationId xmlns:a16="http://schemas.microsoft.com/office/drawing/2014/main" xmlns="" id="{C6D27885-9785-B286-5E6E-D9DCDC19008A}"/>
                </a:ext>
              </a:extLst>
            </p:cNvPr>
            <p:cNvSpPr/>
            <p:nvPr/>
          </p:nvSpPr>
          <p:spPr>
            <a:xfrm>
              <a:off x="5327300" y="2436875"/>
              <a:ext cx="35625" cy="32375"/>
            </a:xfrm>
            <a:custGeom>
              <a:avLst/>
              <a:gdLst/>
              <a:ahLst/>
              <a:cxnLst/>
              <a:rect l="l" t="t" r="r" b="b"/>
              <a:pathLst>
                <a:path w="1425" h="1295" extrusionOk="0">
                  <a:moveTo>
                    <a:pt x="714" y="1"/>
                  </a:moveTo>
                  <a:cubicBezTo>
                    <a:pt x="664" y="1"/>
                    <a:pt x="613" y="7"/>
                    <a:pt x="562" y="19"/>
                  </a:cubicBezTo>
                  <a:cubicBezTo>
                    <a:pt x="215" y="101"/>
                    <a:pt x="0" y="450"/>
                    <a:pt x="82" y="798"/>
                  </a:cubicBezTo>
                  <a:cubicBezTo>
                    <a:pt x="154" y="1095"/>
                    <a:pt x="419" y="1295"/>
                    <a:pt x="712" y="1295"/>
                  </a:cubicBezTo>
                  <a:cubicBezTo>
                    <a:pt x="762" y="1295"/>
                    <a:pt x="812" y="1289"/>
                    <a:pt x="862" y="1277"/>
                  </a:cubicBezTo>
                  <a:cubicBezTo>
                    <a:pt x="1210" y="1194"/>
                    <a:pt x="1424" y="845"/>
                    <a:pt x="1342" y="498"/>
                  </a:cubicBezTo>
                  <a:cubicBezTo>
                    <a:pt x="1271" y="201"/>
                    <a:pt x="1006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67;p50">
              <a:extLst>
                <a:ext uri="{FF2B5EF4-FFF2-40B4-BE49-F238E27FC236}">
                  <a16:creationId xmlns:a16="http://schemas.microsoft.com/office/drawing/2014/main" xmlns="" id="{F24333D1-6D3F-C6BE-AA5E-B8ACEBC33858}"/>
                </a:ext>
              </a:extLst>
            </p:cNvPr>
            <p:cNvSpPr/>
            <p:nvPr/>
          </p:nvSpPr>
          <p:spPr>
            <a:xfrm>
              <a:off x="5314000" y="2384375"/>
              <a:ext cx="35625" cy="32375"/>
            </a:xfrm>
            <a:custGeom>
              <a:avLst/>
              <a:gdLst/>
              <a:ahLst/>
              <a:cxnLst/>
              <a:rect l="l" t="t" r="r" b="b"/>
              <a:pathLst>
                <a:path w="1425" h="1295" extrusionOk="0">
                  <a:moveTo>
                    <a:pt x="713" y="1"/>
                  </a:moveTo>
                  <a:cubicBezTo>
                    <a:pt x="663" y="1"/>
                    <a:pt x="613" y="7"/>
                    <a:pt x="563" y="19"/>
                  </a:cubicBezTo>
                  <a:cubicBezTo>
                    <a:pt x="215" y="101"/>
                    <a:pt x="1" y="451"/>
                    <a:pt x="83" y="798"/>
                  </a:cubicBezTo>
                  <a:cubicBezTo>
                    <a:pt x="154" y="1094"/>
                    <a:pt x="419" y="1295"/>
                    <a:pt x="712" y="1295"/>
                  </a:cubicBezTo>
                  <a:cubicBezTo>
                    <a:pt x="762" y="1295"/>
                    <a:pt x="812" y="1289"/>
                    <a:pt x="863" y="1277"/>
                  </a:cubicBezTo>
                  <a:cubicBezTo>
                    <a:pt x="1210" y="1194"/>
                    <a:pt x="1425" y="845"/>
                    <a:pt x="1341" y="497"/>
                  </a:cubicBezTo>
                  <a:cubicBezTo>
                    <a:pt x="1271" y="201"/>
                    <a:pt x="1006" y="1"/>
                    <a:pt x="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68;p50">
              <a:extLst>
                <a:ext uri="{FF2B5EF4-FFF2-40B4-BE49-F238E27FC236}">
                  <a16:creationId xmlns:a16="http://schemas.microsoft.com/office/drawing/2014/main" xmlns="" id="{DB6112C0-7F7A-3E9F-66F2-F7E20E72BE4C}"/>
                </a:ext>
              </a:extLst>
            </p:cNvPr>
            <p:cNvSpPr/>
            <p:nvPr/>
          </p:nvSpPr>
          <p:spPr>
            <a:xfrm>
              <a:off x="5343025" y="2355400"/>
              <a:ext cx="35650" cy="32375"/>
            </a:xfrm>
            <a:custGeom>
              <a:avLst/>
              <a:gdLst/>
              <a:ahLst/>
              <a:cxnLst/>
              <a:rect l="l" t="t" r="r" b="b"/>
              <a:pathLst>
                <a:path w="1426" h="1295" extrusionOk="0">
                  <a:moveTo>
                    <a:pt x="713" y="1"/>
                  </a:moveTo>
                  <a:cubicBezTo>
                    <a:pt x="663" y="1"/>
                    <a:pt x="613" y="7"/>
                    <a:pt x="563" y="18"/>
                  </a:cubicBezTo>
                  <a:cubicBezTo>
                    <a:pt x="215" y="102"/>
                    <a:pt x="1" y="451"/>
                    <a:pt x="84" y="798"/>
                  </a:cubicBezTo>
                  <a:cubicBezTo>
                    <a:pt x="155" y="1095"/>
                    <a:pt x="420" y="1295"/>
                    <a:pt x="712" y="1295"/>
                  </a:cubicBezTo>
                  <a:cubicBezTo>
                    <a:pt x="762" y="1295"/>
                    <a:pt x="812" y="1289"/>
                    <a:pt x="863" y="1277"/>
                  </a:cubicBezTo>
                  <a:cubicBezTo>
                    <a:pt x="1211" y="1194"/>
                    <a:pt x="1425" y="846"/>
                    <a:pt x="1343" y="498"/>
                  </a:cubicBezTo>
                  <a:cubicBezTo>
                    <a:pt x="1271" y="201"/>
                    <a:pt x="1006" y="1"/>
                    <a:pt x="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69;p50">
              <a:extLst>
                <a:ext uri="{FF2B5EF4-FFF2-40B4-BE49-F238E27FC236}">
                  <a16:creationId xmlns:a16="http://schemas.microsoft.com/office/drawing/2014/main" xmlns="" id="{4BA08201-282D-C2A5-23C6-1DE498CBE8FD}"/>
                </a:ext>
              </a:extLst>
            </p:cNvPr>
            <p:cNvSpPr/>
            <p:nvPr/>
          </p:nvSpPr>
          <p:spPr>
            <a:xfrm>
              <a:off x="5358875" y="2401200"/>
              <a:ext cx="35075" cy="32375"/>
            </a:xfrm>
            <a:custGeom>
              <a:avLst/>
              <a:gdLst/>
              <a:ahLst/>
              <a:cxnLst/>
              <a:rect l="l" t="t" r="r" b="b"/>
              <a:pathLst>
                <a:path w="1403" h="1295" extrusionOk="0">
                  <a:moveTo>
                    <a:pt x="701" y="0"/>
                  </a:moveTo>
                  <a:cubicBezTo>
                    <a:pt x="395" y="0"/>
                    <a:pt x="123" y="218"/>
                    <a:pt x="65" y="529"/>
                  </a:cubicBezTo>
                  <a:cubicBezTo>
                    <a:pt x="1" y="880"/>
                    <a:pt x="232" y="1218"/>
                    <a:pt x="583" y="1283"/>
                  </a:cubicBezTo>
                  <a:cubicBezTo>
                    <a:pt x="623" y="1291"/>
                    <a:pt x="663" y="1294"/>
                    <a:pt x="702" y="1294"/>
                  </a:cubicBezTo>
                  <a:cubicBezTo>
                    <a:pt x="1008" y="1294"/>
                    <a:pt x="1280" y="1076"/>
                    <a:pt x="1337" y="766"/>
                  </a:cubicBezTo>
                  <a:cubicBezTo>
                    <a:pt x="1403" y="415"/>
                    <a:pt x="1171" y="77"/>
                    <a:pt x="821" y="11"/>
                  </a:cubicBezTo>
                  <a:cubicBezTo>
                    <a:pt x="781" y="4"/>
                    <a:pt x="741" y="0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70;p50">
              <a:extLst>
                <a:ext uri="{FF2B5EF4-FFF2-40B4-BE49-F238E27FC236}">
                  <a16:creationId xmlns:a16="http://schemas.microsoft.com/office/drawing/2014/main" xmlns="" id="{A6AEB49D-37A1-D615-EAF6-1E958DF7EB30}"/>
                </a:ext>
              </a:extLst>
            </p:cNvPr>
            <p:cNvSpPr/>
            <p:nvPr/>
          </p:nvSpPr>
          <p:spPr>
            <a:xfrm>
              <a:off x="4607875" y="1834975"/>
              <a:ext cx="60625" cy="46475"/>
            </a:xfrm>
            <a:custGeom>
              <a:avLst/>
              <a:gdLst/>
              <a:ahLst/>
              <a:cxnLst/>
              <a:rect l="l" t="t" r="r" b="b"/>
              <a:pathLst>
                <a:path w="2425" h="1859" extrusionOk="0">
                  <a:moveTo>
                    <a:pt x="822" y="1"/>
                  </a:moveTo>
                  <a:cubicBezTo>
                    <a:pt x="756" y="1"/>
                    <a:pt x="713" y="50"/>
                    <a:pt x="685" y="101"/>
                  </a:cubicBezTo>
                  <a:cubicBezTo>
                    <a:pt x="640" y="183"/>
                    <a:pt x="695" y="256"/>
                    <a:pt x="763" y="339"/>
                  </a:cubicBezTo>
                  <a:lnTo>
                    <a:pt x="764" y="338"/>
                  </a:lnTo>
                  <a:cubicBezTo>
                    <a:pt x="855" y="472"/>
                    <a:pt x="1003" y="737"/>
                    <a:pt x="1187" y="1075"/>
                  </a:cubicBezTo>
                  <a:lnTo>
                    <a:pt x="1232" y="1150"/>
                  </a:lnTo>
                  <a:lnTo>
                    <a:pt x="1144" y="1153"/>
                  </a:lnTo>
                  <a:cubicBezTo>
                    <a:pt x="888" y="1170"/>
                    <a:pt x="644" y="1209"/>
                    <a:pt x="396" y="1209"/>
                  </a:cubicBezTo>
                  <a:cubicBezTo>
                    <a:pt x="368" y="1209"/>
                    <a:pt x="341" y="1208"/>
                    <a:pt x="313" y="1207"/>
                  </a:cubicBezTo>
                  <a:cubicBezTo>
                    <a:pt x="283" y="1204"/>
                    <a:pt x="252" y="1201"/>
                    <a:pt x="221" y="1201"/>
                  </a:cubicBezTo>
                  <a:cubicBezTo>
                    <a:pt x="147" y="1201"/>
                    <a:pt x="77" y="1216"/>
                    <a:pt x="50" y="1266"/>
                  </a:cubicBezTo>
                  <a:cubicBezTo>
                    <a:pt x="0" y="1358"/>
                    <a:pt x="15" y="1449"/>
                    <a:pt x="108" y="1500"/>
                  </a:cubicBezTo>
                  <a:cubicBezTo>
                    <a:pt x="129" y="1512"/>
                    <a:pt x="158" y="1516"/>
                    <a:pt x="194" y="1516"/>
                  </a:cubicBezTo>
                  <a:cubicBezTo>
                    <a:pt x="225" y="1516"/>
                    <a:pt x="260" y="1513"/>
                    <a:pt x="300" y="1508"/>
                  </a:cubicBezTo>
                  <a:cubicBezTo>
                    <a:pt x="576" y="1478"/>
                    <a:pt x="883" y="1453"/>
                    <a:pt x="1423" y="1432"/>
                  </a:cubicBezTo>
                  <a:cubicBezTo>
                    <a:pt x="1966" y="1714"/>
                    <a:pt x="1978" y="1745"/>
                    <a:pt x="2160" y="1843"/>
                  </a:cubicBezTo>
                  <a:cubicBezTo>
                    <a:pt x="2178" y="1853"/>
                    <a:pt x="2199" y="1858"/>
                    <a:pt x="2219" y="1858"/>
                  </a:cubicBezTo>
                  <a:cubicBezTo>
                    <a:pt x="2273" y="1858"/>
                    <a:pt x="2328" y="1826"/>
                    <a:pt x="2363" y="1763"/>
                  </a:cubicBezTo>
                  <a:cubicBezTo>
                    <a:pt x="2425" y="1648"/>
                    <a:pt x="2382" y="1584"/>
                    <a:pt x="2314" y="1548"/>
                  </a:cubicBezTo>
                  <a:cubicBezTo>
                    <a:pt x="2066" y="1412"/>
                    <a:pt x="1754" y="1287"/>
                    <a:pt x="1574" y="1161"/>
                  </a:cubicBezTo>
                  <a:cubicBezTo>
                    <a:pt x="1425" y="934"/>
                    <a:pt x="1223" y="547"/>
                    <a:pt x="1018" y="174"/>
                  </a:cubicBezTo>
                  <a:cubicBezTo>
                    <a:pt x="993" y="84"/>
                    <a:pt x="941" y="43"/>
                    <a:pt x="912" y="27"/>
                  </a:cubicBezTo>
                  <a:cubicBezTo>
                    <a:pt x="878" y="8"/>
                    <a:pt x="848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71;p50">
              <a:extLst>
                <a:ext uri="{FF2B5EF4-FFF2-40B4-BE49-F238E27FC236}">
                  <a16:creationId xmlns:a16="http://schemas.microsoft.com/office/drawing/2014/main" xmlns="" id="{5E75802F-3313-B845-B7ED-C1AD3752CAD1}"/>
                </a:ext>
              </a:extLst>
            </p:cNvPr>
            <p:cNvSpPr/>
            <p:nvPr/>
          </p:nvSpPr>
          <p:spPr>
            <a:xfrm>
              <a:off x="4639325" y="1793650"/>
              <a:ext cx="63200" cy="53475"/>
            </a:xfrm>
            <a:custGeom>
              <a:avLst/>
              <a:gdLst/>
              <a:ahLst/>
              <a:cxnLst/>
              <a:rect l="l" t="t" r="r" b="b"/>
              <a:pathLst>
                <a:path w="2528" h="2139" extrusionOk="0">
                  <a:moveTo>
                    <a:pt x="1069" y="324"/>
                  </a:moveTo>
                  <a:cubicBezTo>
                    <a:pt x="1263" y="324"/>
                    <a:pt x="1470" y="409"/>
                    <a:pt x="1656" y="548"/>
                  </a:cubicBezTo>
                  <a:cubicBezTo>
                    <a:pt x="1996" y="802"/>
                    <a:pt x="2206" y="1225"/>
                    <a:pt x="1939" y="1582"/>
                  </a:cubicBezTo>
                  <a:cubicBezTo>
                    <a:pt x="1815" y="1749"/>
                    <a:pt x="1636" y="1820"/>
                    <a:pt x="1446" y="1820"/>
                  </a:cubicBezTo>
                  <a:cubicBezTo>
                    <a:pt x="1248" y="1820"/>
                    <a:pt x="1036" y="1742"/>
                    <a:pt x="863" y="1612"/>
                  </a:cubicBezTo>
                  <a:cubicBezTo>
                    <a:pt x="458" y="1310"/>
                    <a:pt x="334" y="915"/>
                    <a:pt x="589" y="574"/>
                  </a:cubicBezTo>
                  <a:cubicBezTo>
                    <a:pt x="719" y="399"/>
                    <a:pt x="888" y="324"/>
                    <a:pt x="1069" y="324"/>
                  </a:cubicBezTo>
                  <a:close/>
                  <a:moveTo>
                    <a:pt x="1089" y="1"/>
                  </a:moveTo>
                  <a:cubicBezTo>
                    <a:pt x="814" y="1"/>
                    <a:pt x="559" y="127"/>
                    <a:pt x="360" y="394"/>
                  </a:cubicBezTo>
                  <a:cubicBezTo>
                    <a:pt x="0" y="875"/>
                    <a:pt x="133" y="1470"/>
                    <a:pt x="670" y="1870"/>
                  </a:cubicBezTo>
                  <a:cubicBezTo>
                    <a:pt x="907" y="2047"/>
                    <a:pt x="1169" y="2139"/>
                    <a:pt x="1418" y="2139"/>
                  </a:cubicBezTo>
                  <a:cubicBezTo>
                    <a:pt x="1706" y="2139"/>
                    <a:pt x="1976" y="2016"/>
                    <a:pt x="2167" y="1758"/>
                  </a:cubicBezTo>
                  <a:cubicBezTo>
                    <a:pt x="2528" y="1275"/>
                    <a:pt x="2360" y="670"/>
                    <a:pt x="1849" y="290"/>
                  </a:cubicBezTo>
                  <a:cubicBezTo>
                    <a:pt x="1596" y="101"/>
                    <a:pt x="1335" y="1"/>
                    <a:pt x="1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72;p50">
              <a:extLst>
                <a:ext uri="{FF2B5EF4-FFF2-40B4-BE49-F238E27FC236}">
                  <a16:creationId xmlns:a16="http://schemas.microsoft.com/office/drawing/2014/main" xmlns="" id="{CFEEC2FC-700E-50AD-E9A9-1E67FC2B1533}"/>
                </a:ext>
              </a:extLst>
            </p:cNvPr>
            <p:cNvSpPr/>
            <p:nvPr/>
          </p:nvSpPr>
          <p:spPr>
            <a:xfrm>
              <a:off x="4675950" y="1743375"/>
              <a:ext cx="63475" cy="59150"/>
            </a:xfrm>
            <a:custGeom>
              <a:avLst/>
              <a:gdLst/>
              <a:ahLst/>
              <a:cxnLst/>
              <a:rect l="l" t="t" r="r" b="b"/>
              <a:pathLst>
                <a:path w="2539" h="2366" extrusionOk="0">
                  <a:moveTo>
                    <a:pt x="1135" y="1"/>
                  </a:moveTo>
                  <a:cubicBezTo>
                    <a:pt x="1098" y="1"/>
                    <a:pt x="1056" y="17"/>
                    <a:pt x="1013" y="59"/>
                  </a:cubicBezTo>
                  <a:cubicBezTo>
                    <a:pt x="942" y="127"/>
                    <a:pt x="926" y="204"/>
                    <a:pt x="1021" y="301"/>
                  </a:cubicBezTo>
                  <a:cubicBezTo>
                    <a:pt x="1025" y="305"/>
                    <a:pt x="1050" y="331"/>
                    <a:pt x="1071" y="350"/>
                  </a:cubicBezTo>
                  <a:cubicBezTo>
                    <a:pt x="1172" y="447"/>
                    <a:pt x="1409" y="676"/>
                    <a:pt x="1727" y="1002"/>
                  </a:cubicBezTo>
                  <a:cubicBezTo>
                    <a:pt x="2083" y="1367"/>
                    <a:pt x="2190" y="1656"/>
                    <a:pt x="1945" y="1896"/>
                  </a:cubicBezTo>
                  <a:cubicBezTo>
                    <a:pt x="1839" y="1999"/>
                    <a:pt x="1733" y="2042"/>
                    <a:pt x="1629" y="2042"/>
                  </a:cubicBezTo>
                  <a:cubicBezTo>
                    <a:pt x="1417" y="2042"/>
                    <a:pt x="1210" y="1868"/>
                    <a:pt x="1018" y="1672"/>
                  </a:cubicBezTo>
                  <a:cubicBezTo>
                    <a:pt x="544" y="1187"/>
                    <a:pt x="459" y="1077"/>
                    <a:pt x="376" y="993"/>
                  </a:cubicBezTo>
                  <a:cubicBezTo>
                    <a:pt x="322" y="937"/>
                    <a:pt x="267" y="904"/>
                    <a:pt x="212" y="904"/>
                  </a:cubicBezTo>
                  <a:cubicBezTo>
                    <a:pt x="170" y="904"/>
                    <a:pt x="128" y="923"/>
                    <a:pt x="85" y="964"/>
                  </a:cubicBezTo>
                  <a:cubicBezTo>
                    <a:pt x="1" y="1048"/>
                    <a:pt x="47" y="1139"/>
                    <a:pt x="159" y="1255"/>
                  </a:cubicBezTo>
                  <a:cubicBezTo>
                    <a:pt x="390" y="1490"/>
                    <a:pt x="596" y="1708"/>
                    <a:pt x="805" y="1919"/>
                  </a:cubicBezTo>
                  <a:cubicBezTo>
                    <a:pt x="1125" y="2245"/>
                    <a:pt x="1394" y="2365"/>
                    <a:pt x="1620" y="2365"/>
                  </a:cubicBezTo>
                  <a:cubicBezTo>
                    <a:pt x="1831" y="2365"/>
                    <a:pt x="2004" y="2262"/>
                    <a:pt x="2146" y="2123"/>
                  </a:cubicBezTo>
                  <a:cubicBezTo>
                    <a:pt x="2539" y="1740"/>
                    <a:pt x="2443" y="1272"/>
                    <a:pt x="1961" y="778"/>
                  </a:cubicBezTo>
                  <a:cubicBezTo>
                    <a:pt x="1850" y="663"/>
                    <a:pt x="1752" y="571"/>
                    <a:pt x="1657" y="474"/>
                  </a:cubicBezTo>
                  <a:cubicBezTo>
                    <a:pt x="1573" y="392"/>
                    <a:pt x="1482" y="304"/>
                    <a:pt x="1378" y="197"/>
                  </a:cubicBezTo>
                  <a:cubicBezTo>
                    <a:pt x="1330" y="147"/>
                    <a:pt x="1289" y="96"/>
                    <a:pt x="1246" y="51"/>
                  </a:cubicBezTo>
                  <a:cubicBezTo>
                    <a:pt x="1218" y="23"/>
                    <a:pt x="1179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73;p50">
              <a:extLst>
                <a:ext uri="{FF2B5EF4-FFF2-40B4-BE49-F238E27FC236}">
                  <a16:creationId xmlns:a16="http://schemas.microsoft.com/office/drawing/2014/main" xmlns="" id="{1276513A-66D8-7526-77AD-141E0F0AD35A}"/>
                </a:ext>
              </a:extLst>
            </p:cNvPr>
            <p:cNvSpPr/>
            <p:nvPr/>
          </p:nvSpPr>
          <p:spPr>
            <a:xfrm>
              <a:off x="4759750" y="1699200"/>
              <a:ext cx="54125" cy="61400"/>
            </a:xfrm>
            <a:custGeom>
              <a:avLst/>
              <a:gdLst/>
              <a:ahLst/>
              <a:cxnLst/>
              <a:rect l="l" t="t" r="r" b="b"/>
              <a:pathLst>
                <a:path w="2165" h="2456" extrusionOk="0">
                  <a:moveTo>
                    <a:pt x="342" y="463"/>
                  </a:moveTo>
                  <a:lnTo>
                    <a:pt x="342" y="463"/>
                  </a:lnTo>
                  <a:cubicBezTo>
                    <a:pt x="633" y="656"/>
                    <a:pt x="841" y="796"/>
                    <a:pt x="1014" y="914"/>
                  </a:cubicBezTo>
                  <a:cubicBezTo>
                    <a:pt x="654" y="1127"/>
                    <a:pt x="520" y="1207"/>
                    <a:pt x="452" y="1249"/>
                  </a:cubicBezTo>
                  <a:cubicBezTo>
                    <a:pt x="410" y="964"/>
                    <a:pt x="370" y="673"/>
                    <a:pt x="342" y="463"/>
                  </a:cubicBezTo>
                  <a:close/>
                  <a:moveTo>
                    <a:pt x="189" y="0"/>
                  </a:moveTo>
                  <a:cubicBezTo>
                    <a:pt x="160" y="0"/>
                    <a:pt x="128" y="10"/>
                    <a:pt x="90" y="33"/>
                  </a:cubicBezTo>
                  <a:cubicBezTo>
                    <a:pt x="0" y="87"/>
                    <a:pt x="0" y="190"/>
                    <a:pt x="32" y="268"/>
                  </a:cubicBezTo>
                  <a:cubicBezTo>
                    <a:pt x="61" y="630"/>
                    <a:pt x="251" y="1944"/>
                    <a:pt x="251" y="2197"/>
                  </a:cubicBezTo>
                  <a:cubicBezTo>
                    <a:pt x="243" y="2275"/>
                    <a:pt x="263" y="2334"/>
                    <a:pt x="295" y="2386"/>
                  </a:cubicBezTo>
                  <a:cubicBezTo>
                    <a:pt x="324" y="2434"/>
                    <a:pt x="367" y="2456"/>
                    <a:pt x="415" y="2456"/>
                  </a:cubicBezTo>
                  <a:cubicBezTo>
                    <a:pt x="450" y="2456"/>
                    <a:pt x="487" y="2444"/>
                    <a:pt x="523" y="2423"/>
                  </a:cubicBezTo>
                  <a:cubicBezTo>
                    <a:pt x="653" y="2344"/>
                    <a:pt x="627" y="2260"/>
                    <a:pt x="605" y="2178"/>
                  </a:cubicBezTo>
                  <a:lnTo>
                    <a:pt x="605" y="2178"/>
                  </a:lnTo>
                  <a:lnTo>
                    <a:pt x="605" y="2180"/>
                  </a:lnTo>
                  <a:cubicBezTo>
                    <a:pt x="583" y="2082"/>
                    <a:pt x="543" y="1851"/>
                    <a:pt x="501" y="1579"/>
                  </a:cubicBezTo>
                  <a:cubicBezTo>
                    <a:pt x="518" y="1569"/>
                    <a:pt x="535" y="1557"/>
                    <a:pt x="551" y="1546"/>
                  </a:cubicBezTo>
                  <a:cubicBezTo>
                    <a:pt x="775" y="1397"/>
                    <a:pt x="967" y="1292"/>
                    <a:pt x="1152" y="1180"/>
                  </a:cubicBezTo>
                  <a:cubicBezTo>
                    <a:pt x="1211" y="1147"/>
                    <a:pt x="1262" y="1119"/>
                    <a:pt x="1287" y="1104"/>
                  </a:cubicBezTo>
                  <a:cubicBezTo>
                    <a:pt x="1450" y="1217"/>
                    <a:pt x="1603" y="1325"/>
                    <a:pt x="1811" y="1466"/>
                  </a:cubicBezTo>
                  <a:cubicBezTo>
                    <a:pt x="1843" y="1507"/>
                    <a:pt x="1891" y="1531"/>
                    <a:pt x="1944" y="1531"/>
                  </a:cubicBezTo>
                  <a:cubicBezTo>
                    <a:pt x="1977" y="1531"/>
                    <a:pt x="2012" y="1522"/>
                    <a:pt x="2046" y="1501"/>
                  </a:cubicBezTo>
                  <a:cubicBezTo>
                    <a:pt x="2124" y="1454"/>
                    <a:pt x="2164" y="1378"/>
                    <a:pt x="2106" y="1281"/>
                  </a:cubicBezTo>
                  <a:cubicBezTo>
                    <a:pt x="2066" y="1216"/>
                    <a:pt x="1978" y="1180"/>
                    <a:pt x="1930" y="1160"/>
                  </a:cubicBezTo>
                  <a:lnTo>
                    <a:pt x="1886" y="1140"/>
                  </a:lnTo>
                  <a:cubicBezTo>
                    <a:pt x="1373" y="793"/>
                    <a:pt x="916" y="456"/>
                    <a:pt x="438" y="156"/>
                  </a:cubicBezTo>
                  <a:cubicBezTo>
                    <a:pt x="418" y="145"/>
                    <a:pt x="383" y="115"/>
                    <a:pt x="349" y="86"/>
                  </a:cubicBezTo>
                  <a:cubicBezTo>
                    <a:pt x="296" y="41"/>
                    <a:pt x="24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74;p50">
              <a:extLst>
                <a:ext uri="{FF2B5EF4-FFF2-40B4-BE49-F238E27FC236}">
                  <a16:creationId xmlns:a16="http://schemas.microsoft.com/office/drawing/2014/main" xmlns="" id="{D686DA51-3B6A-93EB-DE5E-D69C77CC2FC1}"/>
                </a:ext>
              </a:extLst>
            </p:cNvPr>
            <p:cNvSpPr/>
            <p:nvPr/>
          </p:nvSpPr>
          <p:spPr>
            <a:xfrm>
              <a:off x="4799400" y="1670850"/>
              <a:ext cx="62375" cy="59800"/>
            </a:xfrm>
            <a:custGeom>
              <a:avLst/>
              <a:gdLst/>
              <a:ahLst/>
              <a:cxnLst/>
              <a:rect l="l" t="t" r="r" b="b"/>
              <a:pathLst>
                <a:path w="2495" h="2392" extrusionOk="0">
                  <a:moveTo>
                    <a:pt x="1506" y="1469"/>
                  </a:moveTo>
                  <a:cubicBezTo>
                    <a:pt x="1506" y="1469"/>
                    <a:pt x="1505" y="1471"/>
                    <a:pt x="1505" y="1471"/>
                  </a:cubicBezTo>
                  <a:cubicBezTo>
                    <a:pt x="1505" y="1471"/>
                    <a:pt x="1505" y="1469"/>
                    <a:pt x="1506" y="1469"/>
                  </a:cubicBezTo>
                  <a:close/>
                  <a:moveTo>
                    <a:pt x="1059" y="305"/>
                  </a:moveTo>
                  <a:cubicBezTo>
                    <a:pt x="1202" y="305"/>
                    <a:pt x="1341" y="362"/>
                    <a:pt x="1419" y="552"/>
                  </a:cubicBezTo>
                  <a:cubicBezTo>
                    <a:pt x="1540" y="842"/>
                    <a:pt x="1548" y="1168"/>
                    <a:pt x="1077" y="1362"/>
                  </a:cubicBezTo>
                  <a:cubicBezTo>
                    <a:pt x="1054" y="1372"/>
                    <a:pt x="884" y="1438"/>
                    <a:pt x="790" y="1472"/>
                  </a:cubicBezTo>
                  <a:cubicBezTo>
                    <a:pt x="692" y="1261"/>
                    <a:pt x="623" y="1099"/>
                    <a:pt x="525" y="863"/>
                  </a:cubicBezTo>
                  <a:cubicBezTo>
                    <a:pt x="471" y="732"/>
                    <a:pt x="441" y="660"/>
                    <a:pt x="391" y="524"/>
                  </a:cubicBezTo>
                  <a:cubicBezTo>
                    <a:pt x="496" y="480"/>
                    <a:pt x="584" y="439"/>
                    <a:pt x="672" y="403"/>
                  </a:cubicBezTo>
                  <a:cubicBezTo>
                    <a:pt x="767" y="363"/>
                    <a:pt x="915" y="305"/>
                    <a:pt x="1059" y="305"/>
                  </a:cubicBezTo>
                  <a:close/>
                  <a:moveTo>
                    <a:pt x="1109" y="0"/>
                  </a:moveTo>
                  <a:cubicBezTo>
                    <a:pt x="952" y="0"/>
                    <a:pt x="777" y="42"/>
                    <a:pt x="588" y="121"/>
                  </a:cubicBezTo>
                  <a:cubicBezTo>
                    <a:pt x="500" y="157"/>
                    <a:pt x="427" y="202"/>
                    <a:pt x="350" y="234"/>
                  </a:cubicBezTo>
                  <a:cubicBezTo>
                    <a:pt x="257" y="273"/>
                    <a:pt x="179" y="290"/>
                    <a:pt x="107" y="319"/>
                  </a:cubicBezTo>
                  <a:cubicBezTo>
                    <a:pt x="15" y="357"/>
                    <a:pt x="0" y="453"/>
                    <a:pt x="31" y="528"/>
                  </a:cubicBezTo>
                  <a:cubicBezTo>
                    <a:pt x="47" y="566"/>
                    <a:pt x="76" y="612"/>
                    <a:pt x="95" y="633"/>
                  </a:cubicBezTo>
                  <a:cubicBezTo>
                    <a:pt x="277" y="1074"/>
                    <a:pt x="425" y="1432"/>
                    <a:pt x="724" y="2157"/>
                  </a:cubicBezTo>
                  <a:cubicBezTo>
                    <a:pt x="734" y="2189"/>
                    <a:pt x="745" y="2228"/>
                    <a:pt x="761" y="2266"/>
                  </a:cubicBezTo>
                  <a:cubicBezTo>
                    <a:pt x="794" y="2347"/>
                    <a:pt x="862" y="2392"/>
                    <a:pt x="937" y="2392"/>
                  </a:cubicBezTo>
                  <a:cubicBezTo>
                    <a:pt x="962" y="2392"/>
                    <a:pt x="989" y="2386"/>
                    <a:pt x="1016" y="2375"/>
                  </a:cubicBezTo>
                  <a:cubicBezTo>
                    <a:pt x="1082" y="2348"/>
                    <a:pt x="1155" y="2269"/>
                    <a:pt x="1114" y="2169"/>
                  </a:cubicBezTo>
                  <a:cubicBezTo>
                    <a:pt x="1080" y="2089"/>
                    <a:pt x="1022" y="2022"/>
                    <a:pt x="986" y="1942"/>
                  </a:cubicBezTo>
                  <a:lnTo>
                    <a:pt x="907" y="1752"/>
                  </a:lnTo>
                  <a:cubicBezTo>
                    <a:pt x="969" y="1727"/>
                    <a:pt x="1052" y="1694"/>
                    <a:pt x="1103" y="1674"/>
                  </a:cubicBezTo>
                  <a:cubicBezTo>
                    <a:pt x="1151" y="1656"/>
                    <a:pt x="1253" y="1613"/>
                    <a:pt x="1297" y="1596"/>
                  </a:cubicBezTo>
                  <a:cubicBezTo>
                    <a:pt x="1407" y="1754"/>
                    <a:pt x="1621" y="1969"/>
                    <a:pt x="1893" y="1969"/>
                  </a:cubicBezTo>
                  <a:cubicBezTo>
                    <a:pt x="1960" y="1969"/>
                    <a:pt x="2030" y="1956"/>
                    <a:pt x="2104" y="1925"/>
                  </a:cubicBezTo>
                  <a:cubicBezTo>
                    <a:pt x="2372" y="1814"/>
                    <a:pt x="2495" y="1609"/>
                    <a:pt x="2433" y="1460"/>
                  </a:cubicBezTo>
                  <a:cubicBezTo>
                    <a:pt x="2409" y="1403"/>
                    <a:pt x="2360" y="1368"/>
                    <a:pt x="2299" y="1368"/>
                  </a:cubicBezTo>
                  <a:cubicBezTo>
                    <a:pt x="2277" y="1368"/>
                    <a:pt x="2252" y="1373"/>
                    <a:pt x="2227" y="1383"/>
                  </a:cubicBezTo>
                  <a:cubicBezTo>
                    <a:pt x="2173" y="1405"/>
                    <a:pt x="2154" y="1451"/>
                    <a:pt x="2143" y="1496"/>
                  </a:cubicBezTo>
                  <a:cubicBezTo>
                    <a:pt x="2128" y="1572"/>
                    <a:pt x="2080" y="1612"/>
                    <a:pt x="2013" y="1640"/>
                  </a:cubicBezTo>
                  <a:cubicBezTo>
                    <a:pt x="1975" y="1656"/>
                    <a:pt x="1937" y="1663"/>
                    <a:pt x="1900" y="1663"/>
                  </a:cubicBezTo>
                  <a:cubicBezTo>
                    <a:pt x="1764" y="1663"/>
                    <a:pt x="1639" y="1565"/>
                    <a:pt x="1555" y="1428"/>
                  </a:cubicBezTo>
                  <a:cubicBezTo>
                    <a:pt x="1745" y="1242"/>
                    <a:pt x="1916" y="880"/>
                    <a:pt x="1732" y="436"/>
                  </a:cubicBezTo>
                  <a:cubicBezTo>
                    <a:pt x="1608" y="134"/>
                    <a:pt x="1389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75;p50">
              <a:extLst>
                <a:ext uri="{FF2B5EF4-FFF2-40B4-BE49-F238E27FC236}">
                  <a16:creationId xmlns:a16="http://schemas.microsoft.com/office/drawing/2014/main" xmlns="" id="{28AC3732-BC32-CB32-231F-CA2BF6DCDA46}"/>
                </a:ext>
              </a:extLst>
            </p:cNvPr>
            <p:cNvSpPr/>
            <p:nvPr/>
          </p:nvSpPr>
          <p:spPr>
            <a:xfrm>
              <a:off x="4856350" y="1651800"/>
              <a:ext cx="46900" cy="59125"/>
            </a:xfrm>
            <a:custGeom>
              <a:avLst/>
              <a:gdLst/>
              <a:ahLst/>
              <a:cxnLst/>
              <a:rect l="l" t="t" r="r" b="b"/>
              <a:pathLst>
                <a:path w="1876" h="2365" extrusionOk="0">
                  <a:moveTo>
                    <a:pt x="1077" y="0"/>
                  </a:moveTo>
                  <a:cubicBezTo>
                    <a:pt x="1054" y="0"/>
                    <a:pt x="1027" y="5"/>
                    <a:pt x="995" y="13"/>
                  </a:cubicBezTo>
                  <a:cubicBezTo>
                    <a:pt x="978" y="17"/>
                    <a:pt x="931" y="39"/>
                    <a:pt x="898" y="51"/>
                  </a:cubicBezTo>
                  <a:lnTo>
                    <a:pt x="178" y="237"/>
                  </a:lnTo>
                  <a:cubicBezTo>
                    <a:pt x="90" y="260"/>
                    <a:pt x="0" y="284"/>
                    <a:pt x="47" y="465"/>
                  </a:cubicBezTo>
                  <a:lnTo>
                    <a:pt x="500" y="2094"/>
                  </a:lnTo>
                  <a:lnTo>
                    <a:pt x="499" y="2142"/>
                  </a:lnTo>
                  <a:cubicBezTo>
                    <a:pt x="499" y="2173"/>
                    <a:pt x="497" y="2213"/>
                    <a:pt x="505" y="2243"/>
                  </a:cubicBezTo>
                  <a:cubicBezTo>
                    <a:pt x="528" y="2330"/>
                    <a:pt x="582" y="2364"/>
                    <a:pt x="648" y="2364"/>
                  </a:cubicBezTo>
                  <a:cubicBezTo>
                    <a:pt x="667" y="2364"/>
                    <a:pt x="687" y="2362"/>
                    <a:pt x="708" y="2356"/>
                  </a:cubicBezTo>
                  <a:lnTo>
                    <a:pt x="1630" y="2119"/>
                  </a:lnTo>
                  <a:cubicBezTo>
                    <a:pt x="1756" y="2086"/>
                    <a:pt x="1876" y="2049"/>
                    <a:pt x="1835" y="1890"/>
                  </a:cubicBezTo>
                  <a:cubicBezTo>
                    <a:pt x="1815" y="1815"/>
                    <a:pt x="1765" y="1788"/>
                    <a:pt x="1699" y="1788"/>
                  </a:cubicBezTo>
                  <a:cubicBezTo>
                    <a:pt x="1671" y="1788"/>
                    <a:pt x="1639" y="1793"/>
                    <a:pt x="1606" y="1802"/>
                  </a:cubicBezTo>
                  <a:cubicBezTo>
                    <a:pt x="1560" y="1813"/>
                    <a:pt x="1523" y="1829"/>
                    <a:pt x="1486" y="1845"/>
                  </a:cubicBezTo>
                  <a:cubicBezTo>
                    <a:pt x="1447" y="1862"/>
                    <a:pt x="1403" y="1881"/>
                    <a:pt x="1349" y="1895"/>
                  </a:cubicBezTo>
                  <a:cubicBezTo>
                    <a:pt x="1150" y="1945"/>
                    <a:pt x="967" y="1985"/>
                    <a:pt x="787" y="2030"/>
                  </a:cubicBezTo>
                  <a:lnTo>
                    <a:pt x="576" y="1210"/>
                  </a:lnTo>
                  <a:lnTo>
                    <a:pt x="1435" y="987"/>
                  </a:lnTo>
                  <a:cubicBezTo>
                    <a:pt x="1537" y="961"/>
                    <a:pt x="1598" y="897"/>
                    <a:pt x="1573" y="800"/>
                  </a:cubicBezTo>
                  <a:cubicBezTo>
                    <a:pt x="1559" y="747"/>
                    <a:pt x="1498" y="684"/>
                    <a:pt x="1418" y="684"/>
                  </a:cubicBezTo>
                  <a:cubicBezTo>
                    <a:pt x="1406" y="684"/>
                    <a:pt x="1393" y="686"/>
                    <a:pt x="1379" y="689"/>
                  </a:cubicBezTo>
                  <a:cubicBezTo>
                    <a:pt x="1328" y="703"/>
                    <a:pt x="1284" y="718"/>
                    <a:pt x="1252" y="730"/>
                  </a:cubicBezTo>
                  <a:cubicBezTo>
                    <a:pt x="1228" y="740"/>
                    <a:pt x="1202" y="749"/>
                    <a:pt x="1182" y="755"/>
                  </a:cubicBezTo>
                  <a:cubicBezTo>
                    <a:pt x="573" y="912"/>
                    <a:pt x="539" y="921"/>
                    <a:pt x="503" y="928"/>
                  </a:cubicBezTo>
                  <a:lnTo>
                    <a:pt x="391" y="495"/>
                  </a:lnTo>
                  <a:lnTo>
                    <a:pt x="518" y="462"/>
                  </a:lnTo>
                  <a:cubicBezTo>
                    <a:pt x="571" y="448"/>
                    <a:pt x="627" y="432"/>
                    <a:pt x="981" y="340"/>
                  </a:cubicBezTo>
                  <a:cubicBezTo>
                    <a:pt x="1018" y="336"/>
                    <a:pt x="1053" y="327"/>
                    <a:pt x="1074" y="321"/>
                  </a:cubicBezTo>
                  <a:cubicBezTo>
                    <a:pt x="1165" y="298"/>
                    <a:pt x="1234" y="258"/>
                    <a:pt x="1198" y="119"/>
                  </a:cubicBezTo>
                  <a:cubicBezTo>
                    <a:pt x="1178" y="43"/>
                    <a:pt x="1151" y="0"/>
                    <a:pt x="1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76;p50">
              <a:extLst>
                <a:ext uri="{FF2B5EF4-FFF2-40B4-BE49-F238E27FC236}">
                  <a16:creationId xmlns:a16="http://schemas.microsoft.com/office/drawing/2014/main" xmlns="" id="{4F0D6C42-BAE3-26C8-5C2F-E18A46F212CB}"/>
                </a:ext>
              </a:extLst>
            </p:cNvPr>
            <p:cNvSpPr/>
            <p:nvPr/>
          </p:nvSpPr>
          <p:spPr>
            <a:xfrm>
              <a:off x="4937950" y="1641275"/>
              <a:ext cx="46975" cy="56450"/>
            </a:xfrm>
            <a:custGeom>
              <a:avLst/>
              <a:gdLst/>
              <a:ahLst/>
              <a:cxnLst/>
              <a:rect l="l" t="t" r="r" b="b"/>
              <a:pathLst>
                <a:path w="1879" h="2258" extrusionOk="0">
                  <a:moveTo>
                    <a:pt x="738" y="318"/>
                  </a:moveTo>
                  <a:cubicBezTo>
                    <a:pt x="1239" y="318"/>
                    <a:pt x="1520" y="502"/>
                    <a:pt x="1540" y="1102"/>
                  </a:cubicBezTo>
                  <a:cubicBezTo>
                    <a:pt x="1547" y="1340"/>
                    <a:pt x="1416" y="1922"/>
                    <a:pt x="714" y="1944"/>
                  </a:cubicBezTo>
                  <a:cubicBezTo>
                    <a:pt x="699" y="1944"/>
                    <a:pt x="675" y="1945"/>
                    <a:pt x="647" y="1945"/>
                  </a:cubicBezTo>
                  <a:cubicBezTo>
                    <a:pt x="576" y="1945"/>
                    <a:pt x="477" y="1942"/>
                    <a:pt x="420" y="1928"/>
                  </a:cubicBezTo>
                  <a:lnTo>
                    <a:pt x="359" y="341"/>
                  </a:lnTo>
                  <a:cubicBezTo>
                    <a:pt x="446" y="333"/>
                    <a:pt x="593" y="321"/>
                    <a:pt x="665" y="319"/>
                  </a:cubicBezTo>
                  <a:cubicBezTo>
                    <a:pt x="690" y="318"/>
                    <a:pt x="714" y="318"/>
                    <a:pt x="738" y="318"/>
                  </a:cubicBezTo>
                  <a:close/>
                  <a:moveTo>
                    <a:pt x="772" y="1"/>
                  </a:moveTo>
                  <a:cubicBezTo>
                    <a:pt x="751" y="1"/>
                    <a:pt x="729" y="1"/>
                    <a:pt x="707" y="2"/>
                  </a:cubicBezTo>
                  <a:cubicBezTo>
                    <a:pt x="573" y="6"/>
                    <a:pt x="443" y="31"/>
                    <a:pt x="312" y="36"/>
                  </a:cubicBezTo>
                  <a:cubicBezTo>
                    <a:pt x="309" y="36"/>
                    <a:pt x="306" y="36"/>
                    <a:pt x="303" y="36"/>
                  </a:cubicBezTo>
                  <a:cubicBezTo>
                    <a:pt x="248" y="36"/>
                    <a:pt x="201" y="20"/>
                    <a:pt x="153" y="20"/>
                  </a:cubicBezTo>
                  <a:cubicBezTo>
                    <a:pt x="150" y="20"/>
                    <a:pt x="148" y="20"/>
                    <a:pt x="145" y="20"/>
                  </a:cubicBezTo>
                  <a:cubicBezTo>
                    <a:pt x="38" y="23"/>
                    <a:pt x="0" y="88"/>
                    <a:pt x="2" y="169"/>
                  </a:cubicBezTo>
                  <a:cubicBezTo>
                    <a:pt x="3" y="203"/>
                    <a:pt x="23" y="254"/>
                    <a:pt x="47" y="293"/>
                  </a:cubicBezTo>
                  <a:cubicBezTo>
                    <a:pt x="77" y="805"/>
                    <a:pt x="95" y="1311"/>
                    <a:pt x="111" y="1811"/>
                  </a:cubicBezTo>
                  <a:cubicBezTo>
                    <a:pt x="115" y="1922"/>
                    <a:pt x="106" y="1998"/>
                    <a:pt x="109" y="2083"/>
                  </a:cubicBezTo>
                  <a:cubicBezTo>
                    <a:pt x="112" y="2188"/>
                    <a:pt x="157" y="2239"/>
                    <a:pt x="264" y="2239"/>
                  </a:cubicBezTo>
                  <a:cubicBezTo>
                    <a:pt x="267" y="2239"/>
                    <a:pt x="270" y="2239"/>
                    <a:pt x="274" y="2239"/>
                  </a:cubicBezTo>
                  <a:cubicBezTo>
                    <a:pt x="287" y="2238"/>
                    <a:pt x="299" y="2238"/>
                    <a:pt x="312" y="2238"/>
                  </a:cubicBezTo>
                  <a:cubicBezTo>
                    <a:pt x="435" y="2238"/>
                    <a:pt x="554" y="2257"/>
                    <a:pt x="672" y="2257"/>
                  </a:cubicBezTo>
                  <a:cubicBezTo>
                    <a:pt x="684" y="2257"/>
                    <a:pt x="696" y="2257"/>
                    <a:pt x="708" y="2257"/>
                  </a:cubicBezTo>
                  <a:cubicBezTo>
                    <a:pt x="1624" y="2227"/>
                    <a:pt x="1879" y="1497"/>
                    <a:pt x="1863" y="1014"/>
                  </a:cubicBezTo>
                  <a:cubicBezTo>
                    <a:pt x="1845" y="488"/>
                    <a:pt x="1557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77;p50">
              <a:extLst>
                <a:ext uri="{FF2B5EF4-FFF2-40B4-BE49-F238E27FC236}">
                  <a16:creationId xmlns:a16="http://schemas.microsoft.com/office/drawing/2014/main" xmlns="" id="{C5937101-CABE-6A2D-9EAE-9B77345AE0B5}"/>
                </a:ext>
              </a:extLst>
            </p:cNvPr>
            <p:cNvSpPr/>
            <p:nvPr/>
          </p:nvSpPr>
          <p:spPr>
            <a:xfrm>
              <a:off x="4995000" y="1644275"/>
              <a:ext cx="53175" cy="56600"/>
            </a:xfrm>
            <a:custGeom>
              <a:avLst/>
              <a:gdLst/>
              <a:ahLst/>
              <a:cxnLst/>
              <a:rect l="l" t="t" r="r" b="b"/>
              <a:pathLst>
                <a:path w="2127" h="2264" extrusionOk="0">
                  <a:moveTo>
                    <a:pt x="1077" y="291"/>
                  </a:moveTo>
                  <a:cubicBezTo>
                    <a:pt x="1109" y="291"/>
                    <a:pt x="1142" y="294"/>
                    <a:pt x="1175" y="298"/>
                  </a:cubicBezTo>
                  <a:cubicBezTo>
                    <a:pt x="1622" y="356"/>
                    <a:pt x="1776" y="770"/>
                    <a:pt x="1718" y="1217"/>
                  </a:cubicBezTo>
                  <a:cubicBezTo>
                    <a:pt x="1667" y="1610"/>
                    <a:pt x="1431" y="1975"/>
                    <a:pt x="1042" y="1975"/>
                  </a:cubicBezTo>
                  <a:cubicBezTo>
                    <a:pt x="1014" y="1975"/>
                    <a:pt x="985" y="1974"/>
                    <a:pt x="955" y="1970"/>
                  </a:cubicBezTo>
                  <a:cubicBezTo>
                    <a:pt x="533" y="1914"/>
                    <a:pt x="347" y="1465"/>
                    <a:pt x="403" y="1044"/>
                  </a:cubicBezTo>
                  <a:cubicBezTo>
                    <a:pt x="463" y="584"/>
                    <a:pt x="709" y="291"/>
                    <a:pt x="1077" y="291"/>
                  </a:cubicBezTo>
                  <a:close/>
                  <a:moveTo>
                    <a:pt x="1076" y="0"/>
                  </a:moveTo>
                  <a:cubicBezTo>
                    <a:pt x="552" y="0"/>
                    <a:pt x="163" y="393"/>
                    <a:pt x="83" y="1003"/>
                  </a:cubicBezTo>
                  <a:cubicBezTo>
                    <a:pt x="0" y="1633"/>
                    <a:pt x="318" y="2177"/>
                    <a:pt x="913" y="2255"/>
                  </a:cubicBezTo>
                  <a:cubicBezTo>
                    <a:pt x="959" y="2261"/>
                    <a:pt x="1004" y="2264"/>
                    <a:pt x="1048" y="2264"/>
                  </a:cubicBezTo>
                  <a:cubicBezTo>
                    <a:pt x="1577" y="2264"/>
                    <a:pt x="1962" y="1842"/>
                    <a:pt x="2039" y="1260"/>
                  </a:cubicBezTo>
                  <a:cubicBezTo>
                    <a:pt x="2126" y="595"/>
                    <a:pt x="1846" y="92"/>
                    <a:pt x="1220" y="10"/>
                  </a:cubicBezTo>
                  <a:cubicBezTo>
                    <a:pt x="1171" y="3"/>
                    <a:pt x="1123" y="0"/>
                    <a:pt x="1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78;p50">
              <a:extLst>
                <a:ext uri="{FF2B5EF4-FFF2-40B4-BE49-F238E27FC236}">
                  <a16:creationId xmlns:a16="http://schemas.microsoft.com/office/drawing/2014/main" xmlns="" id="{FC749C02-08E8-EBEA-EFAB-7B5A8F10498B}"/>
                </a:ext>
              </a:extLst>
            </p:cNvPr>
            <p:cNvSpPr/>
            <p:nvPr/>
          </p:nvSpPr>
          <p:spPr>
            <a:xfrm>
              <a:off x="5055250" y="1653725"/>
              <a:ext cx="21700" cy="55300"/>
            </a:xfrm>
            <a:custGeom>
              <a:avLst/>
              <a:gdLst/>
              <a:ahLst/>
              <a:cxnLst/>
              <a:rect l="l" t="t" r="r" b="b"/>
              <a:pathLst>
                <a:path w="868" h="2212" extrusionOk="0">
                  <a:moveTo>
                    <a:pt x="661" y="0"/>
                  </a:moveTo>
                  <a:cubicBezTo>
                    <a:pt x="562" y="0"/>
                    <a:pt x="518" y="57"/>
                    <a:pt x="499" y="132"/>
                  </a:cubicBezTo>
                  <a:cubicBezTo>
                    <a:pt x="483" y="193"/>
                    <a:pt x="486" y="248"/>
                    <a:pt x="474" y="298"/>
                  </a:cubicBezTo>
                  <a:cubicBezTo>
                    <a:pt x="346" y="795"/>
                    <a:pt x="238" y="1263"/>
                    <a:pt x="119" y="1729"/>
                  </a:cubicBezTo>
                  <a:cubicBezTo>
                    <a:pt x="92" y="1830"/>
                    <a:pt x="49" y="1914"/>
                    <a:pt x="25" y="2005"/>
                  </a:cubicBezTo>
                  <a:cubicBezTo>
                    <a:pt x="0" y="2101"/>
                    <a:pt x="29" y="2165"/>
                    <a:pt x="174" y="2202"/>
                  </a:cubicBezTo>
                  <a:cubicBezTo>
                    <a:pt x="199" y="2209"/>
                    <a:pt x="222" y="2212"/>
                    <a:pt x="241" y="2212"/>
                  </a:cubicBezTo>
                  <a:cubicBezTo>
                    <a:pt x="319" y="2212"/>
                    <a:pt x="355" y="2163"/>
                    <a:pt x="373" y="2092"/>
                  </a:cubicBezTo>
                  <a:cubicBezTo>
                    <a:pt x="380" y="2066"/>
                    <a:pt x="383" y="2042"/>
                    <a:pt x="386" y="2013"/>
                  </a:cubicBezTo>
                  <a:lnTo>
                    <a:pt x="386" y="2015"/>
                  </a:lnTo>
                  <a:cubicBezTo>
                    <a:pt x="431" y="1760"/>
                    <a:pt x="547" y="1287"/>
                    <a:pt x="654" y="870"/>
                  </a:cubicBezTo>
                  <a:cubicBezTo>
                    <a:pt x="715" y="638"/>
                    <a:pt x="762" y="463"/>
                    <a:pt x="805" y="308"/>
                  </a:cubicBezTo>
                  <a:cubicBezTo>
                    <a:pt x="819" y="276"/>
                    <a:pt x="833" y="250"/>
                    <a:pt x="841" y="218"/>
                  </a:cubicBezTo>
                  <a:cubicBezTo>
                    <a:pt x="868" y="116"/>
                    <a:pt x="835" y="34"/>
                    <a:pt x="753" y="13"/>
                  </a:cubicBezTo>
                  <a:cubicBezTo>
                    <a:pt x="718" y="4"/>
                    <a:pt x="687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79;p50">
              <a:extLst>
                <a:ext uri="{FF2B5EF4-FFF2-40B4-BE49-F238E27FC236}">
                  <a16:creationId xmlns:a16="http://schemas.microsoft.com/office/drawing/2014/main" xmlns="" id="{BB97C4DE-6A74-D98A-4B9A-A308523DC437}"/>
                </a:ext>
              </a:extLst>
            </p:cNvPr>
            <p:cNvSpPr/>
            <p:nvPr/>
          </p:nvSpPr>
          <p:spPr>
            <a:xfrm>
              <a:off x="5078625" y="1662900"/>
              <a:ext cx="63275" cy="66575"/>
            </a:xfrm>
            <a:custGeom>
              <a:avLst/>
              <a:gdLst/>
              <a:ahLst/>
              <a:cxnLst/>
              <a:rect l="l" t="t" r="r" b="b"/>
              <a:pathLst>
                <a:path w="2531" h="2663" extrusionOk="0">
                  <a:moveTo>
                    <a:pt x="956" y="0"/>
                  </a:moveTo>
                  <a:cubicBezTo>
                    <a:pt x="938" y="0"/>
                    <a:pt x="919" y="3"/>
                    <a:pt x="902" y="8"/>
                  </a:cubicBezTo>
                  <a:cubicBezTo>
                    <a:pt x="889" y="7"/>
                    <a:pt x="878" y="6"/>
                    <a:pt x="867" y="6"/>
                  </a:cubicBezTo>
                  <a:cubicBezTo>
                    <a:pt x="798" y="6"/>
                    <a:pt x="752" y="43"/>
                    <a:pt x="724" y="116"/>
                  </a:cubicBezTo>
                  <a:cubicBezTo>
                    <a:pt x="709" y="153"/>
                    <a:pt x="702" y="184"/>
                    <a:pt x="692" y="227"/>
                  </a:cubicBezTo>
                  <a:cubicBezTo>
                    <a:pt x="604" y="508"/>
                    <a:pt x="452" y="895"/>
                    <a:pt x="342" y="1174"/>
                  </a:cubicBezTo>
                  <a:cubicBezTo>
                    <a:pt x="255" y="1392"/>
                    <a:pt x="176" y="1584"/>
                    <a:pt x="98" y="1774"/>
                  </a:cubicBezTo>
                  <a:cubicBezTo>
                    <a:pt x="98" y="1774"/>
                    <a:pt x="98" y="1774"/>
                    <a:pt x="97" y="1774"/>
                  </a:cubicBezTo>
                  <a:cubicBezTo>
                    <a:pt x="94" y="1774"/>
                    <a:pt x="57" y="1827"/>
                    <a:pt x="30" y="1896"/>
                  </a:cubicBezTo>
                  <a:cubicBezTo>
                    <a:pt x="0" y="1971"/>
                    <a:pt x="51" y="2046"/>
                    <a:pt x="141" y="2080"/>
                  </a:cubicBezTo>
                  <a:cubicBezTo>
                    <a:pt x="173" y="2093"/>
                    <a:pt x="200" y="2099"/>
                    <a:pt x="224" y="2099"/>
                  </a:cubicBezTo>
                  <a:cubicBezTo>
                    <a:pt x="300" y="2099"/>
                    <a:pt x="339" y="2041"/>
                    <a:pt x="366" y="1971"/>
                  </a:cubicBezTo>
                  <a:cubicBezTo>
                    <a:pt x="386" y="1922"/>
                    <a:pt x="400" y="1865"/>
                    <a:pt x="417" y="1818"/>
                  </a:cubicBezTo>
                  <a:cubicBezTo>
                    <a:pt x="508" y="1588"/>
                    <a:pt x="595" y="1343"/>
                    <a:pt x="908" y="535"/>
                  </a:cubicBezTo>
                  <a:lnTo>
                    <a:pt x="939" y="690"/>
                  </a:lnTo>
                  <a:cubicBezTo>
                    <a:pt x="1104" y="1294"/>
                    <a:pt x="1288" y="1861"/>
                    <a:pt x="1443" y="2447"/>
                  </a:cubicBezTo>
                  <a:cubicBezTo>
                    <a:pt x="1439" y="2526"/>
                    <a:pt x="1476" y="2606"/>
                    <a:pt x="1574" y="2645"/>
                  </a:cubicBezTo>
                  <a:cubicBezTo>
                    <a:pt x="1604" y="2656"/>
                    <a:pt x="1630" y="2663"/>
                    <a:pt x="1653" y="2663"/>
                  </a:cubicBezTo>
                  <a:cubicBezTo>
                    <a:pt x="1712" y="2663"/>
                    <a:pt x="1753" y="2622"/>
                    <a:pt x="1791" y="2525"/>
                  </a:cubicBezTo>
                  <a:cubicBezTo>
                    <a:pt x="1819" y="2453"/>
                    <a:pt x="1834" y="2386"/>
                    <a:pt x="1858" y="2323"/>
                  </a:cubicBezTo>
                  <a:lnTo>
                    <a:pt x="2452" y="814"/>
                  </a:lnTo>
                  <a:cubicBezTo>
                    <a:pt x="2492" y="711"/>
                    <a:pt x="2531" y="585"/>
                    <a:pt x="2394" y="531"/>
                  </a:cubicBezTo>
                  <a:cubicBezTo>
                    <a:pt x="2359" y="518"/>
                    <a:pt x="2328" y="509"/>
                    <a:pt x="2300" y="509"/>
                  </a:cubicBezTo>
                  <a:cubicBezTo>
                    <a:pt x="2245" y="509"/>
                    <a:pt x="2201" y="543"/>
                    <a:pt x="2164" y="637"/>
                  </a:cubicBezTo>
                  <a:cubicBezTo>
                    <a:pt x="2108" y="779"/>
                    <a:pt x="2086" y="912"/>
                    <a:pt x="1643" y="2039"/>
                  </a:cubicBezTo>
                  <a:cubicBezTo>
                    <a:pt x="1545" y="1602"/>
                    <a:pt x="1218" y="642"/>
                    <a:pt x="1130" y="235"/>
                  </a:cubicBezTo>
                  <a:cubicBezTo>
                    <a:pt x="1134" y="183"/>
                    <a:pt x="1123" y="50"/>
                    <a:pt x="1038" y="16"/>
                  </a:cubicBezTo>
                  <a:cubicBezTo>
                    <a:pt x="1014" y="7"/>
                    <a:pt x="985" y="0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80;p50">
              <a:extLst>
                <a:ext uri="{FF2B5EF4-FFF2-40B4-BE49-F238E27FC236}">
                  <a16:creationId xmlns:a16="http://schemas.microsoft.com/office/drawing/2014/main" xmlns="" id="{D1E169F0-60C6-AFA0-FD22-E1AF83C2054B}"/>
                </a:ext>
              </a:extLst>
            </p:cNvPr>
            <p:cNvSpPr/>
            <p:nvPr/>
          </p:nvSpPr>
          <p:spPr>
            <a:xfrm>
              <a:off x="5137525" y="1695875"/>
              <a:ext cx="59450" cy="60125"/>
            </a:xfrm>
            <a:custGeom>
              <a:avLst/>
              <a:gdLst/>
              <a:ahLst/>
              <a:cxnLst/>
              <a:rect l="l" t="t" r="r" b="b"/>
              <a:pathLst>
                <a:path w="2378" h="2405" extrusionOk="0">
                  <a:moveTo>
                    <a:pt x="1234" y="1"/>
                  </a:moveTo>
                  <a:cubicBezTo>
                    <a:pt x="886" y="1"/>
                    <a:pt x="554" y="189"/>
                    <a:pt x="303" y="608"/>
                  </a:cubicBezTo>
                  <a:cubicBezTo>
                    <a:pt x="1" y="1111"/>
                    <a:pt x="112" y="1773"/>
                    <a:pt x="800" y="2186"/>
                  </a:cubicBezTo>
                  <a:cubicBezTo>
                    <a:pt x="890" y="2240"/>
                    <a:pt x="1024" y="2287"/>
                    <a:pt x="1118" y="2343"/>
                  </a:cubicBezTo>
                  <a:cubicBezTo>
                    <a:pt x="1173" y="2376"/>
                    <a:pt x="1225" y="2405"/>
                    <a:pt x="1277" y="2405"/>
                  </a:cubicBezTo>
                  <a:cubicBezTo>
                    <a:pt x="1331" y="2405"/>
                    <a:pt x="1386" y="2373"/>
                    <a:pt x="1444" y="2279"/>
                  </a:cubicBezTo>
                  <a:cubicBezTo>
                    <a:pt x="1716" y="1824"/>
                    <a:pt x="1828" y="1650"/>
                    <a:pt x="1894" y="1551"/>
                  </a:cubicBezTo>
                  <a:cubicBezTo>
                    <a:pt x="1914" y="1517"/>
                    <a:pt x="1934" y="1488"/>
                    <a:pt x="1953" y="1458"/>
                  </a:cubicBezTo>
                  <a:cubicBezTo>
                    <a:pt x="1998" y="1382"/>
                    <a:pt x="1971" y="1300"/>
                    <a:pt x="1876" y="1243"/>
                  </a:cubicBezTo>
                  <a:cubicBezTo>
                    <a:pt x="1837" y="1220"/>
                    <a:pt x="1801" y="1211"/>
                    <a:pt x="1770" y="1211"/>
                  </a:cubicBezTo>
                  <a:cubicBezTo>
                    <a:pt x="1710" y="1211"/>
                    <a:pt x="1668" y="1245"/>
                    <a:pt x="1650" y="1276"/>
                  </a:cubicBezTo>
                  <a:cubicBezTo>
                    <a:pt x="1609" y="1344"/>
                    <a:pt x="1587" y="1408"/>
                    <a:pt x="1552" y="1466"/>
                  </a:cubicBezTo>
                  <a:cubicBezTo>
                    <a:pt x="1460" y="1633"/>
                    <a:pt x="1400" y="1742"/>
                    <a:pt x="1209" y="2060"/>
                  </a:cubicBezTo>
                  <a:cubicBezTo>
                    <a:pt x="1130" y="2030"/>
                    <a:pt x="1051" y="1983"/>
                    <a:pt x="993" y="1948"/>
                  </a:cubicBezTo>
                  <a:cubicBezTo>
                    <a:pt x="594" y="1710"/>
                    <a:pt x="268" y="1293"/>
                    <a:pt x="607" y="727"/>
                  </a:cubicBezTo>
                  <a:cubicBezTo>
                    <a:pt x="789" y="422"/>
                    <a:pt x="1037" y="313"/>
                    <a:pt x="1262" y="313"/>
                  </a:cubicBezTo>
                  <a:cubicBezTo>
                    <a:pt x="1395" y="313"/>
                    <a:pt x="1521" y="351"/>
                    <a:pt x="1619" y="411"/>
                  </a:cubicBezTo>
                  <a:cubicBezTo>
                    <a:pt x="1750" y="489"/>
                    <a:pt x="1991" y="657"/>
                    <a:pt x="2079" y="799"/>
                  </a:cubicBezTo>
                  <a:cubicBezTo>
                    <a:pt x="2088" y="815"/>
                    <a:pt x="2112" y="834"/>
                    <a:pt x="2124" y="842"/>
                  </a:cubicBezTo>
                  <a:cubicBezTo>
                    <a:pt x="2141" y="852"/>
                    <a:pt x="2161" y="857"/>
                    <a:pt x="2181" y="857"/>
                  </a:cubicBezTo>
                  <a:cubicBezTo>
                    <a:pt x="2233" y="857"/>
                    <a:pt x="2292" y="824"/>
                    <a:pt x="2330" y="758"/>
                  </a:cubicBezTo>
                  <a:cubicBezTo>
                    <a:pt x="2378" y="679"/>
                    <a:pt x="2355" y="614"/>
                    <a:pt x="2309" y="555"/>
                  </a:cubicBezTo>
                  <a:cubicBezTo>
                    <a:pt x="2194" y="405"/>
                    <a:pt x="1979" y="267"/>
                    <a:pt x="1838" y="182"/>
                  </a:cubicBezTo>
                  <a:cubicBezTo>
                    <a:pt x="1640" y="64"/>
                    <a:pt x="1435" y="1"/>
                    <a:pt x="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81;p50">
              <a:extLst>
                <a:ext uri="{FF2B5EF4-FFF2-40B4-BE49-F238E27FC236}">
                  <a16:creationId xmlns:a16="http://schemas.microsoft.com/office/drawing/2014/main" xmlns="" id="{FB7B4DC1-9131-908B-E44E-7B57CB97D108}"/>
                </a:ext>
              </a:extLst>
            </p:cNvPr>
            <p:cNvSpPr/>
            <p:nvPr/>
          </p:nvSpPr>
          <p:spPr>
            <a:xfrm>
              <a:off x="5206925" y="1751150"/>
              <a:ext cx="61975" cy="54275"/>
            </a:xfrm>
            <a:custGeom>
              <a:avLst/>
              <a:gdLst/>
              <a:ahLst/>
              <a:cxnLst/>
              <a:rect l="l" t="t" r="r" b="b"/>
              <a:pathLst>
                <a:path w="2479" h="2171" extrusionOk="0">
                  <a:moveTo>
                    <a:pt x="1388" y="303"/>
                  </a:moveTo>
                  <a:cubicBezTo>
                    <a:pt x="1543" y="303"/>
                    <a:pt x="1691" y="363"/>
                    <a:pt x="1820" y="490"/>
                  </a:cubicBezTo>
                  <a:cubicBezTo>
                    <a:pt x="2141" y="807"/>
                    <a:pt x="2014" y="1232"/>
                    <a:pt x="1697" y="1553"/>
                  </a:cubicBezTo>
                  <a:cubicBezTo>
                    <a:pt x="1515" y="1737"/>
                    <a:pt x="1277" y="1865"/>
                    <a:pt x="1047" y="1865"/>
                  </a:cubicBezTo>
                  <a:cubicBezTo>
                    <a:pt x="900" y="1865"/>
                    <a:pt x="757" y="1813"/>
                    <a:pt x="634" y="1692"/>
                  </a:cubicBezTo>
                  <a:cubicBezTo>
                    <a:pt x="331" y="1393"/>
                    <a:pt x="454" y="921"/>
                    <a:pt x="751" y="620"/>
                  </a:cubicBezTo>
                  <a:cubicBezTo>
                    <a:pt x="956" y="414"/>
                    <a:pt x="1178" y="303"/>
                    <a:pt x="1388" y="303"/>
                  </a:cubicBezTo>
                  <a:close/>
                  <a:moveTo>
                    <a:pt x="1359" y="1"/>
                  </a:moveTo>
                  <a:cubicBezTo>
                    <a:pt x="1074" y="1"/>
                    <a:pt x="778" y="134"/>
                    <a:pt x="522" y="393"/>
                  </a:cubicBezTo>
                  <a:cubicBezTo>
                    <a:pt x="75" y="846"/>
                    <a:pt x="0" y="1472"/>
                    <a:pt x="428" y="1895"/>
                  </a:cubicBezTo>
                  <a:cubicBezTo>
                    <a:pt x="619" y="2082"/>
                    <a:pt x="848" y="2170"/>
                    <a:pt x="1082" y="2170"/>
                  </a:cubicBezTo>
                  <a:cubicBezTo>
                    <a:pt x="1376" y="2170"/>
                    <a:pt x="1679" y="2032"/>
                    <a:pt x="1927" y="1780"/>
                  </a:cubicBezTo>
                  <a:cubicBezTo>
                    <a:pt x="2399" y="1303"/>
                    <a:pt x="2479" y="732"/>
                    <a:pt x="2029" y="289"/>
                  </a:cubicBezTo>
                  <a:cubicBezTo>
                    <a:pt x="1833" y="95"/>
                    <a:pt x="1600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82;p50">
              <a:extLst>
                <a:ext uri="{FF2B5EF4-FFF2-40B4-BE49-F238E27FC236}">
                  <a16:creationId xmlns:a16="http://schemas.microsoft.com/office/drawing/2014/main" xmlns="" id="{B053DE74-494C-5F91-4D24-184B2572785C}"/>
                </a:ext>
              </a:extLst>
            </p:cNvPr>
            <p:cNvSpPr/>
            <p:nvPr/>
          </p:nvSpPr>
          <p:spPr>
            <a:xfrm>
              <a:off x="5242100" y="1791425"/>
              <a:ext cx="66575" cy="64650"/>
            </a:xfrm>
            <a:custGeom>
              <a:avLst/>
              <a:gdLst/>
              <a:ahLst/>
              <a:cxnLst/>
              <a:rect l="l" t="t" r="r" b="b"/>
              <a:pathLst>
                <a:path w="2663" h="2586" extrusionOk="0">
                  <a:moveTo>
                    <a:pt x="1769" y="1"/>
                  </a:moveTo>
                  <a:cubicBezTo>
                    <a:pt x="1732" y="1"/>
                    <a:pt x="1692" y="17"/>
                    <a:pt x="1647" y="51"/>
                  </a:cubicBezTo>
                  <a:cubicBezTo>
                    <a:pt x="1136" y="436"/>
                    <a:pt x="627" y="818"/>
                    <a:pt x="116" y="1199"/>
                  </a:cubicBezTo>
                  <a:cubicBezTo>
                    <a:pt x="1" y="1285"/>
                    <a:pt x="42" y="1389"/>
                    <a:pt x="71" y="1428"/>
                  </a:cubicBezTo>
                  <a:cubicBezTo>
                    <a:pt x="113" y="1485"/>
                    <a:pt x="160" y="1517"/>
                    <a:pt x="209" y="1517"/>
                  </a:cubicBezTo>
                  <a:cubicBezTo>
                    <a:pt x="236" y="1517"/>
                    <a:pt x="264" y="1507"/>
                    <a:pt x="292" y="1486"/>
                  </a:cubicBezTo>
                  <a:cubicBezTo>
                    <a:pt x="322" y="1462"/>
                    <a:pt x="351" y="1437"/>
                    <a:pt x="390" y="1402"/>
                  </a:cubicBezTo>
                  <a:cubicBezTo>
                    <a:pt x="512" y="1309"/>
                    <a:pt x="673" y="1189"/>
                    <a:pt x="842" y="1062"/>
                  </a:cubicBezTo>
                  <a:lnTo>
                    <a:pt x="968" y="968"/>
                  </a:lnTo>
                  <a:lnTo>
                    <a:pt x="968" y="968"/>
                  </a:lnTo>
                  <a:cubicBezTo>
                    <a:pt x="1053" y="1175"/>
                    <a:pt x="980" y="1480"/>
                    <a:pt x="891" y="1723"/>
                  </a:cubicBezTo>
                  <a:cubicBezTo>
                    <a:pt x="794" y="1990"/>
                    <a:pt x="697" y="2269"/>
                    <a:pt x="826" y="2443"/>
                  </a:cubicBezTo>
                  <a:cubicBezTo>
                    <a:pt x="877" y="2511"/>
                    <a:pt x="940" y="2585"/>
                    <a:pt x="1019" y="2585"/>
                  </a:cubicBezTo>
                  <a:cubicBezTo>
                    <a:pt x="1049" y="2585"/>
                    <a:pt x="1081" y="2574"/>
                    <a:pt x="1115" y="2549"/>
                  </a:cubicBezTo>
                  <a:cubicBezTo>
                    <a:pt x="1227" y="2465"/>
                    <a:pt x="1147" y="2358"/>
                    <a:pt x="1101" y="2295"/>
                  </a:cubicBezTo>
                  <a:cubicBezTo>
                    <a:pt x="1043" y="2218"/>
                    <a:pt x="1104" y="2042"/>
                    <a:pt x="1176" y="1850"/>
                  </a:cubicBezTo>
                  <a:cubicBezTo>
                    <a:pt x="1269" y="1603"/>
                    <a:pt x="1346" y="1248"/>
                    <a:pt x="1252" y="1007"/>
                  </a:cubicBezTo>
                  <a:lnTo>
                    <a:pt x="1252" y="1007"/>
                  </a:lnTo>
                  <a:cubicBezTo>
                    <a:pt x="1611" y="1092"/>
                    <a:pt x="1960" y="1180"/>
                    <a:pt x="2310" y="1252"/>
                  </a:cubicBezTo>
                  <a:cubicBezTo>
                    <a:pt x="2357" y="1272"/>
                    <a:pt x="2406" y="1292"/>
                    <a:pt x="2457" y="1292"/>
                  </a:cubicBezTo>
                  <a:cubicBezTo>
                    <a:pt x="2495" y="1292"/>
                    <a:pt x="2534" y="1281"/>
                    <a:pt x="2573" y="1251"/>
                  </a:cubicBezTo>
                  <a:cubicBezTo>
                    <a:pt x="2662" y="1185"/>
                    <a:pt x="2652" y="1098"/>
                    <a:pt x="2601" y="1028"/>
                  </a:cubicBezTo>
                  <a:cubicBezTo>
                    <a:pt x="2555" y="968"/>
                    <a:pt x="2375" y="925"/>
                    <a:pt x="2298" y="925"/>
                  </a:cubicBezTo>
                  <a:cubicBezTo>
                    <a:pt x="2296" y="925"/>
                    <a:pt x="2294" y="925"/>
                    <a:pt x="2292" y="925"/>
                  </a:cubicBezTo>
                  <a:lnTo>
                    <a:pt x="1270" y="745"/>
                  </a:lnTo>
                  <a:cubicBezTo>
                    <a:pt x="1469" y="598"/>
                    <a:pt x="1658" y="460"/>
                    <a:pt x="1876" y="298"/>
                  </a:cubicBezTo>
                  <a:cubicBezTo>
                    <a:pt x="1948" y="244"/>
                    <a:pt x="1946" y="149"/>
                    <a:pt x="1895" y="80"/>
                  </a:cubicBezTo>
                  <a:cubicBezTo>
                    <a:pt x="1856" y="28"/>
                    <a:pt x="1815" y="1"/>
                    <a:pt x="1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83;p50">
              <a:extLst>
                <a:ext uri="{FF2B5EF4-FFF2-40B4-BE49-F238E27FC236}">
                  <a16:creationId xmlns:a16="http://schemas.microsoft.com/office/drawing/2014/main" xmlns="" id="{9C2C2170-0DAC-CF47-D24E-9302FC4F128C}"/>
                </a:ext>
              </a:extLst>
            </p:cNvPr>
            <p:cNvSpPr/>
            <p:nvPr/>
          </p:nvSpPr>
          <p:spPr>
            <a:xfrm>
              <a:off x="5267700" y="1851750"/>
              <a:ext cx="63000" cy="51475"/>
            </a:xfrm>
            <a:custGeom>
              <a:avLst/>
              <a:gdLst/>
              <a:ahLst/>
              <a:cxnLst/>
              <a:rect l="l" t="t" r="r" b="b"/>
              <a:pathLst>
                <a:path w="2520" h="2059" extrusionOk="0">
                  <a:moveTo>
                    <a:pt x="2014" y="315"/>
                  </a:moveTo>
                  <a:lnTo>
                    <a:pt x="2014" y="315"/>
                  </a:lnTo>
                  <a:cubicBezTo>
                    <a:pt x="1806" y="595"/>
                    <a:pt x="1656" y="796"/>
                    <a:pt x="1530" y="962"/>
                  </a:cubicBezTo>
                  <a:cubicBezTo>
                    <a:pt x="1335" y="593"/>
                    <a:pt x="1262" y="454"/>
                    <a:pt x="1224" y="384"/>
                  </a:cubicBezTo>
                  <a:cubicBezTo>
                    <a:pt x="1510" y="358"/>
                    <a:pt x="1803" y="332"/>
                    <a:pt x="2014" y="315"/>
                  </a:cubicBezTo>
                  <a:close/>
                  <a:moveTo>
                    <a:pt x="2308" y="0"/>
                  </a:moveTo>
                  <a:cubicBezTo>
                    <a:pt x="2279" y="0"/>
                    <a:pt x="2251" y="6"/>
                    <a:pt x="2225" y="15"/>
                  </a:cubicBezTo>
                  <a:cubicBezTo>
                    <a:pt x="1881" y="25"/>
                    <a:pt x="678" y="136"/>
                    <a:pt x="336" y="136"/>
                  </a:cubicBezTo>
                  <a:cubicBezTo>
                    <a:pt x="317" y="136"/>
                    <a:pt x="300" y="136"/>
                    <a:pt x="287" y="135"/>
                  </a:cubicBezTo>
                  <a:cubicBezTo>
                    <a:pt x="271" y="133"/>
                    <a:pt x="256" y="132"/>
                    <a:pt x="242" y="132"/>
                  </a:cubicBezTo>
                  <a:cubicBezTo>
                    <a:pt x="186" y="132"/>
                    <a:pt x="139" y="147"/>
                    <a:pt x="97" y="170"/>
                  </a:cubicBezTo>
                  <a:cubicBezTo>
                    <a:pt x="11" y="215"/>
                    <a:pt x="0" y="308"/>
                    <a:pt x="48" y="396"/>
                  </a:cubicBezTo>
                  <a:cubicBezTo>
                    <a:pt x="94" y="481"/>
                    <a:pt x="145" y="503"/>
                    <a:pt x="197" y="503"/>
                  </a:cubicBezTo>
                  <a:cubicBezTo>
                    <a:pt x="227" y="503"/>
                    <a:pt x="258" y="496"/>
                    <a:pt x="288" y="489"/>
                  </a:cubicBezTo>
                  <a:lnTo>
                    <a:pt x="288" y="489"/>
                  </a:lnTo>
                  <a:lnTo>
                    <a:pt x="287" y="490"/>
                  </a:lnTo>
                  <a:cubicBezTo>
                    <a:pt x="385" y="473"/>
                    <a:pt x="617" y="445"/>
                    <a:pt x="892" y="417"/>
                  </a:cubicBezTo>
                  <a:cubicBezTo>
                    <a:pt x="902" y="435"/>
                    <a:pt x="912" y="451"/>
                    <a:pt x="923" y="468"/>
                  </a:cubicBezTo>
                  <a:cubicBezTo>
                    <a:pt x="1059" y="699"/>
                    <a:pt x="1154" y="896"/>
                    <a:pt x="1257" y="1087"/>
                  </a:cubicBezTo>
                  <a:cubicBezTo>
                    <a:pt x="1286" y="1148"/>
                    <a:pt x="1313" y="1200"/>
                    <a:pt x="1326" y="1226"/>
                  </a:cubicBezTo>
                  <a:cubicBezTo>
                    <a:pt x="1205" y="1383"/>
                    <a:pt x="1090" y="1529"/>
                    <a:pt x="938" y="1730"/>
                  </a:cubicBezTo>
                  <a:cubicBezTo>
                    <a:pt x="869" y="1779"/>
                    <a:pt x="843" y="1873"/>
                    <a:pt x="891" y="1963"/>
                  </a:cubicBezTo>
                  <a:cubicBezTo>
                    <a:pt x="921" y="2019"/>
                    <a:pt x="965" y="2058"/>
                    <a:pt x="1024" y="2058"/>
                  </a:cubicBezTo>
                  <a:cubicBezTo>
                    <a:pt x="1049" y="2058"/>
                    <a:pt x="1077" y="2051"/>
                    <a:pt x="1107" y="2035"/>
                  </a:cubicBezTo>
                  <a:cubicBezTo>
                    <a:pt x="1174" y="1999"/>
                    <a:pt x="1214" y="1912"/>
                    <a:pt x="1238" y="1864"/>
                  </a:cubicBezTo>
                  <a:lnTo>
                    <a:pt x="1260" y="1822"/>
                  </a:lnTo>
                  <a:cubicBezTo>
                    <a:pt x="1631" y="1327"/>
                    <a:pt x="1992" y="889"/>
                    <a:pt x="2315" y="426"/>
                  </a:cubicBezTo>
                  <a:cubicBezTo>
                    <a:pt x="2328" y="406"/>
                    <a:pt x="2359" y="374"/>
                    <a:pt x="2389" y="341"/>
                  </a:cubicBezTo>
                  <a:cubicBezTo>
                    <a:pt x="2461" y="266"/>
                    <a:pt x="2519" y="203"/>
                    <a:pt x="2456" y="85"/>
                  </a:cubicBezTo>
                  <a:cubicBezTo>
                    <a:pt x="2423" y="24"/>
                    <a:pt x="2366" y="0"/>
                    <a:pt x="2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84;p50">
              <a:extLst>
                <a:ext uri="{FF2B5EF4-FFF2-40B4-BE49-F238E27FC236}">
                  <a16:creationId xmlns:a16="http://schemas.microsoft.com/office/drawing/2014/main" xmlns="" id="{B70E7657-FCA4-A334-A8DF-8003E39D35B6}"/>
                </a:ext>
              </a:extLst>
            </p:cNvPr>
            <p:cNvSpPr/>
            <p:nvPr/>
          </p:nvSpPr>
          <p:spPr>
            <a:xfrm>
              <a:off x="5298000" y="1886025"/>
              <a:ext cx="60550" cy="41425"/>
            </a:xfrm>
            <a:custGeom>
              <a:avLst/>
              <a:gdLst/>
              <a:ahLst/>
              <a:cxnLst/>
              <a:rect l="l" t="t" r="r" b="b"/>
              <a:pathLst>
                <a:path w="2422" h="1657" extrusionOk="0">
                  <a:moveTo>
                    <a:pt x="1776" y="0"/>
                  </a:moveTo>
                  <a:cubicBezTo>
                    <a:pt x="1755" y="0"/>
                    <a:pt x="1734" y="4"/>
                    <a:pt x="1711" y="13"/>
                  </a:cubicBezTo>
                  <a:cubicBezTo>
                    <a:pt x="1669" y="29"/>
                    <a:pt x="1627" y="81"/>
                    <a:pt x="1579" y="152"/>
                  </a:cubicBezTo>
                  <a:cubicBezTo>
                    <a:pt x="1420" y="379"/>
                    <a:pt x="1239" y="628"/>
                    <a:pt x="901" y="1047"/>
                  </a:cubicBezTo>
                  <a:cubicBezTo>
                    <a:pt x="333" y="1272"/>
                    <a:pt x="301" y="1262"/>
                    <a:pt x="108" y="1333"/>
                  </a:cubicBezTo>
                  <a:cubicBezTo>
                    <a:pt x="37" y="1360"/>
                    <a:pt x="0" y="1446"/>
                    <a:pt x="35" y="1539"/>
                  </a:cubicBezTo>
                  <a:cubicBezTo>
                    <a:pt x="68" y="1627"/>
                    <a:pt x="116" y="1656"/>
                    <a:pt x="168" y="1656"/>
                  </a:cubicBezTo>
                  <a:cubicBezTo>
                    <a:pt x="188" y="1656"/>
                    <a:pt x="209" y="1652"/>
                    <a:pt x="230" y="1644"/>
                  </a:cubicBezTo>
                  <a:cubicBezTo>
                    <a:pt x="495" y="1545"/>
                    <a:pt x="794" y="1393"/>
                    <a:pt x="1006" y="1340"/>
                  </a:cubicBezTo>
                  <a:cubicBezTo>
                    <a:pt x="1275" y="1377"/>
                    <a:pt x="1698" y="1477"/>
                    <a:pt x="2115" y="1566"/>
                  </a:cubicBezTo>
                  <a:cubicBezTo>
                    <a:pt x="2159" y="1588"/>
                    <a:pt x="2198" y="1595"/>
                    <a:pt x="2229" y="1595"/>
                  </a:cubicBezTo>
                  <a:cubicBezTo>
                    <a:pt x="2257" y="1595"/>
                    <a:pt x="2279" y="1589"/>
                    <a:pt x="2294" y="1584"/>
                  </a:cubicBezTo>
                  <a:cubicBezTo>
                    <a:pt x="2422" y="1536"/>
                    <a:pt x="2416" y="1440"/>
                    <a:pt x="2387" y="1363"/>
                  </a:cubicBezTo>
                  <a:cubicBezTo>
                    <a:pt x="2354" y="1275"/>
                    <a:pt x="2264" y="1269"/>
                    <a:pt x="2157" y="1267"/>
                  </a:cubicBezTo>
                  <a:lnTo>
                    <a:pt x="2157" y="1267"/>
                  </a:lnTo>
                  <a:lnTo>
                    <a:pt x="2158" y="1268"/>
                  </a:lnTo>
                  <a:cubicBezTo>
                    <a:pt x="1996" y="1248"/>
                    <a:pt x="1700" y="1187"/>
                    <a:pt x="1324" y="1103"/>
                  </a:cubicBezTo>
                  <a:lnTo>
                    <a:pt x="1239" y="1088"/>
                  </a:lnTo>
                  <a:lnTo>
                    <a:pt x="1293" y="1021"/>
                  </a:lnTo>
                  <a:cubicBezTo>
                    <a:pt x="1467" y="795"/>
                    <a:pt x="1608" y="560"/>
                    <a:pt x="1798" y="358"/>
                  </a:cubicBezTo>
                  <a:cubicBezTo>
                    <a:pt x="1872" y="291"/>
                    <a:pt x="1953" y="198"/>
                    <a:pt x="1924" y="122"/>
                  </a:cubicBezTo>
                  <a:cubicBezTo>
                    <a:pt x="1896" y="46"/>
                    <a:pt x="1844" y="0"/>
                    <a:pt x="1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85;p50">
              <a:extLst>
                <a:ext uri="{FF2B5EF4-FFF2-40B4-BE49-F238E27FC236}">
                  <a16:creationId xmlns:a16="http://schemas.microsoft.com/office/drawing/2014/main" xmlns="" id="{EEFDD5FA-B61A-0850-2D12-338990BC8997}"/>
                </a:ext>
              </a:extLst>
            </p:cNvPr>
            <p:cNvSpPr/>
            <p:nvPr/>
          </p:nvSpPr>
          <p:spPr>
            <a:xfrm>
              <a:off x="5041975" y="1729000"/>
              <a:ext cx="76350" cy="76375"/>
            </a:xfrm>
            <a:custGeom>
              <a:avLst/>
              <a:gdLst/>
              <a:ahLst/>
              <a:cxnLst/>
              <a:rect l="l" t="t" r="r" b="b"/>
              <a:pathLst>
                <a:path w="3054" h="3055" extrusionOk="0">
                  <a:moveTo>
                    <a:pt x="1527" y="1"/>
                  </a:moveTo>
                  <a:lnTo>
                    <a:pt x="1157" y="1158"/>
                  </a:lnTo>
                  <a:lnTo>
                    <a:pt x="1" y="1527"/>
                  </a:lnTo>
                  <a:lnTo>
                    <a:pt x="1157" y="1897"/>
                  </a:lnTo>
                  <a:lnTo>
                    <a:pt x="1527" y="3054"/>
                  </a:lnTo>
                  <a:lnTo>
                    <a:pt x="1898" y="1897"/>
                  </a:lnTo>
                  <a:lnTo>
                    <a:pt x="3053" y="1527"/>
                  </a:lnTo>
                  <a:lnTo>
                    <a:pt x="1898" y="1158"/>
                  </a:lnTo>
                  <a:lnTo>
                    <a:pt x="15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86;p50">
              <a:extLst>
                <a:ext uri="{FF2B5EF4-FFF2-40B4-BE49-F238E27FC236}">
                  <a16:creationId xmlns:a16="http://schemas.microsoft.com/office/drawing/2014/main" xmlns="" id="{EB9D69E7-DED9-AC34-0463-F21AA9798DD6}"/>
                </a:ext>
              </a:extLst>
            </p:cNvPr>
            <p:cNvSpPr/>
            <p:nvPr/>
          </p:nvSpPr>
          <p:spPr>
            <a:xfrm>
              <a:off x="5338200" y="2557075"/>
              <a:ext cx="76350" cy="76375"/>
            </a:xfrm>
            <a:custGeom>
              <a:avLst/>
              <a:gdLst/>
              <a:ahLst/>
              <a:cxnLst/>
              <a:rect l="l" t="t" r="r" b="b"/>
              <a:pathLst>
                <a:path w="3054" h="3055" extrusionOk="0">
                  <a:moveTo>
                    <a:pt x="1527" y="0"/>
                  </a:moveTo>
                  <a:lnTo>
                    <a:pt x="1157" y="1157"/>
                  </a:lnTo>
                  <a:lnTo>
                    <a:pt x="0" y="1527"/>
                  </a:lnTo>
                  <a:lnTo>
                    <a:pt x="1157" y="1897"/>
                  </a:lnTo>
                  <a:lnTo>
                    <a:pt x="1527" y="3054"/>
                  </a:lnTo>
                  <a:lnTo>
                    <a:pt x="1897" y="1897"/>
                  </a:lnTo>
                  <a:lnTo>
                    <a:pt x="3054" y="1527"/>
                  </a:lnTo>
                  <a:lnTo>
                    <a:pt x="1897" y="1157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87;p50">
              <a:extLst>
                <a:ext uri="{FF2B5EF4-FFF2-40B4-BE49-F238E27FC236}">
                  <a16:creationId xmlns:a16="http://schemas.microsoft.com/office/drawing/2014/main" xmlns="" id="{87098A44-6F46-0745-F2F5-CEE0AB7BE59B}"/>
                </a:ext>
              </a:extLst>
            </p:cNvPr>
            <p:cNvSpPr/>
            <p:nvPr/>
          </p:nvSpPr>
          <p:spPr>
            <a:xfrm>
              <a:off x="4537700" y="2557075"/>
              <a:ext cx="76375" cy="76375"/>
            </a:xfrm>
            <a:custGeom>
              <a:avLst/>
              <a:gdLst/>
              <a:ahLst/>
              <a:cxnLst/>
              <a:rect l="l" t="t" r="r" b="b"/>
              <a:pathLst>
                <a:path w="3055" h="3055" extrusionOk="0">
                  <a:moveTo>
                    <a:pt x="1528" y="0"/>
                  </a:moveTo>
                  <a:lnTo>
                    <a:pt x="1158" y="1157"/>
                  </a:lnTo>
                  <a:lnTo>
                    <a:pt x="1" y="1527"/>
                  </a:lnTo>
                  <a:lnTo>
                    <a:pt x="1158" y="1897"/>
                  </a:lnTo>
                  <a:lnTo>
                    <a:pt x="1528" y="3054"/>
                  </a:lnTo>
                  <a:lnTo>
                    <a:pt x="1897" y="1897"/>
                  </a:lnTo>
                  <a:lnTo>
                    <a:pt x="3054" y="1527"/>
                  </a:lnTo>
                  <a:lnTo>
                    <a:pt x="1897" y="1157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79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0C2C7C67-3031-59F0-431A-051F82886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316" y="0"/>
            <a:ext cx="92093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668806"/>
            <a:ext cx="7958580" cy="2428303"/>
          </a:xfrm>
          <a:prstGeom prst="doubleWave">
            <a:avLst>
              <a:gd name="adj1" fmla="val 3472"/>
              <a:gd name="adj2" fmla="val 0"/>
            </a:avLst>
          </a:prstGeom>
          <a:solidFill>
            <a:schemeClr val="accent3"/>
          </a:solidFill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Sau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9F45EE-BAF5-F09B-3771-1FEA293FA69D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grpSp>
        <p:nvGrpSpPr>
          <p:cNvPr id="5" name="Google Shape;1371;p43">
            <a:extLst>
              <a:ext uri="{FF2B5EF4-FFF2-40B4-BE49-F238E27FC236}">
                <a16:creationId xmlns:a16="http://schemas.microsoft.com/office/drawing/2014/main" xmlns="" id="{3B8E237D-5BB4-6C0F-F748-B26D1C796EEA}"/>
              </a:ext>
            </a:extLst>
          </p:cNvPr>
          <p:cNvGrpSpPr/>
          <p:nvPr/>
        </p:nvGrpSpPr>
        <p:grpSpPr>
          <a:xfrm>
            <a:off x="851067" y="2350315"/>
            <a:ext cx="381464" cy="442869"/>
            <a:chOff x="747119" y="3200428"/>
            <a:chExt cx="327633" cy="380374"/>
          </a:xfrm>
        </p:grpSpPr>
        <p:sp>
          <p:nvSpPr>
            <p:cNvPr id="7" name="Google Shape;1372;p43">
              <a:extLst>
                <a:ext uri="{FF2B5EF4-FFF2-40B4-BE49-F238E27FC236}">
                  <a16:creationId xmlns:a16="http://schemas.microsoft.com/office/drawing/2014/main" xmlns="" id="{294CB756-EF80-7173-7FDA-D573BC54A59A}"/>
                </a:ext>
              </a:extLst>
            </p:cNvPr>
            <p:cNvSpPr/>
            <p:nvPr/>
          </p:nvSpPr>
          <p:spPr>
            <a:xfrm>
              <a:off x="844479" y="3293956"/>
              <a:ext cx="230273" cy="278688"/>
            </a:xfrm>
            <a:custGeom>
              <a:avLst/>
              <a:gdLst/>
              <a:ahLst/>
              <a:cxnLst/>
              <a:rect l="l" t="t" r="r" b="b"/>
              <a:pathLst>
                <a:path w="6069" h="7345" extrusionOk="0">
                  <a:moveTo>
                    <a:pt x="3441" y="1"/>
                  </a:moveTo>
                  <a:cubicBezTo>
                    <a:pt x="3248" y="1"/>
                    <a:pt x="3074" y="115"/>
                    <a:pt x="2999" y="293"/>
                  </a:cubicBezTo>
                  <a:lnTo>
                    <a:pt x="2705" y="980"/>
                  </a:lnTo>
                  <a:lnTo>
                    <a:pt x="1601" y="1622"/>
                  </a:lnTo>
                  <a:lnTo>
                    <a:pt x="1420" y="1699"/>
                  </a:lnTo>
                  <a:cubicBezTo>
                    <a:pt x="1171" y="1805"/>
                    <a:pt x="969" y="1998"/>
                    <a:pt x="853" y="2241"/>
                  </a:cubicBezTo>
                  <a:lnTo>
                    <a:pt x="615" y="2742"/>
                  </a:lnTo>
                  <a:lnTo>
                    <a:pt x="0" y="3095"/>
                  </a:lnTo>
                  <a:lnTo>
                    <a:pt x="0" y="6746"/>
                  </a:lnTo>
                  <a:lnTo>
                    <a:pt x="617" y="7002"/>
                  </a:lnTo>
                  <a:lnTo>
                    <a:pt x="982" y="7217"/>
                  </a:lnTo>
                  <a:cubicBezTo>
                    <a:pt x="1123" y="7300"/>
                    <a:pt x="1282" y="7344"/>
                    <a:pt x="1445" y="7344"/>
                  </a:cubicBezTo>
                  <a:lnTo>
                    <a:pt x="5230" y="7344"/>
                  </a:lnTo>
                  <a:cubicBezTo>
                    <a:pt x="5256" y="7344"/>
                    <a:pt x="5282" y="7334"/>
                    <a:pt x="5301" y="7316"/>
                  </a:cubicBezTo>
                  <a:cubicBezTo>
                    <a:pt x="5744" y="6897"/>
                    <a:pt x="5594" y="6401"/>
                    <a:pt x="5252" y="6227"/>
                  </a:cubicBezTo>
                  <a:cubicBezTo>
                    <a:pt x="5250" y="6226"/>
                    <a:pt x="5248" y="6224"/>
                    <a:pt x="5248" y="6221"/>
                  </a:cubicBezTo>
                  <a:lnTo>
                    <a:pt x="5248" y="6171"/>
                  </a:lnTo>
                  <a:cubicBezTo>
                    <a:pt x="5248" y="6168"/>
                    <a:pt x="5250" y="6165"/>
                    <a:pt x="5254" y="6165"/>
                  </a:cubicBezTo>
                  <a:cubicBezTo>
                    <a:pt x="5532" y="6117"/>
                    <a:pt x="5743" y="5875"/>
                    <a:pt x="5743" y="5584"/>
                  </a:cubicBezTo>
                  <a:cubicBezTo>
                    <a:pt x="5743" y="5410"/>
                    <a:pt x="5668" y="5255"/>
                    <a:pt x="5550" y="5147"/>
                  </a:cubicBezTo>
                  <a:cubicBezTo>
                    <a:pt x="5788" y="5055"/>
                    <a:pt x="5956" y="4825"/>
                    <a:pt x="5956" y="4555"/>
                  </a:cubicBezTo>
                  <a:cubicBezTo>
                    <a:pt x="5956" y="4342"/>
                    <a:pt x="5851" y="4153"/>
                    <a:pt x="5690" y="4038"/>
                  </a:cubicBezTo>
                  <a:cubicBezTo>
                    <a:pt x="5915" y="3925"/>
                    <a:pt x="6069" y="3694"/>
                    <a:pt x="6069" y="3426"/>
                  </a:cubicBezTo>
                  <a:cubicBezTo>
                    <a:pt x="6069" y="3048"/>
                    <a:pt x="5763" y="2742"/>
                    <a:pt x="5386" y="2742"/>
                  </a:cubicBezTo>
                  <a:lnTo>
                    <a:pt x="3781" y="2742"/>
                  </a:lnTo>
                  <a:cubicBezTo>
                    <a:pt x="3766" y="2742"/>
                    <a:pt x="3757" y="2727"/>
                    <a:pt x="3763" y="2714"/>
                  </a:cubicBezTo>
                  <a:lnTo>
                    <a:pt x="4131" y="1909"/>
                  </a:lnTo>
                  <a:cubicBezTo>
                    <a:pt x="4144" y="1879"/>
                    <a:pt x="4152" y="1846"/>
                    <a:pt x="4152" y="1813"/>
                  </a:cubicBezTo>
                  <a:lnTo>
                    <a:pt x="4152" y="752"/>
                  </a:lnTo>
                  <a:cubicBezTo>
                    <a:pt x="4152" y="459"/>
                    <a:pt x="3998" y="174"/>
                    <a:pt x="3713" y="13"/>
                  </a:cubicBezTo>
                  <a:cubicBezTo>
                    <a:pt x="3699" y="5"/>
                    <a:pt x="3682" y="1"/>
                    <a:pt x="3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73;p43">
              <a:extLst>
                <a:ext uri="{FF2B5EF4-FFF2-40B4-BE49-F238E27FC236}">
                  <a16:creationId xmlns:a16="http://schemas.microsoft.com/office/drawing/2014/main" xmlns="" id="{DF22BDDE-1ABB-BA99-932C-3610C6376936}"/>
                </a:ext>
              </a:extLst>
            </p:cNvPr>
            <p:cNvSpPr/>
            <p:nvPr/>
          </p:nvSpPr>
          <p:spPr>
            <a:xfrm>
              <a:off x="844479" y="3293956"/>
              <a:ext cx="156020" cy="262562"/>
            </a:xfrm>
            <a:custGeom>
              <a:avLst/>
              <a:gdLst/>
              <a:ahLst/>
              <a:cxnLst/>
              <a:rect l="l" t="t" r="r" b="b"/>
              <a:pathLst>
                <a:path w="4112" h="6920" extrusionOk="0">
                  <a:moveTo>
                    <a:pt x="3428" y="0"/>
                  </a:moveTo>
                  <a:cubicBezTo>
                    <a:pt x="3242" y="0"/>
                    <a:pt x="3077" y="113"/>
                    <a:pt x="3004" y="285"/>
                  </a:cubicBezTo>
                  <a:lnTo>
                    <a:pt x="2711" y="975"/>
                  </a:lnTo>
                  <a:lnTo>
                    <a:pt x="1604" y="1619"/>
                  </a:lnTo>
                  <a:lnTo>
                    <a:pt x="1422" y="1696"/>
                  </a:lnTo>
                  <a:cubicBezTo>
                    <a:pt x="1173" y="1802"/>
                    <a:pt x="970" y="1996"/>
                    <a:pt x="855" y="2240"/>
                  </a:cubicBezTo>
                  <a:lnTo>
                    <a:pt x="616" y="2742"/>
                  </a:lnTo>
                  <a:lnTo>
                    <a:pt x="0" y="3096"/>
                  </a:lnTo>
                  <a:lnTo>
                    <a:pt x="0" y="6739"/>
                  </a:lnTo>
                  <a:lnTo>
                    <a:pt x="431" y="6920"/>
                  </a:lnTo>
                  <a:lnTo>
                    <a:pt x="431" y="3531"/>
                  </a:lnTo>
                  <a:lnTo>
                    <a:pt x="932" y="3246"/>
                  </a:lnTo>
                  <a:cubicBezTo>
                    <a:pt x="1010" y="3201"/>
                    <a:pt x="1072" y="3134"/>
                    <a:pt x="1110" y="3053"/>
                  </a:cubicBezTo>
                  <a:lnTo>
                    <a:pt x="1290" y="2676"/>
                  </a:lnTo>
                  <a:cubicBezTo>
                    <a:pt x="1406" y="2431"/>
                    <a:pt x="1608" y="2237"/>
                    <a:pt x="1857" y="2131"/>
                  </a:cubicBezTo>
                  <a:lnTo>
                    <a:pt x="2039" y="2054"/>
                  </a:lnTo>
                  <a:lnTo>
                    <a:pt x="3020" y="1483"/>
                  </a:lnTo>
                  <a:cubicBezTo>
                    <a:pt x="3102" y="1435"/>
                    <a:pt x="3166" y="1363"/>
                    <a:pt x="3203" y="1276"/>
                  </a:cubicBezTo>
                  <a:lnTo>
                    <a:pt x="3439" y="721"/>
                  </a:lnTo>
                  <a:cubicBezTo>
                    <a:pt x="3513" y="545"/>
                    <a:pt x="3683" y="431"/>
                    <a:pt x="3872" y="431"/>
                  </a:cubicBezTo>
                  <a:cubicBezTo>
                    <a:pt x="3876" y="431"/>
                    <a:pt x="3879" y="431"/>
                    <a:pt x="3883" y="432"/>
                  </a:cubicBezTo>
                  <a:lnTo>
                    <a:pt x="3884" y="432"/>
                  </a:lnTo>
                  <a:cubicBezTo>
                    <a:pt x="3893" y="431"/>
                    <a:pt x="3903" y="431"/>
                    <a:pt x="3912" y="431"/>
                  </a:cubicBezTo>
                  <a:cubicBezTo>
                    <a:pt x="3982" y="431"/>
                    <a:pt x="4048" y="444"/>
                    <a:pt x="4112" y="465"/>
                  </a:cubicBezTo>
                  <a:cubicBezTo>
                    <a:pt x="4108" y="453"/>
                    <a:pt x="4102" y="439"/>
                    <a:pt x="4097" y="426"/>
                  </a:cubicBezTo>
                  <a:cubicBezTo>
                    <a:pt x="3991" y="170"/>
                    <a:pt x="3745" y="0"/>
                    <a:pt x="3470" y="0"/>
                  </a:cubicBezTo>
                  <a:cubicBezTo>
                    <a:pt x="3463" y="0"/>
                    <a:pt x="3456" y="0"/>
                    <a:pt x="3450" y="1"/>
                  </a:cubicBezTo>
                  <a:lnTo>
                    <a:pt x="3448" y="1"/>
                  </a:lnTo>
                  <a:cubicBezTo>
                    <a:pt x="3441" y="0"/>
                    <a:pt x="3434" y="0"/>
                    <a:pt x="3428" y="0"/>
                  </a:cubicBezTo>
                  <a:close/>
                </a:path>
              </a:pathLst>
            </a:custGeom>
            <a:solidFill>
              <a:srgbClr val="FF8A7A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74;p43">
              <a:extLst>
                <a:ext uri="{FF2B5EF4-FFF2-40B4-BE49-F238E27FC236}">
                  <a16:creationId xmlns:a16="http://schemas.microsoft.com/office/drawing/2014/main" xmlns="" id="{FCE1497B-ABB7-3B2C-F787-DC86DC949A57}"/>
                </a:ext>
              </a:extLst>
            </p:cNvPr>
            <p:cNvSpPr/>
            <p:nvPr/>
          </p:nvSpPr>
          <p:spPr>
            <a:xfrm>
              <a:off x="934517" y="3204184"/>
              <a:ext cx="64882" cy="60594"/>
            </a:xfrm>
            <a:custGeom>
              <a:avLst/>
              <a:gdLst/>
              <a:ahLst/>
              <a:cxnLst/>
              <a:rect l="l" t="t" r="r" b="b"/>
              <a:pathLst>
                <a:path w="1710" h="1597" extrusionOk="0">
                  <a:moveTo>
                    <a:pt x="855" y="0"/>
                  </a:moveTo>
                  <a:cubicBezTo>
                    <a:pt x="794" y="0"/>
                    <a:pt x="733" y="31"/>
                    <a:pt x="699" y="93"/>
                  </a:cubicBezTo>
                  <a:lnTo>
                    <a:pt x="567" y="335"/>
                  </a:lnTo>
                  <a:cubicBezTo>
                    <a:pt x="536" y="392"/>
                    <a:pt x="475" y="427"/>
                    <a:pt x="411" y="427"/>
                  </a:cubicBezTo>
                  <a:lnTo>
                    <a:pt x="225" y="427"/>
                  </a:lnTo>
                  <a:cubicBezTo>
                    <a:pt x="85" y="427"/>
                    <a:pt x="0" y="582"/>
                    <a:pt x="75" y="701"/>
                  </a:cubicBezTo>
                  <a:lnTo>
                    <a:pt x="259" y="992"/>
                  </a:lnTo>
                  <a:cubicBezTo>
                    <a:pt x="284" y="1033"/>
                    <a:pt x="293" y="1083"/>
                    <a:pt x="280" y="1131"/>
                  </a:cubicBezTo>
                  <a:lnTo>
                    <a:pt x="219" y="1375"/>
                  </a:lnTo>
                  <a:cubicBezTo>
                    <a:pt x="190" y="1494"/>
                    <a:pt x="283" y="1597"/>
                    <a:pt x="392" y="1597"/>
                  </a:cubicBezTo>
                  <a:cubicBezTo>
                    <a:pt x="420" y="1597"/>
                    <a:pt x="449" y="1590"/>
                    <a:pt x="476" y="1575"/>
                  </a:cubicBezTo>
                  <a:lnTo>
                    <a:pt x="771" y="1416"/>
                  </a:lnTo>
                  <a:cubicBezTo>
                    <a:pt x="797" y="1402"/>
                    <a:pt x="826" y="1395"/>
                    <a:pt x="855" y="1395"/>
                  </a:cubicBezTo>
                  <a:cubicBezTo>
                    <a:pt x="885" y="1395"/>
                    <a:pt x="914" y="1402"/>
                    <a:pt x="940" y="1416"/>
                  </a:cubicBezTo>
                  <a:lnTo>
                    <a:pt x="1234" y="1575"/>
                  </a:lnTo>
                  <a:cubicBezTo>
                    <a:pt x="1262" y="1590"/>
                    <a:pt x="1291" y="1597"/>
                    <a:pt x="1318" y="1597"/>
                  </a:cubicBezTo>
                  <a:cubicBezTo>
                    <a:pt x="1427" y="1597"/>
                    <a:pt x="1521" y="1494"/>
                    <a:pt x="1491" y="1375"/>
                  </a:cubicBezTo>
                  <a:lnTo>
                    <a:pt x="1430" y="1131"/>
                  </a:lnTo>
                  <a:cubicBezTo>
                    <a:pt x="1418" y="1083"/>
                    <a:pt x="1426" y="1034"/>
                    <a:pt x="1452" y="992"/>
                  </a:cubicBezTo>
                  <a:lnTo>
                    <a:pt x="1635" y="701"/>
                  </a:lnTo>
                  <a:cubicBezTo>
                    <a:pt x="1709" y="582"/>
                    <a:pt x="1624" y="427"/>
                    <a:pt x="1484" y="427"/>
                  </a:cubicBezTo>
                  <a:lnTo>
                    <a:pt x="1299" y="427"/>
                  </a:lnTo>
                  <a:cubicBezTo>
                    <a:pt x="1234" y="427"/>
                    <a:pt x="1174" y="392"/>
                    <a:pt x="1143" y="335"/>
                  </a:cubicBezTo>
                  <a:lnTo>
                    <a:pt x="1011" y="93"/>
                  </a:lnTo>
                  <a:cubicBezTo>
                    <a:pt x="978" y="31"/>
                    <a:pt x="917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75;p43">
              <a:extLst>
                <a:ext uri="{FF2B5EF4-FFF2-40B4-BE49-F238E27FC236}">
                  <a16:creationId xmlns:a16="http://schemas.microsoft.com/office/drawing/2014/main" xmlns="" id="{78024726-1DFD-1717-277C-80C64935BA7A}"/>
                </a:ext>
              </a:extLst>
            </p:cNvPr>
            <p:cNvSpPr/>
            <p:nvPr/>
          </p:nvSpPr>
          <p:spPr>
            <a:xfrm>
              <a:off x="747119" y="3373445"/>
              <a:ext cx="120429" cy="207356"/>
            </a:xfrm>
            <a:custGeom>
              <a:avLst/>
              <a:gdLst/>
              <a:ahLst/>
              <a:cxnLst/>
              <a:rect l="l" t="t" r="r" b="b"/>
              <a:pathLst>
                <a:path w="3174" h="5465" extrusionOk="0">
                  <a:moveTo>
                    <a:pt x="300" y="0"/>
                  </a:moveTo>
                  <a:cubicBezTo>
                    <a:pt x="134" y="0"/>
                    <a:pt x="0" y="135"/>
                    <a:pt x="0" y="299"/>
                  </a:cubicBezTo>
                  <a:lnTo>
                    <a:pt x="0" y="5165"/>
                  </a:lnTo>
                  <a:cubicBezTo>
                    <a:pt x="0" y="5330"/>
                    <a:pt x="135" y="5465"/>
                    <a:pt x="300" y="5465"/>
                  </a:cubicBezTo>
                  <a:lnTo>
                    <a:pt x="2685" y="5465"/>
                  </a:lnTo>
                  <a:cubicBezTo>
                    <a:pt x="2955" y="5465"/>
                    <a:pt x="3174" y="5246"/>
                    <a:pt x="3174" y="4976"/>
                  </a:cubicBezTo>
                  <a:lnTo>
                    <a:pt x="3174" y="489"/>
                  </a:lnTo>
                  <a:cubicBezTo>
                    <a:pt x="3174" y="219"/>
                    <a:pt x="2955" y="0"/>
                    <a:pt x="2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76;p43">
              <a:extLst>
                <a:ext uri="{FF2B5EF4-FFF2-40B4-BE49-F238E27FC236}">
                  <a16:creationId xmlns:a16="http://schemas.microsoft.com/office/drawing/2014/main" xmlns="" id="{33297DA2-ECF1-06E7-BEB6-326D33AB1FB2}"/>
                </a:ext>
              </a:extLst>
            </p:cNvPr>
            <p:cNvSpPr/>
            <p:nvPr/>
          </p:nvSpPr>
          <p:spPr>
            <a:xfrm>
              <a:off x="1024251" y="3232261"/>
              <a:ext cx="19730" cy="11193"/>
            </a:xfrm>
            <a:custGeom>
              <a:avLst/>
              <a:gdLst/>
              <a:ahLst/>
              <a:cxnLst/>
              <a:rect l="l" t="t" r="r" b="b"/>
              <a:pathLst>
                <a:path w="520" h="295" extrusionOk="0">
                  <a:moveTo>
                    <a:pt x="148" y="1"/>
                  </a:moveTo>
                  <a:cubicBezTo>
                    <a:pt x="66" y="1"/>
                    <a:pt x="0" y="69"/>
                    <a:pt x="2" y="152"/>
                  </a:cubicBezTo>
                  <a:cubicBezTo>
                    <a:pt x="4" y="233"/>
                    <a:pt x="75" y="295"/>
                    <a:pt x="156" y="295"/>
                  </a:cubicBezTo>
                  <a:lnTo>
                    <a:pt x="370" y="295"/>
                  </a:lnTo>
                  <a:cubicBezTo>
                    <a:pt x="452" y="295"/>
                    <a:pt x="519" y="227"/>
                    <a:pt x="517" y="144"/>
                  </a:cubicBezTo>
                  <a:cubicBezTo>
                    <a:pt x="515" y="64"/>
                    <a:pt x="444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77;p43">
              <a:extLst>
                <a:ext uri="{FF2B5EF4-FFF2-40B4-BE49-F238E27FC236}">
                  <a16:creationId xmlns:a16="http://schemas.microsoft.com/office/drawing/2014/main" xmlns="" id="{9E28F3A9-033B-C41A-AFB3-8883617F794D}"/>
                </a:ext>
              </a:extLst>
            </p:cNvPr>
            <p:cNvSpPr/>
            <p:nvPr/>
          </p:nvSpPr>
          <p:spPr>
            <a:xfrm>
              <a:off x="1014727" y="3200428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338" y="0"/>
                  </a:moveTo>
                  <a:cubicBezTo>
                    <a:pt x="302" y="0"/>
                    <a:pt x="267" y="13"/>
                    <a:pt x="239" y="38"/>
                  </a:cubicBezTo>
                  <a:lnTo>
                    <a:pt x="68" y="187"/>
                  </a:lnTo>
                  <a:cubicBezTo>
                    <a:pt x="6" y="242"/>
                    <a:pt x="0" y="336"/>
                    <a:pt x="55" y="398"/>
                  </a:cubicBezTo>
                  <a:cubicBezTo>
                    <a:pt x="84" y="432"/>
                    <a:pt x="126" y="450"/>
                    <a:pt x="167" y="450"/>
                  </a:cubicBezTo>
                  <a:cubicBezTo>
                    <a:pt x="203" y="450"/>
                    <a:pt x="238" y="437"/>
                    <a:pt x="266" y="412"/>
                  </a:cubicBezTo>
                  <a:lnTo>
                    <a:pt x="436" y="263"/>
                  </a:lnTo>
                  <a:cubicBezTo>
                    <a:pt x="499" y="208"/>
                    <a:pt x="505" y="113"/>
                    <a:pt x="450" y="51"/>
                  </a:cubicBezTo>
                  <a:cubicBezTo>
                    <a:pt x="421" y="18"/>
                    <a:pt x="379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78;p43">
              <a:extLst>
                <a:ext uri="{FF2B5EF4-FFF2-40B4-BE49-F238E27FC236}">
                  <a16:creationId xmlns:a16="http://schemas.microsoft.com/office/drawing/2014/main" xmlns="" id="{66CA1A31-1332-F26B-CB7D-7BDAEB2E4D6A}"/>
                </a:ext>
              </a:extLst>
            </p:cNvPr>
            <p:cNvSpPr/>
            <p:nvPr/>
          </p:nvSpPr>
          <p:spPr>
            <a:xfrm>
              <a:off x="1014727" y="3257683"/>
              <a:ext cx="19199" cy="17074"/>
            </a:xfrm>
            <a:custGeom>
              <a:avLst/>
              <a:gdLst/>
              <a:ahLst/>
              <a:cxnLst/>
              <a:rect l="l" t="t" r="r" b="b"/>
              <a:pathLst>
                <a:path w="506" h="450" extrusionOk="0">
                  <a:moveTo>
                    <a:pt x="168" y="1"/>
                  </a:moveTo>
                  <a:cubicBezTo>
                    <a:pt x="126" y="1"/>
                    <a:pt x="84" y="18"/>
                    <a:pt x="55" y="52"/>
                  </a:cubicBezTo>
                  <a:cubicBezTo>
                    <a:pt x="0" y="114"/>
                    <a:pt x="6" y="209"/>
                    <a:pt x="68" y="264"/>
                  </a:cubicBezTo>
                  <a:lnTo>
                    <a:pt x="239" y="413"/>
                  </a:lnTo>
                  <a:cubicBezTo>
                    <a:pt x="267" y="437"/>
                    <a:pt x="303" y="450"/>
                    <a:pt x="337" y="450"/>
                  </a:cubicBezTo>
                  <a:cubicBezTo>
                    <a:pt x="379" y="450"/>
                    <a:pt x="420" y="433"/>
                    <a:pt x="451" y="398"/>
                  </a:cubicBezTo>
                  <a:cubicBezTo>
                    <a:pt x="506" y="336"/>
                    <a:pt x="499" y="242"/>
                    <a:pt x="436" y="187"/>
                  </a:cubicBezTo>
                  <a:lnTo>
                    <a:pt x="267" y="38"/>
                  </a:lnTo>
                  <a:cubicBezTo>
                    <a:pt x="238" y="13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79;p43">
              <a:extLst>
                <a:ext uri="{FF2B5EF4-FFF2-40B4-BE49-F238E27FC236}">
                  <a16:creationId xmlns:a16="http://schemas.microsoft.com/office/drawing/2014/main" xmlns="" id="{10C9D503-A954-4EE5-1E81-1D9D038DAF1B}"/>
                </a:ext>
              </a:extLst>
            </p:cNvPr>
            <p:cNvSpPr/>
            <p:nvPr/>
          </p:nvSpPr>
          <p:spPr>
            <a:xfrm>
              <a:off x="887582" y="3232261"/>
              <a:ext cx="19768" cy="11193"/>
            </a:xfrm>
            <a:custGeom>
              <a:avLst/>
              <a:gdLst/>
              <a:ahLst/>
              <a:cxnLst/>
              <a:rect l="l" t="t" r="r" b="b"/>
              <a:pathLst>
                <a:path w="521" h="295" extrusionOk="0">
                  <a:moveTo>
                    <a:pt x="149" y="1"/>
                  </a:moveTo>
                  <a:cubicBezTo>
                    <a:pt x="67" y="1"/>
                    <a:pt x="0" y="69"/>
                    <a:pt x="2" y="152"/>
                  </a:cubicBezTo>
                  <a:cubicBezTo>
                    <a:pt x="4" y="233"/>
                    <a:pt x="76" y="295"/>
                    <a:pt x="157" y="295"/>
                  </a:cubicBezTo>
                  <a:lnTo>
                    <a:pt x="371" y="295"/>
                  </a:lnTo>
                  <a:cubicBezTo>
                    <a:pt x="453" y="295"/>
                    <a:pt x="520" y="227"/>
                    <a:pt x="517" y="144"/>
                  </a:cubicBezTo>
                  <a:cubicBezTo>
                    <a:pt x="515" y="64"/>
                    <a:pt x="445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80;p43">
              <a:extLst>
                <a:ext uri="{FF2B5EF4-FFF2-40B4-BE49-F238E27FC236}">
                  <a16:creationId xmlns:a16="http://schemas.microsoft.com/office/drawing/2014/main" xmlns="" id="{04C8BAC7-5418-DB31-411F-06EEB53CEBE3}"/>
                </a:ext>
              </a:extLst>
            </p:cNvPr>
            <p:cNvSpPr/>
            <p:nvPr/>
          </p:nvSpPr>
          <p:spPr>
            <a:xfrm>
              <a:off x="897675" y="3200428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167" y="0"/>
                  </a:moveTo>
                  <a:cubicBezTo>
                    <a:pt x="126" y="0"/>
                    <a:pt x="84" y="18"/>
                    <a:pt x="55" y="51"/>
                  </a:cubicBezTo>
                  <a:cubicBezTo>
                    <a:pt x="0" y="113"/>
                    <a:pt x="5" y="208"/>
                    <a:pt x="68" y="263"/>
                  </a:cubicBezTo>
                  <a:lnTo>
                    <a:pt x="239" y="412"/>
                  </a:lnTo>
                  <a:cubicBezTo>
                    <a:pt x="267" y="437"/>
                    <a:pt x="302" y="450"/>
                    <a:pt x="338" y="450"/>
                  </a:cubicBezTo>
                  <a:cubicBezTo>
                    <a:pt x="379" y="450"/>
                    <a:pt x="421" y="433"/>
                    <a:pt x="450" y="398"/>
                  </a:cubicBezTo>
                  <a:cubicBezTo>
                    <a:pt x="505" y="336"/>
                    <a:pt x="498" y="242"/>
                    <a:pt x="436" y="187"/>
                  </a:cubicBezTo>
                  <a:lnTo>
                    <a:pt x="266" y="38"/>
                  </a:lnTo>
                  <a:cubicBezTo>
                    <a:pt x="238" y="13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1;p43">
              <a:extLst>
                <a:ext uri="{FF2B5EF4-FFF2-40B4-BE49-F238E27FC236}">
                  <a16:creationId xmlns:a16="http://schemas.microsoft.com/office/drawing/2014/main" xmlns="" id="{025E8FB8-E456-E692-A14F-55E4990F6D65}"/>
                </a:ext>
              </a:extLst>
            </p:cNvPr>
            <p:cNvSpPr/>
            <p:nvPr/>
          </p:nvSpPr>
          <p:spPr>
            <a:xfrm>
              <a:off x="897675" y="3257683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337" y="1"/>
                  </a:moveTo>
                  <a:cubicBezTo>
                    <a:pt x="302" y="1"/>
                    <a:pt x="267" y="13"/>
                    <a:pt x="239" y="38"/>
                  </a:cubicBezTo>
                  <a:lnTo>
                    <a:pt x="68" y="187"/>
                  </a:lnTo>
                  <a:cubicBezTo>
                    <a:pt x="5" y="242"/>
                    <a:pt x="0" y="336"/>
                    <a:pt x="55" y="398"/>
                  </a:cubicBezTo>
                  <a:cubicBezTo>
                    <a:pt x="84" y="433"/>
                    <a:pt x="125" y="450"/>
                    <a:pt x="167" y="450"/>
                  </a:cubicBezTo>
                  <a:cubicBezTo>
                    <a:pt x="202" y="450"/>
                    <a:pt x="238" y="437"/>
                    <a:pt x="266" y="413"/>
                  </a:cubicBezTo>
                  <a:lnTo>
                    <a:pt x="436" y="264"/>
                  </a:lnTo>
                  <a:cubicBezTo>
                    <a:pt x="498" y="208"/>
                    <a:pt x="505" y="114"/>
                    <a:pt x="450" y="52"/>
                  </a:cubicBezTo>
                  <a:cubicBezTo>
                    <a:pt x="420" y="18"/>
                    <a:pt x="379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371;p43">
            <a:extLst>
              <a:ext uri="{FF2B5EF4-FFF2-40B4-BE49-F238E27FC236}">
                <a16:creationId xmlns:a16="http://schemas.microsoft.com/office/drawing/2014/main" xmlns="" id="{0BBDB2E3-B83E-A092-C441-F1D4AAC19867}"/>
              </a:ext>
            </a:extLst>
          </p:cNvPr>
          <p:cNvGrpSpPr/>
          <p:nvPr/>
        </p:nvGrpSpPr>
        <p:grpSpPr>
          <a:xfrm>
            <a:off x="919162" y="860966"/>
            <a:ext cx="381464" cy="442869"/>
            <a:chOff x="747119" y="3200428"/>
            <a:chExt cx="327633" cy="380374"/>
          </a:xfrm>
        </p:grpSpPr>
        <p:sp>
          <p:nvSpPr>
            <p:cNvPr id="18" name="Google Shape;1372;p43">
              <a:extLst>
                <a:ext uri="{FF2B5EF4-FFF2-40B4-BE49-F238E27FC236}">
                  <a16:creationId xmlns:a16="http://schemas.microsoft.com/office/drawing/2014/main" xmlns="" id="{9EC8FB6C-62CD-BC65-BB00-003A18870E86}"/>
                </a:ext>
              </a:extLst>
            </p:cNvPr>
            <p:cNvSpPr/>
            <p:nvPr/>
          </p:nvSpPr>
          <p:spPr>
            <a:xfrm>
              <a:off x="844479" y="3293956"/>
              <a:ext cx="230273" cy="278688"/>
            </a:xfrm>
            <a:custGeom>
              <a:avLst/>
              <a:gdLst/>
              <a:ahLst/>
              <a:cxnLst/>
              <a:rect l="l" t="t" r="r" b="b"/>
              <a:pathLst>
                <a:path w="6069" h="7345" extrusionOk="0">
                  <a:moveTo>
                    <a:pt x="3441" y="1"/>
                  </a:moveTo>
                  <a:cubicBezTo>
                    <a:pt x="3248" y="1"/>
                    <a:pt x="3074" y="115"/>
                    <a:pt x="2999" y="293"/>
                  </a:cubicBezTo>
                  <a:lnTo>
                    <a:pt x="2705" y="980"/>
                  </a:lnTo>
                  <a:lnTo>
                    <a:pt x="1601" y="1622"/>
                  </a:lnTo>
                  <a:lnTo>
                    <a:pt x="1420" y="1699"/>
                  </a:lnTo>
                  <a:cubicBezTo>
                    <a:pt x="1171" y="1805"/>
                    <a:pt x="969" y="1998"/>
                    <a:pt x="853" y="2241"/>
                  </a:cubicBezTo>
                  <a:lnTo>
                    <a:pt x="615" y="2742"/>
                  </a:lnTo>
                  <a:lnTo>
                    <a:pt x="0" y="3095"/>
                  </a:lnTo>
                  <a:lnTo>
                    <a:pt x="0" y="6746"/>
                  </a:lnTo>
                  <a:lnTo>
                    <a:pt x="617" y="7002"/>
                  </a:lnTo>
                  <a:lnTo>
                    <a:pt x="982" y="7217"/>
                  </a:lnTo>
                  <a:cubicBezTo>
                    <a:pt x="1123" y="7300"/>
                    <a:pt x="1282" y="7344"/>
                    <a:pt x="1445" y="7344"/>
                  </a:cubicBezTo>
                  <a:lnTo>
                    <a:pt x="5230" y="7344"/>
                  </a:lnTo>
                  <a:cubicBezTo>
                    <a:pt x="5256" y="7344"/>
                    <a:pt x="5282" y="7334"/>
                    <a:pt x="5301" y="7316"/>
                  </a:cubicBezTo>
                  <a:cubicBezTo>
                    <a:pt x="5744" y="6897"/>
                    <a:pt x="5594" y="6401"/>
                    <a:pt x="5252" y="6227"/>
                  </a:cubicBezTo>
                  <a:cubicBezTo>
                    <a:pt x="5250" y="6226"/>
                    <a:pt x="5248" y="6224"/>
                    <a:pt x="5248" y="6221"/>
                  </a:cubicBezTo>
                  <a:lnTo>
                    <a:pt x="5248" y="6171"/>
                  </a:lnTo>
                  <a:cubicBezTo>
                    <a:pt x="5248" y="6168"/>
                    <a:pt x="5250" y="6165"/>
                    <a:pt x="5254" y="6165"/>
                  </a:cubicBezTo>
                  <a:cubicBezTo>
                    <a:pt x="5532" y="6117"/>
                    <a:pt x="5743" y="5875"/>
                    <a:pt x="5743" y="5584"/>
                  </a:cubicBezTo>
                  <a:cubicBezTo>
                    <a:pt x="5743" y="5410"/>
                    <a:pt x="5668" y="5255"/>
                    <a:pt x="5550" y="5147"/>
                  </a:cubicBezTo>
                  <a:cubicBezTo>
                    <a:pt x="5788" y="5055"/>
                    <a:pt x="5956" y="4825"/>
                    <a:pt x="5956" y="4555"/>
                  </a:cubicBezTo>
                  <a:cubicBezTo>
                    <a:pt x="5956" y="4342"/>
                    <a:pt x="5851" y="4153"/>
                    <a:pt x="5690" y="4038"/>
                  </a:cubicBezTo>
                  <a:cubicBezTo>
                    <a:pt x="5915" y="3925"/>
                    <a:pt x="6069" y="3694"/>
                    <a:pt x="6069" y="3426"/>
                  </a:cubicBezTo>
                  <a:cubicBezTo>
                    <a:pt x="6069" y="3048"/>
                    <a:pt x="5763" y="2742"/>
                    <a:pt x="5386" y="2742"/>
                  </a:cubicBezTo>
                  <a:lnTo>
                    <a:pt x="3781" y="2742"/>
                  </a:lnTo>
                  <a:cubicBezTo>
                    <a:pt x="3766" y="2742"/>
                    <a:pt x="3757" y="2727"/>
                    <a:pt x="3763" y="2714"/>
                  </a:cubicBezTo>
                  <a:lnTo>
                    <a:pt x="4131" y="1909"/>
                  </a:lnTo>
                  <a:cubicBezTo>
                    <a:pt x="4144" y="1879"/>
                    <a:pt x="4152" y="1846"/>
                    <a:pt x="4152" y="1813"/>
                  </a:cubicBezTo>
                  <a:lnTo>
                    <a:pt x="4152" y="752"/>
                  </a:lnTo>
                  <a:cubicBezTo>
                    <a:pt x="4152" y="459"/>
                    <a:pt x="3998" y="174"/>
                    <a:pt x="3713" y="13"/>
                  </a:cubicBezTo>
                  <a:cubicBezTo>
                    <a:pt x="3699" y="5"/>
                    <a:pt x="3682" y="1"/>
                    <a:pt x="3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3;p43">
              <a:extLst>
                <a:ext uri="{FF2B5EF4-FFF2-40B4-BE49-F238E27FC236}">
                  <a16:creationId xmlns:a16="http://schemas.microsoft.com/office/drawing/2014/main" xmlns="" id="{5574844B-CD13-2C18-EEE4-F346E592C865}"/>
                </a:ext>
              </a:extLst>
            </p:cNvPr>
            <p:cNvSpPr/>
            <p:nvPr/>
          </p:nvSpPr>
          <p:spPr>
            <a:xfrm>
              <a:off x="844479" y="3293956"/>
              <a:ext cx="156020" cy="262562"/>
            </a:xfrm>
            <a:custGeom>
              <a:avLst/>
              <a:gdLst/>
              <a:ahLst/>
              <a:cxnLst/>
              <a:rect l="l" t="t" r="r" b="b"/>
              <a:pathLst>
                <a:path w="4112" h="6920" extrusionOk="0">
                  <a:moveTo>
                    <a:pt x="3428" y="0"/>
                  </a:moveTo>
                  <a:cubicBezTo>
                    <a:pt x="3242" y="0"/>
                    <a:pt x="3077" y="113"/>
                    <a:pt x="3004" y="285"/>
                  </a:cubicBezTo>
                  <a:lnTo>
                    <a:pt x="2711" y="975"/>
                  </a:lnTo>
                  <a:lnTo>
                    <a:pt x="1604" y="1619"/>
                  </a:lnTo>
                  <a:lnTo>
                    <a:pt x="1422" y="1696"/>
                  </a:lnTo>
                  <a:cubicBezTo>
                    <a:pt x="1173" y="1802"/>
                    <a:pt x="970" y="1996"/>
                    <a:pt x="855" y="2240"/>
                  </a:cubicBezTo>
                  <a:lnTo>
                    <a:pt x="616" y="2742"/>
                  </a:lnTo>
                  <a:lnTo>
                    <a:pt x="0" y="3096"/>
                  </a:lnTo>
                  <a:lnTo>
                    <a:pt x="0" y="6739"/>
                  </a:lnTo>
                  <a:lnTo>
                    <a:pt x="431" y="6920"/>
                  </a:lnTo>
                  <a:lnTo>
                    <a:pt x="431" y="3531"/>
                  </a:lnTo>
                  <a:lnTo>
                    <a:pt x="932" y="3246"/>
                  </a:lnTo>
                  <a:cubicBezTo>
                    <a:pt x="1010" y="3201"/>
                    <a:pt x="1072" y="3134"/>
                    <a:pt x="1110" y="3053"/>
                  </a:cubicBezTo>
                  <a:lnTo>
                    <a:pt x="1290" y="2676"/>
                  </a:lnTo>
                  <a:cubicBezTo>
                    <a:pt x="1406" y="2431"/>
                    <a:pt x="1608" y="2237"/>
                    <a:pt x="1857" y="2131"/>
                  </a:cubicBezTo>
                  <a:lnTo>
                    <a:pt x="2039" y="2054"/>
                  </a:lnTo>
                  <a:lnTo>
                    <a:pt x="3020" y="1483"/>
                  </a:lnTo>
                  <a:cubicBezTo>
                    <a:pt x="3102" y="1435"/>
                    <a:pt x="3166" y="1363"/>
                    <a:pt x="3203" y="1276"/>
                  </a:cubicBezTo>
                  <a:lnTo>
                    <a:pt x="3439" y="721"/>
                  </a:lnTo>
                  <a:cubicBezTo>
                    <a:pt x="3513" y="545"/>
                    <a:pt x="3683" y="431"/>
                    <a:pt x="3872" y="431"/>
                  </a:cubicBezTo>
                  <a:cubicBezTo>
                    <a:pt x="3876" y="431"/>
                    <a:pt x="3879" y="431"/>
                    <a:pt x="3883" y="432"/>
                  </a:cubicBezTo>
                  <a:lnTo>
                    <a:pt x="3884" y="432"/>
                  </a:lnTo>
                  <a:cubicBezTo>
                    <a:pt x="3893" y="431"/>
                    <a:pt x="3903" y="431"/>
                    <a:pt x="3912" y="431"/>
                  </a:cubicBezTo>
                  <a:cubicBezTo>
                    <a:pt x="3982" y="431"/>
                    <a:pt x="4048" y="444"/>
                    <a:pt x="4112" y="465"/>
                  </a:cubicBezTo>
                  <a:cubicBezTo>
                    <a:pt x="4108" y="453"/>
                    <a:pt x="4102" y="439"/>
                    <a:pt x="4097" y="426"/>
                  </a:cubicBezTo>
                  <a:cubicBezTo>
                    <a:pt x="3991" y="170"/>
                    <a:pt x="3745" y="0"/>
                    <a:pt x="3470" y="0"/>
                  </a:cubicBezTo>
                  <a:cubicBezTo>
                    <a:pt x="3463" y="0"/>
                    <a:pt x="3456" y="0"/>
                    <a:pt x="3450" y="1"/>
                  </a:cubicBezTo>
                  <a:lnTo>
                    <a:pt x="3448" y="1"/>
                  </a:lnTo>
                  <a:cubicBezTo>
                    <a:pt x="3441" y="0"/>
                    <a:pt x="3434" y="0"/>
                    <a:pt x="3428" y="0"/>
                  </a:cubicBezTo>
                  <a:close/>
                </a:path>
              </a:pathLst>
            </a:custGeom>
            <a:solidFill>
              <a:srgbClr val="FF8A7A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74;p43">
              <a:extLst>
                <a:ext uri="{FF2B5EF4-FFF2-40B4-BE49-F238E27FC236}">
                  <a16:creationId xmlns:a16="http://schemas.microsoft.com/office/drawing/2014/main" xmlns="" id="{995AE474-27B3-2D66-BBA4-54918538C725}"/>
                </a:ext>
              </a:extLst>
            </p:cNvPr>
            <p:cNvSpPr/>
            <p:nvPr/>
          </p:nvSpPr>
          <p:spPr>
            <a:xfrm>
              <a:off x="934517" y="3204184"/>
              <a:ext cx="64882" cy="60594"/>
            </a:xfrm>
            <a:custGeom>
              <a:avLst/>
              <a:gdLst/>
              <a:ahLst/>
              <a:cxnLst/>
              <a:rect l="l" t="t" r="r" b="b"/>
              <a:pathLst>
                <a:path w="1710" h="1597" extrusionOk="0">
                  <a:moveTo>
                    <a:pt x="855" y="0"/>
                  </a:moveTo>
                  <a:cubicBezTo>
                    <a:pt x="794" y="0"/>
                    <a:pt x="733" y="31"/>
                    <a:pt x="699" y="93"/>
                  </a:cubicBezTo>
                  <a:lnTo>
                    <a:pt x="567" y="335"/>
                  </a:lnTo>
                  <a:cubicBezTo>
                    <a:pt x="536" y="392"/>
                    <a:pt x="475" y="427"/>
                    <a:pt x="411" y="427"/>
                  </a:cubicBezTo>
                  <a:lnTo>
                    <a:pt x="225" y="427"/>
                  </a:lnTo>
                  <a:cubicBezTo>
                    <a:pt x="85" y="427"/>
                    <a:pt x="0" y="582"/>
                    <a:pt x="75" y="701"/>
                  </a:cubicBezTo>
                  <a:lnTo>
                    <a:pt x="259" y="992"/>
                  </a:lnTo>
                  <a:cubicBezTo>
                    <a:pt x="284" y="1033"/>
                    <a:pt x="293" y="1083"/>
                    <a:pt x="280" y="1131"/>
                  </a:cubicBezTo>
                  <a:lnTo>
                    <a:pt x="219" y="1375"/>
                  </a:lnTo>
                  <a:cubicBezTo>
                    <a:pt x="190" y="1494"/>
                    <a:pt x="283" y="1597"/>
                    <a:pt x="392" y="1597"/>
                  </a:cubicBezTo>
                  <a:cubicBezTo>
                    <a:pt x="420" y="1597"/>
                    <a:pt x="449" y="1590"/>
                    <a:pt x="476" y="1575"/>
                  </a:cubicBezTo>
                  <a:lnTo>
                    <a:pt x="771" y="1416"/>
                  </a:lnTo>
                  <a:cubicBezTo>
                    <a:pt x="797" y="1402"/>
                    <a:pt x="826" y="1395"/>
                    <a:pt x="855" y="1395"/>
                  </a:cubicBezTo>
                  <a:cubicBezTo>
                    <a:pt x="885" y="1395"/>
                    <a:pt x="914" y="1402"/>
                    <a:pt x="940" y="1416"/>
                  </a:cubicBezTo>
                  <a:lnTo>
                    <a:pt x="1234" y="1575"/>
                  </a:lnTo>
                  <a:cubicBezTo>
                    <a:pt x="1262" y="1590"/>
                    <a:pt x="1291" y="1597"/>
                    <a:pt x="1318" y="1597"/>
                  </a:cubicBezTo>
                  <a:cubicBezTo>
                    <a:pt x="1427" y="1597"/>
                    <a:pt x="1521" y="1494"/>
                    <a:pt x="1491" y="1375"/>
                  </a:cubicBezTo>
                  <a:lnTo>
                    <a:pt x="1430" y="1131"/>
                  </a:lnTo>
                  <a:cubicBezTo>
                    <a:pt x="1418" y="1083"/>
                    <a:pt x="1426" y="1034"/>
                    <a:pt x="1452" y="992"/>
                  </a:cubicBezTo>
                  <a:lnTo>
                    <a:pt x="1635" y="701"/>
                  </a:lnTo>
                  <a:cubicBezTo>
                    <a:pt x="1709" y="582"/>
                    <a:pt x="1624" y="427"/>
                    <a:pt x="1484" y="427"/>
                  </a:cubicBezTo>
                  <a:lnTo>
                    <a:pt x="1299" y="427"/>
                  </a:lnTo>
                  <a:cubicBezTo>
                    <a:pt x="1234" y="427"/>
                    <a:pt x="1174" y="392"/>
                    <a:pt x="1143" y="335"/>
                  </a:cubicBezTo>
                  <a:lnTo>
                    <a:pt x="1011" y="93"/>
                  </a:lnTo>
                  <a:cubicBezTo>
                    <a:pt x="978" y="31"/>
                    <a:pt x="917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75;p43">
              <a:extLst>
                <a:ext uri="{FF2B5EF4-FFF2-40B4-BE49-F238E27FC236}">
                  <a16:creationId xmlns:a16="http://schemas.microsoft.com/office/drawing/2014/main" xmlns="" id="{71C5EF1E-5609-B159-CBE1-90094A5969B6}"/>
                </a:ext>
              </a:extLst>
            </p:cNvPr>
            <p:cNvSpPr/>
            <p:nvPr/>
          </p:nvSpPr>
          <p:spPr>
            <a:xfrm>
              <a:off x="747119" y="3373445"/>
              <a:ext cx="120429" cy="207356"/>
            </a:xfrm>
            <a:custGeom>
              <a:avLst/>
              <a:gdLst/>
              <a:ahLst/>
              <a:cxnLst/>
              <a:rect l="l" t="t" r="r" b="b"/>
              <a:pathLst>
                <a:path w="3174" h="5465" extrusionOk="0">
                  <a:moveTo>
                    <a:pt x="300" y="0"/>
                  </a:moveTo>
                  <a:cubicBezTo>
                    <a:pt x="134" y="0"/>
                    <a:pt x="0" y="135"/>
                    <a:pt x="0" y="299"/>
                  </a:cubicBezTo>
                  <a:lnTo>
                    <a:pt x="0" y="5165"/>
                  </a:lnTo>
                  <a:cubicBezTo>
                    <a:pt x="0" y="5330"/>
                    <a:pt x="135" y="5465"/>
                    <a:pt x="300" y="5465"/>
                  </a:cubicBezTo>
                  <a:lnTo>
                    <a:pt x="2685" y="5465"/>
                  </a:lnTo>
                  <a:cubicBezTo>
                    <a:pt x="2955" y="5465"/>
                    <a:pt x="3174" y="5246"/>
                    <a:pt x="3174" y="4976"/>
                  </a:cubicBezTo>
                  <a:lnTo>
                    <a:pt x="3174" y="489"/>
                  </a:lnTo>
                  <a:cubicBezTo>
                    <a:pt x="3174" y="219"/>
                    <a:pt x="2955" y="0"/>
                    <a:pt x="2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6;p43">
              <a:extLst>
                <a:ext uri="{FF2B5EF4-FFF2-40B4-BE49-F238E27FC236}">
                  <a16:creationId xmlns:a16="http://schemas.microsoft.com/office/drawing/2014/main" xmlns="" id="{E3EBA2AF-2A02-D7A4-7762-C3325BDD06F1}"/>
                </a:ext>
              </a:extLst>
            </p:cNvPr>
            <p:cNvSpPr/>
            <p:nvPr/>
          </p:nvSpPr>
          <p:spPr>
            <a:xfrm>
              <a:off x="1024251" y="3232261"/>
              <a:ext cx="19730" cy="11193"/>
            </a:xfrm>
            <a:custGeom>
              <a:avLst/>
              <a:gdLst/>
              <a:ahLst/>
              <a:cxnLst/>
              <a:rect l="l" t="t" r="r" b="b"/>
              <a:pathLst>
                <a:path w="520" h="295" extrusionOk="0">
                  <a:moveTo>
                    <a:pt x="148" y="1"/>
                  </a:moveTo>
                  <a:cubicBezTo>
                    <a:pt x="66" y="1"/>
                    <a:pt x="0" y="69"/>
                    <a:pt x="2" y="152"/>
                  </a:cubicBezTo>
                  <a:cubicBezTo>
                    <a:pt x="4" y="233"/>
                    <a:pt x="75" y="295"/>
                    <a:pt x="156" y="295"/>
                  </a:cubicBezTo>
                  <a:lnTo>
                    <a:pt x="370" y="295"/>
                  </a:lnTo>
                  <a:cubicBezTo>
                    <a:pt x="452" y="295"/>
                    <a:pt x="519" y="227"/>
                    <a:pt x="517" y="144"/>
                  </a:cubicBezTo>
                  <a:cubicBezTo>
                    <a:pt x="515" y="64"/>
                    <a:pt x="444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77;p43">
              <a:extLst>
                <a:ext uri="{FF2B5EF4-FFF2-40B4-BE49-F238E27FC236}">
                  <a16:creationId xmlns:a16="http://schemas.microsoft.com/office/drawing/2014/main" xmlns="" id="{C9053663-027D-AA7D-CCBB-5CCC090F3007}"/>
                </a:ext>
              </a:extLst>
            </p:cNvPr>
            <p:cNvSpPr/>
            <p:nvPr/>
          </p:nvSpPr>
          <p:spPr>
            <a:xfrm>
              <a:off x="1014727" y="3200428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338" y="0"/>
                  </a:moveTo>
                  <a:cubicBezTo>
                    <a:pt x="302" y="0"/>
                    <a:pt x="267" y="13"/>
                    <a:pt x="239" y="38"/>
                  </a:cubicBezTo>
                  <a:lnTo>
                    <a:pt x="68" y="187"/>
                  </a:lnTo>
                  <a:cubicBezTo>
                    <a:pt x="6" y="242"/>
                    <a:pt x="0" y="336"/>
                    <a:pt x="55" y="398"/>
                  </a:cubicBezTo>
                  <a:cubicBezTo>
                    <a:pt x="84" y="432"/>
                    <a:pt x="126" y="450"/>
                    <a:pt x="167" y="450"/>
                  </a:cubicBezTo>
                  <a:cubicBezTo>
                    <a:pt x="203" y="450"/>
                    <a:pt x="238" y="437"/>
                    <a:pt x="266" y="412"/>
                  </a:cubicBezTo>
                  <a:lnTo>
                    <a:pt x="436" y="263"/>
                  </a:lnTo>
                  <a:cubicBezTo>
                    <a:pt x="499" y="208"/>
                    <a:pt x="505" y="113"/>
                    <a:pt x="450" y="51"/>
                  </a:cubicBezTo>
                  <a:cubicBezTo>
                    <a:pt x="421" y="18"/>
                    <a:pt x="379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78;p43">
              <a:extLst>
                <a:ext uri="{FF2B5EF4-FFF2-40B4-BE49-F238E27FC236}">
                  <a16:creationId xmlns:a16="http://schemas.microsoft.com/office/drawing/2014/main" xmlns="" id="{86796004-3311-0624-D5ED-ACCBC4E0FA8F}"/>
                </a:ext>
              </a:extLst>
            </p:cNvPr>
            <p:cNvSpPr/>
            <p:nvPr/>
          </p:nvSpPr>
          <p:spPr>
            <a:xfrm>
              <a:off x="1014727" y="3257683"/>
              <a:ext cx="19199" cy="17074"/>
            </a:xfrm>
            <a:custGeom>
              <a:avLst/>
              <a:gdLst/>
              <a:ahLst/>
              <a:cxnLst/>
              <a:rect l="l" t="t" r="r" b="b"/>
              <a:pathLst>
                <a:path w="506" h="450" extrusionOk="0">
                  <a:moveTo>
                    <a:pt x="168" y="1"/>
                  </a:moveTo>
                  <a:cubicBezTo>
                    <a:pt x="126" y="1"/>
                    <a:pt x="84" y="18"/>
                    <a:pt x="55" y="52"/>
                  </a:cubicBezTo>
                  <a:cubicBezTo>
                    <a:pt x="0" y="114"/>
                    <a:pt x="6" y="209"/>
                    <a:pt x="68" y="264"/>
                  </a:cubicBezTo>
                  <a:lnTo>
                    <a:pt x="239" y="413"/>
                  </a:lnTo>
                  <a:cubicBezTo>
                    <a:pt x="267" y="437"/>
                    <a:pt x="303" y="450"/>
                    <a:pt x="337" y="450"/>
                  </a:cubicBezTo>
                  <a:cubicBezTo>
                    <a:pt x="379" y="450"/>
                    <a:pt x="420" y="433"/>
                    <a:pt x="451" y="398"/>
                  </a:cubicBezTo>
                  <a:cubicBezTo>
                    <a:pt x="506" y="336"/>
                    <a:pt x="499" y="242"/>
                    <a:pt x="436" y="187"/>
                  </a:cubicBezTo>
                  <a:lnTo>
                    <a:pt x="267" y="38"/>
                  </a:lnTo>
                  <a:cubicBezTo>
                    <a:pt x="238" y="13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79;p43">
              <a:extLst>
                <a:ext uri="{FF2B5EF4-FFF2-40B4-BE49-F238E27FC236}">
                  <a16:creationId xmlns:a16="http://schemas.microsoft.com/office/drawing/2014/main" xmlns="" id="{DDBB592F-972C-0DCB-20B8-5A0E94B5D89F}"/>
                </a:ext>
              </a:extLst>
            </p:cNvPr>
            <p:cNvSpPr/>
            <p:nvPr/>
          </p:nvSpPr>
          <p:spPr>
            <a:xfrm>
              <a:off x="887582" y="3232261"/>
              <a:ext cx="19768" cy="11193"/>
            </a:xfrm>
            <a:custGeom>
              <a:avLst/>
              <a:gdLst/>
              <a:ahLst/>
              <a:cxnLst/>
              <a:rect l="l" t="t" r="r" b="b"/>
              <a:pathLst>
                <a:path w="521" h="295" extrusionOk="0">
                  <a:moveTo>
                    <a:pt x="149" y="1"/>
                  </a:moveTo>
                  <a:cubicBezTo>
                    <a:pt x="67" y="1"/>
                    <a:pt x="0" y="69"/>
                    <a:pt x="2" y="152"/>
                  </a:cubicBezTo>
                  <a:cubicBezTo>
                    <a:pt x="4" y="233"/>
                    <a:pt x="76" y="295"/>
                    <a:pt x="157" y="295"/>
                  </a:cubicBezTo>
                  <a:lnTo>
                    <a:pt x="371" y="295"/>
                  </a:lnTo>
                  <a:cubicBezTo>
                    <a:pt x="453" y="295"/>
                    <a:pt x="520" y="227"/>
                    <a:pt x="517" y="144"/>
                  </a:cubicBezTo>
                  <a:cubicBezTo>
                    <a:pt x="515" y="64"/>
                    <a:pt x="445" y="1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80;p43">
              <a:extLst>
                <a:ext uri="{FF2B5EF4-FFF2-40B4-BE49-F238E27FC236}">
                  <a16:creationId xmlns:a16="http://schemas.microsoft.com/office/drawing/2014/main" xmlns="" id="{D6EF1F97-3807-080C-949C-3DF129479D10}"/>
                </a:ext>
              </a:extLst>
            </p:cNvPr>
            <p:cNvSpPr/>
            <p:nvPr/>
          </p:nvSpPr>
          <p:spPr>
            <a:xfrm>
              <a:off x="897675" y="3200428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167" y="0"/>
                  </a:moveTo>
                  <a:cubicBezTo>
                    <a:pt x="126" y="0"/>
                    <a:pt x="84" y="18"/>
                    <a:pt x="55" y="51"/>
                  </a:cubicBezTo>
                  <a:cubicBezTo>
                    <a:pt x="0" y="113"/>
                    <a:pt x="5" y="208"/>
                    <a:pt x="68" y="263"/>
                  </a:cubicBezTo>
                  <a:lnTo>
                    <a:pt x="239" y="412"/>
                  </a:lnTo>
                  <a:cubicBezTo>
                    <a:pt x="267" y="437"/>
                    <a:pt x="302" y="450"/>
                    <a:pt x="338" y="450"/>
                  </a:cubicBezTo>
                  <a:cubicBezTo>
                    <a:pt x="379" y="450"/>
                    <a:pt x="421" y="433"/>
                    <a:pt x="450" y="398"/>
                  </a:cubicBezTo>
                  <a:cubicBezTo>
                    <a:pt x="505" y="336"/>
                    <a:pt x="498" y="242"/>
                    <a:pt x="436" y="187"/>
                  </a:cubicBezTo>
                  <a:lnTo>
                    <a:pt x="266" y="38"/>
                  </a:lnTo>
                  <a:cubicBezTo>
                    <a:pt x="238" y="13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81;p43">
              <a:extLst>
                <a:ext uri="{FF2B5EF4-FFF2-40B4-BE49-F238E27FC236}">
                  <a16:creationId xmlns:a16="http://schemas.microsoft.com/office/drawing/2014/main" xmlns="" id="{EB5CE76C-35A3-1EAA-6198-C8D987278B28}"/>
                </a:ext>
              </a:extLst>
            </p:cNvPr>
            <p:cNvSpPr/>
            <p:nvPr/>
          </p:nvSpPr>
          <p:spPr>
            <a:xfrm>
              <a:off x="897675" y="3257683"/>
              <a:ext cx="19161" cy="17074"/>
            </a:xfrm>
            <a:custGeom>
              <a:avLst/>
              <a:gdLst/>
              <a:ahLst/>
              <a:cxnLst/>
              <a:rect l="l" t="t" r="r" b="b"/>
              <a:pathLst>
                <a:path w="505" h="450" extrusionOk="0">
                  <a:moveTo>
                    <a:pt x="337" y="1"/>
                  </a:moveTo>
                  <a:cubicBezTo>
                    <a:pt x="302" y="1"/>
                    <a:pt x="267" y="13"/>
                    <a:pt x="239" y="38"/>
                  </a:cubicBezTo>
                  <a:lnTo>
                    <a:pt x="68" y="187"/>
                  </a:lnTo>
                  <a:cubicBezTo>
                    <a:pt x="5" y="242"/>
                    <a:pt x="0" y="336"/>
                    <a:pt x="55" y="398"/>
                  </a:cubicBezTo>
                  <a:cubicBezTo>
                    <a:pt x="84" y="433"/>
                    <a:pt x="125" y="450"/>
                    <a:pt x="167" y="450"/>
                  </a:cubicBezTo>
                  <a:cubicBezTo>
                    <a:pt x="202" y="450"/>
                    <a:pt x="238" y="437"/>
                    <a:pt x="266" y="413"/>
                  </a:cubicBezTo>
                  <a:lnTo>
                    <a:pt x="436" y="264"/>
                  </a:lnTo>
                  <a:cubicBezTo>
                    <a:pt x="498" y="208"/>
                    <a:pt x="505" y="114"/>
                    <a:pt x="450" y="52"/>
                  </a:cubicBezTo>
                  <a:cubicBezTo>
                    <a:pt x="420" y="18"/>
                    <a:pt x="379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4690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9Slide.vn 3">
            <a:extLst>
              <a:ext uri="{FF2B5EF4-FFF2-40B4-BE49-F238E27FC236}">
                <a16:creationId xmlns:a16="http://schemas.microsoft.com/office/drawing/2014/main" xmlns="" id="{69F086A4-7C85-8D3B-7943-C947FDE9F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25" y="382248"/>
            <a:ext cx="7517684" cy="4459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F089AF-19B4-9ACE-C78D-1E47CDAD13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25" y="323293"/>
            <a:ext cx="7332819" cy="4437960"/>
          </a:xfrm>
          <a:prstGeom prst="rect">
            <a:avLst/>
          </a:prstGeom>
        </p:spPr>
      </p:pic>
      <p:pic>
        <p:nvPicPr>
          <p:cNvPr id="7" name="Picture 14" descr="Counselling Phone Stock Illustrations – 66 Counselling Phone Stock  Illustrations, Vectors &amp; Clipart - Dreamstime">
            <a:extLst>
              <a:ext uri="{FF2B5EF4-FFF2-40B4-BE49-F238E27FC236}">
                <a16:creationId xmlns:a16="http://schemas.microsoft.com/office/drawing/2014/main" xmlns="" id="{F64ACF44-4695-FB76-A27E-680B02FF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83" y="2492998"/>
            <a:ext cx="1304548" cy="1043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Counselling Phone Stock Illustrations – 66 Counselling Phone Stock  Illustrations, Vectors &amp; Clipart - Dreamstime">
            <a:extLst>
              <a:ext uri="{FF2B5EF4-FFF2-40B4-BE49-F238E27FC236}">
                <a16:creationId xmlns:a16="http://schemas.microsoft.com/office/drawing/2014/main" xmlns="" id="{296092CF-1DD0-2CD2-B69E-D6365451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929" y="3416262"/>
            <a:ext cx="1949529" cy="1559623"/>
          </a:xfrm>
          <a:prstGeom prst="round2DiagRect">
            <a:avLst>
              <a:gd name="adj1" fmla="val 16667"/>
              <a:gd name="adj2" fmla="val 1944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002" y="1418771"/>
            <a:ext cx="6787127" cy="97928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người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20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1EA223-5B74-1904-4C81-BE84A6EC9327}"/>
              </a:ext>
            </a:extLst>
          </p:cNvPr>
          <p:cNvSpPr txBox="1"/>
          <p:nvPr/>
        </p:nvSpPr>
        <p:spPr>
          <a:xfrm>
            <a:off x="2080673" y="2612371"/>
            <a:ext cx="4393073" cy="19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8D731D9-EFC9-46F3-5DDC-B9041135A8C4}"/>
              </a:ext>
            </a:extLst>
          </p:cNvPr>
          <p:cNvSpPr txBox="1">
            <a:spLocks/>
          </p:cNvSpPr>
          <p:nvPr/>
        </p:nvSpPr>
        <p:spPr>
          <a:xfrm>
            <a:off x="3292202" y="535333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F287D9B1-3622-55F1-457A-FA4641B1259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6130">
            <a:off x="7040725" y="191123"/>
            <a:ext cx="1267977" cy="11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69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CDF5B8CC-85B6-3221-1BE2-5785DCEB4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8CA7B-4E0F-4153-9FE1-AE0618C5BB08}"/>
              </a:ext>
            </a:extLst>
          </p:cNvPr>
          <p:cNvSpPr txBox="1"/>
          <p:nvPr/>
        </p:nvSpPr>
        <p:spPr>
          <a:xfrm>
            <a:off x="507720" y="641894"/>
            <a:ext cx="8128559" cy="162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Tạm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biệt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hẹn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gặp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lại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ở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tiếp</a:t>
            </a:r>
            <a:r>
              <a:rPr lang="en-US" sz="3600" dirty="0">
                <a:solidFill>
                  <a:schemeClr val="bg1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VN-Cookies" panose="02040603050506020204" pitchFamily="18" charset="0"/>
              </a:rPr>
              <a:t>theo.</a:t>
            </a:r>
            <a:endParaRPr lang="en-US" sz="3600" dirty="0">
              <a:solidFill>
                <a:schemeClr val="bg1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8"/>
          <p:cNvSpPr/>
          <p:nvPr/>
        </p:nvSpPr>
        <p:spPr>
          <a:xfrm>
            <a:off x="1584925" y="1145850"/>
            <a:ext cx="5974200" cy="2109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38"/>
          <p:cNvGrpSpPr/>
          <p:nvPr/>
        </p:nvGrpSpPr>
        <p:grpSpPr>
          <a:xfrm>
            <a:off x="2311330" y="1686460"/>
            <a:ext cx="4521353" cy="289171"/>
            <a:chOff x="2721830" y="1314985"/>
            <a:chExt cx="4521353" cy="289171"/>
          </a:xfrm>
        </p:grpSpPr>
        <p:sp>
          <p:nvSpPr>
            <p:cNvPr id="989" name="Google Shape;989;p38"/>
            <p:cNvSpPr/>
            <p:nvPr/>
          </p:nvSpPr>
          <p:spPr>
            <a:xfrm>
              <a:off x="2721830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38"/>
          <p:cNvSpPr/>
          <p:nvPr/>
        </p:nvSpPr>
        <p:spPr>
          <a:xfrm rot="-1144971">
            <a:off x="904898" y="2259277"/>
            <a:ext cx="1409454" cy="166486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93" name="Google Shape;993;p38"/>
          <p:cNvGrpSpPr/>
          <p:nvPr/>
        </p:nvGrpSpPr>
        <p:grpSpPr>
          <a:xfrm>
            <a:off x="6815349" y="2431648"/>
            <a:ext cx="1580894" cy="1971448"/>
            <a:chOff x="2153875" y="1581750"/>
            <a:chExt cx="939950" cy="1163575"/>
          </a:xfrm>
        </p:grpSpPr>
        <p:sp>
          <p:nvSpPr>
            <p:cNvPr id="994" name="Google Shape;994;p38"/>
            <p:cNvSpPr/>
            <p:nvPr/>
          </p:nvSpPr>
          <p:spPr>
            <a:xfrm>
              <a:off x="2153875" y="1581750"/>
              <a:ext cx="939950" cy="1163575"/>
            </a:xfrm>
            <a:custGeom>
              <a:avLst/>
              <a:gdLst/>
              <a:ahLst/>
              <a:cxnLst/>
              <a:rect l="l" t="t" r="r" b="b"/>
              <a:pathLst>
                <a:path w="37598" h="46543" extrusionOk="0">
                  <a:moveTo>
                    <a:pt x="18799" y="0"/>
                  </a:moveTo>
                  <a:cubicBezTo>
                    <a:pt x="8434" y="0"/>
                    <a:pt x="1" y="8566"/>
                    <a:pt x="1" y="19095"/>
                  </a:cubicBezTo>
                  <a:lnTo>
                    <a:pt x="1" y="45321"/>
                  </a:lnTo>
                  <a:cubicBezTo>
                    <a:pt x="1" y="45995"/>
                    <a:pt x="548" y="46543"/>
                    <a:pt x="1223" y="46543"/>
                  </a:cubicBezTo>
                  <a:lnTo>
                    <a:pt x="36377" y="46543"/>
                  </a:lnTo>
                  <a:cubicBezTo>
                    <a:pt x="37051" y="46543"/>
                    <a:pt x="37598" y="45995"/>
                    <a:pt x="37598" y="45321"/>
                  </a:cubicBezTo>
                  <a:lnTo>
                    <a:pt x="37598" y="19094"/>
                  </a:lnTo>
                  <a:cubicBezTo>
                    <a:pt x="37598" y="16143"/>
                    <a:pt x="36952" y="13313"/>
                    <a:pt x="35680" y="10684"/>
                  </a:cubicBezTo>
                  <a:cubicBezTo>
                    <a:pt x="34768" y="8800"/>
                    <a:pt x="33564" y="7091"/>
                    <a:pt x="32098" y="5601"/>
                  </a:cubicBezTo>
                  <a:cubicBezTo>
                    <a:pt x="31055" y="4540"/>
                    <a:pt x="29891" y="3606"/>
                    <a:pt x="28642" y="2827"/>
                  </a:cubicBezTo>
                  <a:cubicBezTo>
                    <a:pt x="28618" y="2811"/>
                    <a:pt x="28592" y="2794"/>
                    <a:pt x="28564" y="2777"/>
                  </a:cubicBezTo>
                  <a:cubicBezTo>
                    <a:pt x="28558" y="2773"/>
                    <a:pt x="28479" y="2724"/>
                    <a:pt x="28479" y="2724"/>
                  </a:cubicBezTo>
                  <a:cubicBezTo>
                    <a:pt x="28442" y="2700"/>
                    <a:pt x="28404" y="2678"/>
                    <a:pt x="28364" y="2655"/>
                  </a:cubicBezTo>
                  <a:cubicBezTo>
                    <a:pt x="25480" y="918"/>
                    <a:pt x="22173" y="0"/>
                    <a:pt x="18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2184475" y="1609250"/>
              <a:ext cx="878850" cy="1102500"/>
            </a:xfrm>
            <a:custGeom>
              <a:avLst/>
              <a:gdLst/>
              <a:ahLst/>
              <a:cxnLst/>
              <a:rect l="l" t="t" r="r" b="b"/>
              <a:pathLst>
                <a:path w="35154" h="44100" extrusionOk="0">
                  <a:moveTo>
                    <a:pt x="17576" y="0"/>
                  </a:moveTo>
                  <a:cubicBezTo>
                    <a:pt x="7870" y="0"/>
                    <a:pt x="0" y="8003"/>
                    <a:pt x="0" y="17872"/>
                  </a:cubicBezTo>
                  <a:lnTo>
                    <a:pt x="0" y="44100"/>
                  </a:lnTo>
                  <a:lnTo>
                    <a:pt x="35154" y="44100"/>
                  </a:lnTo>
                  <a:lnTo>
                    <a:pt x="35154" y="17872"/>
                  </a:lnTo>
                  <a:cubicBezTo>
                    <a:pt x="35154" y="15046"/>
                    <a:pt x="34508" y="12372"/>
                    <a:pt x="33357" y="9994"/>
                  </a:cubicBezTo>
                  <a:cubicBezTo>
                    <a:pt x="32499" y="8222"/>
                    <a:pt x="31364" y="6617"/>
                    <a:pt x="30005" y="5237"/>
                  </a:cubicBezTo>
                  <a:cubicBezTo>
                    <a:pt x="29026" y="4243"/>
                    <a:pt x="27935" y="3365"/>
                    <a:pt x="26750" y="2628"/>
                  </a:cubicBezTo>
                  <a:cubicBezTo>
                    <a:pt x="26727" y="2612"/>
                    <a:pt x="26703" y="2597"/>
                    <a:pt x="26681" y="2583"/>
                  </a:cubicBezTo>
                  <a:cubicBezTo>
                    <a:pt x="26654" y="2567"/>
                    <a:pt x="26626" y="2551"/>
                    <a:pt x="26600" y="2534"/>
                  </a:cubicBezTo>
                  <a:cubicBezTo>
                    <a:pt x="26578" y="2520"/>
                    <a:pt x="26558" y="2507"/>
                    <a:pt x="26538" y="2498"/>
                  </a:cubicBezTo>
                  <a:cubicBezTo>
                    <a:pt x="23915" y="911"/>
                    <a:pt x="20850" y="0"/>
                    <a:pt x="17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2602400" y="1620250"/>
              <a:ext cx="88975" cy="89000"/>
            </a:xfrm>
            <a:custGeom>
              <a:avLst/>
              <a:gdLst/>
              <a:ahLst/>
              <a:cxnLst/>
              <a:rect l="l" t="t" r="r" b="b"/>
              <a:pathLst>
                <a:path w="3559" h="3560" extrusionOk="0">
                  <a:moveTo>
                    <a:pt x="1780" y="1"/>
                  </a:moveTo>
                  <a:lnTo>
                    <a:pt x="1349" y="1349"/>
                  </a:lnTo>
                  <a:lnTo>
                    <a:pt x="0" y="1780"/>
                  </a:lnTo>
                  <a:lnTo>
                    <a:pt x="1349" y="2211"/>
                  </a:lnTo>
                  <a:lnTo>
                    <a:pt x="1780" y="3559"/>
                  </a:lnTo>
                  <a:lnTo>
                    <a:pt x="2211" y="2211"/>
                  </a:lnTo>
                  <a:lnTo>
                    <a:pt x="3559" y="1780"/>
                  </a:lnTo>
                  <a:lnTo>
                    <a:pt x="2211" y="1349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2277750" y="1952200"/>
              <a:ext cx="89000" cy="89000"/>
            </a:xfrm>
            <a:custGeom>
              <a:avLst/>
              <a:gdLst/>
              <a:ahLst/>
              <a:cxnLst/>
              <a:rect l="l" t="t" r="r" b="b"/>
              <a:pathLst>
                <a:path w="3560" h="3560" extrusionOk="0">
                  <a:moveTo>
                    <a:pt x="1780" y="1"/>
                  </a:moveTo>
                  <a:lnTo>
                    <a:pt x="1349" y="1349"/>
                  </a:lnTo>
                  <a:lnTo>
                    <a:pt x="1" y="1780"/>
                  </a:lnTo>
                  <a:lnTo>
                    <a:pt x="1349" y="2211"/>
                  </a:lnTo>
                  <a:lnTo>
                    <a:pt x="1780" y="3559"/>
                  </a:lnTo>
                  <a:lnTo>
                    <a:pt x="2211" y="2211"/>
                  </a:lnTo>
                  <a:lnTo>
                    <a:pt x="3560" y="1780"/>
                  </a:lnTo>
                  <a:lnTo>
                    <a:pt x="2211" y="1349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2891000" y="1914075"/>
              <a:ext cx="89000" cy="88975"/>
            </a:xfrm>
            <a:custGeom>
              <a:avLst/>
              <a:gdLst/>
              <a:ahLst/>
              <a:cxnLst/>
              <a:rect l="l" t="t" r="r" b="b"/>
              <a:pathLst>
                <a:path w="3560" h="3559" extrusionOk="0">
                  <a:moveTo>
                    <a:pt x="1780" y="0"/>
                  </a:moveTo>
                  <a:lnTo>
                    <a:pt x="1349" y="1348"/>
                  </a:lnTo>
                  <a:lnTo>
                    <a:pt x="1" y="1779"/>
                  </a:lnTo>
                  <a:lnTo>
                    <a:pt x="1349" y="2210"/>
                  </a:lnTo>
                  <a:lnTo>
                    <a:pt x="1780" y="3559"/>
                  </a:lnTo>
                  <a:lnTo>
                    <a:pt x="2211" y="2210"/>
                  </a:lnTo>
                  <a:lnTo>
                    <a:pt x="3559" y="1779"/>
                  </a:lnTo>
                  <a:lnTo>
                    <a:pt x="2211" y="1348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2894450" y="2444000"/>
              <a:ext cx="89000" cy="88975"/>
            </a:xfrm>
            <a:custGeom>
              <a:avLst/>
              <a:gdLst/>
              <a:ahLst/>
              <a:cxnLst/>
              <a:rect l="l" t="t" r="r" b="b"/>
              <a:pathLst>
                <a:path w="3560" h="3559" extrusionOk="0">
                  <a:moveTo>
                    <a:pt x="1780" y="0"/>
                  </a:moveTo>
                  <a:lnTo>
                    <a:pt x="1349" y="1348"/>
                  </a:lnTo>
                  <a:lnTo>
                    <a:pt x="1" y="1780"/>
                  </a:lnTo>
                  <a:lnTo>
                    <a:pt x="1349" y="2211"/>
                  </a:lnTo>
                  <a:lnTo>
                    <a:pt x="1780" y="3559"/>
                  </a:lnTo>
                  <a:lnTo>
                    <a:pt x="2211" y="2211"/>
                  </a:lnTo>
                  <a:lnTo>
                    <a:pt x="3560" y="1780"/>
                  </a:lnTo>
                  <a:lnTo>
                    <a:pt x="2211" y="1348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2282600" y="2458850"/>
              <a:ext cx="88975" cy="88975"/>
            </a:xfrm>
            <a:custGeom>
              <a:avLst/>
              <a:gdLst/>
              <a:ahLst/>
              <a:cxnLst/>
              <a:rect l="l" t="t" r="r" b="b"/>
              <a:pathLst>
                <a:path w="3559" h="3559" extrusionOk="0">
                  <a:moveTo>
                    <a:pt x="1780" y="0"/>
                  </a:moveTo>
                  <a:lnTo>
                    <a:pt x="1349" y="1348"/>
                  </a:lnTo>
                  <a:lnTo>
                    <a:pt x="0" y="1779"/>
                  </a:lnTo>
                  <a:lnTo>
                    <a:pt x="1349" y="2210"/>
                  </a:lnTo>
                  <a:lnTo>
                    <a:pt x="1780" y="3559"/>
                  </a:lnTo>
                  <a:lnTo>
                    <a:pt x="2211" y="2210"/>
                  </a:lnTo>
                  <a:lnTo>
                    <a:pt x="3559" y="1779"/>
                  </a:lnTo>
                  <a:lnTo>
                    <a:pt x="2211" y="1348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2753425" y="2137850"/>
              <a:ext cx="288375" cy="269100"/>
            </a:xfrm>
            <a:custGeom>
              <a:avLst/>
              <a:gdLst/>
              <a:ahLst/>
              <a:cxnLst/>
              <a:rect l="l" t="t" r="r" b="b"/>
              <a:pathLst>
                <a:path w="11535" h="10764" extrusionOk="0">
                  <a:moveTo>
                    <a:pt x="9744" y="0"/>
                  </a:moveTo>
                  <a:cubicBezTo>
                    <a:pt x="9680" y="0"/>
                    <a:pt x="9615" y="3"/>
                    <a:pt x="9552" y="8"/>
                  </a:cubicBezTo>
                  <a:cubicBezTo>
                    <a:pt x="8186" y="117"/>
                    <a:pt x="6987" y="941"/>
                    <a:pt x="5939" y="1825"/>
                  </a:cubicBezTo>
                  <a:cubicBezTo>
                    <a:pt x="4648" y="2913"/>
                    <a:pt x="3481" y="4136"/>
                    <a:pt x="2344" y="5383"/>
                  </a:cubicBezTo>
                  <a:cubicBezTo>
                    <a:pt x="1655" y="6139"/>
                    <a:pt x="612" y="7076"/>
                    <a:pt x="404" y="8131"/>
                  </a:cubicBezTo>
                  <a:cubicBezTo>
                    <a:pt x="0" y="10188"/>
                    <a:pt x="3435" y="10764"/>
                    <a:pt x="5569" y="10764"/>
                  </a:cubicBezTo>
                  <a:cubicBezTo>
                    <a:pt x="6074" y="10764"/>
                    <a:pt x="6505" y="10732"/>
                    <a:pt x="6797" y="10679"/>
                  </a:cubicBezTo>
                  <a:cubicBezTo>
                    <a:pt x="8560" y="10363"/>
                    <a:pt x="10226" y="9321"/>
                    <a:pt x="11092" y="7753"/>
                  </a:cubicBezTo>
                  <a:cubicBezTo>
                    <a:pt x="11353" y="7279"/>
                    <a:pt x="11534" y="6679"/>
                    <a:pt x="11258" y="6214"/>
                  </a:cubicBezTo>
                  <a:cubicBezTo>
                    <a:pt x="11025" y="5825"/>
                    <a:pt x="10549" y="5665"/>
                    <a:pt x="10105" y="5578"/>
                  </a:cubicBezTo>
                  <a:cubicBezTo>
                    <a:pt x="9640" y="5488"/>
                    <a:pt x="9171" y="5447"/>
                    <a:pt x="8703" y="5447"/>
                  </a:cubicBezTo>
                  <a:cubicBezTo>
                    <a:pt x="6937" y="5447"/>
                    <a:pt x="5168" y="6030"/>
                    <a:pt x="3534" y="6751"/>
                  </a:cubicBezTo>
                  <a:cubicBezTo>
                    <a:pt x="5435" y="5716"/>
                    <a:pt x="7291" y="4601"/>
                    <a:pt x="9098" y="3410"/>
                  </a:cubicBezTo>
                  <a:cubicBezTo>
                    <a:pt x="9913" y="2873"/>
                    <a:pt x="10783" y="2224"/>
                    <a:pt x="10964" y="1265"/>
                  </a:cubicBezTo>
                  <a:cubicBezTo>
                    <a:pt x="11011" y="1013"/>
                    <a:pt x="11004" y="739"/>
                    <a:pt x="10879" y="514"/>
                  </a:cubicBezTo>
                  <a:cubicBezTo>
                    <a:pt x="10667" y="131"/>
                    <a:pt x="10194" y="0"/>
                    <a:pt x="9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2819950" y="2101250"/>
              <a:ext cx="62150" cy="101975"/>
            </a:xfrm>
            <a:custGeom>
              <a:avLst/>
              <a:gdLst/>
              <a:ahLst/>
              <a:cxnLst/>
              <a:rect l="l" t="t" r="r" b="b"/>
              <a:pathLst>
                <a:path w="2486" h="4079" extrusionOk="0">
                  <a:moveTo>
                    <a:pt x="2336" y="0"/>
                  </a:moveTo>
                  <a:cubicBezTo>
                    <a:pt x="2109" y="370"/>
                    <a:pt x="1886" y="745"/>
                    <a:pt x="1665" y="1121"/>
                  </a:cubicBezTo>
                  <a:cubicBezTo>
                    <a:pt x="1451" y="1483"/>
                    <a:pt x="1239" y="1846"/>
                    <a:pt x="1030" y="2213"/>
                  </a:cubicBezTo>
                  <a:lnTo>
                    <a:pt x="1029" y="2214"/>
                  </a:lnTo>
                  <a:cubicBezTo>
                    <a:pt x="723" y="2750"/>
                    <a:pt x="422" y="3290"/>
                    <a:pt x="127" y="3834"/>
                  </a:cubicBezTo>
                  <a:cubicBezTo>
                    <a:pt x="85" y="3913"/>
                    <a:pt x="40" y="3992"/>
                    <a:pt x="0" y="4070"/>
                  </a:cubicBezTo>
                  <a:lnTo>
                    <a:pt x="195" y="4078"/>
                  </a:lnTo>
                  <a:cubicBezTo>
                    <a:pt x="245" y="3984"/>
                    <a:pt x="297" y="3890"/>
                    <a:pt x="348" y="3796"/>
                  </a:cubicBezTo>
                  <a:cubicBezTo>
                    <a:pt x="624" y="3290"/>
                    <a:pt x="905" y="2786"/>
                    <a:pt x="1192" y="2288"/>
                  </a:cubicBezTo>
                  <a:cubicBezTo>
                    <a:pt x="1400" y="1921"/>
                    <a:pt x="1611" y="1556"/>
                    <a:pt x="1827" y="1195"/>
                  </a:cubicBezTo>
                  <a:cubicBezTo>
                    <a:pt x="2043" y="826"/>
                    <a:pt x="2262" y="458"/>
                    <a:pt x="2485" y="92"/>
                  </a:cubicBezTo>
                  <a:lnTo>
                    <a:pt x="23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2745600" y="2037125"/>
              <a:ext cx="257475" cy="147400"/>
            </a:xfrm>
            <a:custGeom>
              <a:avLst/>
              <a:gdLst/>
              <a:ahLst/>
              <a:cxnLst/>
              <a:rect l="l" t="t" r="r" b="b"/>
              <a:pathLst>
                <a:path w="10299" h="5896" extrusionOk="0">
                  <a:moveTo>
                    <a:pt x="1816" y="0"/>
                  </a:moveTo>
                  <a:cubicBezTo>
                    <a:pt x="928" y="0"/>
                    <a:pt x="288" y="231"/>
                    <a:pt x="74" y="703"/>
                  </a:cubicBezTo>
                  <a:cubicBezTo>
                    <a:pt x="70" y="713"/>
                    <a:pt x="67" y="721"/>
                    <a:pt x="63" y="731"/>
                  </a:cubicBezTo>
                  <a:lnTo>
                    <a:pt x="3227" y="2161"/>
                  </a:lnTo>
                  <a:lnTo>
                    <a:pt x="0" y="1081"/>
                  </a:lnTo>
                  <a:lnTo>
                    <a:pt x="0" y="1081"/>
                  </a:lnTo>
                  <a:cubicBezTo>
                    <a:pt x="10" y="1836"/>
                    <a:pt x="856" y="2842"/>
                    <a:pt x="2198" y="3756"/>
                  </a:cubicBezTo>
                  <a:lnTo>
                    <a:pt x="4452" y="3012"/>
                  </a:lnTo>
                  <a:lnTo>
                    <a:pt x="2707" y="4084"/>
                  </a:lnTo>
                  <a:cubicBezTo>
                    <a:pt x="3157" y="4358"/>
                    <a:pt x="3648" y="4619"/>
                    <a:pt x="4176" y="4858"/>
                  </a:cubicBezTo>
                  <a:cubicBezTo>
                    <a:pt x="4676" y="5084"/>
                    <a:pt x="5173" y="5273"/>
                    <a:pt x="5652" y="5426"/>
                  </a:cubicBezTo>
                  <a:lnTo>
                    <a:pt x="6047" y="3700"/>
                  </a:lnTo>
                  <a:lnTo>
                    <a:pt x="5997" y="5530"/>
                  </a:lnTo>
                  <a:cubicBezTo>
                    <a:pt x="6839" y="5772"/>
                    <a:pt x="7618" y="5895"/>
                    <a:pt x="8265" y="5895"/>
                  </a:cubicBezTo>
                  <a:cubicBezTo>
                    <a:pt x="8814" y="5895"/>
                    <a:pt x="9268" y="5806"/>
                    <a:pt x="9584" y="5627"/>
                  </a:cubicBezTo>
                  <a:lnTo>
                    <a:pt x="7274" y="3893"/>
                  </a:lnTo>
                  <a:lnTo>
                    <a:pt x="9973" y="5253"/>
                  </a:lnTo>
                  <a:cubicBezTo>
                    <a:pt x="9984" y="5233"/>
                    <a:pt x="9994" y="5215"/>
                    <a:pt x="10004" y="5194"/>
                  </a:cubicBezTo>
                  <a:cubicBezTo>
                    <a:pt x="10299" y="4543"/>
                    <a:pt x="9711" y="3583"/>
                    <a:pt x="8572" y="2653"/>
                  </a:cubicBezTo>
                  <a:lnTo>
                    <a:pt x="6900" y="2902"/>
                  </a:lnTo>
                  <a:lnTo>
                    <a:pt x="6900" y="2902"/>
                  </a:lnTo>
                  <a:lnTo>
                    <a:pt x="8231" y="2389"/>
                  </a:lnTo>
                  <a:cubicBezTo>
                    <a:pt x="7582" y="1906"/>
                    <a:pt x="6791" y="1440"/>
                    <a:pt x="5903" y="1038"/>
                  </a:cubicBezTo>
                  <a:cubicBezTo>
                    <a:pt x="5733" y="961"/>
                    <a:pt x="5563" y="888"/>
                    <a:pt x="5394" y="820"/>
                  </a:cubicBezTo>
                  <a:lnTo>
                    <a:pt x="4912" y="2068"/>
                  </a:lnTo>
                  <a:lnTo>
                    <a:pt x="4907" y="633"/>
                  </a:lnTo>
                  <a:cubicBezTo>
                    <a:pt x="3754" y="214"/>
                    <a:pt x="2671" y="0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2813375" y="2075625"/>
              <a:ext cx="124375" cy="67400"/>
            </a:xfrm>
            <a:custGeom>
              <a:avLst/>
              <a:gdLst/>
              <a:ahLst/>
              <a:cxnLst/>
              <a:rect l="l" t="t" r="r" b="b"/>
              <a:pathLst>
                <a:path w="4975" h="2696" extrusionOk="0">
                  <a:moveTo>
                    <a:pt x="1014" y="1"/>
                  </a:moveTo>
                  <a:cubicBezTo>
                    <a:pt x="608" y="1"/>
                    <a:pt x="315" y="106"/>
                    <a:pt x="218" y="322"/>
                  </a:cubicBezTo>
                  <a:cubicBezTo>
                    <a:pt x="0" y="804"/>
                    <a:pt x="839" y="1655"/>
                    <a:pt x="2092" y="2221"/>
                  </a:cubicBezTo>
                  <a:cubicBezTo>
                    <a:pt x="2785" y="2535"/>
                    <a:pt x="3460" y="2696"/>
                    <a:pt x="3961" y="2696"/>
                  </a:cubicBezTo>
                  <a:cubicBezTo>
                    <a:pt x="4367" y="2696"/>
                    <a:pt x="4660" y="2590"/>
                    <a:pt x="4757" y="2374"/>
                  </a:cubicBezTo>
                  <a:cubicBezTo>
                    <a:pt x="4975" y="1892"/>
                    <a:pt x="4136" y="1042"/>
                    <a:pt x="2883" y="476"/>
                  </a:cubicBezTo>
                  <a:cubicBezTo>
                    <a:pt x="2189" y="162"/>
                    <a:pt x="1515" y="1"/>
                    <a:pt x="1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2191700" y="2227775"/>
              <a:ext cx="376525" cy="205850"/>
            </a:xfrm>
            <a:custGeom>
              <a:avLst/>
              <a:gdLst/>
              <a:ahLst/>
              <a:cxnLst/>
              <a:rect l="l" t="t" r="r" b="b"/>
              <a:pathLst>
                <a:path w="15061" h="8234" extrusionOk="0">
                  <a:moveTo>
                    <a:pt x="6592" y="1"/>
                  </a:moveTo>
                  <a:cubicBezTo>
                    <a:pt x="6188" y="1"/>
                    <a:pt x="5783" y="45"/>
                    <a:pt x="5387" y="138"/>
                  </a:cubicBezTo>
                  <a:cubicBezTo>
                    <a:pt x="4861" y="263"/>
                    <a:pt x="4294" y="532"/>
                    <a:pt x="4135" y="1048"/>
                  </a:cubicBezTo>
                  <a:cubicBezTo>
                    <a:pt x="4003" y="1481"/>
                    <a:pt x="4203" y="1942"/>
                    <a:pt x="4437" y="2330"/>
                  </a:cubicBezTo>
                  <a:cubicBezTo>
                    <a:pt x="5606" y="4264"/>
                    <a:pt x="7651" y="5494"/>
                    <a:pt x="9716" y="6415"/>
                  </a:cubicBezTo>
                  <a:cubicBezTo>
                    <a:pt x="7674" y="5700"/>
                    <a:pt x="5601" y="5072"/>
                    <a:pt x="3505" y="4532"/>
                  </a:cubicBezTo>
                  <a:cubicBezTo>
                    <a:pt x="2987" y="4398"/>
                    <a:pt x="2431" y="4274"/>
                    <a:pt x="1898" y="4274"/>
                  </a:cubicBezTo>
                  <a:cubicBezTo>
                    <a:pt x="1461" y="4274"/>
                    <a:pt x="1038" y="4358"/>
                    <a:pt x="663" y="4587"/>
                  </a:cubicBezTo>
                  <a:cubicBezTo>
                    <a:pt x="443" y="4721"/>
                    <a:pt x="246" y="4911"/>
                    <a:pt x="163" y="5154"/>
                  </a:cubicBezTo>
                  <a:cubicBezTo>
                    <a:pt x="1" y="5628"/>
                    <a:pt x="313" y="6134"/>
                    <a:pt x="678" y="6477"/>
                  </a:cubicBezTo>
                  <a:cubicBezTo>
                    <a:pt x="1676" y="7417"/>
                    <a:pt x="3092" y="7753"/>
                    <a:pt x="4450" y="7937"/>
                  </a:cubicBezTo>
                  <a:cubicBezTo>
                    <a:pt x="6125" y="8164"/>
                    <a:pt x="7813" y="8209"/>
                    <a:pt x="9499" y="8214"/>
                  </a:cubicBezTo>
                  <a:cubicBezTo>
                    <a:pt x="9856" y="8215"/>
                    <a:pt x="10257" y="8233"/>
                    <a:pt x="10667" y="8233"/>
                  </a:cubicBezTo>
                  <a:cubicBezTo>
                    <a:pt x="11437" y="8233"/>
                    <a:pt x="12239" y="8169"/>
                    <a:pt x="12839" y="7808"/>
                  </a:cubicBezTo>
                  <a:cubicBezTo>
                    <a:pt x="15060" y="6472"/>
                    <a:pt x="11665" y="2307"/>
                    <a:pt x="10439" y="1359"/>
                  </a:cubicBezTo>
                  <a:cubicBezTo>
                    <a:pt x="9344" y="513"/>
                    <a:pt x="7966" y="1"/>
                    <a:pt x="6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2380550" y="2116100"/>
              <a:ext cx="54300" cy="107275"/>
            </a:xfrm>
            <a:custGeom>
              <a:avLst/>
              <a:gdLst/>
              <a:ahLst/>
              <a:cxnLst/>
              <a:rect l="l" t="t" r="r" b="b"/>
              <a:pathLst>
                <a:path w="2172" h="4291" extrusionOk="0">
                  <a:moveTo>
                    <a:pt x="160" y="1"/>
                  </a:moveTo>
                  <a:lnTo>
                    <a:pt x="0" y="73"/>
                  </a:lnTo>
                  <a:cubicBezTo>
                    <a:pt x="179" y="468"/>
                    <a:pt x="363" y="863"/>
                    <a:pt x="551" y="1257"/>
                  </a:cubicBezTo>
                  <a:cubicBezTo>
                    <a:pt x="729" y="1638"/>
                    <a:pt x="910" y="2017"/>
                    <a:pt x="1097" y="2395"/>
                  </a:cubicBezTo>
                  <a:lnTo>
                    <a:pt x="1098" y="2397"/>
                  </a:lnTo>
                  <a:cubicBezTo>
                    <a:pt x="1369" y="2952"/>
                    <a:pt x="1647" y="3505"/>
                    <a:pt x="1933" y="4054"/>
                  </a:cubicBezTo>
                  <a:cubicBezTo>
                    <a:pt x="1973" y="4132"/>
                    <a:pt x="2014" y="4213"/>
                    <a:pt x="2056" y="4291"/>
                  </a:cubicBezTo>
                  <a:lnTo>
                    <a:pt x="2171" y="4135"/>
                  </a:lnTo>
                  <a:cubicBezTo>
                    <a:pt x="2123" y="4040"/>
                    <a:pt x="2074" y="3944"/>
                    <a:pt x="2026" y="3850"/>
                  </a:cubicBezTo>
                  <a:cubicBezTo>
                    <a:pt x="1760" y="3338"/>
                    <a:pt x="1502" y="2821"/>
                    <a:pt x="1250" y="2304"/>
                  </a:cubicBezTo>
                  <a:cubicBezTo>
                    <a:pt x="1064" y="1926"/>
                    <a:pt x="880" y="1547"/>
                    <a:pt x="702" y="1164"/>
                  </a:cubicBezTo>
                  <a:cubicBezTo>
                    <a:pt x="518" y="780"/>
                    <a:pt x="337" y="39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2255225" y="2044825"/>
              <a:ext cx="248650" cy="168150"/>
            </a:xfrm>
            <a:custGeom>
              <a:avLst/>
              <a:gdLst/>
              <a:ahLst/>
              <a:cxnLst/>
              <a:rect l="l" t="t" r="r" b="b"/>
              <a:pathLst>
                <a:path w="9946" h="6726" extrusionOk="0">
                  <a:moveTo>
                    <a:pt x="8532" y="1"/>
                  </a:moveTo>
                  <a:cubicBezTo>
                    <a:pt x="8070" y="1"/>
                    <a:pt x="7519" y="94"/>
                    <a:pt x="6916" y="274"/>
                  </a:cubicBezTo>
                  <a:lnTo>
                    <a:pt x="6184" y="1797"/>
                  </a:lnTo>
                  <a:lnTo>
                    <a:pt x="6505" y="408"/>
                  </a:lnTo>
                  <a:lnTo>
                    <a:pt x="6505" y="408"/>
                  </a:lnTo>
                  <a:cubicBezTo>
                    <a:pt x="5742" y="674"/>
                    <a:pt x="4912" y="1067"/>
                    <a:pt x="4081" y="1577"/>
                  </a:cubicBezTo>
                  <a:cubicBezTo>
                    <a:pt x="3923" y="1674"/>
                    <a:pt x="3767" y="1773"/>
                    <a:pt x="3614" y="1875"/>
                  </a:cubicBezTo>
                  <a:lnTo>
                    <a:pt x="4378" y="2974"/>
                  </a:lnTo>
                  <a:lnTo>
                    <a:pt x="3186" y="2173"/>
                  </a:lnTo>
                  <a:cubicBezTo>
                    <a:pt x="1161" y="3639"/>
                    <a:pt x="1" y="5344"/>
                    <a:pt x="532" y="6212"/>
                  </a:cubicBezTo>
                  <a:cubicBezTo>
                    <a:pt x="537" y="6220"/>
                    <a:pt x="542" y="6228"/>
                    <a:pt x="549" y="6236"/>
                  </a:cubicBezTo>
                  <a:lnTo>
                    <a:pt x="3509" y="4422"/>
                  </a:lnTo>
                  <a:lnTo>
                    <a:pt x="803" y="6484"/>
                  </a:lnTo>
                  <a:cubicBezTo>
                    <a:pt x="1049" y="6647"/>
                    <a:pt x="1397" y="6725"/>
                    <a:pt x="1820" y="6725"/>
                  </a:cubicBezTo>
                  <a:cubicBezTo>
                    <a:pt x="2483" y="6725"/>
                    <a:pt x="3329" y="6533"/>
                    <a:pt x="4250" y="6169"/>
                  </a:cubicBezTo>
                  <a:lnTo>
                    <a:pt x="4900" y="3884"/>
                  </a:lnTo>
                  <a:lnTo>
                    <a:pt x="4808" y="5932"/>
                  </a:lnTo>
                  <a:cubicBezTo>
                    <a:pt x="5287" y="5712"/>
                    <a:pt x="5779" y="5452"/>
                    <a:pt x="6273" y="5150"/>
                  </a:cubicBezTo>
                  <a:cubicBezTo>
                    <a:pt x="6740" y="4863"/>
                    <a:pt x="7176" y="4558"/>
                    <a:pt x="7572" y="4248"/>
                  </a:cubicBezTo>
                  <a:lnTo>
                    <a:pt x="6364" y="2951"/>
                  </a:lnTo>
                  <a:lnTo>
                    <a:pt x="7851" y="4020"/>
                  </a:lnTo>
                  <a:cubicBezTo>
                    <a:pt x="9095" y="2984"/>
                    <a:pt x="9882" y="1897"/>
                    <a:pt x="9945" y="1106"/>
                  </a:cubicBezTo>
                  <a:lnTo>
                    <a:pt x="9945" y="1106"/>
                  </a:lnTo>
                  <a:lnTo>
                    <a:pt x="7214" y="2045"/>
                  </a:lnTo>
                  <a:lnTo>
                    <a:pt x="9854" y="575"/>
                  </a:lnTo>
                  <a:cubicBezTo>
                    <a:pt x="9844" y="554"/>
                    <a:pt x="9834" y="536"/>
                    <a:pt x="9823" y="516"/>
                  </a:cubicBezTo>
                  <a:cubicBezTo>
                    <a:pt x="9609" y="168"/>
                    <a:pt x="9150" y="1"/>
                    <a:pt x="8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2325625" y="2086350"/>
              <a:ext cx="120025" cy="76850"/>
            </a:xfrm>
            <a:custGeom>
              <a:avLst/>
              <a:gdLst/>
              <a:ahLst/>
              <a:cxnLst/>
              <a:rect l="l" t="t" r="r" b="b"/>
              <a:pathLst>
                <a:path w="4801" h="3074" extrusionOk="0">
                  <a:moveTo>
                    <a:pt x="3935" y="0"/>
                  </a:moveTo>
                  <a:cubicBezTo>
                    <a:pt x="3418" y="0"/>
                    <a:pt x="2659" y="255"/>
                    <a:pt x="1900" y="720"/>
                  </a:cubicBezTo>
                  <a:cubicBezTo>
                    <a:pt x="727" y="1439"/>
                    <a:pt x="0" y="2388"/>
                    <a:pt x="277" y="2839"/>
                  </a:cubicBezTo>
                  <a:cubicBezTo>
                    <a:pt x="375" y="2998"/>
                    <a:pt x="584" y="3074"/>
                    <a:pt x="866" y="3074"/>
                  </a:cubicBezTo>
                  <a:cubicBezTo>
                    <a:pt x="1383" y="3074"/>
                    <a:pt x="2143" y="2819"/>
                    <a:pt x="2902" y="2353"/>
                  </a:cubicBezTo>
                  <a:cubicBezTo>
                    <a:pt x="4075" y="1635"/>
                    <a:pt x="4801" y="686"/>
                    <a:pt x="4525" y="236"/>
                  </a:cubicBezTo>
                  <a:cubicBezTo>
                    <a:pt x="4427" y="76"/>
                    <a:pt x="4217" y="0"/>
                    <a:pt x="3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2943250" y="2214900"/>
              <a:ext cx="60350" cy="52925"/>
            </a:xfrm>
            <a:custGeom>
              <a:avLst/>
              <a:gdLst/>
              <a:ahLst/>
              <a:cxnLst/>
              <a:rect l="l" t="t" r="r" b="b"/>
              <a:pathLst>
                <a:path w="2414" h="2117" extrusionOk="0">
                  <a:moveTo>
                    <a:pt x="1207" y="1"/>
                  </a:moveTo>
                  <a:cubicBezTo>
                    <a:pt x="857" y="1"/>
                    <a:pt x="513" y="175"/>
                    <a:pt x="312" y="494"/>
                  </a:cubicBezTo>
                  <a:cubicBezTo>
                    <a:pt x="0" y="988"/>
                    <a:pt x="148" y="1641"/>
                    <a:pt x="643" y="1953"/>
                  </a:cubicBezTo>
                  <a:cubicBezTo>
                    <a:pt x="818" y="2064"/>
                    <a:pt x="1014" y="2116"/>
                    <a:pt x="1207" y="2116"/>
                  </a:cubicBezTo>
                  <a:cubicBezTo>
                    <a:pt x="1558" y="2116"/>
                    <a:pt x="1901" y="1942"/>
                    <a:pt x="2102" y="1623"/>
                  </a:cubicBezTo>
                  <a:cubicBezTo>
                    <a:pt x="2414" y="1129"/>
                    <a:pt x="2266" y="476"/>
                    <a:pt x="1771" y="164"/>
                  </a:cubicBezTo>
                  <a:cubicBezTo>
                    <a:pt x="1596" y="54"/>
                    <a:pt x="1401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3002475" y="2222325"/>
              <a:ext cx="60350" cy="52950"/>
            </a:xfrm>
            <a:custGeom>
              <a:avLst/>
              <a:gdLst/>
              <a:ahLst/>
              <a:cxnLst/>
              <a:rect l="l" t="t" r="r" b="b"/>
              <a:pathLst>
                <a:path w="2414" h="2118" extrusionOk="0">
                  <a:moveTo>
                    <a:pt x="1208" y="1"/>
                  </a:moveTo>
                  <a:cubicBezTo>
                    <a:pt x="857" y="1"/>
                    <a:pt x="513" y="176"/>
                    <a:pt x="312" y="495"/>
                  </a:cubicBezTo>
                  <a:cubicBezTo>
                    <a:pt x="0" y="989"/>
                    <a:pt x="148" y="1642"/>
                    <a:pt x="643" y="1954"/>
                  </a:cubicBezTo>
                  <a:cubicBezTo>
                    <a:pt x="818" y="2065"/>
                    <a:pt x="1013" y="2117"/>
                    <a:pt x="1205" y="2117"/>
                  </a:cubicBezTo>
                  <a:cubicBezTo>
                    <a:pt x="1556" y="2117"/>
                    <a:pt x="1900" y="1942"/>
                    <a:pt x="2102" y="1623"/>
                  </a:cubicBezTo>
                  <a:cubicBezTo>
                    <a:pt x="2414" y="1130"/>
                    <a:pt x="2266" y="476"/>
                    <a:pt x="1771" y="164"/>
                  </a:cubicBezTo>
                  <a:cubicBezTo>
                    <a:pt x="1596" y="54"/>
                    <a:pt x="1401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2968275" y="2270100"/>
              <a:ext cx="60350" cy="52925"/>
            </a:xfrm>
            <a:custGeom>
              <a:avLst/>
              <a:gdLst/>
              <a:ahLst/>
              <a:cxnLst/>
              <a:rect l="l" t="t" r="r" b="b"/>
              <a:pathLst>
                <a:path w="2414" h="2117" extrusionOk="0">
                  <a:moveTo>
                    <a:pt x="1207" y="0"/>
                  </a:moveTo>
                  <a:cubicBezTo>
                    <a:pt x="856" y="0"/>
                    <a:pt x="513" y="175"/>
                    <a:pt x="312" y="494"/>
                  </a:cubicBezTo>
                  <a:cubicBezTo>
                    <a:pt x="0" y="989"/>
                    <a:pt x="148" y="1642"/>
                    <a:pt x="641" y="1953"/>
                  </a:cubicBezTo>
                  <a:cubicBezTo>
                    <a:pt x="817" y="2064"/>
                    <a:pt x="1012" y="2117"/>
                    <a:pt x="1205" y="2117"/>
                  </a:cubicBezTo>
                  <a:cubicBezTo>
                    <a:pt x="1556" y="2117"/>
                    <a:pt x="1899" y="1942"/>
                    <a:pt x="2101" y="1623"/>
                  </a:cubicBezTo>
                  <a:cubicBezTo>
                    <a:pt x="2413" y="1129"/>
                    <a:pt x="2265" y="475"/>
                    <a:pt x="1771" y="163"/>
                  </a:cubicBezTo>
                  <a:cubicBezTo>
                    <a:pt x="1596" y="53"/>
                    <a:pt x="140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2908900" y="2269350"/>
              <a:ext cx="60350" cy="52925"/>
            </a:xfrm>
            <a:custGeom>
              <a:avLst/>
              <a:gdLst/>
              <a:ahLst/>
              <a:cxnLst/>
              <a:rect l="l" t="t" r="r" b="b"/>
              <a:pathLst>
                <a:path w="2414" h="2117" extrusionOk="0">
                  <a:moveTo>
                    <a:pt x="1208" y="1"/>
                  </a:moveTo>
                  <a:cubicBezTo>
                    <a:pt x="857" y="1"/>
                    <a:pt x="514" y="175"/>
                    <a:pt x="313" y="495"/>
                  </a:cubicBezTo>
                  <a:cubicBezTo>
                    <a:pt x="1" y="989"/>
                    <a:pt x="149" y="1642"/>
                    <a:pt x="642" y="1954"/>
                  </a:cubicBezTo>
                  <a:cubicBezTo>
                    <a:pt x="818" y="2064"/>
                    <a:pt x="1013" y="2117"/>
                    <a:pt x="1206" y="2117"/>
                  </a:cubicBezTo>
                  <a:cubicBezTo>
                    <a:pt x="1557" y="2117"/>
                    <a:pt x="1900" y="1942"/>
                    <a:pt x="2101" y="1623"/>
                  </a:cubicBezTo>
                  <a:cubicBezTo>
                    <a:pt x="2413" y="1130"/>
                    <a:pt x="2265" y="476"/>
                    <a:pt x="1772" y="164"/>
                  </a:cubicBezTo>
                  <a:cubicBezTo>
                    <a:pt x="1596" y="53"/>
                    <a:pt x="1401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2725700" y="2275200"/>
              <a:ext cx="242675" cy="231050"/>
            </a:xfrm>
            <a:custGeom>
              <a:avLst/>
              <a:gdLst/>
              <a:ahLst/>
              <a:cxnLst/>
              <a:rect l="l" t="t" r="r" b="b"/>
              <a:pathLst>
                <a:path w="9707" h="9242" extrusionOk="0">
                  <a:moveTo>
                    <a:pt x="9603" y="0"/>
                  </a:moveTo>
                  <a:cubicBezTo>
                    <a:pt x="9587" y="0"/>
                    <a:pt x="9571" y="5"/>
                    <a:pt x="9556" y="14"/>
                  </a:cubicBezTo>
                  <a:cubicBezTo>
                    <a:pt x="9487" y="61"/>
                    <a:pt x="9419" y="104"/>
                    <a:pt x="9349" y="151"/>
                  </a:cubicBezTo>
                  <a:cubicBezTo>
                    <a:pt x="8763" y="536"/>
                    <a:pt x="8188" y="941"/>
                    <a:pt x="7625" y="1363"/>
                  </a:cubicBezTo>
                  <a:cubicBezTo>
                    <a:pt x="4712" y="3544"/>
                    <a:pt x="2122" y="6188"/>
                    <a:pt x="0" y="9145"/>
                  </a:cubicBezTo>
                  <a:lnTo>
                    <a:pt x="153" y="9242"/>
                  </a:lnTo>
                  <a:cubicBezTo>
                    <a:pt x="2259" y="6304"/>
                    <a:pt x="4831" y="3680"/>
                    <a:pt x="7727" y="1511"/>
                  </a:cubicBezTo>
                  <a:cubicBezTo>
                    <a:pt x="8289" y="1088"/>
                    <a:pt x="8864" y="683"/>
                    <a:pt x="9451" y="298"/>
                  </a:cubicBezTo>
                  <a:cubicBezTo>
                    <a:pt x="9517" y="252"/>
                    <a:pt x="9586" y="208"/>
                    <a:pt x="9654" y="163"/>
                  </a:cubicBezTo>
                  <a:cubicBezTo>
                    <a:pt x="9695" y="138"/>
                    <a:pt x="9706" y="81"/>
                    <a:pt x="9679" y="41"/>
                  </a:cubicBezTo>
                  <a:cubicBezTo>
                    <a:pt x="9662" y="15"/>
                    <a:pt x="9633" y="0"/>
                    <a:pt x="9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2255550" y="2302750"/>
              <a:ext cx="67600" cy="59825"/>
            </a:xfrm>
            <a:custGeom>
              <a:avLst/>
              <a:gdLst/>
              <a:ahLst/>
              <a:cxnLst/>
              <a:rect l="l" t="t" r="r" b="b"/>
              <a:pathLst>
                <a:path w="2704" h="2393" extrusionOk="0">
                  <a:moveTo>
                    <a:pt x="1352" y="1"/>
                  </a:moveTo>
                  <a:cubicBezTo>
                    <a:pt x="867" y="1"/>
                    <a:pt x="412" y="297"/>
                    <a:pt x="232" y="777"/>
                  </a:cubicBezTo>
                  <a:cubicBezTo>
                    <a:pt x="0" y="1396"/>
                    <a:pt x="313" y="2085"/>
                    <a:pt x="932" y="2317"/>
                  </a:cubicBezTo>
                  <a:cubicBezTo>
                    <a:pt x="1070" y="2368"/>
                    <a:pt x="1212" y="2393"/>
                    <a:pt x="1351" y="2393"/>
                  </a:cubicBezTo>
                  <a:cubicBezTo>
                    <a:pt x="1836" y="2393"/>
                    <a:pt x="2292" y="2096"/>
                    <a:pt x="2472" y="1616"/>
                  </a:cubicBezTo>
                  <a:cubicBezTo>
                    <a:pt x="2703" y="997"/>
                    <a:pt x="2389" y="308"/>
                    <a:pt x="1771" y="77"/>
                  </a:cubicBezTo>
                  <a:cubicBezTo>
                    <a:pt x="1633" y="25"/>
                    <a:pt x="1491" y="1"/>
                    <a:pt x="1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2250000" y="2235500"/>
              <a:ext cx="68150" cy="59850"/>
            </a:xfrm>
            <a:custGeom>
              <a:avLst/>
              <a:gdLst/>
              <a:ahLst/>
              <a:cxnLst/>
              <a:rect l="l" t="t" r="r" b="b"/>
              <a:pathLst>
                <a:path w="2726" h="2394" extrusionOk="0">
                  <a:moveTo>
                    <a:pt x="1362" y="0"/>
                  </a:moveTo>
                  <a:cubicBezTo>
                    <a:pt x="1195" y="0"/>
                    <a:pt x="1025" y="35"/>
                    <a:pt x="864" y="109"/>
                  </a:cubicBezTo>
                  <a:cubicBezTo>
                    <a:pt x="264" y="385"/>
                    <a:pt x="1" y="1095"/>
                    <a:pt x="276" y="1695"/>
                  </a:cubicBezTo>
                  <a:cubicBezTo>
                    <a:pt x="477" y="2134"/>
                    <a:pt x="910" y="2393"/>
                    <a:pt x="1364" y="2393"/>
                  </a:cubicBezTo>
                  <a:cubicBezTo>
                    <a:pt x="1531" y="2393"/>
                    <a:pt x="1700" y="2358"/>
                    <a:pt x="1862" y="2284"/>
                  </a:cubicBezTo>
                  <a:cubicBezTo>
                    <a:pt x="2462" y="2008"/>
                    <a:pt x="2725" y="1298"/>
                    <a:pt x="2450" y="698"/>
                  </a:cubicBezTo>
                  <a:cubicBezTo>
                    <a:pt x="2249" y="259"/>
                    <a:pt x="1815" y="0"/>
                    <a:pt x="1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2310725" y="2262375"/>
              <a:ext cx="68125" cy="59850"/>
            </a:xfrm>
            <a:custGeom>
              <a:avLst/>
              <a:gdLst/>
              <a:ahLst/>
              <a:cxnLst/>
              <a:rect l="l" t="t" r="r" b="b"/>
              <a:pathLst>
                <a:path w="2725" h="2394" extrusionOk="0">
                  <a:moveTo>
                    <a:pt x="1361" y="1"/>
                  </a:moveTo>
                  <a:cubicBezTo>
                    <a:pt x="1197" y="1"/>
                    <a:pt x="1030" y="34"/>
                    <a:pt x="871" y="106"/>
                  </a:cubicBezTo>
                  <a:cubicBezTo>
                    <a:pt x="269" y="377"/>
                    <a:pt x="1" y="1085"/>
                    <a:pt x="272" y="1688"/>
                  </a:cubicBezTo>
                  <a:cubicBezTo>
                    <a:pt x="472" y="2131"/>
                    <a:pt x="908" y="2393"/>
                    <a:pt x="1364" y="2393"/>
                  </a:cubicBezTo>
                  <a:cubicBezTo>
                    <a:pt x="1528" y="2393"/>
                    <a:pt x="1695" y="2359"/>
                    <a:pt x="1854" y="2288"/>
                  </a:cubicBezTo>
                  <a:cubicBezTo>
                    <a:pt x="2456" y="2016"/>
                    <a:pt x="2724" y="1308"/>
                    <a:pt x="2453" y="706"/>
                  </a:cubicBezTo>
                  <a:cubicBezTo>
                    <a:pt x="2254" y="263"/>
                    <a:pt x="1818" y="1"/>
                    <a:pt x="1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2323725" y="2328275"/>
              <a:ext cx="67475" cy="59850"/>
            </a:xfrm>
            <a:custGeom>
              <a:avLst/>
              <a:gdLst/>
              <a:ahLst/>
              <a:cxnLst/>
              <a:rect l="l" t="t" r="r" b="b"/>
              <a:pathLst>
                <a:path w="2699" h="2394" extrusionOk="0">
                  <a:moveTo>
                    <a:pt x="1350" y="1"/>
                  </a:moveTo>
                  <a:cubicBezTo>
                    <a:pt x="1215" y="1"/>
                    <a:pt x="1079" y="23"/>
                    <a:pt x="945" y="71"/>
                  </a:cubicBezTo>
                  <a:cubicBezTo>
                    <a:pt x="324" y="294"/>
                    <a:pt x="0" y="979"/>
                    <a:pt x="223" y="1601"/>
                  </a:cubicBezTo>
                  <a:cubicBezTo>
                    <a:pt x="399" y="2089"/>
                    <a:pt x="859" y="2393"/>
                    <a:pt x="1350" y="2393"/>
                  </a:cubicBezTo>
                  <a:cubicBezTo>
                    <a:pt x="1484" y="2393"/>
                    <a:pt x="1620" y="2371"/>
                    <a:pt x="1753" y="2323"/>
                  </a:cubicBezTo>
                  <a:cubicBezTo>
                    <a:pt x="2376" y="2099"/>
                    <a:pt x="2699" y="1414"/>
                    <a:pt x="2475" y="793"/>
                  </a:cubicBezTo>
                  <a:cubicBezTo>
                    <a:pt x="2300" y="304"/>
                    <a:pt x="1840" y="1"/>
                    <a:pt x="1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2328225" y="2330275"/>
              <a:ext cx="310350" cy="216350"/>
            </a:xfrm>
            <a:custGeom>
              <a:avLst/>
              <a:gdLst/>
              <a:ahLst/>
              <a:cxnLst/>
              <a:rect l="l" t="t" r="r" b="b"/>
              <a:pathLst>
                <a:path w="12414" h="8654" extrusionOk="0">
                  <a:moveTo>
                    <a:pt x="112" y="1"/>
                  </a:moveTo>
                  <a:cubicBezTo>
                    <a:pt x="86" y="1"/>
                    <a:pt x="60" y="11"/>
                    <a:pt x="40" y="30"/>
                  </a:cubicBezTo>
                  <a:cubicBezTo>
                    <a:pt x="2" y="68"/>
                    <a:pt x="0" y="133"/>
                    <a:pt x="40" y="172"/>
                  </a:cubicBezTo>
                  <a:cubicBezTo>
                    <a:pt x="107" y="238"/>
                    <a:pt x="171" y="304"/>
                    <a:pt x="238" y="369"/>
                  </a:cubicBezTo>
                  <a:cubicBezTo>
                    <a:pt x="800" y="930"/>
                    <a:pt x="1379" y="1474"/>
                    <a:pt x="1976" y="2001"/>
                  </a:cubicBezTo>
                  <a:cubicBezTo>
                    <a:pt x="5060" y="4724"/>
                    <a:pt x="8581" y="6984"/>
                    <a:pt x="12342" y="8653"/>
                  </a:cubicBezTo>
                  <a:lnTo>
                    <a:pt x="12414" y="8463"/>
                  </a:lnTo>
                  <a:cubicBezTo>
                    <a:pt x="8678" y="6805"/>
                    <a:pt x="5182" y="4561"/>
                    <a:pt x="2115" y="1854"/>
                  </a:cubicBezTo>
                  <a:cubicBezTo>
                    <a:pt x="1518" y="1328"/>
                    <a:pt x="939" y="785"/>
                    <a:pt x="377" y="224"/>
                  </a:cubicBezTo>
                  <a:cubicBezTo>
                    <a:pt x="312" y="160"/>
                    <a:pt x="247" y="95"/>
                    <a:pt x="183" y="29"/>
                  </a:cubicBezTo>
                  <a:cubicBezTo>
                    <a:pt x="164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2296225" y="1673825"/>
              <a:ext cx="722200" cy="457725"/>
            </a:xfrm>
            <a:custGeom>
              <a:avLst/>
              <a:gdLst/>
              <a:ahLst/>
              <a:cxnLst/>
              <a:rect l="l" t="t" r="r" b="b"/>
              <a:pathLst>
                <a:path w="28888" h="18309" extrusionOk="0">
                  <a:moveTo>
                    <a:pt x="15151" y="8652"/>
                  </a:moveTo>
                  <a:cubicBezTo>
                    <a:pt x="15151" y="8652"/>
                    <a:pt x="15178" y="8662"/>
                    <a:pt x="15221" y="8685"/>
                  </a:cubicBezTo>
                  <a:cubicBezTo>
                    <a:pt x="15455" y="8805"/>
                    <a:pt x="16198" y="9249"/>
                    <a:pt x="16051" y="10039"/>
                  </a:cubicBezTo>
                  <a:cubicBezTo>
                    <a:pt x="15883" y="10955"/>
                    <a:pt x="13679" y="14074"/>
                    <a:pt x="13596" y="14194"/>
                  </a:cubicBezTo>
                  <a:cubicBezTo>
                    <a:pt x="13591" y="14196"/>
                    <a:pt x="13591" y="14198"/>
                    <a:pt x="13591" y="14198"/>
                  </a:cubicBezTo>
                  <a:lnTo>
                    <a:pt x="13579" y="14082"/>
                  </a:lnTo>
                  <a:lnTo>
                    <a:pt x="13383" y="12223"/>
                  </a:lnTo>
                  <a:lnTo>
                    <a:pt x="15146" y="8667"/>
                  </a:lnTo>
                  <a:lnTo>
                    <a:pt x="15151" y="8652"/>
                  </a:lnTo>
                  <a:close/>
                  <a:moveTo>
                    <a:pt x="22211" y="0"/>
                  </a:moveTo>
                  <a:lnTo>
                    <a:pt x="15743" y="798"/>
                  </a:lnTo>
                  <a:lnTo>
                    <a:pt x="15736" y="798"/>
                  </a:lnTo>
                  <a:lnTo>
                    <a:pt x="15029" y="886"/>
                  </a:lnTo>
                  <a:cubicBezTo>
                    <a:pt x="15029" y="886"/>
                    <a:pt x="14873" y="880"/>
                    <a:pt x="14597" y="870"/>
                  </a:cubicBezTo>
                  <a:cubicBezTo>
                    <a:pt x="14485" y="866"/>
                    <a:pt x="14355" y="862"/>
                    <a:pt x="14206" y="855"/>
                  </a:cubicBezTo>
                  <a:cubicBezTo>
                    <a:pt x="14096" y="851"/>
                    <a:pt x="13975" y="848"/>
                    <a:pt x="13844" y="844"/>
                  </a:cubicBezTo>
                  <a:cubicBezTo>
                    <a:pt x="12235" y="784"/>
                    <a:pt x="9298" y="686"/>
                    <a:pt x="7052" y="642"/>
                  </a:cubicBezTo>
                  <a:cubicBezTo>
                    <a:pt x="7002" y="642"/>
                    <a:pt x="6952" y="640"/>
                    <a:pt x="6905" y="640"/>
                  </a:cubicBezTo>
                  <a:cubicBezTo>
                    <a:pt x="6241" y="628"/>
                    <a:pt x="5644" y="620"/>
                    <a:pt x="5166" y="620"/>
                  </a:cubicBezTo>
                  <a:cubicBezTo>
                    <a:pt x="4826" y="620"/>
                    <a:pt x="4547" y="624"/>
                    <a:pt x="4347" y="633"/>
                  </a:cubicBezTo>
                  <a:lnTo>
                    <a:pt x="4326" y="633"/>
                  </a:lnTo>
                  <a:cubicBezTo>
                    <a:pt x="4255" y="638"/>
                    <a:pt x="4194" y="642"/>
                    <a:pt x="4145" y="646"/>
                  </a:cubicBezTo>
                  <a:cubicBezTo>
                    <a:pt x="4129" y="648"/>
                    <a:pt x="4113" y="650"/>
                    <a:pt x="4098" y="651"/>
                  </a:cubicBezTo>
                  <a:cubicBezTo>
                    <a:pt x="4084" y="653"/>
                    <a:pt x="4072" y="656"/>
                    <a:pt x="4062" y="658"/>
                  </a:cubicBezTo>
                  <a:cubicBezTo>
                    <a:pt x="4049" y="660"/>
                    <a:pt x="4040" y="662"/>
                    <a:pt x="4033" y="664"/>
                  </a:cubicBezTo>
                  <a:cubicBezTo>
                    <a:pt x="4017" y="668"/>
                    <a:pt x="4007" y="672"/>
                    <a:pt x="4005" y="678"/>
                  </a:cubicBezTo>
                  <a:cubicBezTo>
                    <a:pt x="3901" y="886"/>
                    <a:pt x="4111" y="2030"/>
                    <a:pt x="5878" y="2603"/>
                  </a:cubicBezTo>
                  <a:cubicBezTo>
                    <a:pt x="7396" y="3094"/>
                    <a:pt x="10292" y="3659"/>
                    <a:pt x="11082" y="3810"/>
                  </a:cubicBezTo>
                  <a:lnTo>
                    <a:pt x="11084" y="3810"/>
                  </a:lnTo>
                  <a:cubicBezTo>
                    <a:pt x="11127" y="3819"/>
                    <a:pt x="11163" y="3827"/>
                    <a:pt x="11192" y="3833"/>
                  </a:cubicBezTo>
                  <a:lnTo>
                    <a:pt x="11194" y="3833"/>
                  </a:lnTo>
                  <a:cubicBezTo>
                    <a:pt x="11253" y="3843"/>
                    <a:pt x="11286" y="3850"/>
                    <a:pt x="11286" y="3850"/>
                  </a:cubicBezTo>
                  <a:cubicBezTo>
                    <a:pt x="11286" y="3850"/>
                    <a:pt x="11259" y="3858"/>
                    <a:pt x="11207" y="3876"/>
                  </a:cubicBezTo>
                  <a:cubicBezTo>
                    <a:pt x="11178" y="3886"/>
                    <a:pt x="11141" y="3896"/>
                    <a:pt x="11099" y="3913"/>
                  </a:cubicBezTo>
                  <a:cubicBezTo>
                    <a:pt x="11097" y="3913"/>
                    <a:pt x="11092" y="3913"/>
                    <a:pt x="11090" y="3914"/>
                  </a:cubicBezTo>
                  <a:cubicBezTo>
                    <a:pt x="10544" y="4100"/>
                    <a:pt x="8928" y="4647"/>
                    <a:pt x="7092" y="5288"/>
                  </a:cubicBezTo>
                  <a:cubicBezTo>
                    <a:pt x="7046" y="5301"/>
                    <a:pt x="6998" y="5318"/>
                    <a:pt x="6954" y="5334"/>
                  </a:cubicBezTo>
                  <a:cubicBezTo>
                    <a:pt x="5942" y="5687"/>
                    <a:pt x="4868" y="6063"/>
                    <a:pt x="3876" y="6421"/>
                  </a:cubicBezTo>
                  <a:cubicBezTo>
                    <a:pt x="3814" y="6445"/>
                    <a:pt x="3752" y="6467"/>
                    <a:pt x="3691" y="6489"/>
                  </a:cubicBezTo>
                  <a:cubicBezTo>
                    <a:pt x="2499" y="6919"/>
                    <a:pt x="1443" y="7318"/>
                    <a:pt x="767" y="7602"/>
                  </a:cubicBezTo>
                  <a:cubicBezTo>
                    <a:pt x="756" y="7605"/>
                    <a:pt x="746" y="7609"/>
                    <a:pt x="738" y="7613"/>
                  </a:cubicBezTo>
                  <a:cubicBezTo>
                    <a:pt x="727" y="7617"/>
                    <a:pt x="716" y="7624"/>
                    <a:pt x="703" y="7628"/>
                  </a:cubicBezTo>
                  <a:cubicBezTo>
                    <a:pt x="648" y="7652"/>
                    <a:pt x="595" y="7674"/>
                    <a:pt x="547" y="7697"/>
                  </a:cubicBezTo>
                  <a:cubicBezTo>
                    <a:pt x="282" y="7813"/>
                    <a:pt x="102" y="7903"/>
                    <a:pt x="33" y="7962"/>
                  </a:cubicBezTo>
                  <a:cubicBezTo>
                    <a:pt x="23" y="7970"/>
                    <a:pt x="15" y="7978"/>
                    <a:pt x="9" y="7986"/>
                  </a:cubicBezTo>
                  <a:cubicBezTo>
                    <a:pt x="3" y="7997"/>
                    <a:pt x="1" y="8004"/>
                    <a:pt x="3" y="8010"/>
                  </a:cubicBezTo>
                  <a:cubicBezTo>
                    <a:pt x="127" y="8263"/>
                    <a:pt x="629" y="9433"/>
                    <a:pt x="2407" y="9433"/>
                  </a:cubicBezTo>
                  <a:cubicBezTo>
                    <a:pt x="2512" y="9433"/>
                    <a:pt x="2622" y="9429"/>
                    <a:pt x="2736" y="9420"/>
                  </a:cubicBezTo>
                  <a:cubicBezTo>
                    <a:pt x="3083" y="9393"/>
                    <a:pt x="3469" y="9326"/>
                    <a:pt x="3901" y="9206"/>
                  </a:cubicBezTo>
                  <a:cubicBezTo>
                    <a:pt x="6669" y="8445"/>
                    <a:pt x="8519" y="7898"/>
                    <a:pt x="8803" y="7813"/>
                  </a:cubicBezTo>
                  <a:cubicBezTo>
                    <a:pt x="8830" y="7807"/>
                    <a:pt x="8842" y="7802"/>
                    <a:pt x="8842" y="7802"/>
                  </a:cubicBezTo>
                  <a:lnTo>
                    <a:pt x="8842" y="7802"/>
                  </a:lnTo>
                  <a:cubicBezTo>
                    <a:pt x="8842" y="7802"/>
                    <a:pt x="8807" y="7856"/>
                    <a:pt x="8746" y="7955"/>
                  </a:cubicBezTo>
                  <a:cubicBezTo>
                    <a:pt x="8392" y="8522"/>
                    <a:pt x="7107" y="10571"/>
                    <a:pt x="5970" y="12436"/>
                  </a:cubicBezTo>
                  <a:cubicBezTo>
                    <a:pt x="5944" y="12479"/>
                    <a:pt x="5917" y="12522"/>
                    <a:pt x="5891" y="12566"/>
                  </a:cubicBezTo>
                  <a:cubicBezTo>
                    <a:pt x="5307" y="13528"/>
                    <a:pt x="4769" y="14428"/>
                    <a:pt x="4427" y="15035"/>
                  </a:cubicBezTo>
                  <a:cubicBezTo>
                    <a:pt x="4402" y="15082"/>
                    <a:pt x="4378" y="15127"/>
                    <a:pt x="4354" y="15170"/>
                  </a:cubicBezTo>
                  <a:cubicBezTo>
                    <a:pt x="4280" y="15306"/>
                    <a:pt x="4216" y="15424"/>
                    <a:pt x="4168" y="15520"/>
                  </a:cubicBezTo>
                  <a:cubicBezTo>
                    <a:pt x="4082" y="15691"/>
                    <a:pt x="4042" y="15795"/>
                    <a:pt x="4058" y="15811"/>
                  </a:cubicBezTo>
                  <a:cubicBezTo>
                    <a:pt x="4106" y="15858"/>
                    <a:pt x="4335" y="15987"/>
                    <a:pt x="4673" y="16088"/>
                  </a:cubicBezTo>
                  <a:cubicBezTo>
                    <a:pt x="4712" y="16099"/>
                    <a:pt x="4752" y="16110"/>
                    <a:pt x="4793" y="16121"/>
                  </a:cubicBezTo>
                  <a:cubicBezTo>
                    <a:pt x="5020" y="16180"/>
                    <a:pt x="5286" y="16223"/>
                    <a:pt x="5573" y="16223"/>
                  </a:cubicBezTo>
                  <a:cubicBezTo>
                    <a:pt x="6281" y="16223"/>
                    <a:pt x="7116" y="15961"/>
                    <a:pt x="7801" y="15031"/>
                  </a:cubicBezTo>
                  <a:cubicBezTo>
                    <a:pt x="7803" y="15027"/>
                    <a:pt x="7805" y="15025"/>
                    <a:pt x="7808" y="15021"/>
                  </a:cubicBezTo>
                  <a:cubicBezTo>
                    <a:pt x="9072" y="13308"/>
                    <a:pt x="10296" y="11752"/>
                    <a:pt x="10594" y="11376"/>
                  </a:cubicBezTo>
                  <a:cubicBezTo>
                    <a:pt x="10638" y="11319"/>
                    <a:pt x="10662" y="11288"/>
                    <a:pt x="10662" y="11288"/>
                  </a:cubicBezTo>
                  <a:cubicBezTo>
                    <a:pt x="10662" y="11288"/>
                    <a:pt x="10665" y="11319"/>
                    <a:pt x="10673" y="11378"/>
                  </a:cubicBezTo>
                  <a:cubicBezTo>
                    <a:pt x="10710" y="11773"/>
                    <a:pt x="10873" y="13404"/>
                    <a:pt x="11064" y="14984"/>
                  </a:cubicBezTo>
                  <a:cubicBezTo>
                    <a:pt x="11070" y="15034"/>
                    <a:pt x="11077" y="15082"/>
                    <a:pt x="11082" y="15131"/>
                  </a:cubicBezTo>
                  <a:cubicBezTo>
                    <a:pt x="11193" y="16039"/>
                    <a:pt x="11312" y="16920"/>
                    <a:pt x="11422" y="17522"/>
                  </a:cubicBezTo>
                  <a:cubicBezTo>
                    <a:pt x="11428" y="17561"/>
                    <a:pt x="11435" y="17599"/>
                    <a:pt x="11443" y="17636"/>
                  </a:cubicBezTo>
                  <a:cubicBezTo>
                    <a:pt x="11520" y="18044"/>
                    <a:pt x="11591" y="18296"/>
                    <a:pt x="11650" y="18306"/>
                  </a:cubicBezTo>
                  <a:cubicBezTo>
                    <a:pt x="11660" y="18307"/>
                    <a:pt x="11670" y="18308"/>
                    <a:pt x="11681" y="18308"/>
                  </a:cubicBezTo>
                  <a:cubicBezTo>
                    <a:pt x="12025" y="18308"/>
                    <a:pt x="13001" y="17526"/>
                    <a:pt x="13001" y="17526"/>
                  </a:cubicBezTo>
                  <a:cubicBezTo>
                    <a:pt x="13001" y="17526"/>
                    <a:pt x="13005" y="17532"/>
                    <a:pt x="13015" y="17544"/>
                  </a:cubicBezTo>
                  <a:cubicBezTo>
                    <a:pt x="13017" y="17548"/>
                    <a:pt x="13021" y="17552"/>
                    <a:pt x="13025" y="17557"/>
                  </a:cubicBezTo>
                  <a:cubicBezTo>
                    <a:pt x="13049" y="17587"/>
                    <a:pt x="13095" y="17638"/>
                    <a:pt x="13154" y="17695"/>
                  </a:cubicBezTo>
                  <a:cubicBezTo>
                    <a:pt x="13271" y="17803"/>
                    <a:pt x="13445" y="17922"/>
                    <a:pt x="13640" y="17922"/>
                  </a:cubicBezTo>
                  <a:cubicBezTo>
                    <a:pt x="13768" y="17922"/>
                    <a:pt x="13905" y="17871"/>
                    <a:pt x="14041" y="17734"/>
                  </a:cubicBezTo>
                  <a:cubicBezTo>
                    <a:pt x="14561" y="17214"/>
                    <a:pt x="25013" y="7699"/>
                    <a:pt x="25013" y="7699"/>
                  </a:cubicBezTo>
                  <a:lnTo>
                    <a:pt x="28887" y="7411"/>
                  </a:lnTo>
                  <a:cubicBezTo>
                    <a:pt x="28029" y="5639"/>
                    <a:pt x="26893" y="4034"/>
                    <a:pt x="25535" y="2654"/>
                  </a:cubicBezTo>
                  <a:cubicBezTo>
                    <a:pt x="24556" y="1660"/>
                    <a:pt x="23465" y="782"/>
                    <a:pt x="22280" y="45"/>
                  </a:cubicBezTo>
                  <a:cubicBezTo>
                    <a:pt x="22257" y="29"/>
                    <a:pt x="22233" y="14"/>
                    <a:pt x="22211" y="0"/>
                  </a:cubicBezTo>
                  <a:close/>
                </a:path>
              </a:pathLst>
            </a:custGeom>
            <a:solidFill>
              <a:srgbClr val="FF8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2296225" y="1672575"/>
              <a:ext cx="722175" cy="458975"/>
            </a:xfrm>
            <a:custGeom>
              <a:avLst/>
              <a:gdLst/>
              <a:ahLst/>
              <a:cxnLst/>
              <a:rect l="l" t="t" r="r" b="b"/>
              <a:pathLst>
                <a:path w="28887" h="18359" extrusionOk="0">
                  <a:moveTo>
                    <a:pt x="15151" y="8702"/>
                  </a:moveTo>
                  <a:cubicBezTo>
                    <a:pt x="15151" y="8702"/>
                    <a:pt x="15178" y="8712"/>
                    <a:pt x="15221" y="8735"/>
                  </a:cubicBezTo>
                  <a:cubicBezTo>
                    <a:pt x="15455" y="8855"/>
                    <a:pt x="16198" y="9299"/>
                    <a:pt x="16051" y="10089"/>
                  </a:cubicBezTo>
                  <a:cubicBezTo>
                    <a:pt x="15883" y="11005"/>
                    <a:pt x="13679" y="14124"/>
                    <a:pt x="13596" y="14244"/>
                  </a:cubicBezTo>
                  <a:cubicBezTo>
                    <a:pt x="13591" y="14246"/>
                    <a:pt x="13591" y="14248"/>
                    <a:pt x="13591" y="14248"/>
                  </a:cubicBezTo>
                  <a:lnTo>
                    <a:pt x="13579" y="14132"/>
                  </a:lnTo>
                  <a:lnTo>
                    <a:pt x="13383" y="12273"/>
                  </a:lnTo>
                  <a:lnTo>
                    <a:pt x="15146" y="8717"/>
                  </a:lnTo>
                  <a:lnTo>
                    <a:pt x="15151" y="8702"/>
                  </a:lnTo>
                  <a:close/>
                  <a:moveTo>
                    <a:pt x="22130" y="1"/>
                  </a:moveTo>
                  <a:lnTo>
                    <a:pt x="14909" y="848"/>
                  </a:lnTo>
                  <a:cubicBezTo>
                    <a:pt x="14909" y="848"/>
                    <a:pt x="14658" y="841"/>
                    <a:pt x="14231" y="828"/>
                  </a:cubicBezTo>
                  <a:cubicBezTo>
                    <a:pt x="14109" y="826"/>
                    <a:pt x="13970" y="822"/>
                    <a:pt x="13820" y="816"/>
                  </a:cubicBezTo>
                  <a:cubicBezTo>
                    <a:pt x="13685" y="814"/>
                    <a:pt x="13538" y="810"/>
                    <a:pt x="13383" y="804"/>
                  </a:cubicBezTo>
                  <a:lnTo>
                    <a:pt x="13372" y="804"/>
                  </a:lnTo>
                  <a:cubicBezTo>
                    <a:pt x="12618" y="784"/>
                    <a:pt x="11652" y="759"/>
                    <a:pt x="10630" y="736"/>
                  </a:cubicBezTo>
                  <a:cubicBezTo>
                    <a:pt x="10581" y="735"/>
                    <a:pt x="10533" y="733"/>
                    <a:pt x="10483" y="733"/>
                  </a:cubicBezTo>
                  <a:cubicBezTo>
                    <a:pt x="10375" y="729"/>
                    <a:pt x="10265" y="727"/>
                    <a:pt x="10155" y="725"/>
                  </a:cubicBezTo>
                  <a:cubicBezTo>
                    <a:pt x="10074" y="720"/>
                    <a:pt x="9990" y="718"/>
                    <a:pt x="9909" y="718"/>
                  </a:cubicBezTo>
                  <a:cubicBezTo>
                    <a:pt x="9268" y="707"/>
                    <a:pt x="8616" y="692"/>
                    <a:pt x="7995" y="681"/>
                  </a:cubicBezTo>
                  <a:cubicBezTo>
                    <a:pt x="7950" y="680"/>
                    <a:pt x="7905" y="678"/>
                    <a:pt x="7861" y="678"/>
                  </a:cubicBezTo>
                  <a:cubicBezTo>
                    <a:pt x="7843" y="678"/>
                    <a:pt x="7824" y="679"/>
                    <a:pt x="7807" y="679"/>
                  </a:cubicBezTo>
                  <a:cubicBezTo>
                    <a:pt x="7685" y="678"/>
                    <a:pt x="7562" y="676"/>
                    <a:pt x="7440" y="674"/>
                  </a:cubicBezTo>
                  <a:cubicBezTo>
                    <a:pt x="7301" y="672"/>
                    <a:pt x="7167" y="670"/>
                    <a:pt x="7035" y="670"/>
                  </a:cubicBezTo>
                  <a:cubicBezTo>
                    <a:pt x="6998" y="668"/>
                    <a:pt x="6963" y="668"/>
                    <a:pt x="6927" y="668"/>
                  </a:cubicBezTo>
                  <a:lnTo>
                    <a:pt x="6911" y="668"/>
                  </a:lnTo>
                  <a:cubicBezTo>
                    <a:pt x="6851" y="668"/>
                    <a:pt x="6794" y="665"/>
                    <a:pt x="6737" y="665"/>
                  </a:cubicBezTo>
                  <a:cubicBezTo>
                    <a:pt x="6609" y="663"/>
                    <a:pt x="6483" y="661"/>
                    <a:pt x="6361" y="661"/>
                  </a:cubicBezTo>
                  <a:cubicBezTo>
                    <a:pt x="6116" y="659"/>
                    <a:pt x="5884" y="658"/>
                    <a:pt x="5667" y="658"/>
                  </a:cubicBezTo>
                  <a:cubicBezTo>
                    <a:pt x="5092" y="658"/>
                    <a:pt x="4628" y="665"/>
                    <a:pt x="4339" y="681"/>
                  </a:cubicBezTo>
                  <a:cubicBezTo>
                    <a:pt x="4261" y="685"/>
                    <a:pt x="4196" y="690"/>
                    <a:pt x="4145" y="696"/>
                  </a:cubicBezTo>
                  <a:cubicBezTo>
                    <a:pt x="4129" y="698"/>
                    <a:pt x="4113" y="700"/>
                    <a:pt x="4098" y="702"/>
                  </a:cubicBezTo>
                  <a:cubicBezTo>
                    <a:pt x="4084" y="704"/>
                    <a:pt x="4072" y="707"/>
                    <a:pt x="4062" y="708"/>
                  </a:cubicBezTo>
                  <a:cubicBezTo>
                    <a:pt x="4049" y="710"/>
                    <a:pt x="4039" y="712"/>
                    <a:pt x="4033" y="714"/>
                  </a:cubicBezTo>
                  <a:cubicBezTo>
                    <a:pt x="4017" y="718"/>
                    <a:pt x="4006" y="722"/>
                    <a:pt x="4005" y="729"/>
                  </a:cubicBezTo>
                  <a:cubicBezTo>
                    <a:pt x="3900" y="936"/>
                    <a:pt x="4111" y="2081"/>
                    <a:pt x="5878" y="2653"/>
                  </a:cubicBezTo>
                  <a:cubicBezTo>
                    <a:pt x="7396" y="3144"/>
                    <a:pt x="10292" y="3710"/>
                    <a:pt x="11082" y="3860"/>
                  </a:cubicBezTo>
                  <a:lnTo>
                    <a:pt x="11084" y="3860"/>
                  </a:lnTo>
                  <a:cubicBezTo>
                    <a:pt x="11127" y="3869"/>
                    <a:pt x="11163" y="3877"/>
                    <a:pt x="11192" y="3884"/>
                  </a:cubicBezTo>
                  <a:lnTo>
                    <a:pt x="11194" y="3884"/>
                  </a:lnTo>
                  <a:cubicBezTo>
                    <a:pt x="11253" y="3893"/>
                    <a:pt x="11286" y="3900"/>
                    <a:pt x="11286" y="3900"/>
                  </a:cubicBezTo>
                  <a:cubicBezTo>
                    <a:pt x="11286" y="3900"/>
                    <a:pt x="11259" y="3908"/>
                    <a:pt x="11207" y="3926"/>
                  </a:cubicBezTo>
                  <a:cubicBezTo>
                    <a:pt x="11178" y="3937"/>
                    <a:pt x="11141" y="3946"/>
                    <a:pt x="11099" y="3963"/>
                  </a:cubicBezTo>
                  <a:cubicBezTo>
                    <a:pt x="11097" y="3963"/>
                    <a:pt x="11092" y="3963"/>
                    <a:pt x="11090" y="3965"/>
                  </a:cubicBezTo>
                  <a:cubicBezTo>
                    <a:pt x="10232" y="4250"/>
                    <a:pt x="6721" y="5421"/>
                    <a:pt x="3878" y="6444"/>
                  </a:cubicBezTo>
                  <a:cubicBezTo>
                    <a:pt x="3819" y="6464"/>
                    <a:pt x="3760" y="6486"/>
                    <a:pt x="3703" y="6506"/>
                  </a:cubicBezTo>
                  <a:cubicBezTo>
                    <a:pt x="2459" y="6956"/>
                    <a:pt x="1357" y="7373"/>
                    <a:pt x="686" y="7665"/>
                  </a:cubicBezTo>
                  <a:cubicBezTo>
                    <a:pt x="631" y="7690"/>
                    <a:pt x="581" y="7713"/>
                    <a:pt x="532" y="7735"/>
                  </a:cubicBezTo>
                  <a:cubicBezTo>
                    <a:pt x="273" y="7853"/>
                    <a:pt x="98" y="7946"/>
                    <a:pt x="33" y="8012"/>
                  </a:cubicBezTo>
                  <a:cubicBezTo>
                    <a:pt x="23" y="8020"/>
                    <a:pt x="14" y="8028"/>
                    <a:pt x="9" y="8036"/>
                  </a:cubicBezTo>
                  <a:cubicBezTo>
                    <a:pt x="3" y="8047"/>
                    <a:pt x="1" y="8054"/>
                    <a:pt x="3" y="8060"/>
                  </a:cubicBezTo>
                  <a:cubicBezTo>
                    <a:pt x="50" y="8337"/>
                    <a:pt x="595" y="9484"/>
                    <a:pt x="2382" y="9484"/>
                  </a:cubicBezTo>
                  <a:cubicBezTo>
                    <a:pt x="2495" y="9484"/>
                    <a:pt x="2613" y="9480"/>
                    <a:pt x="2736" y="9470"/>
                  </a:cubicBezTo>
                  <a:cubicBezTo>
                    <a:pt x="3082" y="9443"/>
                    <a:pt x="3469" y="9376"/>
                    <a:pt x="3900" y="9256"/>
                  </a:cubicBezTo>
                  <a:cubicBezTo>
                    <a:pt x="6669" y="8495"/>
                    <a:pt x="8518" y="7948"/>
                    <a:pt x="8803" y="7863"/>
                  </a:cubicBezTo>
                  <a:cubicBezTo>
                    <a:pt x="8829" y="7857"/>
                    <a:pt x="8842" y="7852"/>
                    <a:pt x="8842" y="7852"/>
                  </a:cubicBezTo>
                  <a:lnTo>
                    <a:pt x="8842" y="7852"/>
                  </a:lnTo>
                  <a:cubicBezTo>
                    <a:pt x="8842" y="7852"/>
                    <a:pt x="8807" y="7906"/>
                    <a:pt x="8746" y="8005"/>
                  </a:cubicBezTo>
                  <a:cubicBezTo>
                    <a:pt x="8392" y="8572"/>
                    <a:pt x="7106" y="10621"/>
                    <a:pt x="5970" y="12486"/>
                  </a:cubicBezTo>
                  <a:cubicBezTo>
                    <a:pt x="5944" y="12529"/>
                    <a:pt x="5917" y="12572"/>
                    <a:pt x="5891" y="12616"/>
                  </a:cubicBezTo>
                  <a:cubicBezTo>
                    <a:pt x="5306" y="13578"/>
                    <a:pt x="4769" y="14478"/>
                    <a:pt x="4427" y="15085"/>
                  </a:cubicBezTo>
                  <a:cubicBezTo>
                    <a:pt x="4402" y="15132"/>
                    <a:pt x="4377" y="15177"/>
                    <a:pt x="4353" y="15220"/>
                  </a:cubicBezTo>
                  <a:cubicBezTo>
                    <a:pt x="4280" y="15356"/>
                    <a:pt x="4216" y="15474"/>
                    <a:pt x="4168" y="15570"/>
                  </a:cubicBezTo>
                  <a:cubicBezTo>
                    <a:pt x="4082" y="15741"/>
                    <a:pt x="4041" y="15845"/>
                    <a:pt x="4058" y="15861"/>
                  </a:cubicBezTo>
                  <a:cubicBezTo>
                    <a:pt x="4106" y="15908"/>
                    <a:pt x="4335" y="16037"/>
                    <a:pt x="4673" y="16138"/>
                  </a:cubicBezTo>
                  <a:cubicBezTo>
                    <a:pt x="4712" y="16149"/>
                    <a:pt x="4752" y="16160"/>
                    <a:pt x="4793" y="16171"/>
                  </a:cubicBezTo>
                  <a:cubicBezTo>
                    <a:pt x="5020" y="16230"/>
                    <a:pt x="5286" y="16273"/>
                    <a:pt x="5573" y="16273"/>
                  </a:cubicBezTo>
                  <a:cubicBezTo>
                    <a:pt x="6281" y="16273"/>
                    <a:pt x="7116" y="16011"/>
                    <a:pt x="7801" y="15081"/>
                  </a:cubicBezTo>
                  <a:cubicBezTo>
                    <a:pt x="7803" y="15077"/>
                    <a:pt x="7805" y="15075"/>
                    <a:pt x="7808" y="15071"/>
                  </a:cubicBezTo>
                  <a:cubicBezTo>
                    <a:pt x="9072" y="13358"/>
                    <a:pt x="10296" y="11802"/>
                    <a:pt x="10594" y="11426"/>
                  </a:cubicBezTo>
                  <a:cubicBezTo>
                    <a:pt x="10638" y="11369"/>
                    <a:pt x="10662" y="11338"/>
                    <a:pt x="10662" y="11338"/>
                  </a:cubicBezTo>
                  <a:cubicBezTo>
                    <a:pt x="10662" y="11338"/>
                    <a:pt x="10665" y="11369"/>
                    <a:pt x="10673" y="11428"/>
                  </a:cubicBezTo>
                  <a:cubicBezTo>
                    <a:pt x="10709" y="11823"/>
                    <a:pt x="10873" y="13454"/>
                    <a:pt x="11064" y="15034"/>
                  </a:cubicBezTo>
                  <a:cubicBezTo>
                    <a:pt x="11070" y="15084"/>
                    <a:pt x="11076" y="15132"/>
                    <a:pt x="11082" y="15181"/>
                  </a:cubicBezTo>
                  <a:cubicBezTo>
                    <a:pt x="11192" y="16089"/>
                    <a:pt x="11312" y="16970"/>
                    <a:pt x="11422" y="17572"/>
                  </a:cubicBezTo>
                  <a:cubicBezTo>
                    <a:pt x="11428" y="17611"/>
                    <a:pt x="11435" y="17649"/>
                    <a:pt x="11442" y="17686"/>
                  </a:cubicBezTo>
                  <a:cubicBezTo>
                    <a:pt x="11520" y="18094"/>
                    <a:pt x="11591" y="18346"/>
                    <a:pt x="11650" y="18356"/>
                  </a:cubicBezTo>
                  <a:cubicBezTo>
                    <a:pt x="11660" y="18357"/>
                    <a:pt x="11670" y="18358"/>
                    <a:pt x="11681" y="18358"/>
                  </a:cubicBezTo>
                  <a:cubicBezTo>
                    <a:pt x="12025" y="18358"/>
                    <a:pt x="13001" y="17576"/>
                    <a:pt x="13001" y="17576"/>
                  </a:cubicBezTo>
                  <a:cubicBezTo>
                    <a:pt x="13001" y="17576"/>
                    <a:pt x="13005" y="17582"/>
                    <a:pt x="13014" y="17594"/>
                  </a:cubicBezTo>
                  <a:cubicBezTo>
                    <a:pt x="13017" y="17598"/>
                    <a:pt x="13021" y="17602"/>
                    <a:pt x="13025" y="17607"/>
                  </a:cubicBezTo>
                  <a:cubicBezTo>
                    <a:pt x="13049" y="17637"/>
                    <a:pt x="13095" y="17688"/>
                    <a:pt x="13153" y="17745"/>
                  </a:cubicBezTo>
                  <a:cubicBezTo>
                    <a:pt x="13271" y="17853"/>
                    <a:pt x="13445" y="17972"/>
                    <a:pt x="13640" y="17972"/>
                  </a:cubicBezTo>
                  <a:cubicBezTo>
                    <a:pt x="13768" y="17972"/>
                    <a:pt x="13905" y="17921"/>
                    <a:pt x="14041" y="17784"/>
                  </a:cubicBezTo>
                  <a:cubicBezTo>
                    <a:pt x="14560" y="17264"/>
                    <a:pt x="25013" y="7749"/>
                    <a:pt x="25013" y="7749"/>
                  </a:cubicBezTo>
                  <a:lnTo>
                    <a:pt x="28886" y="7461"/>
                  </a:lnTo>
                  <a:cubicBezTo>
                    <a:pt x="28029" y="5689"/>
                    <a:pt x="26893" y="4084"/>
                    <a:pt x="25535" y="2704"/>
                  </a:cubicBezTo>
                  <a:cubicBezTo>
                    <a:pt x="24556" y="1710"/>
                    <a:pt x="23465" y="832"/>
                    <a:pt x="22280" y="95"/>
                  </a:cubicBezTo>
                  <a:cubicBezTo>
                    <a:pt x="22257" y="79"/>
                    <a:pt x="22233" y="64"/>
                    <a:pt x="22211" y="50"/>
                  </a:cubicBezTo>
                  <a:cubicBezTo>
                    <a:pt x="22184" y="34"/>
                    <a:pt x="22156" y="18"/>
                    <a:pt x="22130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2389975" y="1671650"/>
              <a:ext cx="463250" cy="107700"/>
            </a:xfrm>
            <a:custGeom>
              <a:avLst/>
              <a:gdLst/>
              <a:ahLst/>
              <a:cxnLst/>
              <a:rect l="l" t="t" r="r" b="b"/>
              <a:pathLst>
                <a:path w="18530" h="4308" extrusionOk="0">
                  <a:moveTo>
                    <a:pt x="18318" y="1"/>
                  </a:moveTo>
                  <a:lnTo>
                    <a:pt x="16623" y="203"/>
                  </a:lnTo>
                  <a:cubicBezTo>
                    <a:pt x="16585" y="211"/>
                    <a:pt x="13448" y="702"/>
                    <a:pt x="10495" y="818"/>
                  </a:cubicBezTo>
                  <a:cubicBezTo>
                    <a:pt x="10351" y="824"/>
                    <a:pt x="10206" y="828"/>
                    <a:pt x="10062" y="832"/>
                  </a:cubicBezTo>
                  <a:cubicBezTo>
                    <a:pt x="9919" y="837"/>
                    <a:pt x="9777" y="839"/>
                    <a:pt x="9634" y="841"/>
                  </a:cubicBezTo>
                  <a:lnTo>
                    <a:pt x="9622" y="841"/>
                  </a:lnTo>
                  <a:cubicBezTo>
                    <a:pt x="9526" y="842"/>
                    <a:pt x="9430" y="842"/>
                    <a:pt x="9336" y="842"/>
                  </a:cubicBezTo>
                  <a:cubicBezTo>
                    <a:pt x="9041" y="842"/>
                    <a:pt x="8753" y="837"/>
                    <a:pt x="8475" y="826"/>
                  </a:cubicBezTo>
                  <a:cubicBezTo>
                    <a:pt x="7970" y="806"/>
                    <a:pt x="7432" y="788"/>
                    <a:pt x="6881" y="773"/>
                  </a:cubicBezTo>
                  <a:cubicBezTo>
                    <a:pt x="6831" y="771"/>
                    <a:pt x="6783" y="769"/>
                    <a:pt x="6734" y="769"/>
                  </a:cubicBezTo>
                  <a:cubicBezTo>
                    <a:pt x="6626" y="765"/>
                    <a:pt x="6516" y="763"/>
                    <a:pt x="6405" y="761"/>
                  </a:cubicBezTo>
                  <a:cubicBezTo>
                    <a:pt x="6324" y="756"/>
                    <a:pt x="6240" y="755"/>
                    <a:pt x="6159" y="755"/>
                  </a:cubicBezTo>
                  <a:cubicBezTo>
                    <a:pt x="5514" y="738"/>
                    <a:pt x="4864" y="727"/>
                    <a:pt x="4245" y="718"/>
                  </a:cubicBezTo>
                  <a:cubicBezTo>
                    <a:pt x="4200" y="717"/>
                    <a:pt x="4155" y="715"/>
                    <a:pt x="4112" y="715"/>
                  </a:cubicBezTo>
                  <a:cubicBezTo>
                    <a:pt x="4094" y="715"/>
                    <a:pt x="4076" y="716"/>
                    <a:pt x="4058" y="716"/>
                  </a:cubicBezTo>
                  <a:cubicBezTo>
                    <a:pt x="3935" y="714"/>
                    <a:pt x="3812" y="712"/>
                    <a:pt x="3691" y="710"/>
                  </a:cubicBezTo>
                  <a:cubicBezTo>
                    <a:pt x="3553" y="708"/>
                    <a:pt x="3417" y="706"/>
                    <a:pt x="3285" y="706"/>
                  </a:cubicBezTo>
                  <a:cubicBezTo>
                    <a:pt x="3249" y="705"/>
                    <a:pt x="3214" y="705"/>
                    <a:pt x="3177" y="705"/>
                  </a:cubicBezTo>
                  <a:lnTo>
                    <a:pt x="3162" y="705"/>
                  </a:lnTo>
                  <a:cubicBezTo>
                    <a:pt x="3102" y="705"/>
                    <a:pt x="3045" y="702"/>
                    <a:pt x="2988" y="702"/>
                  </a:cubicBezTo>
                  <a:cubicBezTo>
                    <a:pt x="2859" y="700"/>
                    <a:pt x="2734" y="698"/>
                    <a:pt x="2611" y="698"/>
                  </a:cubicBezTo>
                  <a:cubicBezTo>
                    <a:pt x="1808" y="690"/>
                    <a:pt x="1140" y="687"/>
                    <a:pt x="719" y="687"/>
                  </a:cubicBezTo>
                  <a:cubicBezTo>
                    <a:pt x="597" y="687"/>
                    <a:pt x="496" y="687"/>
                    <a:pt x="418" y="688"/>
                  </a:cubicBezTo>
                  <a:cubicBezTo>
                    <a:pt x="226" y="688"/>
                    <a:pt x="149" y="775"/>
                    <a:pt x="119" y="846"/>
                  </a:cubicBezTo>
                  <a:cubicBezTo>
                    <a:pt x="0" y="1131"/>
                    <a:pt x="404" y="1691"/>
                    <a:pt x="705" y="1998"/>
                  </a:cubicBezTo>
                  <a:cubicBezTo>
                    <a:pt x="1538" y="2845"/>
                    <a:pt x="3167" y="3146"/>
                    <a:pt x="4605" y="3410"/>
                  </a:cubicBezTo>
                  <a:cubicBezTo>
                    <a:pt x="4907" y="3465"/>
                    <a:pt x="5200" y="3520"/>
                    <a:pt x="5474" y="3577"/>
                  </a:cubicBezTo>
                  <a:cubicBezTo>
                    <a:pt x="5925" y="3671"/>
                    <a:pt x="6381" y="3775"/>
                    <a:pt x="6821" y="3877"/>
                  </a:cubicBezTo>
                  <a:cubicBezTo>
                    <a:pt x="6931" y="3904"/>
                    <a:pt x="7041" y="3928"/>
                    <a:pt x="7153" y="3955"/>
                  </a:cubicBezTo>
                  <a:cubicBezTo>
                    <a:pt x="7218" y="3969"/>
                    <a:pt x="7283" y="3985"/>
                    <a:pt x="7349" y="3999"/>
                  </a:cubicBezTo>
                  <a:cubicBezTo>
                    <a:pt x="7375" y="4005"/>
                    <a:pt x="7404" y="4012"/>
                    <a:pt x="7432" y="4018"/>
                  </a:cubicBezTo>
                  <a:cubicBezTo>
                    <a:pt x="7891" y="4121"/>
                    <a:pt x="8359" y="4222"/>
                    <a:pt x="8823" y="4307"/>
                  </a:cubicBezTo>
                  <a:lnTo>
                    <a:pt x="8835" y="4307"/>
                  </a:lnTo>
                  <a:cubicBezTo>
                    <a:pt x="8872" y="4307"/>
                    <a:pt x="8905" y="4281"/>
                    <a:pt x="8910" y="4244"/>
                  </a:cubicBezTo>
                  <a:cubicBezTo>
                    <a:pt x="8919" y="4203"/>
                    <a:pt x="8890" y="4163"/>
                    <a:pt x="8849" y="4156"/>
                  </a:cubicBezTo>
                  <a:cubicBezTo>
                    <a:pt x="8181" y="4036"/>
                    <a:pt x="7507" y="3880"/>
                    <a:pt x="6855" y="3728"/>
                  </a:cubicBezTo>
                  <a:cubicBezTo>
                    <a:pt x="6414" y="3627"/>
                    <a:pt x="5957" y="3522"/>
                    <a:pt x="5505" y="3429"/>
                  </a:cubicBezTo>
                  <a:cubicBezTo>
                    <a:pt x="5228" y="3370"/>
                    <a:pt x="4936" y="3317"/>
                    <a:pt x="4633" y="3260"/>
                  </a:cubicBezTo>
                  <a:cubicBezTo>
                    <a:pt x="3217" y="2999"/>
                    <a:pt x="1612" y="2703"/>
                    <a:pt x="813" y="1890"/>
                  </a:cubicBezTo>
                  <a:cubicBezTo>
                    <a:pt x="493" y="1564"/>
                    <a:pt x="187" y="1081"/>
                    <a:pt x="261" y="906"/>
                  </a:cubicBezTo>
                  <a:cubicBezTo>
                    <a:pt x="267" y="889"/>
                    <a:pt x="288" y="841"/>
                    <a:pt x="418" y="841"/>
                  </a:cubicBezTo>
                  <a:lnTo>
                    <a:pt x="745" y="841"/>
                  </a:lnTo>
                  <a:cubicBezTo>
                    <a:pt x="1239" y="841"/>
                    <a:pt x="2055" y="843"/>
                    <a:pt x="3026" y="855"/>
                  </a:cubicBezTo>
                  <a:cubicBezTo>
                    <a:pt x="3098" y="855"/>
                    <a:pt x="3171" y="857"/>
                    <a:pt x="3245" y="857"/>
                  </a:cubicBezTo>
                  <a:cubicBezTo>
                    <a:pt x="4857" y="876"/>
                    <a:pt x="6842" y="912"/>
                    <a:pt x="8469" y="979"/>
                  </a:cubicBezTo>
                  <a:cubicBezTo>
                    <a:pt x="8750" y="991"/>
                    <a:pt x="9042" y="997"/>
                    <a:pt x="9340" y="997"/>
                  </a:cubicBezTo>
                  <a:cubicBezTo>
                    <a:pt x="9593" y="997"/>
                    <a:pt x="9850" y="993"/>
                    <a:pt x="10111" y="986"/>
                  </a:cubicBezTo>
                  <a:cubicBezTo>
                    <a:pt x="10221" y="981"/>
                    <a:pt x="10332" y="977"/>
                    <a:pt x="10447" y="973"/>
                  </a:cubicBezTo>
                  <a:cubicBezTo>
                    <a:pt x="10579" y="969"/>
                    <a:pt x="10713" y="962"/>
                    <a:pt x="10847" y="957"/>
                  </a:cubicBezTo>
                  <a:cubicBezTo>
                    <a:pt x="11229" y="938"/>
                    <a:pt x="11611" y="914"/>
                    <a:pt x="11986" y="885"/>
                  </a:cubicBezTo>
                  <a:lnTo>
                    <a:pt x="11993" y="885"/>
                  </a:lnTo>
                  <a:cubicBezTo>
                    <a:pt x="14432" y="705"/>
                    <a:pt x="16613" y="360"/>
                    <a:pt x="16644" y="356"/>
                  </a:cubicBezTo>
                  <a:lnTo>
                    <a:pt x="18530" y="132"/>
                  </a:lnTo>
                  <a:cubicBezTo>
                    <a:pt x="18507" y="116"/>
                    <a:pt x="18483" y="101"/>
                    <a:pt x="18461" y="86"/>
                  </a:cubicBezTo>
                  <a:cubicBezTo>
                    <a:pt x="18434" y="71"/>
                    <a:pt x="18406" y="54"/>
                    <a:pt x="18380" y="38"/>
                  </a:cubicBezTo>
                  <a:cubicBezTo>
                    <a:pt x="18359" y="24"/>
                    <a:pt x="18338" y="11"/>
                    <a:pt x="18318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2402550" y="1688650"/>
              <a:ext cx="70325" cy="18975"/>
            </a:xfrm>
            <a:custGeom>
              <a:avLst/>
              <a:gdLst/>
              <a:ahLst/>
              <a:cxnLst/>
              <a:rect l="l" t="t" r="r" b="b"/>
              <a:pathLst>
                <a:path w="2813" h="759" extrusionOk="0">
                  <a:moveTo>
                    <a:pt x="2728" y="1"/>
                  </a:moveTo>
                  <a:cubicBezTo>
                    <a:pt x="2707" y="1"/>
                    <a:pt x="2686" y="10"/>
                    <a:pt x="2671" y="27"/>
                  </a:cubicBezTo>
                  <a:cubicBezTo>
                    <a:pt x="2357" y="382"/>
                    <a:pt x="1887" y="598"/>
                    <a:pt x="1413" y="606"/>
                  </a:cubicBezTo>
                  <a:lnTo>
                    <a:pt x="1390" y="606"/>
                  </a:lnTo>
                  <a:cubicBezTo>
                    <a:pt x="924" y="606"/>
                    <a:pt x="458" y="404"/>
                    <a:pt x="140" y="64"/>
                  </a:cubicBezTo>
                  <a:cubicBezTo>
                    <a:pt x="125" y="48"/>
                    <a:pt x="104" y="39"/>
                    <a:pt x="84" y="39"/>
                  </a:cubicBezTo>
                  <a:cubicBezTo>
                    <a:pt x="65" y="39"/>
                    <a:pt x="47" y="46"/>
                    <a:pt x="32" y="60"/>
                  </a:cubicBezTo>
                  <a:cubicBezTo>
                    <a:pt x="1" y="89"/>
                    <a:pt x="0" y="138"/>
                    <a:pt x="29" y="168"/>
                  </a:cubicBezTo>
                  <a:cubicBezTo>
                    <a:pt x="375" y="539"/>
                    <a:pt x="882" y="759"/>
                    <a:pt x="1391" y="759"/>
                  </a:cubicBezTo>
                  <a:cubicBezTo>
                    <a:pt x="1399" y="759"/>
                    <a:pt x="1408" y="758"/>
                    <a:pt x="1415" y="758"/>
                  </a:cubicBezTo>
                  <a:cubicBezTo>
                    <a:pt x="1932" y="750"/>
                    <a:pt x="2444" y="515"/>
                    <a:pt x="2785" y="128"/>
                  </a:cubicBezTo>
                  <a:cubicBezTo>
                    <a:pt x="2813" y="96"/>
                    <a:pt x="2811" y="48"/>
                    <a:pt x="2779" y="20"/>
                  </a:cubicBezTo>
                  <a:cubicBezTo>
                    <a:pt x="2764" y="7"/>
                    <a:pt x="2746" y="1"/>
                    <a:pt x="2728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2294075" y="1768800"/>
              <a:ext cx="295525" cy="143875"/>
            </a:xfrm>
            <a:custGeom>
              <a:avLst/>
              <a:gdLst/>
              <a:ahLst/>
              <a:cxnLst/>
              <a:rect l="l" t="t" r="r" b="b"/>
              <a:pathLst>
                <a:path w="11821" h="5755" extrusionOk="0">
                  <a:moveTo>
                    <a:pt x="11217" y="0"/>
                  </a:moveTo>
                  <a:cubicBezTo>
                    <a:pt x="11209" y="0"/>
                    <a:pt x="11200" y="1"/>
                    <a:pt x="11192" y="4"/>
                  </a:cubicBezTo>
                  <a:cubicBezTo>
                    <a:pt x="10078" y="361"/>
                    <a:pt x="295" y="3512"/>
                    <a:pt x="20" y="4143"/>
                  </a:cubicBezTo>
                  <a:cubicBezTo>
                    <a:pt x="1" y="4186"/>
                    <a:pt x="9" y="4221"/>
                    <a:pt x="20" y="4243"/>
                  </a:cubicBezTo>
                  <a:cubicBezTo>
                    <a:pt x="205" y="4635"/>
                    <a:pt x="732" y="5754"/>
                    <a:pt x="2328" y="5754"/>
                  </a:cubicBezTo>
                  <a:cubicBezTo>
                    <a:pt x="2491" y="5754"/>
                    <a:pt x="2667" y="5742"/>
                    <a:pt x="2854" y="5716"/>
                  </a:cubicBezTo>
                  <a:cubicBezTo>
                    <a:pt x="4737" y="5458"/>
                    <a:pt x="11689" y="3291"/>
                    <a:pt x="11759" y="3270"/>
                  </a:cubicBezTo>
                  <a:cubicBezTo>
                    <a:pt x="11799" y="3257"/>
                    <a:pt x="11821" y="3214"/>
                    <a:pt x="11808" y="3174"/>
                  </a:cubicBezTo>
                  <a:cubicBezTo>
                    <a:pt x="11798" y="3141"/>
                    <a:pt x="11768" y="3121"/>
                    <a:pt x="11736" y="3121"/>
                  </a:cubicBezTo>
                  <a:cubicBezTo>
                    <a:pt x="11729" y="3121"/>
                    <a:pt x="11721" y="3122"/>
                    <a:pt x="11713" y="3124"/>
                  </a:cubicBezTo>
                  <a:cubicBezTo>
                    <a:pt x="11643" y="3145"/>
                    <a:pt x="4704" y="5309"/>
                    <a:pt x="2834" y="5565"/>
                  </a:cubicBezTo>
                  <a:cubicBezTo>
                    <a:pt x="2656" y="5589"/>
                    <a:pt x="2489" y="5601"/>
                    <a:pt x="2334" y="5601"/>
                  </a:cubicBezTo>
                  <a:cubicBezTo>
                    <a:pt x="851" y="5601"/>
                    <a:pt x="345" y="4576"/>
                    <a:pt x="165" y="4193"/>
                  </a:cubicBezTo>
                  <a:cubicBezTo>
                    <a:pt x="435" y="3747"/>
                    <a:pt x="7080" y="1482"/>
                    <a:pt x="11239" y="149"/>
                  </a:cubicBezTo>
                  <a:cubicBezTo>
                    <a:pt x="11279" y="136"/>
                    <a:pt x="11301" y="93"/>
                    <a:pt x="11288" y="53"/>
                  </a:cubicBezTo>
                  <a:cubicBezTo>
                    <a:pt x="11278" y="21"/>
                    <a:pt x="11249" y="0"/>
                    <a:pt x="11217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2308675" y="1831900"/>
              <a:ext cx="84775" cy="42825"/>
            </a:xfrm>
            <a:custGeom>
              <a:avLst/>
              <a:gdLst/>
              <a:ahLst/>
              <a:cxnLst/>
              <a:rect l="l" t="t" r="r" b="b"/>
              <a:pathLst>
                <a:path w="3391" h="1713" extrusionOk="0">
                  <a:moveTo>
                    <a:pt x="3305" y="1"/>
                  </a:moveTo>
                  <a:cubicBezTo>
                    <a:pt x="3272" y="1"/>
                    <a:pt x="3242" y="21"/>
                    <a:pt x="3232" y="53"/>
                  </a:cubicBezTo>
                  <a:cubicBezTo>
                    <a:pt x="3077" y="540"/>
                    <a:pt x="2739" y="972"/>
                    <a:pt x="2304" y="1240"/>
                  </a:cubicBezTo>
                  <a:cubicBezTo>
                    <a:pt x="1963" y="1450"/>
                    <a:pt x="1560" y="1560"/>
                    <a:pt x="1159" y="1560"/>
                  </a:cubicBezTo>
                  <a:cubicBezTo>
                    <a:pt x="1047" y="1560"/>
                    <a:pt x="935" y="1552"/>
                    <a:pt x="825" y="1534"/>
                  </a:cubicBezTo>
                  <a:cubicBezTo>
                    <a:pt x="581" y="1494"/>
                    <a:pt x="329" y="1433"/>
                    <a:pt x="136" y="1250"/>
                  </a:cubicBezTo>
                  <a:cubicBezTo>
                    <a:pt x="122" y="1236"/>
                    <a:pt x="103" y="1228"/>
                    <a:pt x="84" y="1228"/>
                  </a:cubicBezTo>
                  <a:cubicBezTo>
                    <a:pt x="64" y="1228"/>
                    <a:pt x="44" y="1236"/>
                    <a:pt x="29" y="1252"/>
                  </a:cubicBezTo>
                  <a:cubicBezTo>
                    <a:pt x="0" y="1283"/>
                    <a:pt x="1" y="1331"/>
                    <a:pt x="32" y="1361"/>
                  </a:cubicBezTo>
                  <a:cubicBezTo>
                    <a:pt x="255" y="1573"/>
                    <a:pt x="546" y="1643"/>
                    <a:pt x="801" y="1684"/>
                  </a:cubicBezTo>
                  <a:cubicBezTo>
                    <a:pt x="919" y="1703"/>
                    <a:pt x="1040" y="1713"/>
                    <a:pt x="1159" y="1713"/>
                  </a:cubicBezTo>
                  <a:cubicBezTo>
                    <a:pt x="1588" y="1713"/>
                    <a:pt x="2019" y="1594"/>
                    <a:pt x="2384" y="1370"/>
                  </a:cubicBezTo>
                  <a:cubicBezTo>
                    <a:pt x="2850" y="1084"/>
                    <a:pt x="3212" y="620"/>
                    <a:pt x="3378" y="99"/>
                  </a:cubicBezTo>
                  <a:cubicBezTo>
                    <a:pt x="3391" y="59"/>
                    <a:pt x="3369" y="17"/>
                    <a:pt x="3328" y="4"/>
                  </a:cubicBezTo>
                  <a:cubicBezTo>
                    <a:pt x="3321" y="2"/>
                    <a:pt x="3313" y="1"/>
                    <a:pt x="3305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2565725" y="1827350"/>
              <a:ext cx="64500" cy="73600"/>
            </a:xfrm>
            <a:custGeom>
              <a:avLst/>
              <a:gdLst/>
              <a:ahLst/>
              <a:cxnLst/>
              <a:rect l="l" t="t" r="r" b="b"/>
              <a:pathLst>
                <a:path w="2580" h="2944" extrusionOk="0">
                  <a:moveTo>
                    <a:pt x="85" y="1"/>
                  </a:moveTo>
                  <a:cubicBezTo>
                    <a:pt x="65" y="1"/>
                    <a:pt x="45" y="9"/>
                    <a:pt x="30" y="25"/>
                  </a:cubicBezTo>
                  <a:cubicBezTo>
                    <a:pt x="1" y="55"/>
                    <a:pt x="3" y="104"/>
                    <a:pt x="33" y="132"/>
                  </a:cubicBezTo>
                  <a:cubicBezTo>
                    <a:pt x="919" y="977"/>
                    <a:pt x="1725" y="1912"/>
                    <a:pt x="2430" y="2911"/>
                  </a:cubicBezTo>
                  <a:cubicBezTo>
                    <a:pt x="2445" y="2932"/>
                    <a:pt x="2469" y="2944"/>
                    <a:pt x="2492" y="2944"/>
                  </a:cubicBezTo>
                  <a:cubicBezTo>
                    <a:pt x="2508" y="2944"/>
                    <a:pt x="2523" y="2939"/>
                    <a:pt x="2537" y="2930"/>
                  </a:cubicBezTo>
                  <a:cubicBezTo>
                    <a:pt x="2571" y="2906"/>
                    <a:pt x="2580" y="2857"/>
                    <a:pt x="2556" y="2824"/>
                  </a:cubicBezTo>
                  <a:cubicBezTo>
                    <a:pt x="1845" y="1816"/>
                    <a:pt x="1031" y="873"/>
                    <a:pt x="138" y="23"/>
                  </a:cubicBezTo>
                  <a:cubicBezTo>
                    <a:pt x="123" y="8"/>
                    <a:pt x="104" y="1"/>
                    <a:pt x="85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2391975" y="1868900"/>
              <a:ext cx="224975" cy="213525"/>
            </a:xfrm>
            <a:custGeom>
              <a:avLst/>
              <a:gdLst/>
              <a:ahLst/>
              <a:cxnLst/>
              <a:rect l="l" t="t" r="r" b="b"/>
              <a:pathLst>
                <a:path w="8999" h="8541" extrusionOk="0">
                  <a:moveTo>
                    <a:pt x="5012" y="0"/>
                  </a:moveTo>
                  <a:cubicBezTo>
                    <a:pt x="4987" y="0"/>
                    <a:pt x="4962" y="12"/>
                    <a:pt x="4948" y="35"/>
                  </a:cubicBezTo>
                  <a:cubicBezTo>
                    <a:pt x="3455" y="2345"/>
                    <a:pt x="1" y="7750"/>
                    <a:pt x="160" y="8044"/>
                  </a:cubicBezTo>
                  <a:cubicBezTo>
                    <a:pt x="233" y="8176"/>
                    <a:pt x="496" y="8321"/>
                    <a:pt x="848" y="8420"/>
                  </a:cubicBezTo>
                  <a:cubicBezTo>
                    <a:pt x="994" y="8461"/>
                    <a:pt x="1329" y="8541"/>
                    <a:pt x="1737" y="8541"/>
                  </a:cubicBezTo>
                  <a:cubicBezTo>
                    <a:pt x="2122" y="8541"/>
                    <a:pt x="2574" y="8470"/>
                    <a:pt x="2996" y="8229"/>
                  </a:cubicBezTo>
                  <a:cubicBezTo>
                    <a:pt x="4090" y="7603"/>
                    <a:pt x="8776" y="874"/>
                    <a:pt x="8974" y="588"/>
                  </a:cubicBezTo>
                  <a:cubicBezTo>
                    <a:pt x="8998" y="554"/>
                    <a:pt x="8990" y="506"/>
                    <a:pt x="8955" y="482"/>
                  </a:cubicBezTo>
                  <a:cubicBezTo>
                    <a:pt x="8942" y="473"/>
                    <a:pt x="8926" y="468"/>
                    <a:pt x="8911" y="468"/>
                  </a:cubicBezTo>
                  <a:cubicBezTo>
                    <a:pt x="8887" y="468"/>
                    <a:pt x="8864" y="480"/>
                    <a:pt x="8849" y="501"/>
                  </a:cubicBezTo>
                  <a:cubicBezTo>
                    <a:pt x="8801" y="571"/>
                    <a:pt x="3984" y="7488"/>
                    <a:pt x="2920" y="8096"/>
                  </a:cubicBezTo>
                  <a:cubicBezTo>
                    <a:pt x="2525" y="8322"/>
                    <a:pt x="2100" y="8388"/>
                    <a:pt x="1736" y="8388"/>
                  </a:cubicBezTo>
                  <a:cubicBezTo>
                    <a:pt x="1348" y="8388"/>
                    <a:pt x="1029" y="8313"/>
                    <a:pt x="889" y="8273"/>
                  </a:cubicBezTo>
                  <a:cubicBezTo>
                    <a:pt x="556" y="8178"/>
                    <a:pt x="338" y="8049"/>
                    <a:pt x="301" y="7988"/>
                  </a:cubicBezTo>
                  <a:cubicBezTo>
                    <a:pt x="298" y="7640"/>
                    <a:pt x="3155" y="3091"/>
                    <a:pt x="5075" y="118"/>
                  </a:cubicBezTo>
                  <a:cubicBezTo>
                    <a:pt x="5099" y="83"/>
                    <a:pt x="5088" y="35"/>
                    <a:pt x="5053" y="12"/>
                  </a:cubicBezTo>
                  <a:cubicBezTo>
                    <a:pt x="5040" y="4"/>
                    <a:pt x="5026" y="0"/>
                    <a:pt x="5012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2404025" y="1984675"/>
              <a:ext cx="47975" cy="69075"/>
            </a:xfrm>
            <a:custGeom>
              <a:avLst/>
              <a:gdLst/>
              <a:ahLst/>
              <a:cxnLst/>
              <a:rect l="l" t="t" r="r" b="b"/>
              <a:pathLst>
                <a:path w="1919" h="2763" extrusionOk="0">
                  <a:moveTo>
                    <a:pt x="1638" y="0"/>
                  </a:moveTo>
                  <a:cubicBezTo>
                    <a:pt x="1627" y="0"/>
                    <a:pt x="1616" y="3"/>
                    <a:pt x="1605" y="8"/>
                  </a:cubicBezTo>
                  <a:cubicBezTo>
                    <a:pt x="1567" y="26"/>
                    <a:pt x="1550" y="71"/>
                    <a:pt x="1568" y="109"/>
                  </a:cubicBezTo>
                  <a:cubicBezTo>
                    <a:pt x="1731" y="453"/>
                    <a:pt x="1762" y="871"/>
                    <a:pt x="1652" y="1259"/>
                  </a:cubicBezTo>
                  <a:cubicBezTo>
                    <a:pt x="1548" y="1624"/>
                    <a:pt x="1319" y="1971"/>
                    <a:pt x="1007" y="2234"/>
                  </a:cubicBezTo>
                  <a:cubicBezTo>
                    <a:pt x="784" y="2423"/>
                    <a:pt x="519" y="2609"/>
                    <a:pt x="220" y="2609"/>
                  </a:cubicBezTo>
                  <a:cubicBezTo>
                    <a:pt x="180" y="2609"/>
                    <a:pt x="138" y="2606"/>
                    <a:pt x="97" y="2598"/>
                  </a:cubicBezTo>
                  <a:cubicBezTo>
                    <a:pt x="92" y="2598"/>
                    <a:pt x="87" y="2597"/>
                    <a:pt x="82" y="2597"/>
                  </a:cubicBezTo>
                  <a:cubicBezTo>
                    <a:pt x="44" y="2597"/>
                    <a:pt x="14" y="2624"/>
                    <a:pt x="8" y="2661"/>
                  </a:cubicBezTo>
                  <a:cubicBezTo>
                    <a:pt x="0" y="2702"/>
                    <a:pt x="29" y="2742"/>
                    <a:pt x="70" y="2750"/>
                  </a:cubicBezTo>
                  <a:cubicBezTo>
                    <a:pt x="121" y="2758"/>
                    <a:pt x="169" y="2762"/>
                    <a:pt x="218" y="2762"/>
                  </a:cubicBezTo>
                  <a:cubicBezTo>
                    <a:pt x="570" y="2762"/>
                    <a:pt x="874" y="2547"/>
                    <a:pt x="1107" y="2350"/>
                  </a:cubicBezTo>
                  <a:cubicBezTo>
                    <a:pt x="1441" y="2068"/>
                    <a:pt x="1687" y="1694"/>
                    <a:pt x="1799" y="1300"/>
                  </a:cubicBezTo>
                  <a:cubicBezTo>
                    <a:pt x="1918" y="878"/>
                    <a:pt x="1885" y="420"/>
                    <a:pt x="1707" y="45"/>
                  </a:cubicBezTo>
                  <a:cubicBezTo>
                    <a:pt x="1694" y="16"/>
                    <a:pt x="1667" y="0"/>
                    <a:pt x="1638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2560750" y="1888200"/>
              <a:ext cx="116450" cy="245175"/>
            </a:xfrm>
            <a:custGeom>
              <a:avLst/>
              <a:gdLst/>
              <a:ahLst/>
              <a:cxnLst/>
              <a:rect l="l" t="t" r="r" b="b"/>
              <a:pathLst>
                <a:path w="4658" h="9807" extrusionOk="0">
                  <a:moveTo>
                    <a:pt x="4571" y="0"/>
                  </a:moveTo>
                  <a:cubicBezTo>
                    <a:pt x="4543" y="0"/>
                    <a:pt x="4515" y="16"/>
                    <a:pt x="4502" y="42"/>
                  </a:cubicBezTo>
                  <a:lnTo>
                    <a:pt x="2735" y="3613"/>
                  </a:lnTo>
                  <a:cubicBezTo>
                    <a:pt x="2727" y="3626"/>
                    <a:pt x="2725" y="3641"/>
                    <a:pt x="2726" y="3655"/>
                  </a:cubicBezTo>
                  <a:cubicBezTo>
                    <a:pt x="2727" y="3663"/>
                    <a:pt x="2814" y="4462"/>
                    <a:pt x="2916" y="6770"/>
                  </a:cubicBezTo>
                  <a:cubicBezTo>
                    <a:pt x="3022" y="9132"/>
                    <a:pt x="1307" y="9599"/>
                    <a:pt x="1082" y="9649"/>
                  </a:cubicBezTo>
                  <a:cubicBezTo>
                    <a:pt x="843" y="9312"/>
                    <a:pt x="390" y="5236"/>
                    <a:pt x="156" y="2703"/>
                  </a:cubicBezTo>
                  <a:cubicBezTo>
                    <a:pt x="152" y="2664"/>
                    <a:pt x="124" y="2635"/>
                    <a:pt x="81" y="2635"/>
                  </a:cubicBezTo>
                  <a:cubicBezTo>
                    <a:pt x="78" y="2635"/>
                    <a:pt x="76" y="2635"/>
                    <a:pt x="74" y="2635"/>
                  </a:cubicBezTo>
                  <a:cubicBezTo>
                    <a:pt x="32" y="2639"/>
                    <a:pt x="0" y="2676"/>
                    <a:pt x="4" y="2718"/>
                  </a:cubicBezTo>
                  <a:cubicBezTo>
                    <a:pt x="109" y="3849"/>
                    <a:pt x="647" y="9508"/>
                    <a:pt x="998" y="9783"/>
                  </a:cubicBezTo>
                  <a:cubicBezTo>
                    <a:pt x="1019" y="9798"/>
                    <a:pt x="1042" y="9807"/>
                    <a:pt x="1066" y="9807"/>
                  </a:cubicBezTo>
                  <a:cubicBezTo>
                    <a:pt x="1070" y="9807"/>
                    <a:pt x="1076" y="9807"/>
                    <a:pt x="1081" y="9806"/>
                  </a:cubicBezTo>
                  <a:cubicBezTo>
                    <a:pt x="1102" y="9803"/>
                    <a:pt x="3187" y="9411"/>
                    <a:pt x="3069" y="6764"/>
                  </a:cubicBezTo>
                  <a:cubicBezTo>
                    <a:pt x="2975" y="4659"/>
                    <a:pt x="2895" y="3804"/>
                    <a:pt x="2880" y="3661"/>
                  </a:cubicBezTo>
                  <a:lnTo>
                    <a:pt x="4638" y="111"/>
                  </a:lnTo>
                  <a:cubicBezTo>
                    <a:pt x="4658" y="73"/>
                    <a:pt x="4642" y="27"/>
                    <a:pt x="4604" y="8"/>
                  </a:cubicBezTo>
                  <a:cubicBezTo>
                    <a:pt x="4593" y="3"/>
                    <a:pt x="4582" y="0"/>
                    <a:pt x="4571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2571750" y="2048050"/>
              <a:ext cx="24375" cy="66975"/>
            </a:xfrm>
            <a:custGeom>
              <a:avLst/>
              <a:gdLst/>
              <a:ahLst/>
              <a:cxnLst/>
              <a:rect l="l" t="t" r="r" b="b"/>
              <a:pathLst>
                <a:path w="975" h="2679" extrusionOk="0">
                  <a:moveTo>
                    <a:pt x="85" y="1"/>
                  </a:moveTo>
                  <a:cubicBezTo>
                    <a:pt x="66" y="1"/>
                    <a:pt x="46" y="8"/>
                    <a:pt x="31" y="22"/>
                  </a:cubicBezTo>
                  <a:cubicBezTo>
                    <a:pt x="2" y="52"/>
                    <a:pt x="1" y="100"/>
                    <a:pt x="30" y="130"/>
                  </a:cubicBezTo>
                  <a:cubicBezTo>
                    <a:pt x="399" y="505"/>
                    <a:pt x="629" y="899"/>
                    <a:pt x="714" y="1300"/>
                  </a:cubicBezTo>
                  <a:cubicBezTo>
                    <a:pt x="814" y="1771"/>
                    <a:pt x="695" y="2250"/>
                    <a:pt x="403" y="2549"/>
                  </a:cubicBezTo>
                  <a:cubicBezTo>
                    <a:pt x="374" y="2579"/>
                    <a:pt x="375" y="2628"/>
                    <a:pt x="404" y="2657"/>
                  </a:cubicBezTo>
                  <a:cubicBezTo>
                    <a:pt x="419" y="2671"/>
                    <a:pt x="439" y="2679"/>
                    <a:pt x="458" y="2679"/>
                  </a:cubicBezTo>
                  <a:cubicBezTo>
                    <a:pt x="478" y="2679"/>
                    <a:pt x="497" y="2671"/>
                    <a:pt x="513" y="2655"/>
                  </a:cubicBezTo>
                  <a:cubicBezTo>
                    <a:pt x="841" y="2319"/>
                    <a:pt x="975" y="1788"/>
                    <a:pt x="864" y="1268"/>
                  </a:cubicBezTo>
                  <a:cubicBezTo>
                    <a:pt x="772" y="838"/>
                    <a:pt x="529" y="420"/>
                    <a:pt x="140" y="23"/>
                  </a:cubicBezTo>
                  <a:cubicBezTo>
                    <a:pt x="125" y="8"/>
                    <a:pt x="105" y="1"/>
                    <a:pt x="85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33825" y="1881250"/>
              <a:ext cx="68025" cy="149425"/>
            </a:xfrm>
            <a:custGeom>
              <a:avLst/>
              <a:gdLst/>
              <a:ahLst/>
              <a:cxnLst/>
              <a:rect l="l" t="t" r="r" b="b"/>
              <a:pathLst>
                <a:path w="2721" h="5977" extrusionOk="0">
                  <a:moveTo>
                    <a:pt x="1240" y="0"/>
                  </a:moveTo>
                  <a:cubicBezTo>
                    <a:pt x="1210" y="0"/>
                    <a:pt x="1182" y="18"/>
                    <a:pt x="1169" y="46"/>
                  </a:cubicBezTo>
                  <a:cubicBezTo>
                    <a:pt x="1152" y="85"/>
                    <a:pt x="1171" y="131"/>
                    <a:pt x="1209" y="147"/>
                  </a:cubicBezTo>
                  <a:cubicBezTo>
                    <a:pt x="1222" y="152"/>
                    <a:pt x="2445" y="679"/>
                    <a:pt x="2489" y="1278"/>
                  </a:cubicBezTo>
                  <a:cubicBezTo>
                    <a:pt x="2564" y="2279"/>
                    <a:pt x="50" y="5820"/>
                    <a:pt x="25" y="5855"/>
                  </a:cubicBezTo>
                  <a:cubicBezTo>
                    <a:pt x="1" y="5890"/>
                    <a:pt x="8" y="5938"/>
                    <a:pt x="43" y="5962"/>
                  </a:cubicBezTo>
                  <a:cubicBezTo>
                    <a:pt x="57" y="5972"/>
                    <a:pt x="71" y="5977"/>
                    <a:pt x="87" y="5977"/>
                  </a:cubicBezTo>
                  <a:cubicBezTo>
                    <a:pt x="112" y="5977"/>
                    <a:pt x="135" y="5965"/>
                    <a:pt x="150" y="5944"/>
                  </a:cubicBezTo>
                  <a:cubicBezTo>
                    <a:pt x="254" y="5797"/>
                    <a:pt x="2720" y="2322"/>
                    <a:pt x="2642" y="1267"/>
                  </a:cubicBezTo>
                  <a:cubicBezTo>
                    <a:pt x="2589" y="576"/>
                    <a:pt x="1324" y="29"/>
                    <a:pt x="1270" y="6"/>
                  </a:cubicBezTo>
                  <a:cubicBezTo>
                    <a:pt x="1260" y="2"/>
                    <a:pt x="1250" y="0"/>
                    <a:pt x="1240" y="0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2359675" y="2161550"/>
              <a:ext cx="543850" cy="415550"/>
            </a:xfrm>
            <a:custGeom>
              <a:avLst/>
              <a:gdLst/>
              <a:ahLst/>
              <a:cxnLst/>
              <a:rect l="l" t="t" r="r" b="b"/>
              <a:pathLst>
                <a:path w="21754" h="16622" extrusionOk="0">
                  <a:moveTo>
                    <a:pt x="5539" y="1"/>
                  </a:moveTo>
                  <a:cubicBezTo>
                    <a:pt x="4370" y="1"/>
                    <a:pt x="3122" y="472"/>
                    <a:pt x="1884" y="1745"/>
                  </a:cubicBezTo>
                  <a:cubicBezTo>
                    <a:pt x="0" y="3683"/>
                    <a:pt x="535" y="6518"/>
                    <a:pt x="1614" y="8720"/>
                  </a:cubicBezTo>
                  <a:cubicBezTo>
                    <a:pt x="3500" y="12565"/>
                    <a:pt x="7226" y="14585"/>
                    <a:pt x="10808" y="16614"/>
                  </a:cubicBezTo>
                  <a:cubicBezTo>
                    <a:pt x="10808" y="16614"/>
                    <a:pt x="10813" y="16616"/>
                    <a:pt x="10813" y="16616"/>
                  </a:cubicBezTo>
                  <a:cubicBezTo>
                    <a:pt x="10823" y="16620"/>
                    <a:pt x="10834" y="16622"/>
                    <a:pt x="10847" y="16622"/>
                  </a:cubicBezTo>
                  <a:cubicBezTo>
                    <a:pt x="11145" y="16622"/>
                    <a:pt x="12459" y="15678"/>
                    <a:pt x="12706" y="15534"/>
                  </a:cubicBezTo>
                  <a:cubicBezTo>
                    <a:pt x="13386" y="15136"/>
                    <a:pt x="14061" y="14727"/>
                    <a:pt x="14719" y="14292"/>
                  </a:cubicBezTo>
                  <a:cubicBezTo>
                    <a:pt x="16573" y="13064"/>
                    <a:pt x="18332" y="11519"/>
                    <a:pt x="19537" y="9603"/>
                  </a:cubicBezTo>
                  <a:cubicBezTo>
                    <a:pt x="20797" y="7600"/>
                    <a:pt x="21753" y="4893"/>
                    <a:pt x="20499" y="2668"/>
                  </a:cubicBezTo>
                  <a:cubicBezTo>
                    <a:pt x="20309" y="2332"/>
                    <a:pt x="20073" y="2021"/>
                    <a:pt x="19804" y="1745"/>
                  </a:cubicBezTo>
                  <a:cubicBezTo>
                    <a:pt x="18566" y="472"/>
                    <a:pt x="17318" y="1"/>
                    <a:pt x="16150" y="1"/>
                  </a:cubicBezTo>
                  <a:cubicBezTo>
                    <a:pt x="13849" y="1"/>
                    <a:pt x="11854" y="1825"/>
                    <a:pt x="10844" y="2948"/>
                  </a:cubicBezTo>
                  <a:cubicBezTo>
                    <a:pt x="9834" y="1825"/>
                    <a:pt x="7839" y="1"/>
                    <a:pt x="5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462150" y="2108800"/>
              <a:ext cx="357900" cy="383625"/>
            </a:xfrm>
            <a:custGeom>
              <a:avLst/>
              <a:gdLst/>
              <a:ahLst/>
              <a:cxnLst/>
              <a:rect l="l" t="t" r="r" b="b"/>
              <a:pathLst>
                <a:path w="14316" h="15345" extrusionOk="0">
                  <a:moveTo>
                    <a:pt x="6272" y="5609"/>
                  </a:moveTo>
                  <a:cubicBezTo>
                    <a:pt x="6799" y="5609"/>
                    <a:pt x="7327" y="5663"/>
                    <a:pt x="7844" y="5772"/>
                  </a:cubicBezTo>
                  <a:cubicBezTo>
                    <a:pt x="8136" y="5836"/>
                    <a:pt x="8467" y="5926"/>
                    <a:pt x="8805" y="6060"/>
                  </a:cubicBezTo>
                  <a:cubicBezTo>
                    <a:pt x="8767" y="6059"/>
                    <a:pt x="8729" y="6058"/>
                    <a:pt x="8691" y="6058"/>
                  </a:cubicBezTo>
                  <a:cubicBezTo>
                    <a:pt x="8267" y="6058"/>
                    <a:pt x="7822" y="6117"/>
                    <a:pt x="7364" y="6239"/>
                  </a:cubicBezTo>
                  <a:cubicBezTo>
                    <a:pt x="6842" y="6341"/>
                    <a:pt x="6335" y="6528"/>
                    <a:pt x="5872" y="6801"/>
                  </a:cubicBezTo>
                  <a:cubicBezTo>
                    <a:pt x="5768" y="6837"/>
                    <a:pt x="5663" y="6863"/>
                    <a:pt x="5562" y="6863"/>
                  </a:cubicBezTo>
                  <a:cubicBezTo>
                    <a:pt x="5501" y="6863"/>
                    <a:pt x="5442" y="6853"/>
                    <a:pt x="5384" y="6832"/>
                  </a:cubicBezTo>
                  <a:cubicBezTo>
                    <a:pt x="5211" y="6771"/>
                    <a:pt x="5132" y="6626"/>
                    <a:pt x="5093" y="6514"/>
                  </a:cubicBezTo>
                  <a:cubicBezTo>
                    <a:pt x="5020" y="6294"/>
                    <a:pt x="5055" y="6027"/>
                    <a:pt x="5180" y="5834"/>
                  </a:cubicBezTo>
                  <a:cubicBezTo>
                    <a:pt x="5217" y="5774"/>
                    <a:pt x="5262" y="5719"/>
                    <a:pt x="5310" y="5669"/>
                  </a:cubicBezTo>
                  <a:cubicBezTo>
                    <a:pt x="5629" y="5629"/>
                    <a:pt x="5950" y="5609"/>
                    <a:pt x="6272" y="5609"/>
                  </a:cubicBezTo>
                  <a:close/>
                  <a:moveTo>
                    <a:pt x="9699" y="6339"/>
                  </a:moveTo>
                  <a:lnTo>
                    <a:pt x="9699" y="6339"/>
                  </a:lnTo>
                  <a:cubicBezTo>
                    <a:pt x="10239" y="6481"/>
                    <a:pt x="10722" y="6740"/>
                    <a:pt x="11099" y="7091"/>
                  </a:cubicBezTo>
                  <a:cubicBezTo>
                    <a:pt x="11087" y="7082"/>
                    <a:pt x="11075" y="7072"/>
                    <a:pt x="11064" y="7065"/>
                  </a:cubicBezTo>
                  <a:cubicBezTo>
                    <a:pt x="10671" y="6749"/>
                    <a:pt x="10219" y="6516"/>
                    <a:pt x="9736" y="6363"/>
                  </a:cubicBezTo>
                  <a:cubicBezTo>
                    <a:pt x="9725" y="6356"/>
                    <a:pt x="9712" y="6347"/>
                    <a:pt x="9699" y="6339"/>
                  </a:cubicBezTo>
                  <a:close/>
                  <a:moveTo>
                    <a:pt x="6450" y="7111"/>
                  </a:moveTo>
                  <a:cubicBezTo>
                    <a:pt x="6868" y="7111"/>
                    <a:pt x="7243" y="7172"/>
                    <a:pt x="7578" y="7289"/>
                  </a:cubicBezTo>
                  <a:cubicBezTo>
                    <a:pt x="7498" y="7304"/>
                    <a:pt x="7420" y="7327"/>
                    <a:pt x="7341" y="7349"/>
                  </a:cubicBezTo>
                  <a:cubicBezTo>
                    <a:pt x="6822" y="7504"/>
                    <a:pt x="6386" y="7757"/>
                    <a:pt x="6074" y="8079"/>
                  </a:cubicBezTo>
                  <a:cubicBezTo>
                    <a:pt x="5877" y="7801"/>
                    <a:pt x="5645" y="7546"/>
                    <a:pt x="5374" y="7337"/>
                  </a:cubicBezTo>
                  <a:cubicBezTo>
                    <a:pt x="5429" y="7292"/>
                    <a:pt x="5484" y="7249"/>
                    <a:pt x="5541" y="7207"/>
                  </a:cubicBezTo>
                  <a:cubicBezTo>
                    <a:pt x="5834" y="7146"/>
                    <a:pt x="6131" y="7113"/>
                    <a:pt x="6429" y="7111"/>
                  </a:cubicBezTo>
                  <a:cubicBezTo>
                    <a:pt x="6436" y="7111"/>
                    <a:pt x="6443" y="7111"/>
                    <a:pt x="6450" y="7111"/>
                  </a:cubicBezTo>
                  <a:close/>
                  <a:moveTo>
                    <a:pt x="10180" y="6697"/>
                  </a:moveTo>
                  <a:lnTo>
                    <a:pt x="10180" y="6697"/>
                  </a:lnTo>
                  <a:cubicBezTo>
                    <a:pt x="10461" y="6828"/>
                    <a:pt x="10726" y="6988"/>
                    <a:pt x="10968" y="7182"/>
                  </a:cubicBezTo>
                  <a:cubicBezTo>
                    <a:pt x="11073" y="7265"/>
                    <a:pt x="11170" y="7353"/>
                    <a:pt x="11262" y="7445"/>
                  </a:cubicBezTo>
                  <a:cubicBezTo>
                    <a:pt x="11201" y="7601"/>
                    <a:pt x="11148" y="7777"/>
                    <a:pt x="11107" y="7968"/>
                  </a:cubicBezTo>
                  <a:cubicBezTo>
                    <a:pt x="11099" y="8007"/>
                    <a:pt x="11091" y="8046"/>
                    <a:pt x="11082" y="8084"/>
                  </a:cubicBezTo>
                  <a:cubicBezTo>
                    <a:pt x="11005" y="7738"/>
                    <a:pt x="10822" y="7390"/>
                    <a:pt x="10542" y="7063"/>
                  </a:cubicBezTo>
                  <a:cubicBezTo>
                    <a:pt x="10433" y="6934"/>
                    <a:pt x="10313" y="6813"/>
                    <a:pt x="10180" y="6697"/>
                  </a:cubicBezTo>
                  <a:close/>
                  <a:moveTo>
                    <a:pt x="6058" y="8329"/>
                  </a:moveTo>
                  <a:cubicBezTo>
                    <a:pt x="6186" y="8528"/>
                    <a:pt x="6298" y="8736"/>
                    <a:pt x="6396" y="8946"/>
                  </a:cubicBezTo>
                  <a:cubicBezTo>
                    <a:pt x="6315" y="8934"/>
                    <a:pt x="6232" y="8928"/>
                    <a:pt x="6149" y="8928"/>
                  </a:cubicBezTo>
                  <a:cubicBezTo>
                    <a:pt x="6010" y="8928"/>
                    <a:pt x="5870" y="8945"/>
                    <a:pt x="5734" y="8979"/>
                  </a:cubicBezTo>
                  <a:cubicBezTo>
                    <a:pt x="5771" y="8834"/>
                    <a:pt x="5824" y="8698"/>
                    <a:pt x="5896" y="8571"/>
                  </a:cubicBezTo>
                  <a:cubicBezTo>
                    <a:pt x="5942" y="8486"/>
                    <a:pt x="5997" y="8406"/>
                    <a:pt x="6058" y="8329"/>
                  </a:cubicBezTo>
                  <a:close/>
                  <a:moveTo>
                    <a:pt x="8315" y="6299"/>
                  </a:moveTo>
                  <a:cubicBezTo>
                    <a:pt x="8778" y="6299"/>
                    <a:pt x="9237" y="6367"/>
                    <a:pt x="9670" y="6502"/>
                  </a:cubicBezTo>
                  <a:cubicBezTo>
                    <a:pt x="9944" y="6681"/>
                    <a:pt x="10203" y="6899"/>
                    <a:pt x="10427" y="7162"/>
                  </a:cubicBezTo>
                  <a:cubicBezTo>
                    <a:pt x="10651" y="7427"/>
                    <a:pt x="10928" y="7842"/>
                    <a:pt x="10965" y="8335"/>
                  </a:cubicBezTo>
                  <a:cubicBezTo>
                    <a:pt x="10999" y="8785"/>
                    <a:pt x="10825" y="9282"/>
                    <a:pt x="10480" y="9708"/>
                  </a:cubicBezTo>
                  <a:cubicBezTo>
                    <a:pt x="10513" y="8836"/>
                    <a:pt x="10152" y="7891"/>
                    <a:pt x="9341" y="7460"/>
                  </a:cubicBezTo>
                  <a:cubicBezTo>
                    <a:pt x="9027" y="7292"/>
                    <a:pt x="8660" y="7208"/>
                    <a:pt x="8264" y="7208"/>
                  </a:cubicBezTo>
                  <a:cubicBezTo>
                    <a:pt x="8131" y="7208"/>
                    <a:pt x="7997" y="7219"/>
                    <a:pt x="7861" y="7237"/>
                  </a:cubicBezTo>
                  <a:cubicBezTo>
                    <a:pt x="7463" y="7057"/>
                    <a:pt x="6992" y="6958"/>
                    <a:pt x="6477" y="6958"/>
                  </a:cubicBezTo>
                  <a:cubicBezTo>
                    <a:pt x="6461" y="6958"/>
                    <a:pt x="6445" y="6958"/>
                    <a:pt x="6429" y="6958"/>
                  </a:cubicBezTo>
                  <a:cubicBezTo>
                    <a:pt x="6232" y="6960"/>
                    <a:pt x="6034" y="6975"/>
                    <a:pt x="5836" y="7001"/>
                  </a:cubicBezTo>
                  <a:cubicBezTo>
                    <a:pt x="5869" y="6980"/>
                    <a:pt x="5903" y="6960"/>
                    <a:pt x="5936" y="6940"/>
                  </a:cubicBezTo>
                  <a:cubicBezTo>
                    <a:pt x="6042" y="6901"/>
                    <a:pt x="6146" y="6854"/>
                    <a:pt x="6245" y="6808"/>
                  </a:cubicBezTo>
                  <a:cubicBezTo>
                    <a:pt x="6643" y="6626"/>
                    <a:pt x="7029" y="6483"/>
                    <a:pt x="7407" y="6386"/>
                  </a:cubicBezTo>
                  <a:cubicBezTo>
                    <a:pt x="7707" y="6328"/>
                    <a:pt x="8012" y="6299"/>
                    <a:pt x="8315" y="6299"/>
                  </a:cubicBezTo>
                  <a:close/>
                  <a:moveTo>
                    <a:pt x="10810" y="9506"/>
                  </a:moveTo>
                  <a:lnTo>
                    <a:pt x="10810" y="9506"/>
                  </a:lnTo>
                  <a:cubicBezTo>
                    <a:pt x="10777" y="9634"/>
                    <a:pt x="10741" y="9761"/>
                    <a:pt x="10698" y="9882"/>
                  </a:cubicBezTo>
                  <a:cubicBezTo>
                    <a:pt x="10649" y="9875"/>
                    <a:pt x="10601" y="9869"/>
                    <a:pt x="10549" y="9862"/>
                  </a:cubicBezTo>
                  <a:cubicBezTo>
                    <a:pt x="10553" y="9858"/>
                    <a:pt x="10557" y="9856"/>
                    <a:pt x="10559" y="9852"/>
                  </a:cubicBezTo>
                  <a:cubicBezTo>
                    <a:pt x="10656" y="9740"/>
                    <a:pt x="10737" y="9624"/>
                    <a:pt x="10810" y="9506"/>
                  </a:cubicBezTo>
                  <a:close/>
                  <a:moveTo>
                    <a:pt x="8265" y="7361"/>
                  </a:moveTo>
                  <a:cubicBezTo>
                    <a:pt x="8636" y="7361"/>
                    <a:pt x="8978" y="7440"/>
                    <a:pt x="9270" y="7594"/>
                  </a:cubicBezTo>
                  <a:cubicBezTo>
                    <a:pt x="10070" y="8020"/>
                    <a:pt x="10399" y="8989"/>
                    <a:pt x="10320" y="9847"/>
                  </a:cubicBezTo>
                  <a:cubicBezTo>
                    <a:pt x="10288" y="9846"/>
                    <a:pt x="10256" y="9845"/>
                    <a:pt x="10225" y="9845"/>
                  </a:cubicBezTo>
                  <a:cubicBezTo>
                    <a:pt x="9912" y="9845"/>
                    <a:pt x="9590" y="9892"/>
                    <a:pt x="9272" y="9991"/>
                  </a:cubicBezTo>
                  <a:cubicBezTo>
                    <a:pt x="9272" y="9963"/>
                    <a:pt x="9275" y="9934"/>
                    <a:pt x="9277" y="9904"/>
                  </a:cubicBezTo>
                  <a:cubicBezTo>
                    <a:pt x="9295" y="9375"/>
                    <a:pt x="9227" y="8386"/>
                    <a:pt x="8550" y="7706"/>
                  </a:cubicBezTo>
                  <a:cubicBezTo>
                    <a:pt x="8421" y="7575"/>
                    <a:pt x="8274" y="7463"/>
                    <a:pt x="8111" y="7366"/>
                  </a:cubicBezTo>
                  <a:cubicBezTo>
                    <a:pt x="8163" y="7363"/>
                    <a:pt x="8214" y="7361"/>
                    <a:pt x="8265" y="7361"/>
                  </a:cubicBezTo>
                  <a:close/>
                  <a:moveTo>
                    <a:pt x="5084" y="5702"/>
                  </a:moveTo>
                  <a:lnTo>
                    <a:pt x="5084" y="5702"/>
                  </a:lnTo>
                  <a:cubicBezTo>
                    <a:pt x="5073" y="5717"/>
                    <a:pt x="5062" y="5734"/>
                    <a:pt x="5052" y="5750"/>
                  </a:cubicBezTo>
                  <a:cubicBezTo>
                    <a:pt x="4901" y="5980"/>
                    <a:pt x="4860" y="6301"/>
                    <a:pt x="4948" y="6563"/>
                  </a:cubicBezTo>
                  <a:cubicBezTo>
                    <a:pt x="5015" y="6764"/>
                    <a:pt x="5152" y="6911"/>
                    <a:pt x="5331" y="6977"/>
                  </a:cubicBezTo>
                  <a:cubicBezTo>
                    <a:pt x="5402" y="7001"/>
                    <a:pt x="5470" y="7013"/>
                    <a:pt x="5541" y="7015"/>
                  </a:cubicBezTo>
                  <a:cubicBezTo>
                    <a:pt x="5518" y="7032"/>
                    <a:pt x="5496" y="7048"/>
                    <a:pt x="5476" y="7063"/>
                  </a:cubicBezTo>
                  <a:cubicBezTo>
                    <a:pt x="5351" y="7090"/>
                    <a:pt x="5229" y="7121"/>
                    <a:pt x="5108" y="7155"/>
                  </a:cubicBezTo>
                  <a:cubicBezTo>
                    <a:pt x="4967" y="7072"/>
                    <a:pt x="4816" y="7001"/>
                    <a:pt x="4655" y="6942"/>
                  </a:cubicBezTo>
                  <a:cubicBezTo>
                    <a:pt x="4377" y="6843"/>
                    <a:pt x="4096" y="6798"/>
                    <a:pt x="3817" y="6798"/>
                  </a:cubicBezTo>
                  <a:cubicBezTo>
                    <a:pt x="2889" y="6798"/>
                    <a:pt x="1989" y="7298"/>
                    <a:pt x="1333" y="7987"/>
                  </a:cubicBezTo>
                  <a:cubicBezTo>
                    <a:pt x="1145" y="8185"/>
                    <a:pt x="978" y="8398"/>
                    <a:pt x="836" y="8620"/>
                  </a:cubicBezTo>
                  <a:cubicBezTo>
                    <a:pt x="495" y="9149"/>
                    <a:pt x="271" y="9711"/>
                    <a:pt x="174" y="10271"/>
                  </a:cubicBezTo>
                  <a:cubicBezTo>
                    <a:pt x="168" y="10146"/>
                    <a:pt x="170" y="10021"/>
                    <a:pt x="181" y="9895"/>
                  </a:cubicBezTo>
                  <a:cubicBezTo>
                    <a:pt x="245" y="9063"/>
                    <a:pt x="624" y="8335"/>
                    <a:pt x="1147" y="7739"/>
                  </a:cubicBezTo>
                  <a:cubicBezTo>
                    <a:pt x="1679" y="7127"/>
                    <a:pt x="2359" y="6655"/>
                    <a:pt x="3007" y="6345"/>
                  </a:cubicBezTo>
                  <a:cubicBezTo>
                    <a:pt x="3665" y="6031"/>
                    <a:pt x="4368" y="5816"/>
                    <a:pt x="5084" y="5702"/>
                  </a:cubicBezTo>
                  <a:close/>
                  <a:moveTo>
                    <a:pt x="11380" y="7567"/>
                  </a:moveTo>
                  <a:cubicBezTo>
                    <a:pt x="11537" y="7742"/>
                    <a:pt x="11677" y="7930"/>
                    <a:pt x="11800" y="8130"/>
                  </a:cubicBezTo>
                  <a:cubicBezTo>
                    <a:pt x="12040" y="8738"/>
                    <a:pt x="12089" y="9439"/>
                    <a:pt x="11916" y="10109"/>
                  </a:cubicBezTo>
                  <a:cubicBezTo>
                    <a:pt x="11892" y="10207"/>
                    <a:pt x="11863" y="10302"/>
                    <a:pt x="11828" y="10398"/>
                  </a:cubicBezTo>
                  <a:cubicBezTo>
                    <a:pt x="11673" y="10266"/>
                    <a:pt x="11499" y="10154"/>
                    <a:pt x="11306" y="10068"/>
                  </a:cubicBezTo>
                  <a:cubicBezTo>
                    <a:pt x="11163" y="10001"/>
                    <a:pt x="11007" y="9950"/>
                    <a:pt x="10849" y="9913"/>
                  </a:cubicBezTo>
                  <a:cubicBezTo>
                    <a:pt x="10987" y="9508"/>
                    <a:pt x="11060" y="9080"/>
                    <a:pt x="11134" y="8659"/>
                  </a:cubicBezTo>
                  <a:cubicBezTo>
                    <a:pt x="11170" y="8441"/>
                    <a:pt x="11209" y="8217"/>
                    <a:pt x="11256" y="8001"/>
                  </a:cubicBezTo>
                  <a:cubicBezTo>
                    <a:pt x="11286" y="7862"/>
                    <a:pt x="11325" y="7713"/>
                    <a:pt x="11380" y="7567"/>
                  </a:cubicBezTo>
                  <a:close/>
                  <a:moveTo>
                    <a:pt x="10211" y="9997"/>
                  </a:moveTo>
                  <a:lnTo>
                    <a:pt x="10211" y="9997"/>
                  </a:lnTo>
                  <a:cubicBezTo>
                    <a:pt x="9925" y="10264"/>
                    <a:pt x="9576" y="10484"/>
                    <a:pt x="9176" y="10655"/>
                  </a:cubicBezTo>
                  <a:cubicBezTo>
                    <a:pt x="9213" y="10494"/>
                    <a:pt x="9242" y="10327"/>
                    <a:pt x="9258" y="10156"/>
                  </a:cubicBezTo>
                  <a:cubicBezTo>
                    <a:pt x="9578" y="10051"/>
                    <a:pt x="9899" y="9999"/>
                    <a:pt x="10211" y="9997"/>
                  </a:cubicBezTo>
                  <a:close/>
                  <a:moveTo>
                    <a:pt x="10454" y="10007"/>
                  </a:moveTo>
                  <a:cubicBezTo>
                    <a:pt x="10516" y="10011"/>
                    <a:pt x="10579" y="10020"/>
                    <a:pt x="10643" y="10029"/>
                  </a:cubicBezTo>
                  <a:cubicBezTo>
                    <a:pt x="10573" y="10200"/>
                    <a:pt x="10492" y="10365"/>
                    <a:pt x="10392" y="10521"/>
                  </a:cubicBezTo>
                  <a:cubicBezTo>
                    <a:pt x="10349" y="10585"/>
                    <a:pt x="10303" y="10648"/>
                    <a:pt x="10254" y="10710"/>
                  </a:cubicBezTo>
                  <a:cubicBezTo>
                    <a:pt x="10300" y="10596"/>
                    <a:pt x="10344" y="10479"/>
                    <a:pt x="10376" y="10361"/>
                  </a:cubicBezTo>
                  <a:cubicBezTo>
                    <a:pt x="10410" y="10247"/>
                    <a:pt x="10435" y="10130"/>
                    <a:pt x="10454" y="10007"/>
                  </a:cubicBezTo>
                  <a:close/>
                  <a:moveTo>
                    <a:pt x="5255" y="7441"/>
                  </a:moveTo>
                  <a:cubicBezTo>
                    <a:pt x="5534" y="7649"/>
                    <a:pt x="5771" y="7910"/>
                    <a:pt x="5969" y="8196"/>
                  </a:cubicBezTo>
                  <a:cubicBezTo>
                    <a:pt x="5889" y="8290"/>
                    <a:pt x="5820" y="8392"/>
                    <a:pt x="5762" y="8496"/>
                  </a:cubicBezTo>
                  <a:cubicBezTo>
                    <a:pt x="5670" y="8663"/>
                    <a:pt x="5604" y="8842"/>
                    <a:pt x="5564" y="9028"/>
                  </a:cubicBezTo>
                  <a:cubicBezTo>
                    <a:pt x="5160" y="9166"/>
                    <a:pt x="4802" y="9443"/>
                    <a:pt x="4588" y="9816"/>
                  </a:cubicBezTo>
                  <a:cubicBezTo>
                    <a:pt x="4401" y="10139"/>
                    <a:pt x="4331" y="10523"/>
                    <a:pt x="4372" y="10894"/>
                  </a:cubicBezTo>
                  <a:cubicBezTo>
                    <a:pt x="4201" y="10518"/>
                    <a:pt x="4111" y="10123"/>
                    <a:pt x="4113" y="9741"/>
                  </a:cubicBezTo>
                  <a:cubicBezTo>
                    <a:pt x="4117" y="8922"/>
                    <a:pt x="4537" y="8088"/>
                    <a:pt x="5255" y="7441"/>
                  </a:cubicBezTo>
                  <a:close/>
                  <a:moveTo>
                    <a:pt x="9099" y="10211"/>
                  </a:moveTo>
                  <a:lnTo>
                    <a:pt x="9099" y="10211"/>
                  </a:lnTo>
                  <a:cubicBezTo>
                    <a:pt x="9077" y="10390"/>
                    <a:pt x="9044" y="10561"/>
                    <a:pt x="9001" y="10723"/>
                  </a:cubicBezTo>
                  <a:cubicBezTo>
                    <a:pt x="8608" y="10872"/>
                    <a:pt x="8170" y="10975"/>
                    <a:pt x="7698" y="11024"/>
                  </a:cubicBezTo>
                  <a:cubicBezTo>
                    <a:pt x="8118" y="10723"/>
                    <a:pt x="8555" y="10431"/>
                    <a:pt x="9027" y="10240"/>
                  </a:cubicBezTo>
                  <a:cubicBezTo>
                    <a:pt x="9053" y="10229"/>
                    <a:pt x="9075" y="10221"/>
                    <a:pt x="9099" y="10211"/>
                  </a:cubicBezTo>
                  <a:close/>
                  <a:moveTo>
                    <a:pt x="12138" y="8820"/>
                  </a:moveTo>
                  <a:lnTo>
                    <a:pt x="12138" y="8820"/>
                  </a:lnTo>
                  <a:cubicBezTo>
                    <a:pt x="12147" y="8848"/>
                    <a:pt x="12158" y="8877"/>
                    <a:pt x="12169" y="8907"/>
                  </a:cubicBezTo>
                  <a:cubicBezTo>
                    <a:pt x="12358" y="9445"/>
                    <a:pt x="12437" y="10020"/>
                    <a:pt x="12397" y="10578"/>
                  </a:cubicBezTo>
                  <a:cubicBezTo>
                    <a:pt x="12386" y="10730"/>
                    <a:pt x="12366" y="10881"/>
                    <a:pt x="12338" y="11030"/>
                  </a:cubicBezTo>
                  <a:cubicBezTo>
                    <a:pt x="12237" y="10840"/>
                    <a:pt x="12107" y="10665"/>
                    <a:pt x="11950" y="10510"/>
                  </a:cubicBezTo>
                  <a:cubicBezTo>
                    <a:pt x="11995" y="10390"/>
                    <a:pt x="12034" y="10270"/>
                    <a:pt x="12064" y="10146"/>
                  </a:cubicBezTo>
                  <a:cubicBezTo>
                    <a:pt x="12072" y="10111"/>
                    <a:pt x="12081" y="10075"/>
                    <a:pt x="12089" y="10040"/>
                  </a:cubicBezTo>
                  <a:cubicBezTo>
                    <a:pt x="12171" y="9677"/>
                    <a:pt x="12191" y="9309"/>
                    <a:pt x="12154" y="8951"/>
                  </a:cubicBezTo>
                  <a:cubicBezTo>
                    <a:pt x="12150" y="8907"/>
                    <a:pt x="12144" y="8863"/>
                    <a:pt x="12138" y="8820"/>
                  </a:cubicBezTo>
                  <a:close/>
                  <a:moveTo>
                    <a:pt x="5534" y="9201"/>
                  </a:moveTo>
                  <a:lnTo>
                    <a:pt x="5534" y="9201"/>
                  </a:lnTo>
                  <a:cubicBezTo>
                    <a:pt x="5468" y="9740"/>
                    <a:pt x="5612" y="10319"/>
                    <a:pt x="5957" y="10783"/>
                  </a:cubicBezTo>
                  <a:cubicBezTo>
                    <a:pt x="6026" y="10877"/>
                    <a:pt x="6103" y="10966"/>
                    <a:pt x="6186" y="11050"/>
                  </a:cubicBezTo>
                  <a:cubicBezTo>
                    <a:pt x="5911" y="11035"/>
                    <a:pt x="5637" y="11017"/>
                    <a:pt x="5365" y="11001"/>
                  </a:cubicBezTo>
                  <a:cubicBezTo>
                    <a:pt x="5093" y="10982"/>
                    <a:pt x="4812" y="10962"/>
                    <a:pt x="4533" y="10950"/>
                  </a:cubicBezTo>
                  <a:cubicBezTo>
                    <a:pt x="4478" y="10589"/>
                    <a:pt x="4537" y="10211"/>
                    <a:pt x="4720" y="9891"/>
                  </a:cubicBezTo>
                  <a:cubicBezTo>
                    <a:pt x="4903" y="9575"/>
                    <a:pt x="5197" y="9335"/>
                    <a:pt x="5534" y="9201"/>
                  </a:cubicBezTo>
                  <a:close/>
                  <a:moveTo>
                    <a:pt x="7839" y="7394"/>
                  </a:moveTo>
                  <a:cubicBezTo>
                    <a:pt x="8070" y="7504"/>
                    <a:pt x="8274" y="7645"/>
                    <a:pt x="8441" y="7814"/>
                  </a:cubicBezTo>
                  <a:cubicBezTo>
                    <a:pt x="9079" y="8453"/>
                    <a:pt x="9141" y="9394"/>
                    <a:pt x="9123" y="9899"/>
                  </a:cubicBezTo>
                  <a:cubicBezTo>
                    <a:pt x="9121" y="9946"/>
                    <a:pt x="9117" y="9994"/>
                    <a:pt x="9115" y="10044"/>
                  </a:cubicBezTo>
                  <a:cubicBezTo>
                    <a:pt x="9066" y="10060"/>
                    <a:pt x="9018" y="10078"/>
                    <a:pt x="8970" y="10099"/>
                  </a:cubicBezTo>
                  <a:cubicBezTo>
                    <a:pt x="8403" y="10329"/>
                    <a:pt x="7894" y="10693"/>
                    <a:pt x="7402" y="11048"/>
                  </a:cubicBezTo>
                  <a:cubicBezTo>
                    <a:pt x="7358" y="11052"/>
                    <a:pt x="7310" y="11054"/>
                    <a:pt x="7266" y="11056"/>
                  </a:cubicBezTo>
                  <a:cubicBezTo>
                    <a:pt x="7178" y="10802"/>
                    <a:pt x="7105" y="10545"/>
                    <a:pt x="7031" y="10292"/>
                  </a:cubicBezTo>
                  <a:cubicBezTo>
                    <a:pt x="6972" y="10088"/>
                    <a:pt x="6913" y="9887"/>
                    <a:pt x="6849" y="9685"/>
                  </a:cubicBezTo>
                  <a:cubicBezTo>
                    <a:pt x="6698" y="9217"/>
                    <a:pt x="6476" y="8685"/>
                    <a:pt x="6162" y="8209"/>
                  </a:cubicBezTo>
                  <a:cubicBezTo>
                    <a:pt x="6458" y="7893"/>
                    <a:pt x="6877" y="7647"/>
                    <a:pt x="7384" y="7496"/>
                  </a:cubicBezTo>
                  <a:cubicBezTo>
                    <a:pt x="7536" y="7451"/>
                    <a:pt x="7690" y="7416"/>
                    <a:pt x="7839" y="7394"/>
                  </a:cubicBezTo>
                  <a:close/>
                  <a:moveTo>
                    <a:pt x="6143" y="9081"/>
                  </a:moveTo>
                  <a:cubicBezTo>
                    <a:pt x="6245" y="9081"/>
                    <a:pt x="6348" y="9091"/>
                    <a:pt x="6449" y="9111"/>
                  </a:cubicBezTo>
                  <a:cubicBezTo>
                    <a:pt x="6452" y="9112"/>
                    <a:pt x="6456" y="9113"/>
                    <a:pt x="6460" y="9113"/>
                  </a:cubicBezTo>
                  <a:cubicBezTo>
                    <a:pt x="6463" y="9113"/>
                    <a:pt x="6467" y="9112"/>
                    <a:pt x="6471" y="9111"/>
                  </a:cubicBezTo>
                  <a:cubicBezTo>
                    <a:pt x="6561" y="9325"/>
                    <a:pt x="6638" y="9535"/>
                    <a:pt x="6704" y="9732"/>
                  </a:cubicBezTo>
                  <a:cubicBezTo>
                    <a:pt x="6767" y="9932"/>
                    <a:pt x="6825" y="10133"/>
                    <a:pt x="6885" y="10335"/>
                  </a:cubicBezTo>
                  <a:cubicBezTo>
                    <a:pt x="6954" y="10576"/>
                    <a:pt x="7025" y="10820"/>
                    <a:pt x="7108" y="11062"/>
                  </a:cubicBezTo>
                  <a:cubicBezTo>
                    <a:pt x="7017" y="11064"/>
                    <a:pt x="6927" y="11065"/>
                    <a:pt x="6837" y="11065"/>
                  </a:cubicBezTo>
                  <a:cubicBezTo>
                    <a:pt x="6699" y="11065"/>
                    <a:pt x="6560" y="11062"/>
                    <a:pt x="6421" y="11057"/>
                  </a:cubicBezTo>
                  <a:cubicBezTo>
                    <a:pt x="6292" y="10947"/>
                    <a:pt x="6178" y="10826"/>
                    <a:pt x="6078" y="10691"/>
                  </a:cubicBezTo>
                  <a:cubicBezTo>
                    <a:pt x="5749" y="10245"/>
                    <a:pt x="5616" y="9667"/>
                    <a:pt x="5700" y="9143"/>
                  </a:cubicBezTo>
                  <a:cubicBezTo>
                    <a:pt x="5844" y="9102"/>
                    <a:pt x="5993" y="9081"/>
                    <a:pt x="6143" y="9081"/>
                  </a:cubicBezTo>
                  <a:close/>
                  <a:moveTo>
                    <a:pt x="5086" y="7322"/>
                  </a:moveTo>
                  <a:cubicBezTo>
                    <a:pt x="5101" y="7331"/>
                    <a:pt x="5115" y="7341"/>
                    <a:pt x="5130" y="7349"/>
                  </a:cubicBezTo>
                  <a:cubicBezTo>
                    <a:pt x="4394" y="8023"/>
                    <a:pt x="3964" y="8887"/>
                    <a:pt x="3960" y="9740"/>
                  </a:cubicBezTo>
                  <a:cubicBezTo>
                    <a:pt x="3958" y="10139"/>
                    <a:pt x="4050" y="10549"/>
                    <a:pt x="4225" y="10940"/>
                  </a:cubicBezTo>
                  <a:cubicBezTo>
                    <a:pt x="4152" y="10938"/>
                    <a:pt x="4078" y="10937"/>
                    <a:pt x="4004" y="10937"/>
                  </a:cubicBezTo>
                  <a:cubicBezTo>
                    <a:pt x="3605" y="10937"/>
                    <a:pt x="3197" y="10972"/>
                    <a:pt x="2816" y="11109"/>
                  </a:cubicBezTo>
                  <a:cubicBezTo>
                    <a:pt x="2796" y="11118"/>
                    <a:pt x="2773" y="11125"/>
                    <a:pt x="2752" y="11133"/>
                  </a:cubicBezTo>
                  <a:cubicBezTo>
                    <a:pt x="2726" y="11144"/>
                    <a:pt x="2697" y="11156"/>
                    <a:pt x="2671" y="11168"/>
                  </a:cubicBezTo>
                  <a:cubicBezTo>
                    <a:pt x="2478" y="10844"/>
                    <a:pt x="2372" y="10477"/>
                    <a:pt x="2381" y="10113"/>
                  </a:cubicBezTo>
                  <a:cubicBezTo>
                    <a:pt x="2384" y="10011"/>
                    <a:pt x="2396" y="9911"/>
                    <a:pt x="2414" y="9816"/>
                  </a:cubicBezTo>
                  <a:cubicBezTo>
                    <a:pt x="2550" y="9076"/>
                    <a:pt x="3097" y="8514"/>
                    <a:pt x="3433" y="8227"/>
                  </a:cubicBezTo>
                  <a:cubicBezTo>
                    <a:pt x="3911" y="7818"/>
                    <a:pt x="4482" y="7510"/>
                    <a:pt x="5086" y="7322"/>
                  </a:cubicBezTo>
                  <a:close/>
                  <a:moveTo>
                    <a:pt x="7160" y="11213"/>
                  </a:moveTo>
                  <a:cubicBezTo>
                    <a:pt x="7160" y="11215"/>
                    <a:pt x="7162" y="11219"/>
                    <a:pt x="7162" y="11221"/>
                  </a:cubicBezTo>
                  <a:cubicBezTo>
                    <a:pt x="7082" y="11278"/>
                    <a:pt x="7003" y="11335"/>
                    <a:pt x="6924" y="11390"/>
                  </a:cubicBezTo>
                  <a:cubicBezTo>
                    <a:pt x="6820" y="11339"/>
                    <a:pt x="6720" y="11280"/>
                    <a:pt x="6627" y="11217"/>
                  </a:cubicBezTo>
                  <a:lnTo>
                    <a:pt x="6627" y="11217"/>
                  </a:lnTo>
                  <a:cubicBezTo>
                    <a:pt x="6692" y="11218"/>
                    <a:pt x="6757" y="11218"/>
                    <a:pt x="6822" y="11218"/>
                  </a:cubicBezTo>
                  <a:cubicBezTo>
                    <a:pt x="6935" y="11218"/>
                    <a:pt x="7048" y="11217"/>
                    <a:pt x="7160" y="11213"/>
                  </a:cubicBezTo>
                  <a:close/>
                  <a:moveTo>
                    <a:pt x="7220" y="11370"/>
                  </a:moveTo>
                  <a:cubicBezTo>
                    <a:pt x="7240" y="11426"/>
                    <a:pt x="7264" y="11484"/>
                    <a:pt x="7288" y="11540"/>
                  </a:cubicBezTo>
                  <a:cubicBezTo>
                    <a:pt x="7220" y="11518"/>
                    <a:pt x="7150" y="11492"/>
                    <a:pt x="7084" y="11465"/>
                  </a:cubicBezTo>
                  <a:cubicBezTo>
                    <a:pt x="7130" y="11432"/>
                    <a:pt x="7174" y="11400"/>
                    <a:pt x="7220" y="11370"/>
                  </a:cubicBezTo>
                  <a:close/>
                  <a:moveTo>
                    <a:pt x="10274" y="10146"/>
                  </a:moveTo>
                  <a:cubicBezTo>
                    <a:pt x="10261" y="10205"/>
                    <a:pt x="10248" y="10262"/>
                    <a:pt x="10230" y="10319"/>
                  </a:cubicBezTo>
                  <a:cubicBezTo>
                    <a:pt x="10156" y="10571"/>
                    <a:pt x="10050" y="10815"/>
                    <a:pt x="9912" y="11054"/>
                  </a:cubicBezTo>
                  <a:cubicBezTo>
                    <a:pt x="9592" y="11316"/>
                    <a:pt x="9205" y="11509"/>
                    <a:pt x="8787" y="11604"/>
                  </a:cubicBezTo>
                  <a:cubicBezTo>
                    <a:pt x="8930" y="11378"/>
                    <a:pt x="9044" y="11121"/>
                    <a:pt x="9128" y="10840"/>
                  </a:cubicBezTo>
                  <a:cubicBezTo>
                    <a:pt x="9569" y="10665"/>
                    <a:pt x="9956" y="10431"/>
                    <a:pt x="10274" y="10146"/>
                  </a:cubicBezTo>
                  <a:close/>
                  <a:moveTo>
                    <a:pt x="8946" y="10907"/>
                  </a:moveTo>
                  <a:cubicBezTo>
                    <a:pt x="8855" y="11182"/>
                    <a:pt x="8730" y="11430"/>
                    <a:pt x="8575" y="11645"/>
                  </a:cubicBezTo>
                  <a:cubicBezTo>
                    <a:pt x="8438" y="11667"/>
                    <a:pt x="8297" y="11678"/>
                    <a:pt x="8156" y="11678"/>
                  </a:cubicBezTo>
                  <a:cubicBezTo>
                    <a:pt x="8117" y="11678"/>
                    <a:pt x="8078" y="11677"/>
                    <a:pt x="8039" y="11675"/>
                  </a:cubicBezTo>
                  <a:cubicBezTo>
                    <a:pt x="7848" y="11667"/>
                    <a:pt x="7659" y="11641"/>
                    <a:pt x="7477" y="11596"/>
                  </a:cubicBezTo>
                  <a:cubicBezTo>
                    <a:pt x="7431" y="11492"/>
                    <a:pt x="7389" y="11384"/>
                    <a:pt x="7345" y="11278"/>
                  </a:cubicBezTo>
                  <a:cubicBezTo>
                    <a:pt x="7382" y="11252"/>
                    <a:pt x="7418" y="11225"/>
                    <a:pt x="7455" y="11199"/>
                  </a:cubicBezTo>
                  <a:cubicBezTo>
                    <a:pt x="7503" y="11195"/>
                    <a:pt x="7549" y="11190"/>
                    <a:pt x="7596" y="11186"/>
                  </a:cubicBezTo>
                  <a:cubicBezTo>
                    <a:pt x="8083" y="11146"/>
                    <a:pt x="8535" y="11050"/>
                    <a:pt x="8946" y="10907"/>
                  </a:cubicBezTo>
                  <a:close/>
                  <a:moveTo>
                    <a:pt x="12399" y="6651"/>
                  </a:moveTo>
                  <a:cubicBezTo>
                    <a:pt x="12774" y="6651"/>
                    <a:pt x="13142" y="6888"/>
                    <a:pt x="13398" y="7180"/>
                  </a:cubicBezTo>
                  <a:cubicBezTo>
                    <a:pt x="13449" y="7237"/>
                    <a:pt x="13495" y="7296"/>
                    <a:pt x="13535" y="7355"/>
                  </a:cubicBezTo>
                  <a:cubicBezTo>
                    <a:pt x="14156" y="8262"/>
                    <a:pt x="14154" y="9599"/>
                    <a:pt x="13533" y="10681"/>
                  </a:cubicBezTo>
                  <a:cubicBezTo>
                    <a:pt x="13433" y="10857"/>
                    <a:pt x="13321" y="11019"/>
                    <a:pt x="13201" y="11170"/>
                  </a:cubicBezTo>
                  <a:cubicBezTo>
                    <a:pt x="13005" y="11421"/>
                    <a:pt x="12788" y="11641"/>
                    <a:pt x="12559" y="11836"/>
                  </a:cubicBezTo>
                  <a:cubicBezTo>
                    <a:pt x="12551" y="11641"/>
                    <a:pt x="12511" y="11445"/>
                    <a:pt x="12441" y="11260"/>
                  </a:cubicBezTo>
                  <a:cubicBezTo>
                    <a:pt x="12486" y="11083"/>
                    <a:pt x="12516" y="10901"/>
                    <a:pt x="12535" y="10718"/>
                  </a:cubicBezTo>
                  <a:cubicBezTo>
                    <a:pt x="12606" y="10046"/>
                    <a:pt x="12507" y="9346"/>
                    <a:pt x="12254" y="8705"/>
                  </a:cubicBezTo>
                  <a:cubicBezTo>
                    <a:pt x="12166" y="8484"/>
                    <a:pt x="12062" y="8270"/>
                    <a:pt x="11938" y="8066"/>
                  </a:cubicBezTo>
                  <a:cubicBezTo>
                    <a:pt x="11828" y="7789"/>
                    <a:pt x="11681" y="7528"/>
                    <a:pt x="11497" y="7298"/>
                  </a:cubicBezTo>
                  <a:cubicBezTo>
                    <a:pt x="11640" y="7019"/>
                    <a:pt x="11848" y="6781"/>
                    <a:pt x="12144" y="6689"/>
                  </a:cubicBezTo>
                  <a:cubicBezTo>
                    <a:pt x="12229" y="6663"/>
                    <a:pt x="12314" y="6651"/>
                    <a:pt x="12399" y="6651"/>
                  </a:cubicBezTo>
                  <a:close/>
                  <a:moveTo>
                    <a:pt x="4563" y="11105"/>
                  </a:moveTo>
                  <a:lnTo>
                    <a:pt x="4563" y="11105"/>
                  </a:lnTo>
                  <a:cubicBezTo>
                    <a:pt x="4828" y="11118"/>
                    <a:pt x="5095" y="11136"/>
                    <a:pt x="5356" y="11151"/>
                  </a:cubicBezTo>
                  <a:cubicBezTo>
                    <a:pt x="5687" y="11175"/>
                    <a:pt x="6026" y="11197"/>
                    <a:pt x="6364" y="11208"/>
                  </a:cubicBezTo>
                  <a:cubicBezTo>
                    <a:pt x="6492" y="11315"/>
                    <a:pt x="6632" y="11408"/>
                    <a:pt x="6779" y="11487"/>
                  </a:cubicBezTo>
                  <a:cubicBezTo>
                    <a:pt x="6348" y="11777"/>
                    <a:pt x="5894" y="12034"/>
                    <a:pt x="5394" y="12161"/>
                  </a:cubicBezTo>
                  <a:cubicBezTo>
                    <a:pt x="5364" y="12144"/>
                    <a:pt x="5334" y="12126"/>
                    <a:pt x="5305" y="12107"/>
                  </a:cubicBezTo>
                  <a:cubicBezTo>
                    <a:pt x="5187" y="12009"/>
                    <a:pt x="5075" y="11904"/>
                    <a:pt x="4969" y="11790"/>
                  </a:cubicBezTo>
                  <a:cubicBezTo>
                    <a:pt x="4867" y="11678"/>
                    <a:pt x="4771" y="11559"/>
                    <a:pt x="4686" y="11437"/>
                  </a:cubicBezTo>
                  <a:cubicBezTo>
                    <a:pt x="4632" y="11331"/>
                    <a:pt x="4592" y="11219"/>
                    <a:pt x="4563" y="11105"/>
                  </a:cubicBezTo>
                  <a:close/>
                  <a:moveTo>
                    <a:pt x="12364" y="11526"/>
                  </a:moveTo>
                  <a:cubicBezTo>
                    <a:pt x="12398" y="11669"/>
                    <a:pt x="12413" y="11816"/>
                    <a:pt x="12404" y="11963"/>
                  </a:cubicBezTo>
                  <a:cubicBezTo>
                    <a:pt x="12285" y="12058"/>
                    <a:pt x="12162" y="12146"/>
                    <a:pt x="12038" y="12229"/>
                  </a:cubicBezTo>
                  <a:cubicBezTo>
                    <a:pt x="12174" y="12007"/>
                    <a:pt x="12283" y="11771"/>
                    <a:pt x="12364" y="11526"/>
                  </a:cubicBezTo>
                  <a:close/>
                  <a:moveTo>
                    <a:pt x="4002" y="11089"/>
                  </a:moveTo>
                  <a:cubicBezTo>
                    <a:pt x="4101" y="11089"/>
                    <a:pt x="4200" y="11091"/>
                    <a:pt x="4298" y="11094"/>
                  </a:cubicBezTo>
                  <a:cubicBezTo>
                    <a:pt x="4372" y="11239"/>
                    <a:pt x="4458" y="11382"/>
                    <a:pt x="4553" y="11518"/>
                  </a:cubicBezTo>
                  <a:cubicBezTo>
                    <a:pt x="4618" y="11649"/>
                    <a:pt x="4702" y="11771"/>
                    <a:pt x="4798" y="11880"/>
                  </a:cubicBezTo>
                  <a:cubicBezTo>
                    <a:pt x="4908" y="12003"/>
                    <a:pt x="5033" y="12111"/>
                    <a:pt x="5178" y="12207"/>
                  </a:cubicBezTo>
                  <a:cubicBezTo>
                    <a:pt x="5020" y="12234"/>
                    <a:pt x="4861" y="12248"/>
                    <a:pt x="4703" y="12248"/>
                  </a:cubicBezTo>
                  <a:cubicBezTo>
                    <a:pt x="4213" y="12248"/>
                    <a:pt x="3736" y="12118"/>
                    <a:pt x="3349" y="11869"/>
                  </a:cubicBezTo>
                  <a:cubicBezTo>
                    <a:pt x="3113" y="11718"/>
                    <a:pt x="2912" y="11520"/>
                    <a:pt x="2754" y="11296"/>
                  </a:cubicBezTo>
                  <a:cubicBezTo>
                    <a:pt x="2791" y="11282"/>
                    <a:pt x="2829" y="11266"/>
                    <a:pt x="2869" y="11252"/>
                  </a:cubicBezTo>
                  <a:cubicBezTo>
                    <a:pt x="3228" y="11122"/>
                    <a:pt x="3618" y="11089"/>
                    <a:pt x="4002" y="11089"/>
                  </a:cubicBezTo>
                  <a:close/>
                  <a:moveTo>
                    <a:pt x="7563" y="11771"/>
                  </a:moveTo>
                  <a:lnTo>
                    <a:pt x="7563" y="11771"/>
                  </a:lnTo>
                  <a:cubicBezTo>
                    <a:pt x="7716" y="11803"/>
                    <a:pt x="7875" y="11821"/>
                    <a:pt x="8034" y="11828"/>
                  </a:cubicBezTo>
                  <a:cubicBezTo>
                    <a:pt x="8076" y="11830"/>
                    <a:pt x="8117" y="11830"/>
                    <a:pt x="8159" y="11830"/>
                  </a:cubicBezTo>
                  <a:cubicBezTo>
                    <a:pt x="8253" y="11830"/>
                    <a:pt x="8348" y="11826"/>
                    <a:pt x="8441" y="11816"/>
                  </a:cubicBezTo>
                  <a:lnTo>
                    <a:pt x="8441" y="11816"/>
                  </a:lnTo>
                  <a:cubicBezTo>
                    <a:pt x="8289" y="11991"/>
                    <a:pt x="8115" y="12137"/>
                    <a:pt x="7922" y="12247"/>
                  </a:cubicBezTo>
                  <a:cubicBezTo>
                    <a:pt x="7905" y="12256"/>
                    <a:pt x="7891" y="12264"/>
                    <a:pt x="7877" y="12271"/>
                  </a:cubicBezTo>
                  <a:cubicBezTo>
                    <a:pt x="7763" y="12121"/>
                    <a:pt x="7657" y="11954"/>
                    <a:pt x="7563" y="11771"/>
                  </a:cubicBezTo>
                  <a:close/>
                  <a:moveTo>
                    <a:pt x="6936" y="11568"/>
                  </a:moveTo>
                  <a:cubicBezTo>
                    <a:pt x="7075" y="11630"/>
                    <a:pt x="7222" y="11683"/>
                    <a:pt x="7370" y="11724"/>
                  </a:cubicBezTo>
                  <a:cubicBezTo>
                    <a:pt x="7384" y="11753"/>
                    <a:pt x="7396" y="11779"/>
                    <a:pt x="7411" y="11808"/>
                  </a:cubicBezTo>
                  <a:cubicBezTo>
                    <a:pt x="7506" y="12001"/>
                    <a:pt x="7617" y="12178"/>
                    <a:pt x="7736" y="12339"/>
                  </a:cubicBezTo>
                  <a:cubicBezTo>
                    <a:pt x="7460" y="12459"/>
                    <a:pt x="7143" y="12520"/>
                    <a:pt x="6808" y="12520"/>
                  </a:cubicBezTo>
                  <a:cubicBezTo>
                    <a:pt x="6555" y="12520"/>
                    <a:pt x="6291" y="12485"/>
                    <a:pt x="6028" y="12414"/>
                  </a:cubicBezTo>
                  <a:cubicBezTo>
                    <a:pt x="5873" y="12372"/>
                    <a:pt x="5729" y="12321"/>
                    <a:pt x="5596" y="12262"/>
                  </a:cubicBezTo>
                  <a:cubicBezTo>
                    <a:pt x="6081" y="12111"/>
                    <a:pt x="6519" y="11852"/>
                    <a:pt x="6936" y="11568"/>
                  </a:cubicBezTo>
                  <a:close/>
                  <a:moveTo>
                    <a:pt x="9681" y="11404"/>
                  </a:moveTo>
                  <a:lnTo>
                    <a:pt x="9681" y="11404"/>
                  </a:lnTo>
                  <a:cubicBezTo>
                    <a:pt x="9339" y="11865"/>
                    <a:pt x="8873" y="12299"/>
                    <a:pt x="8280" y="12699"/>
                  </a:cubicBezTo>
                  <a:cubicBezTo>
                    <a:pt x="8173" y="12609"/>
                    <a:pt x="8070" y="12506"/>
                    <a:pt x="7975" y="12392"/>
                  </a:cubicBezTo>
                  <a:cubicBezTo>
                    <a:pt x="7981" y="12388"/>
                    <a:pt x="7989" y="12384"/>
                    <a:pt x="7997" y="12380"/>
                  </a:cubicBezTo>
                  <a:cubicBezTo>
                    <a:pt x="8252" y="12235"/>
                    <a:pt x="8476" y="12032"/>
                    <a:pt x="8661" y="11785"/>
                  </a:cubicBezTo>
                  <a:cubicBezTo>
                    <a:pt x="9025" y="11722"/>
                    <a:pt x="9374" y="11590"/>
                    <a:pt x="9681" y="11404"/>
                  </a:cubicBezTo>
                  <a:close/>
                  <a:moveTo>
                    <a:pt x="10796" y="10058"/>
                  </a:moveTo>
                  <a:cubicBezTo>
                    <a:pt x="10952" y="10093"/>
                    <a:pt x="11103" y="10141"/>
                    <a:pt x="11246" y="10207"/>
                  </a:cubicBezTo>
                  <a:cubicBezTo>
                    <a:pt x="11439" y="10295"/>
                    <a:pt x="11616" y="10412"/>
                    <a:pt x="11771" y="10549"/>
                  </a:cubicBezTo>
                  <a:cubicBezTo>
                    <a:pt x="11455" y="11323"/>
                    <a:pt x="10858" y="12003"/>
                    <a:pt x="10083" y="12459"/>
                  </a:cubicBezTo>
                  <a:cubicBezTo>
                    <a:pt x="9645" y="12716"/>
                    <a:pt x="9163" y="12883"/>
                    <a:pt x="8667" y="12964"/>
                  </a:cubicBezTo>
                  <a:cubicBezTo>
                    <a:pt x="8577" y="12918"/>
                    <a:pt x="8490" y="12863"/>
                    <a:pt x="8405" y="12800"/>
                  </a:cubicBezTo>
                  <a:cubicBezTo>
                    <a:pt x="9135" y="12299"/>
                    <a:pt x="9679" y="11746"/>
                    <a:pt x="10030" y="11154"/>
                  </a:cubicBezTo>
                  <a:cubicBezTo>
                    <a:pt x="10219" y="10993"/>
                    <a:pt x="10386" y="10809"/>
                    <a:pt x="10518" y="10604"/>
                  </a:cubicBezTo>
                  <a:cubicBezTo>
                    <a:pt x="10632" y="10431"/>
                    <a:pt x="10722" y="10247"/>
                    <a:pt x="10796" y="10058"/>
                  </a:cubicBezTo>
                  <a:close/>
                  <a:moveTo>
                    <a:pt x="7834" y="12464"/>
                  </a:moveTo>
                  <a:cubicBezTo>
                    <a:pt x="7932" y="12583"/>
                    <a:pt x="8037" y="12692"/>
                    <a:pt x="8148" y="12787"/>
                  </a:cubicBezTo>
                  <a:cubicBezTo>
                    <a:pt x="8021" y="12868"/>
                    <a:pt x="7896" y="12947"/>
                    <a:pt x="7769" y="13019"/>
                  </a:cubicBezTo>
                  <a:cubicBezTo>
                    <a:pt x="7150" y="12993"/>
                    <a:pt x="6543" y="12840"/>
                    <a:pt x="6003" y="12565"/>
                  </a:cubicBezTo>
                  <a:lnTo>
                    <a:pt x="6003" y="12565"/>
                  </a:lnTo>
                  <a:cubicBezTo>
                    <a:pt x="6275" y="12638"/>
                    <a:pt x="6547" y="12674"/>
                    <a:pt x="6809" y="12674"/>
                  </a:cubicBezTo>
                  <a:cubicBezTo>
                    <a:pt x="7178" y="12674"/>
                    <a:pt x="7529" y="12603"/>
                    <a:pt x="7834" y="12464"/>
                  </a:cubicBezTo>
                  <a:close/>
                  <a:moveTo>
                    <a:pt x="8270" y="12889"/>
                  </a:moveTo>
                  <a:cubicBezTo>
                    <a:pt x="8320" y="12928"/>
                    <a:pt x="8372" y="12964"/>
                    <a:pt x="8423" y="12997"/>
                  </a:cubicBezTo>
                  <a:cubicBezTo>
                    <a:pt x="8305" y="13011"/>
                    <a:pt x="8182" y="13019"/>
                    <a:pt x="8063" y="13022"/>
                  </a:cubicBezTo>
                  <a:cubicBezTo>
                    <a:pt x="8131" y="12978"/>
                    <a:pt x="8203" y="12934"/>
                    <a:pt x="8270" y="12889"/>
                  </a:cubicBezTo>
                  <a:close/>
                  <a:moveTo>
                    <a:pt x="3834" y="6955"/>
                  </a:moveTo>
                  <a:cubicBezTo>
                    <a:pt x="4092" y="6955"/>
                    <a:pt x="4351" y="6996"/>
                    <a:pt x="4604" y="7087"/>
                  </a:cubicBezTo>
                  <a:cubicBezTo>
                    <a:pt x="4710" y="7125"/>
                    <a:pt x="4812" y="7170"/>
                    <a:pt x="4910" y="7221"/>
                  </a:cubicBezTo>
                  <a:cubicBezTo>
                    <a:pt x="4333" y="7416"/>
                    <a:pt x="3793" y="7717"/>
                    <a:pt x="3333" y="8108"/>
                  </a:cubicBezTo>
                  <a:cubicBezTo>
                    <a:pt x="3011" y="8384"/>
                    <a:pt x="2508" y="8901"/>
                    <a:pt x="2313" y="9586"/>
                  </a:cubicBezTo>
                  <a:cubicBezTo>
                    <a:pt x="2264" y="9750"/>
                    <a:pt x="2236" y="9926"/>
                    <a:pt x="2229" y="10109"/>
                  </a:cubicBezTo>
                  <a:cubicBezTo>
                    <a:pt x="2219" y="10497"/>
                    <a:pt x="2329" y="10888"/>
                    <a:pt x="2535" y="11235"/>
                  </a:cubicBezTo>
                  <a:cubicBezTo>
                    <a:pt x="2135" y="11451"/>
                    <a:pt x="1848" y="11783"/>
                    <a:pt x="1740" y="12164"/>
                  </a:cubicBezTo>
                  <a:cubicBezTo>
                    <a:pt x="1691" y="12337"/>
                    <a:pt x="1679" y="12526"/>
                    <a:pt x="1706" y="12724"/>
                  </a:cubicBezTo>
                  <a:cubicBezTo>
                    <a:pt x="1718" y="12846"/>
                    <a:pt x="1746" y="12971"/>
                    <a:pt x="1788" y="13094"/>
                  </a:cubicBezTo>
                  <a:cubicBezTo>
                    <a:pt x="1669" y="13007"/>
                    <a:pt x="1555" y="12914"/>
                    <a:pt x="1447" y="12813"/>
                  </a:cubicBezTo>
                  <a:cubicBezTo>
                    <a:pt x="873" y="12288"/>
                    <a:pt x="455" y="11623"/>
                    <a:pt x="272" y="10914"/>
                  </a:cubicBezTo>
                  <a:cubicBezTo>
                    <a:pt x="271" y="10850"/>
                    <a:pt x="274" y="10787"/>
                    <a:pt x="278" y="10723"/>
                  </a:cubicBezTo>
                  <a:cubicBezTo>
                    <a:pt x="313" y="10047"/>
                    <a:pt x="549" y="9349"/>
                    <a:pt x="965" y="8703"/>
                  </a:cubicBezTo>
                  <a:cubicBezTo>
                    <a:pt x="1095" y="8499"/>
                    <a:pt x="1252" y="8301"/>
                    <a:pt x="1426" y="8115"/>
                  </a:cubicBezTo>
                  <a:cubicBezTo>
                    <a:pt x="2057" y="7450"/>
                    <a:pt x="2941" y="6955"/>
                    <a:pt x="3834" y="6955"/>
                  </a:cubicBezTo>
                  <a:close/>
                  <a:moveTo>
                    <a:pt x="11890" y="10665"/>
                  </a:moveTo>
                  <a:cubicBezTo>
                    <a:pt x="12059" y="10844"/>
                    <a:pt x="12193" y="11050"/>
                    <a:pt x="12283" y="11270"/>
                  </a:cubicBezTo>
                  <a:cubicBezTo>
                    <a:pt x="12182" y="11641"/>
                    <a:pt x="12026" y="11990"/>
                    <a:pt x="11806" y="12304"/>
                  </a:cubicBezTo>
                  <a:cubicBezTo>
                    <a:pt x="11775" y="12347"/>
                    <a:pt x="11745" y="12390"/>
                    <a:pt x="11714" y="12431"/>
                  </a:cubicBezTo>
                  <a:cubicBezTo>
                    <a:pt x="11403" y="12612"/>
                    <a:pt x="11099" y="12754"/>
                    <a:pt x="10825" y="12866"/>
                  </a:cubicBezTo>
                  <a:cubicBezTo>
                    <a:pt x="10482" y="13006"/>
                    <a:pt x="10009" y="13171"/>
                    <a:pt x="9522" y="13171"/>
                  </a:cubicBezTo>
                  <a:cubicBezTo>
                    <a:pt x="9370" y="13171"/>
                    <a:pt x="9216" y="13155"/>
                    <a:pt x="9064" y="13117"/>
                  </a:cubicBezTo>
                  <a:cubicBezTo>
                    <a:pt x="9014" y="13105"/>
                    <a:pt x="8965" y="13090"/>
                    <a:pt x="8913" y="13072"/>
                  </a:cubicBezTo>
                  <a:cubicBezTo>
                    <a:pt x="9350" y="12978"/>
                    <a:pt x="9771" y="12818"/>
                    <a:pt x="10160" y="12589"/>
                  </a:cubicBezTo>
                  <a:cubicBezTo>
                    <a:pt x="10946" y="12130"/>
                    <a:pt x="11556" y="11445"/>
                    <a:pt x="11890" y="10665"/>
                  </a:cubicBezTo>
                  <a:close/>
                  <a:moveTo>
                    <a:pt x="2616" y="11364"/>
                  </a:moveTo>
                  <a:cubicBezTo>
                    <a:pt x="2653" y="11419"/>
                    <a:pt x="2693" y="11472"/>
                    <a:pt x="2734" y="11522"/>
                  </a:cubicBezTo>
                  <a:cubicBezTo>
                    <a:pt x="2885" y="11706"/>
                    <a:pt x="3064" y="11867"/>
                    <a:pt x="3266" y="11997"/>
                  </a:cubicBezTo>
                  <a:cubicBezTo>
                    <a:pt x="3677" y="12262"/>
                    <a:pt x="4185" y="12400"/>
                    <a:pt x="4705" y="12400"/>
                  </a:cubicBezTo>
                  <a:cubicBezTo>
                    <a:pt x="4917" y="12400"/>
                    <a:pt x="5131" y="12377"/>
                    <a:pt x="5341" y="12331"/>
                  </a:cubicBezTo>
                  <a:cubicBezTo>
                    <a:pt x="5960" y="12802"/>
                    <a:pt x="6728" y="13081"/>
                    <a:pt x="7523" y="13154"/>
                  </a:cubicBezTo>
                  <a:cubicBezTo>
                    <a:pt x="6529" y="13677"/>
                    <a:pt x="5491" y="13950"/>
                    <a:pt x="4502" y="13950"/>
                  </a:cubicBezTo>
                  <a:cubicBezTo>
                    <a:pt x="4045" y="13950"/>
                    <a:pt x="3598" y="13891"/>
                    <a:pt x="3172" y="13773"/>
                  </a:cubicBezTo>
                  <a:cubicBezTo>
                    <a:pt x="2754" y="13659"/>
                    <a:pt x="2366" y="13480"/>
                    <a:pt x="2013" y="13252"/>
                  </a:cubicBezTo>
                  <a:cubicBezTo>
                    <a:pt x="1922" y="13050"/>
                    <a:pt x="1867" y="12850"/>
                    <a:pt x="1850" y="12659"/>
                  </a:cubicBezTo>
                  <a:cubicBezTo>
                    <a:pt x="1834" y="12500"/>
                    <a:pt x="1847" y="12347"/>
                    <a:pt x="1887" y="12205"/>
                  </a:cubicBezTo>
                  <a:cubicBezTo>
                    <a:pt x="1985" y="11862"/>
                    <a:pt x="2249" y="11561"/>
                    <a:pt x="2616" y="11364"/>
                  </a:cubicBezTo>
                  <a:close/>
                  <a:moveTo>
                    <a:pt x="335" y="11544"/>
                  </a:moveTo>
                  <a:cubicBezTo>
                    <a:pt x="551" y="12027"/>
                    <a:pt x="873" y="12477"/>
                    <a:pt x="1274" y="12861"/>
                  </a:cubicBezTo>
                  <a:lnTo>
                    <a:pt x="1276" y="12861"/>
                  </a:lnTo>
                  <a:cubicBezTo>
                    <a:pt x="1463" y="13042"/>
                    <a:pt x="1671" y="13206"/>
                    <a:pt x="1893" y="13353"/>
                  </a:cubicBezTo>
                  <a:cubicBezTo>
                    <a:pt x="1911" y="13393"/>
                    <a:pt x="1931" y="13435"/>
                    <a:pt x="1955" y="13476"/>
                  </a:cubicBezTo>
                  <a:cubicBezTo>
                    <a:pt x="2262" y="14040"/>
                    <a:pt x="2776" y="14514"/>
                    <a:pt x="3419" y="14838"/>
                  </a:cubicBezTo>
                  <a:cubicBezTo>
                    <a:pt x="2879" y="14661"/>
                    <a:pt x="2384" y="14409"/>
                    <a:pt x="1955" y="14084"/>
                  </a:cubicBezTo>
                  <a:cubicBezTo>
                    <a:pt x="1525" y="13762"/>
                    <a:pt x="1164" y="13368"/>
                    <a:pt x="890" y="12932"/>
                  </a:cubicBezTo>
                  <a:cubicBezTo>
                    <a:pt x="614" y="12502"/>
                    <a:pt x="427" y="12027"/>
                    <a:pt x="335" y="11544"/>
                  </a:cubicBezTo>
                  <a:close/>
                  <a:moveTo>
                    <a:pt x="12382" y="12172"/>
                  </a:moveTo>
                  <a:cubicBezTo>
                    <a:pt x="12221" y="13068"/>
                    <a:pt x="11345" y="13687"/>
                    <a:pt x="10814" y="13985"/>
                  </a:cubicBezTo>
                  <a:cubicBezTo>
                    <a:pt x="9743" y="14587"/>
                    <a:pt x="8429" y="14973"/>
                    <a:pt x="6910" y="15132"/>
                  </a:cubicBezTo>
                  <a:lnTo>
                    <a:pt x="6899" y="15132"/>
                  </a:lnTo>
                  <a:cubicBezTo>
                    <a:pt x="7732" y="14965"/>
                    <a:pt x="8598" y="14662"/>
                    <a:pt x="9519" y="14225"/>
                  </a:cubicBezTo>
                  <a:cubicBezTo>
                    <a:pt x="10262" y="13871"/>
                    <a:pt x="11181" y="13364"/>
                    <a:pt x="11816" y="12547"/>
                  </a:cubicBezTo>
                  <a:cubicBezTo>
                    <a:pt x="12006" y="12437"/>
                    <a:pt x="12195" y="12313"/>
                    <a:pt x="12382" y="12172"/>
                  </a:cubicBezTo>
                  <a:close/>
                  <a:moveTo>
                    <a:pt x="11433" y="12756"/>
                  </a:moveTo>
                  <a:lnTo>
                    <a:pt x="11433" y="12756"/>
                  </a:lnTo>
                  <a:cubicBezTo>
                    <a:pt x="10843" y="13373"/>
                    <a:pt x="10083" y="13788"/>
                    <a:pt x="9453" y="14087"/>
                  </a:cubicBezTo>
                  <a:cubicBezTo>
                    <a:pt x="8089" y="14736"/>
                    <a:pt x="6851" y="15079"/>
                    <a:pt x="5665" y="15132"/>
                  </a:cubicBezTo>
                  <a:cubicBezTo>
                    <a:pt x="5559" y="15137"/>
                    <a:pt x="5453" y="15139"/>
                    <a:pt x="5349" y="15139"/>
                  </a:cubicBezTo>
                  <a:cubicBezTo>
                    <a:pt x="5166" y="15139"/>
                    <a:pt x="4986" y="15132"/>
                    <a:pt x="4807" y="15117"/>
                  </a:cubicBezTo>
                  <a:cubicBezTo>
                    <a:pt x="4596" y="15083"/>
                    <a:pt x="4392" y="15038"/>
                    <a:pt x="4197" y="14980"/>
                  </a:cubicBezTo>
                  <a:cubicBezTo>
                    <a:pt x="3303" y="14723"/>
                    <a:pt x="2565" y="14190"/>
                    <a:pt x="2152" y="13514"/>
                  </a:cubicBezTo>
                  <a:lnTo>
                    <a:pt x="2152" y="13514"/>
                  </a:lnTo>
                  <a:cubicBezTo>
                    <a:pt x="2458" y="13687"/>
                    <a:pt x="2785" y="13826"/>
                    <a:pt x="3132" y="13922"/>
                  </a:cubicBezTo>
                  <a:cubicBezTo>
                    <a:pt x="3570" y="14043"/>
                    <a:pt x="4030" y="14103"/>
                    <a:pt x="4500" y="14103"/>
                  </a:cubicBezTo>
                  <a:cubicBezTo>
                    <a:pt x="5586" y="14103"/>
                    <a:pt x="6729" y="13785"/>
                    <a:pt x="7808" y="13173"/>
                  </a:cubicBezTo>
                  <a:cubicBezTo>
                    <a:pt x="7852" y="13174"/>
                    <a:pt x="7896" y="13174"/>
                    <a:pt x="7939" y="13174"/>
                  </a:cubicBezTo>
                  <a:cubicBezTo>
                    <a:pt x="8173" y="13174"/>
                    <a:pt x="8409" y="13158"/>
                    <a:pt x="8641" y="13123"/>
                  </a:cubicBezTo>
                  <a:cubicBezTo>
                    <a:pt x="8766" y="13184"/>
                    <a:pt x="8897" y="13233"/>
                    <a:pt x="9027" y="13266"/>
                  </a:cubicBezTo>
                  <a:cubicBezTo>
                    <a:pt x="9191" y="13306"/>
                    <a:pt x="9357" y="13324"/>
                    <a:pt x="9520" y="13324"/>
                  </a:cubicBezTo>
                  <a:cubicBezTo>
                    <a:pt x="10034" y="13324"/>
                    <a:pt x="10525" y="13153"/>
                    <a:pt x="10881" y="13007"/>
                  </a:cubicBezTo>
                  <a:cubicBezTo>
                    <a:pt x="11056" y="12936"/>
                    <a:pt x="11241" y="12855"/>
                    <a:pt x="11433" y="12756"/>
                  </a:cubicBezTo>
                  <a:close/>
                  <a:moveTo>
                    <a:pt x="6486" y="0"/>
                  </a:moveTo>
                  <a:cubicBezTo>
                    <a:pt x="6449" y="0"/>
                    <a:pt x="6417" y="25"/>
                    <a:pt x="6408" y="59"/>
                  </a:cubicBezTo>
                  <a:cubicBezTo>
                    <a:pt x="6403" y="79"/>
                    <a:pt x="6399" y="103"/>
                    <a:pt x="6394" y="123"/>
                  </a:cubicBezTo>
                  <a:cubicBezTo>
                    <a:pt x="6392" y="135"/>
                    <a:pt x="6388" y="145"/>
                    <a:pt x="6388" y="158"/>
                  </a:cubicBezTo>
                  <a:cubicBezTo>
                    <a:pt x="6274" y="691"/>
                    <a:pt x="6319" y="1261"/>
                    <a:pt x="6508" y="1772"/>
                  </a:cubicBezTo>
                  <a:cubicBezTo>
                    <a:pt x="6596" y="2002"/>
                    <a:pt x="6710" y="2220"/>
                    <a:pt x="6822" y="2432"/>
                  </a:cubicBezTo>
                  <a:cubicBezTo>
                    <a:pt x="6917" y="2615"/>
                    <a:pt x="7018" y="2805"/>
                    <a:pt x="7097" y="2997"/>
                  </a:cubicBezTo>
                  <a:cubicBezTo>
                    <a:pt x="7211" y="3276"/>
                    <a:pt x="7366" y="3807"/>
                    <a:pt x="7136" y="4245"/>
                  </a:cubicBezTo>
                  <a:cubicBezTo>
                    <a:pt x="7003" y="4494"/>
                    <a:pt x="6775" y="4666"/>
                    <a:pt x="6515" y="4809"/>
                  </a:cubicBezTo>
                  <a:cubicBezTo>
                    <a:pt x="6394" y="4876"/>
                    <a:pt x="6266" y="4936"/>
                    <a:pt x="6135" y="4995"/>
                  </a:cubicBezTo>
                  <a:cubicBezTo>
                    <a:pt x="5816" y="5137"/>
                    <a:pt x="5486" y="5285"/>
                    <a:pt x="5237" y="5524"/>
                  </a:cubicBezTo>
                  <a:cubicBezTo>
                    <a:pt x="4445" y="5632"/>
                    <a:pt x="3667" y="5860"/>
                    <a:pt x="2940" y="6209"/>
                  </a:cubicBezTo>
                  <a:cubicBezTo>
                    <a:pt x="2284" y="6523"/>
                    <a:pt x="1595" y="6999"/>
                    <a:pt x="1052" y="7618"/>
                  </a:cubicBezTo>
                  <a:cubicBezTo>
                    <a:pt x="498" y="8238"/>
                    <a:pt x="97" y="9004"/>
                    <a:pt x="27" y="9882"/>
                  </a:cubicBezTo>
                  <a:cubicBezTo>
                    <a:pt x="1" y="10235"/>
                    <a:pt x="34" y="10587"/>
                    <a:pt x="121" y="10932"/>
                  </a:cubicBezTo>
                  <a:cubicBezTo>
                    <a:pt x="128" y="11630"/>
                    <a:pt x="341" y="12331"/>
                    <a:pt x="722" y="12954"/>
                  </a:cubicBezTo>
                  <a:cubicBezTo>
                    <a:pt x="1011" y="13428"/>
                    <a:pt x="1398" y="13858"/>
                    <a:pt x="1863" y="14206"/>
                  </a:cubicBezTo>
                  <a:cubicBezTo>
                    <a:pt x="2665" y="14809"/>
                    <a:pt x="3683" y="15176"/>
                    <a:pt x="4789" y="15268"/>
                  </a:cubicBezTo>
                  <a:cubicBezTo>
                    <a:pt x="5113" y="15319"/>
                    <a:pt x="5457" y="15345"/>
                    <a:pt x="5832" y="15345"/>
                  </a:cubicBezTo>
                  <a:cubicBezTo>
                    <a:pt x="6172" y="15345"/>
                    <a:pt x="6535" y="15323"/>
                    <a:pt x="6926" y="15282"/>
                  </a:cubicBezTo>
                  <a:cubicBezTo>
                    <a:pt x="8465" y="15123"/>
                    <a:pt x="9800" y="14730"/>
                    <a:pt x="10889" y="14119"/>
                  </a:cubicBezTo>
                  <a:cubicBezTo>
                    <a:pt x="11475" y="13789"/>
                    <a:pt x="12461" y="13084"/>
                    <a:pt x="12553" y="12039"/>
                  </a:cubicBezTo>
                  <a:cubicBezTo>
                    <a:pt x="12836" y="11809"/>
                    <a:pt x="13106" y="11544"/>
                    <a:pt x="13341" y="11237"/>
                  </a:cubicBezTo>
                  <a:cubicBezTo>
                    <a:pt x="13460" y="11088"/>
                    <a:pt x="13567" y="10927"/>
                    <a:pt x="13666" y="10758"/>
                  </a:cubicBezTo>
                  <a:cubicBezTo>
                    <a:pt x="14315" y="9627"/>
                    <a:pt x="14315" y="8223"/>
                    <a:pt x="13661" y="7270"/>
                  </a:cubicBezTo>
                  <a:cubicBezTo>
                    <a:pt x="13614" y="7201"/>
                    <a:pt x="13561" y="7133"/>
                    <a:pt x="13502" y="7068"/>
                  </a:cubicBezTo>
                  <a:cubicBezTo>
                    <a:pt x="13218" y="6745"/>
                    <a:pt x="12820" y="6497"/>
                    <a:pt x="12402" y="6497"/>
                  </a:cubicBezTo>
                  <a:cubicBezTo>
                    <a:pt x="12302" y="6497"/>
                    <a:pt x="12200" y="6511"/>
                    <a:pt x="12099" y="6543"/>
                  </a:cubicBezTo>
                  <a:cubicBezTo>
                    <a:pt x="11812" y="6632"/>
                    <a:pt x="11574" y="6846"/>
                    <a:pt x="11390" y="7172"/>
                  </a:cubicBezTo>
                  <a:cubicBezTo>
                    <a:pt x="11387" y="7166"/>
                    <a:pt x="11382" y="7162"/>
                    <a:pt x="11378" y="7158"/>
                  </a:cubicBezTo>
                  <a:cubicBezTo>
                    <a:pt x="10865" y="6589"/>
                    <a:pt x="10113" y="6215"/>
                    <a:pt x="9270" y="6099"/>
                  </a:cubicBezTo>
                  <a:cubicBezTo>
                    <a:pt x="8857" y="5893"/>
                    <a:pt x="8390" y="5734"/>
                    <a:pt x="7877" y="5624"/>
                  </a:cubicBezTo>
                  <a:cubicBezTo>
                    <a:pt x="7350" y="5512"/>
                    <a:pt x="6813" y="5456"/>
                    <a:pt x="6277" y="5456"/>
                  </a:cubicBezTo>
                  <a:cubicBezTo>
                    <a:pt x="6024" y="5456"/>
                    <a:pt x="5770" y="5469"/>
                    <a:pt x="5518" y="5493"/>
                  </a:cubicBezTo>
                  <a:cubicBezTo>
                    <a:pt x="5722" y="5347"/>
                    <a:pt x="5966" y="5237"/>
                    <a:pt x="6210" y="5129"/>
                  </a:cubicBezTo>
                  <a:cubicBezTo>
                    <a:pt x="6350" y="5065"/>
                    <a:pt x="6490" y="5001"/>
                    <a:pt x="6623" y="4925"/>
                  </a:cubicBezTo>
                  <a:cubicBezTo>
                    <a:pt x="6889" y="4775"/>
                    <a:pt x="7128" y="4587"/>
                    <a:pt x="7270" y="4316"/>
                  </a:cubicBezTo>
                  <a:cubicBezTo>
                    <a:pt x="7464" y="3952"/>
                    <a:pt x="7451" y="3463"/>
                    <a:pt x="7240" y="2940"/>
                  </a:cubicBezTo>
                  <a:cubicBezTo>
                    <a:pt x="7158" y="2740"/>
                    <a:pt x="7056" y="2547"/>
                    <a:pt x="6956" y="2361"/>
                  </a:cubicBezTo>
                  <a:cubicBezTo>
                    <a:pt x="6849" y="2154"/>
                    <a:pt x="6735" y="1939"/>
                    <a:pt x="6653" y="1719"/>
                  </a:cubicBezTo>
                  <a:cubicBezTo>
                    <a:pt x="6484" y="1267"/>
                    <a:pt x="6437" y="770"/>
                    <a:pt x="6517" y="296"/>
                  </a:cubicBezTo>
                  <a:cubicBezTo>
                    <a:pt x="6526" y="228"/>
                    <a:pt x="6541" y="161"/>
                    <a:pt x="6557" y="96"/>
                  </a:cubicBezTo>
                  <a:cubicBezTo>
                    <a:pt x="6568" y="55"/>
                    <a:pt x="6543" y="13"/>
                    <a:pt x="6502" y="2"/>
                  </a:cubicBezTo>
                  <a:cubicBezTo>
                    <a:pt x="6496" y="0"/>
                    <a:pt x="6494" y="0"/>
                    <a:pt x="6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2280600" y="2592575"/>
              <a:ext cx="50475" cy="68250"/>
            </a:xfrm>
            <a:custGeom>
              <a:avLst/>
              <a:gdLst/>
              <a:ahLst/>
              <a:cxnLst/>
              <a:rect l="l" t="t" r="r" b="b"/>
              <a:pathLst>
                <a:path w="2019" h="2730" extrusionOk="0">
                  <a:moveTo>
                    <a:pt x="212" y="1"/>
                  </a:moveTo>
                  <a:cubicBezTo>
                    <a:pt x="86" y="1"/>
                    <a:pt x="0" y="67"/>
                    <a:pt x="0" y="196"/>
                  </a:cubicBezTo>
                  <a:cubicBezTo>
                    <a:pt x="0" y="251"/>
                    <a:pt x="43" y="319"/>
                    <a:pt x="101" y="404"/>
                  </a:cubicBezTo>
                  <a:cubicBezTo>
                    <a:pt x="294" y="679"/>
                    <a:pt x="495" y="988"/>
                    <a:pt x="827" y="1546"/>
                  </a:cubicBezTo>
                  <a:cubicBezTo>
                    <a:pt x="843" y="2282"/>
                    <a:pt x="817" y="2312"/>
                    <a:pt x="817" y="2561"/>
                  </a:cubicBezTo>
                  <a:cubicBezTo>
                    <a:pt x="817" y="2653"/>
                    <a:pt x="898" y="2730"/>
                    <a:pt x="1021" y="2730"/>
                  </a:cubicBezTo>
                  <a:cubicBezTo>
                    <a:pt x="1177" y="2730"/>
                    <a:pt x="1220" y="2646"/>
                    <a:pt x="1220" y="2554"/>
                  </a:cubicBezTo>
                  <a:cubicBezTo>
                    <a:pt x="1220" y="2214"/>
                    <a:pt x="1173" y="1812"/>
                    <a:pt x="1201" y="1551"/>
                  </a:cubicBezTo>
                  <a:cubicBezTo>
                    <a:pt x="1357" y="1261"/>
                    <a:pt x="1648" y="826"/>
                    <a:pt x="1925" y="394"/>
                  </a:cubicBezTo>
                  <a:cubicBezTo>
                    <a:pt x="2006" y="316"/>
                    <a:pt x="2018" y="238"/>
                    <a:pt x="2018" y="198"/>
                  </a:cubicBezTo>
                  <a:cubicBezTo>
                    <a:pt x="2018" y="35"/>
                    <a:pt x="1908" y="1"/>
                    <a:pt x="1811" y="1"/>
                  </a:cubicBezTo>
                  <a:cubicBezTo>
                    <a:pt x="1697" y="1"/>
                    <a:pt x="1651" y="100"/>
                    <a:pt x="1603" y="220"/>
                  </a:cubicBezTo>
                  <a:lnTo>
                    <a:pt x="1605" y="220"/>
                  </a:lnTo>
                  <a:cubicBezTo>
                    <a:pt x="1515" y="394"/>
                    <a:pt x="1322" y="701"/>
                    <a:pt x="1069" y="1092"/>
                  </a:cubicBezTo>
                  <a:lnTo>
                    <a:pt x="1016" y="1182"/>
                  </a:lnTo>
                  <a:lnTo>
                    <a:pt x="962" y="1092"/>
                  </a:lnTo>
                  <a:cubicBezTo>
                    <a:pt x="780" y="801"/>
                    <a:pt x="575" y="543"/>
                    <a:pt x="428" y="242"/>
                  </a:cubicBezTo>
                  <a:cubicBezTo>
                    <a:pt x="381" y="130"/>
                    <a:pt x="31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2338050" y="2592525"/>
              <a:ext cx="59475" cy="68250"/>
            </a:xfrm>
            <a:custGeom>
              <a:avLst/>
              <a:gdLst/>
              <a:ahLst/>
              <a:cxnLst/>
              <a:rect l="l" t="t" r="r" b="b"/>
              <a:pathLst>
                <a:path w="2379" h="2730" extrusionOk="0">
                  <a:moveTo>
                    <a:pt x="1193" y="351"/>
                  </a:moveTo>
                  <a:cubicBezTo>
                    <a:pt x="1737" y="351"/>
                    <a:pt x="1988" y="821"/>
                    <a:pt x="1988" y="1366"/>
                  </a:cubicBezTo>
                  <a:cubicBezTo>
                    <a:pt x="1988" y="1876"/>
                    <a:pt x="1731" y="2383"/>
                    <a:pt x="1193" y="2383"/>
                  </a:cubicBezTo>
                  <a:cubicBezTo>
                    <a:pt x="682" y="2383"/>
                    <a:pt x="389" y="1876"/>
                    <a:pt x="389" y="1366"/>
                  </a:cubicBezTo>
                  <a:cubicBezTo>
                    <a:pt x="389" y="756"/>
                    <a:pt x="682" y="351"/>
                    <a:pt x="1193" y="351"/>
                  </a:cubicBezTo>
                  <a:close/>
                  <a:moveTo>
                    <a:pt x="1204" y="0"/>
                  </a:moveTo>
                  <a:cubicBezTo>
                    <a:pt x="479" y="0"/>
                    <a:pt x="0" y="556"/>
                    <a:pt x="0" y="1366"/>
                  </a:cubicBezTo>
                  <a:cubicBezTo>
                    <a:pt x="0" y="2130"/>
                    <a:pt x="466" y="2730"/>
                    <a:pt x="1189" y="2730"/>
                  </a:cubicBezTo>
                  <a:cubicBezTo>
                    <a:pt x="1915" y="2730"/>
                    <a:pt x="2378" y="2130"/>
                    <a:pt x="2378" y="1366"/>
                  </a:cubicBezTo>
                  <a:cubicBezTo>
                    <a:pt x="2378" y="556"/>
                    <a:pt x="1963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2411600" y="2592525"/>
              <a:ext cx="48950" cy="68300"/>
            </a:xfrm>
            <a:custGeom>
              <a:avLst/>
              <a:gdLst/>
              <a:ahLst/>
              <a:cxnLst/>
              <a:rect l="l" t="t" r="r" b="b"/>
              <a:pathLst>
                <a:path w="1958" h="2732" extrusionOk="0">
                  <a:moveTo>
                    <a:pt x="186" y="0"/>
                  </a:moveTo>
                  <a:cubicBezTo>
                    <a:pt x="44" y="0"/>
                    <a:pt x="5" y="119"/>
                    <a:pt x="5" y="312"/>
                  </a:cubicBezTo>
                  <a:cubicBezTo>
                    <a:pt x="5" y="709"/>
                    <a:pt x="1" y="1070"/>
                    <a:pt x="3" y="1428"/>
                  </a:cubicBezTo>
                  <a:cubicBezTo>
                    <a:pt x="5" y="2489"/>
                    <a:pt x="492" y="2732"/>
                    <a:pt x="986" y="2732"/>
                  </a:cubicBezTo>
                  <a:cubicBezTo>
                    <a:pt x="1646" y="2732"/>
                    <a:pt x="1957" y="2249"/>
                    <a:pt x="1957" y="1417"/>
                  </a:cubicBezTo>
                  <a:cubicBezTo>
                    <a:pt x="1957" y="1225"/>
                    <a:pt x="1952" y="1063"/>
                    <a:pt x="1952" y="899"/>
                  </a:cubicBezTo>
                  <a:cubicBezTo>
                    <a:pt x="1948" y="760"/>
                    <a:pt x="1946" y="607"/>
                    <a:pt x="1946" y="426"/>
                  </a:cubicBezTo>
                  <a:cubicBezTo>
                    <a:pt x="1946" y="343"/>
                    <a:pt x="1954" y="266"/>
                    <a:pt x="1954" y="190"/>
                  </a:cubicBezTo>
                  <a:cubicBezTo>
                    <a:pt x="1954" y="100"/>
                    <a:pt x="1905" y="0"/>
                    <a:pt x="1748" y="0"/>
                  </a:cubicBezTo>
                  <a:cubicBezTo>
                    <a:pt x="1628" y="0"/>
                    <a:pt x="1551" y="53"/>
                    <a:pt x="1551" y="214"/>
                  </a:cubicBezTo>
                  <a:lnTo>
                    <a:pt x="1551" y="299"/>
                  </a:lnTo>
                  <a:cubicBezTo>
                    <a:pt x="1557" y="468"/>
                    <a:pt x="1569" y="866"/>
                    <a:pt x="1569" y="1414"/>
                  </a:cubicBezTo>
                  <a:cubicBezTo>
                    <a:pt x="1569" y="2027"/>
                    <a:pt x="1416" y="2367"/>
                    <a:pt x="1004" y="2367"/>
                  </a:cubicBezTo>
                  <a:cubicBezTo>
                    <a:pt x="467" y="2367"/>
                    <a:pt x="394" y="1889"/>
                    <a:pt x="394" y="1395"/>
                  </a:cubicBezTo>
                  <a:cubicBezTo>
                    <a:pt x="394" y="576"/>
                    <a:pt x="412" y="411"/>
                    <a:pt x="412" y="269"/>
                  </a:cubicBezTo>
                  <a:cubicBezTo>
                    <a:pt x="412" y="104"/>
                    <a:pt x="351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2477525" y="2587700"/>
              <a:ext cx="13700" cy="24300"/>
            </a:xfrm>
            <a:custGeom>
              <a:avLst/>
              <a:gdLst/>
              <a:ahLst/>
              <a:cxnLst/>
              <a:rect l="l" t="t" r="r" b="b"/>
              <a:pathLst>
                <a:path w="548" h="972" extrusionOk="0">
                  <a:moveTo>
                    <a:pt x="272" y="0"/>
                  </a:moveTo>
                  <a:cubicBezTo>
                    <a:pt x="150" y="0"/>
                    <a:pt x="32" y="96"/>
                    <a:pt x="32" y="237"/>
                  </a:cubicBezTo>
                  <a:cubicBezTo>
                    <a:pt x="32" y="265"/>
                    <a:pt x="29" y="383"/>
                    <a:pt x="130" y="446"/>
                  </a:cubicBezTo>
                  <a:cubicBezTo>
                    <a:pt x="144" y="597"/>
                    <a:pt x="1" y="694"/>
                    <a:pt x="1" y="837"/>
                  </a:cubicBezTo>
                  <a:cubicBezTo>
                    <a:pt x="1" y="913"/>
                    <a:pt x="54" y="971"/>
                    <a:pt x="168" y="971"/>
                  </a:cubicBezTo>
                  <a:cubicBezTo>
                    <a:pt x="376" y="971"/>
                    <a:pt x="547" y="503"/>
                    <a:pt x="547" y="318"/>
                  </a:cubicBezTo>
                  <a:cubicBezTo>
                    <a:pt x="547" y="136"/>
                    <a:pt x="441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2505750" y="2592625"/>
              <a:ext cx="34750" cy="66925"/>
            </a:xfrm>
            <a:custGeom>
              <a:avLst/>
              <a:gdLst/>
              <a:ahLst/>
              <a:cxnLst/>
              <a:rect l="l" t="t" r="r" b="b"/>
              <a:pathLst>
                <a:path w="1390" h="2677" extrusionOk="0">
                  <a:moveTo>
                    <a:pt x="198" y="1"/>
                  </a:moveTo>
                  <a:cubicBezTo>
                    <a:pt x="57" y="1"/>
                    <a:pt x="5" y="82"/>
                    <a:pt x="2" y="253"/>
                  </a:cubicBezTo>
                  <a:lnTo>
                    <a:pt x="29" y="2288"/>
                  </a:lnTo>
                  <a:cubicBezTo>
                    <a:pt x="29" y="2361"/>
                    <a:pt x="0" y="2422"/>
                    <a:pt x="0" y="2487"/>
                  </a:cubicBezTo>
                  <a:cubicBezTo>
                    <a:pt x="0" y="2644"/>
                    <a:pt x="82" y="2677"/>
                    <a:pt x="194" y="2677"/>
                  </a:cubicBezTo>
                  <a:lnTo>
                    <a:pt x="1098" y="2677"/>
                  </a:lnTo>
                  <a:cubicBezTo>
                    <a:pt x="1239" y="2675"/>
                    <a:pt x="1390" y="2653"/>
                    <a:pt x="1390" y="2475"/>
                  </a:cubicBezTo>
                  <a:cubicBezTo>
                    <a:pt x="1390" y="2343"/>
                    <a:pt x="1308" y="2273"/>
                    <a:pt x="1159" y="2273"/>
                  </a:cubicBezTo>
                  <a:cubicBezTo>
                    <a:pt x="1088" y="2273"/>
                    <a:pt x="1025" y="2288"/>
                    <a:pt x="962" y="2291"/>
                  </a:cubicBezTo>
                  <a:cubicBezTo>
                    <a:pt x="843" y="2298"/>
                    <a:pt x="664" y="2298"/>
                    <a:pt x="400" y="2298"/>
                  </a:cubicBezTo>
                  <a:cubicBezTo>
                    <a:pt x="395" y="1848"/>
                    <a:pt x="398" y="895"/>
                    <a:pt x="400" y="469"/>
                  </a:cubicBezTo>
                  <a:lnTo>
                    <a:pt x="400" y="214"/>
                  </a:lnTo>
                  <a:cubicBezTo>
                    <a:pt x="400" y="51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2552500" y="2592625"/>
              <a:ext cx="34775" cy="66925"/>
            </a:xfrm>
            <a:custGeom>
              <a:avLst/>
              <a:gdLst/>
              <a:ahLst/>
              <a:cxnLst/>
              <a:rect l="l" t="t" r="r" b="b"/>
              <a:pathLst>
                <a:path w="1391" h="2677" extrusionOk="0">
                  <a:moveTo>
                    <a:pt x="198" y="1"/>
                  </a:moveTo>
                  <a:cubicBezTo>
                    <a:pt x="60" y="1"/>
                    <a:pt x="6" y="82"/>
                    <a:pt x="5" y="253"/>
                  </a:cubicBezTo>
                  <a:lnTo>
                    <a:pt x="29" y="2288"/>
                  </a:lnTo>
                  <a:cubicBezTo>
                    <a:pt x="29" y="2361"/>
                    <a:pt x="0" y="2422"/>
                    <a:pt x="0" y="2487"/>
                  </a:cubicBezTo>
                  <a:cubicBezTo>
                    <a:pt x="0" y="2644"/>
                    <a:pt x="82" y="2677"/>
                    <a:pt x="196" y="2677"/>
                  </a:cubicBezTo>
                  <a:lnTo>
                    <a:pt x="1100" y="2677"/>
                  </a:lnTo>
                  <a:cubicBezTo>
                    <a:pt x="1241" y="2675"/>
                    <a:pt x="1391" y="2653"/>
                    <a:pt x="1391" y="2475"/>
                  </a:cubicBezTo>
                  <a:cubicBezTo>
                    <a:pt x="1391" y="2343"/>
                    <a:pt x="1307" y="2273"/>
                    <a:pt x="1161" y="2273"/>
                  </a:cubicBezTo>
                  <a:cubicBezTo>
                    <a:pt x="1090" y="2273"/>
                    <a:pt x="1026" y="2288"/>
                    <a:pt x="963" y="2291"/>
                  </a:cubicBezTo>
                  <a:cubicBezTo>
                    <a:pt x="846" y="2298"/>
                    <a:pt x="664" y="2298"/>
                    <a:pt x="401" y="2298"/>
                  </a:cubicBezTo>
                  <a:cubicBezTo>
                    <a:pt x="398" y="1848"/>
                    <a:pt x="400" y="895"/>
                    <a:pt x="401" y="469"/>
                  </a:cubicBezTo>
                  <a:lnTo>
                    <a:pt x="401" y="214"/>
                  </a:lnTo>
                  <a:cubicBezTo>
                    <a:pt x="401" y="51"/>
                    <a:pt x="35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2631875" y="2593025"/>
              <a:ext cx="48650" cy="67375"/>
            </a:xfrm>
            <a:custGeom>
              <a:avLst/>
              <a:gdLst/>
              <a:ahLst/>
              <a:cxnLst/>
              <a:rect l="l" t="t" r="r" b="b"/>
              <a:pathLst>
                <a:path w="1946" h="2695" extrusionOk="0">
                  <a:moveTo>
                    <a:pt x="878" y="360"/>
                  </a:moveTo>
                  <a:cubicBezTo>
                    <a:pt x="1235" y="360"/>
                    <a:pt x="1386" y="463"/>
                    <a:pt x="1386" y="753"/>
                  </a:cubicBezTo>
                  <a:cubicBezTo>
                    <a:pt x="1386" y="1096"/>
                    <a:pt x="1192" y="1162"/>
                    <a:pt x="652" y="1162"/>
                  </a:cubicBezTo>
                  <a:cubicBezTo>
                    <a:pt x="585" y="1162"/>
                    <a:pt x="493" y="1152"/>
                    <a:pt x="409" y="1142"/>
                  </a:cubicBezTo>
                  <a:lnTo>
                    <a:pt x="409" y="1119"/>
                  </a:lnTo>
                  <a:cubicBezTo>
                    <a:pt x="414" y="856"/>
                    <a:pt x="414" y="618"/>
                    <a:pt x="411" y="384"/>
                  </a:cubicBezTo>
                  <a:cubicBezTo>
                    <a:pt x="411" y="380"/>
                    <a:pt x="409" y="376"/>
                    <a:pt x="409" y="371"/>
                  </a:cubicBezTo>
                  <a:lnTo>
                    <a:pt x="409" y="369"/>
                  </a:lnTo>
                  <a:cubicBezTo>
                    <a:pt x="670" y="360"/>
                    <a:pt x="811" y="360"/>
                    <a:pt x="878" y="360"/>
                  </a:cubicBezTo>
                  <a:close/>
                  <a:moveTo>
                    <a:pt x="1110" y="1473"/>
                  </a:moveTo>
                  <a:cubicBezTo>
                    <a:pt x="1290" y="1473"/>
                    <a:pt x="1568" y="1579"/>
                    <a:pt x="1568" y="1901"/>
                  </a:cubicBezTo>
                  <a:cubicBezTo>
                    <a:pt x="1568" y="2292"/>
                    <a:pt x="1204" y="2343"/>
                    <a:pt x="892" y="2343"/>
                  </a:cubicBezTo>
                  <a:cubicBezTo>
                    <a:pt x="624" y="2343"/>
                    <a:pt x="517" y="2325"/>
                    <a:pt x="409" y="2304"/>
                  </a:cubicBezTo>
                  <a:cubicBezTo>
                    <a:pt x="409" y="2168"/>
                    <a:pt x="407" y="2033"/>
                    <a:pt x="407" y="1489"/>
                  </a:cubicBezTo>
                  <a:cubicBezTo>
                    <a:pt x="799" y="1486"/>
                    <a:pt x="954" y="1473"/>
                    <a:pt x="1110" y="1473"/>
                  </a:cubicBezTo>
                  <a:close/>
                  <a:moveTo>
                    <a:pt x="884" y="0"/>
                  </a:moveTo>
                  <a:cubicBezTo>
                    <a:pt x="767" y="0"/>
                    <a:pt x="652" y="11"/>
                    <a:pt x="538" y="16"/>
                  </a:cubicBezTo>
                  <a:cubicBezTo>
                    <a:pt x="426" y="21"/>
                    <a:pt x="314" y="25"/>
                    <a:pt x="202" y="25"/>
                  </a:cubicBezTo>
                  <a:cubicBezTo>
                    <a:pt x="37" y="27"/>
                    <a:pt x="9" y="70"/>
                    <a:pt x="9" y="264"/>
                  </a:cubicBezTo>
                  <a:lnTo>
                    <a:pt x="29" y="494"/>
                  </a:lnTo>
                  <a:cubicBezTo>
                    <a:pt x="29" y="1390"/>
                    <a:pt x="40" y="1866"/>
                    <a:pt x="29" y="2343"/>
                  </a:cubicBezTo>
                  <a:cubicBezTo>
                    <a:pt x="16" y="2398"/>
                    <a:pt x="0" y="2471"/>
                    <a:pt x="9" y="2532"/>
                  </a:cubicBezTo>
                  <a:cubicBezTo>
                    <a:pt x="23" y="2628"/>
                    <a:pt x="100" y="2666"/>
                    <a:pt x="222" y="2666"/>
                  </a:cubicBezTo>
                  <a:cubicBezTo>
                    <a:pt x="273" y="2666"/>
                    <a:pt x="310" y="2661"/>
                    <a:pt x="339" y="2648"/>
                  </a:cubicBezTo>
                  <a:cubicBezTo>
                    <a:pt x="488" y="2677"/>
                    <a:pt x="709" y="2695"/>
                    <a:pt x="789" y="2695"/>
                  </a:cubicBezTo>
                  <a:cubicBezTo>
                    <a:pt x="1450" y="2695"/>
                    <a:pt x="1946" y="2604"/>
                    <a:pt x="1946" y="1842"/>
                  </a:cubicBezTo>
                  <a:cubicBezTo>
                    <a:pt x="1946" y="1695"/>
                    <a:pt x="1876" y="1535"/>
                    <a:pt x="1779" y="1414"/>
                  </a:cubicBezTo>
                  <a:cubicBezTo>
                    <a:pt x="1748" y="1377"/>
                    <a:pt x="1650" y="1296"/>
                    <a:pt x="1536" y="1251"/>
                  </a:cubicBezTo>
                  <a:cubicBezTo>
                    <a:pt x="1671" y="1123"/>
                    <a:pt x="1766" y="942"/>
                    <a:pt x="1766" y="734"/>
                  </a:cubicBezTo>
                  <a:cubicBezTo>
                    <a:pt x="1766" y="5"/>
                    <a:pt x="1127" y="0"/>
                    <a:pt x="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2694800" y="2593400"/>
              <a:ext cx="42050" cy="66150"/>
            </a:xfrm>
            <a:custGeom>
              <a:avLst/>
              <a:gdLst/>
              <a:ahLst/>
              <a:cxnLst/>
              <a:rect l="l" t="t" r="r" b="b"/>
              <a:pathLst>
                <a:path w="1682" h="2646" extrusionOk="0">
                  <a:moveTo>
                    <a:pt x="1243" y="0"/>
                  </a:moveTo>
                  <a:cubicBezTo>
                    <a:pt x="1223" y="0"/>
                    <a:pt x="1161" y="12"/>
                    <a:pt x="1121" y="14"/>
                  </a:cubicBezTo>
                  <a:lnTo>
                    <a:pt x="223" y="14"/>
                  </a:lnTo>
                  <a:cubicBezTo>
                    <a:pt x="114" y="14"/>
                    <a:pt x="0" y="16"/>
                    <a:pt x="0" y="240"/>
                  </a:cubicBezTo>
                  <a:lnTo>
                    <a:pt x="41" y="2277"/>
                  </a:lnTo>
                  <a:lnTo>
                    <a:pt x="26" y="2332"/>
                  </a:lnTo>
                  <a:cubicBezTo>
                    <a:pt x="15" y="2369"/>
                    <a:pt x="0" y="2414"/>
                    <a:pt x="0" y="2454"/>
                  </a:cubicBezTo>
                  <a:cubicBezTo>
                    <a:pt x="0" y="2593"/>
                    <a:pt x="88" y="2646"/>
                    <a:pt x="204" y="2646"/>
                  </a:cubicBezTo>
                  <a:lnTo>
                    <a:pt x="1351" y="2646"/>
                  </a:lnTo>
                  <a:cubicBezTo>
                    <a:pt x="1508" y="2646"/>
                    <a:pt x="1659" y="2640"/>
                    <a:pt x="1659" y="2442"/>
                  </a:cubicBezTo>
                  <a:cubicBezTo>
                    <a:pt x="1659" y="2308"/>
                    <a:pt x="1552" y="2269"/>
                    <a:pt x="1418" y="2269"/>
                  </a:cubicBezTo>
                  <a:cubicBezTo>
                    <a:pt x="1361" y="2269"/>
                    <a:pt x="1313" y="2277"/>
                    <a:pt x="1265" y="2284"/>
                  </a:cubicBezTo>
                  <a:cubicBezTo>
                    <a:pt x="1214" y="2291"/>
                    <a:pt x="1157" y="2299"/>
                    <a:pt x="1091" y="2299"/>
                  </a:cubicBezTo>
                  <a:cubicBezTo>
                    <a:pt x="843" y="2299"/>
                    <a:pt x="617" y="2289"/>
                    <a:pt x="395" y="2289"/>
                  </a:cubicBezTo>
                  <a:lnTo>
                    <a:pt x="395" y="1269"/>
                  </a:lnTo>
                  <a:lnTo>
                    <a:pt x="1465" y="1269"/>
                  </a:lnTo>
                  <a:cubicBezTo>
                    <a:pt x="1591" y="1269"/>
                    <a:pt x="1681" y="1212"/>
                    <a:pt x="1681" y="1092"/>
                  </a:cubicBezTo>
                  <a:cubicBezTo>
                    <a:pt x="1681" y="1015"/>
                    <a:pt x="1612" y="904"/>
                    <a:pt x="1488" y="904"/>
                  </a:cubicBezTo>
                  <a:cubicBezTo>
                    <a:pt x="1427" y="904"/>
                    <a:pt x="1370" y="908"/>
                    <a:pt x="1328" y="914"/>
                  </a:cubicBezTo>
                  <a:cubicBezTo>
                    <a:pt x="1298" y="916"/>
                    <a:pt x="1264" y="921"/>
                    <a:pt x="1239" y="921"/>
                  </a:cubicBezTo>
                  <a:cubicBezTo>
                    <a:pt x="481" y="921"/>
                    <a:pt x="439" y="921"/>
                    <a:pt x="395" y="918"/>
                  </a:cubicBezTo>
                  <a:lnTo>
                    <a:pt x="395" y="379"/>
                  </a:lnTo>
                  <a:lnTo>
                    <a:pt x="553" y="379"/>
                  </a:lnTo>
                  <a:cubicBezTo>
                    <a:pt x="617" y="379"/>
                    <a:pt x="687" y="376"/>
                    <a:pt x="1129" y="376"/>
                  </a:cubicBezTo>
                  <a:cubicBezTo>
                    <a:pt x="1174" y="383"/>
                    <a:pt x="1216" y="383"/>
                    <a:pt x="1243" y="383"/>
                  </a:cubicBezTo>
                  <a:cubicBezTo>
                    <a:pt x="1355" y="383"/>
                    <a:pt x="1449" y="356"/>
                    <a:pt x="1449" y="183"/>
                  </a:cubicBezTo>
                  <a:cubicBezTo>
                    <a:pt x="1449" y="62"/>
                    <a:pt x="1414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2783750" y="2593400"/>
              <a:ext cx="43325" cy="67375"/>
            </a:xfrm>
            <a:custGeom>
              <a:avLst/>
              <a:gdLst/>
              <a:ahLst/>
              <a:cxnLst/>
              <a:rect l="l" t="t" r="r" b="b"/>
              <a:pathLst>
                <a:path w="1733" h="2695" extrusionOk="0">
                  <a:moveTo>
                    <a:pt x="155" y="0"/>
                  </a:moveTo>
                  <a:cubicBezTo>
                    <a:pt x="58" y="0"/>
                    <a:pt x="1" y="84"/>
                    <a:pt x="1" y="234"/>
                  </a:cubicBezTo>
                  <a:lnTo>
                    <a:pt x="41" y="2195"/>
                  </a:lnTo>
                  <a:cubicBezTo>
                    <a:pt x="39" y="2295"/>
                    <a:pt x="27" y="2389"/>
                    <a:pt x="31" y="2478"/>
                  </a:cubicBezTo>
                  <a:cubicBezTo>
                    <a:pt x="31" y="2629"/>
                    <a:pt x="96" y="2695"/>
                    <a:pt x="218" y="2695"/>
                  </a:cubicBezTo>
                  <a:cubicBezTo>
                    <a:pt x="402" y="2695"/>
                    <a:pt x="449" y="2615"/>
                    <a:pt x="449" y="2497"/>
                  </a:cubicBezTo>
                  <a:cubicBezTo>
                    <a:pt x="449" y="2399"/>
                    <a:pt x="408" y="2315"/>
                    <a:pt x="408" y="2225"/>
                  </a:cubicBezTo>
                  <a:lnTo>
                    <a:pt x="408" y="1369"/>
                  </a:lnTo>
                  <a:lnTo>
                    <a:pt x="1516" y="1366"/>
                  </a:lnTo>
                  <a:cubicBezTo>
                    <a:pt x="1641" y="1366"/>
                    <a:pt x="1731" y="1309"/>
                    <a:pt x="1731" y="1189"/>
                  </a:cubicBezTo>
                  <a:cubicBezTo>
                    <a:pt x="1733" y="1112"/>
                    <a:pt x="1663" y="1002"/>
                    <a:pt x="1538" y="1002"/>
                  </a:cubicBezTo>
                  <a:cubicBezTo>
                    <a:pt x="1516" y="1002"/>
                    <a:pt x="1469" y="1002"/>
                    <a:pt x="1432" y="1004"/>
                  </a:cubicBezTo>
                  <a:cubicBezTo>
                    <a:pt x="1415" y="1004"/>
                    <a:pt x="1393" y="1006"/>
                    <a:pt x="1371" y="1006"/>
                  </a:cubicBezTo>
                  <a:cubicBezTo>
                    <a:pt x="1194" y="1010"/>
                    <a:pt x="912" y="1019"/>
                    <a:pt x="408" y="1019"/>
                  </a:cubicBezTo>
                  <a:lnTo>
                    <a:pt x="398" y="371"/>
                  </a:lnTo>
                  <a:lnTo>
                    <a:pt x="1336" y="372"/>
                  </a:lnTo>
                  <a:cubicBezTo>
                    <a:pt x="1507" y="372"/>
                    <a:pt x="1595" y="336"/>
                    <a:pt x="1595" y="177"/>
                  </a:cubicBezTo>
                  <a:cubicBezTo>
                    <a:pt x="1595" y="63"/>
                    <a:pt x="1524" y="12"/>
                    <a:pt x="1334" y="12"/>
                  </a:cubicBezTo>
                  <a:lnTo>
                    <a:pt x="396" y="12"/>
                  </a:lnTo>
                  <a:cubicBezTo>
                    <a:pt x="370" y="12"/>
                    <a:pt x="347" y="12"/>
                    <a:pt x="324" y="10"/>
                  </a:cubicBezTo>
                  <a:cubicBezTo>
                    <a:pt x="288" y="5"/>
                    <a:pt x="24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2842775" y="2592525"/>
              <a:ext cx="11050" cy="68250"/>
            </a:xfrm>
            <a:custGeom>
              <a:avLst/>
              <a:gdLst/>
              <a:ahLst/>
              <a:cxnLst/>
              <a:rect l="l" t="t" r="r" b="b"/>
              <a:pathLst>
                <a:path w="442" h="2730" extrusionOk="0">
                  <a:moveTo>
                    <a:pt x="261" y="0"/>
                  </a:moveTo>
                  <a:cubicBezTo>
                    <a:pt x="55" y="0"/>
                    <a:pt x="0" y="98"/>
                    <a:pt x="0" y="216"/>
                  </a:cubicBezTo>
                  <a:cubicBezTo>
                    <a:pt x="0" y="292"/>
                    <a:pt x="20" y="354"/>
                    <a:pt x="20" y="418"/>
                  </a:cubicBezTo>
                  <a:cubicBezTo>
                    <a:pt x="20" y="1035"/>
                    <a:pt x="35" y="1616"/>
                    <a:pt x="35" y="2194"/>
                  </a:cubicBezTo>
                  <a:cubicBezTo>
                    <a:pt x="35" y="2321"/>
                    <a:pt x="11" y="2431"/>
                    <a:pt x="11" y="2545"/>
                  </a:cubicBezTo>
                  <a:cubicBezTo>
                    <a:pt x="11" y="2664"/>
                    <a:pt x="64" y="2730"/>
                    <a:pt x="244" y="2730"/>
                  </a:cubicBezTo>
                  <a:cubicBezTo>
                    <a:pt x="400" y="2730"/>
                    <a:pt x="442" y="2652"/>
                    <a:pt x="442" y="2543"/>
                  </a:cubicBezTo>
                  <a:cubicBezTo>
                    <a:pt x="442" y="2510"/>
                    <a:pt x="441" y="2479"/>
                    <a:pt x="434" y="2446"/>
                  </a:cubicBezTo>
                  <a:cubicBezTo>
                    <a:pt x="410" y="2135"/>
                    <a:pt x="404" y="1548"/>
                    <a:pt x="404" y="1031"/>
                  </a:cubicBezTo>
                  <a:cubicBezTo>
                    <a:pt x="404" y="742"/>
                    <a:pt x="408" y="523"/>
                    <a:pt x="410" y="328"/>
                  </a:cubicBezTo>
                  <a:cubicBezTo>
                    <a:pt x="418" y="288"/>
                    <a:pt x="426" y="253"/>
                    <a:pt x="426" y="212"/>
                  </a:cubicBezTo>
                  <a:cubicBezTo>
                    <a:pt x="426" y="86"/>
                    <a:pt x="36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2873675" y="2592525"/>
              <a:ext cx="56500" cy="68250"/>
            </a:xfrm>
            <a:custGeom>
              <a:avLst/>
              <a:gdLst/>
              <a:ahLst/>
              <a:cxnLst/>
              <a:rect l="l" t="t" r="r" b="b"/>
              <a:pathLst>
                <a:path w="2260" h="2730" extrusionOk="0">
                  <a:moveTo>
                    <a:pt x="2055" y="0"/>
                  </a:moveTo>
                  <a:cubicBezTo>
                    <a:pt x="1921" y="0"/>
                    <a:pt x="1844" y="37"/>
                    <a:pt x="1844" y="220"/>
                  </a:cubicBezTo>
                  <a:cubicBezTo>
                    <a:pt x="1844" y="404"/>
                    <a:pt x="1879" y="563"/>
                    <a:pt x="1879" y="2023"/>
                  </a:cubicBezTo>
                  <a:cubicBezTo>
                    <a:pt x="1575" y="1575"/>
                    <a:pt x="784" y="644"/>
                    <a:pt x="508" y="224"/>
                  </a:cubicBezTo>
                  <a:cubicBezTo>
                    <a:pt x="490" y="165"/>
                    <a:pt x="418" y="20"/>
                    <a:pt x="308" y="20"/>
                  </a:cubicBezTo>
                  <a:cubicBezTo>
                    <a:pt x="257" y="20"/>
                    <a:pt x="198" y="35"/>
                    <a:pt x="152" y="71"/>
                  </a:cubicBezTo>
                  <a:cubicBezTo>
                    <a:pt x="46" y="97"/>
                    <a:pt x="0" y="161"/>
                    <a:pt x="0" y="271"/>
                  </a:cubicBezTo>
                  <a:cubicBezTo>
                    <a:pt x="0" y="318"/>
                    <a:pt x="5" y="356"/>
                    <a:pt x="13" y="409"/>
                  </a:cubicBezTo>
                  <a:cubicBezTo>
                    <a:pt x="37" y="764"/>
                    <a:pt x="37" y="1263"/>
                    <a:pt x="37" y="1625"/>
                  </a:cubicBezTo>
                  <a:cubicBezTo>
                    <a:pt x="37" y="1906"/>
                    <a:pt x="33" y="2157"/>
                    <a:pt x="29" y="2405"/>
                  </a:cubicBezTo>
                  <a:cubicBezTo>
                    <a:pt x="25" y="2405"/>
                    <a:pt x="7" y="2483"/>
                    <a:pt x="7" y="2573"/>
                  </a:cubicBezTo>
                  <a:cubicBezTo>
                    <a:pt x="7" y="2668"/>
                    <a:pt x="97" y="2730"/>
                    <a:pt x="213" y="2730"/>
                  </a:cubicBezTo>
                  <a:cubicBezTo>
                    <a:pt x="388" y="2730"/>
                    <a:pt x="418" y="2626"/>
                    <a:pt x="418" y="2508"/>
                  </a:cubicBezTo>
                  <a:cubicBezTo>
                    <a:pt x="418" y="2444"/>
                    <a:pt x="410" y="2376"/>
                    <a:pt x="408" y="2314"/>
                  </a:cubicBezTo>
                  <a:cubicBezTo>
                    <a:pt x="408" y="2016"/>
                    <a:pt x="398" y="1704"/>
                    <a:pt x="391" y="661"/>
                  </a:cubicBezTo>
                  <a:lnTo>
                    <a:pt x="391" y="661"/>
                  </a:lnTo>
                  <a:lnTo>
                    <a:pt x="494" y="819"/>
                  </a:lnTo>
                  <a:cubicBezTo>
                    <a:pt x="946" y="1424"/>
                    <a:pt x="1402" y="1978"/>
                    <a:pt x="1834" y="2567"/>
                  </a:cubicBezTo>
                  <a:cubicBezTo>
                    <a:pt x="1864" y="2656"/>
                    <a:pt x="1941" y="2730"/>
                    <a:pt x="2068" y="2730"/>
                  </a:cubicBezTo>
                  <a:cubicBezTo>
                    <a:pt x="2207" y="2730"/>
                    <a:pt x="2259" y="2677"/>
                    <a:pt x="2259" y="2499"/>
                  </a:cubicBezTo>
                  <a:cubicBezTo>
                    <a:pt x="2259" y="2407"/>
                    <a:pt x="2246" y="2326"/>
                    <a:pt x="2246" y="2245"/>
                  </a:cubicBezTo>
                  <a:lnTo>
                    <a:pt x="2246" y="292"/>
                  </a:lnTo>
                  <a:cubicBezTo>
                    <a:pt x="2246" y="159"/>
                    <a:pt x="2233" y="0"/>
                    <a:pt x="2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2947000" y="2593400"/>
              <a:ext cx="42000" cy="66150"/>
            </a:xfrm>
            <a:custGeom>
              <a:avLst/>
              <a:gdLst/>
              <a:ahLst/>
              <a:cxnLst/>
              <a:rect l="l" t="t" r="r" b="b"/>
              <a:pathLst>
                <a:path w="1680" h="2646" extrusionOk="0">
                  <a:moveTo>
                    <a:pt x="1243" y="0"/>
                  </a:moveTo>
                  <a:cubicBezTo>
                    <a:pt x="1223" y="0"/>
                    <a:pt x="1160" y="12"/>
                    <a:pt x="1118" y="14"/>
                  </a:cubicBezTo>
                  <a:lnTo>
                    <a:pt x="222" y="14"/>
                  </a:lnTo>
                  <a:cubicBezTo>
                    <a:pt x="112" y="14"/>
                    <a:pt x="0" y="16"/>
                    <a:pt x="0" y="240"/>
                  </a:cubicBezTo>
                  <a:lnTo>
                    <a:pt x="40" y="2277"/>
                  </a:lnTo>
                  <a:lnTo>
                    <a:pt x="25" y="2332"/>
                  </a:lnTo>
                  <a:cubicBezTo>
                    <a:pt x="15" y="2369"/>
                    <a:pt x="0" y="2414"/>
                    <a:pt x="0" y="2454"/>
                  </a:cubicBezTo>
                  <a:cubicBezTo>
                    <a:pt x="0" y="2593"/>
                    <a:pt x="88" y="2646"/>
                    <a:pt x="202" y="2646"/>
                  </a:cubicBezTo>
                  <a:lnTo>
                    <a:pt x="1349" y="2646"/>
                  </a:lnTo>
                  <a:cubicBezTo>
                    <a:pt x="1508" y="2646"/>
                    <a:pt x="1658" y="2640"/>
                    <a:pt x="1658" y="2442"/>
                  </a:cubicBezTo>
                  <a:cubicBezTo>
                    <a:pt x="1658" y="2308"/>
                    <a:pt x="1553" y="2269"/>
                    <a:pt x="1418" y="2269"/>
                  </a:cubicBezTo>
                  <a:cubicBezTo>
                    <a:pt x="1359" y="2269"/>
                    <a:pt x="1312" y="2277"/>
                    <a:pt x="1263" y="2284"/>
                  </a:cubicBezTo>
                  <a:cubicBezTo>
                    <a:pt x="1212" y="2291"/>
                    <a:pt x="1157" y="2299"/>
                    <a:pt x="1088" y="2299"/>
                  </a:cubicBezTo>
                  <a:cubicBezTo>
                    <a:pt x="842" y="2299"/>
                    <a:pt x="618" y="2289"/>
                    <a:pt x="394" y="2289"/>
                  </a:cubicBezTo>
                  <a:lnTo>
                    <a:pt x="394" y="1269"/>
                  </a:lnTo>
                  <a:lnTo>
                    <a:pt x="1463" y="1269"/>
                  </a:lnTo>
                  <a:cubicBezTo>
                    <a:pt x="1590" y="1269"/>
                    <a:pt x="1679" y="1212"/>
                    <a:pt x="1679" y="1092"/>
                  </a:cubicBezTo>
                  <a:cubicBezTo>
                    <a:pt x="1679" y="1015"/>
                    <a:pt x="1610" y="904"/>
                    <a:pt x="1487" y="904"/>
                  </a:cubicBezTo>
                  <a:cubicBezTo>
                    <a:pt x="1425" y="904"/>
                    <a:pt x="1367" y="908"/>
                    <a:pt x="1326" y="914"/>
                  </a:cubicBezTo>
                  <a:cubicBezTo>
                    <a:pt x="1296" y="916"/>
                    <a:pt x="1263" y="921"/>
                    <a:pt x="1237" y="921"/>
                  </a:cubicBezTo>
                  <a:cubicBezTo>
                    <a:pt x="481" y="921"/>
                    <a:pt x="438" y="921"/>
                    <a:pt x="394" y="918"/>
                  </a:cubicBezTo>
                  <a:lnTo>
                    <a:pt x="394" y="379"/>
                  </a:lnTo>
                  <a:lnTo>
                    <a:pt x="552" y="379"/>
                  </a:lnTo>
                  <a:cubicBezTo>
                    <a:pt x="618" y="379"/>
                    <a:pt x="687" y="376"/>
                    <a:pt x="1129" y="376"/>
                  </a:cubicBezTo>
                  <a:cubicBezTo>
                    <a:pt x="1171" y="383"/>
                    <a:pt x="1217" y="383"/>
                    <a:pt x="1243" y="383"/>
                  </a:cubicBezTo>
                  <a:cubicBezTo>
                    <a:pt x="1355" y="383"/>
                    <a:pt x="1449" y="356"/>
                    <a:pt x="1449" y="183"/>
                  </a:cubicBezTo>
                  <a:cubicBezTo>
                    <a:pt x="1449" y="62"/>
                    <a:pt x="1414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9E248B6E-2F6B-4709-DFFA-3B2DB362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20" y="1146989"/>
            <a:ext cx="5330743" cy="904804"/>
          </a:xfrm>
        </p:spPr>
        <p:txBody>
          <a:bodyPr/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1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C7E51298-07AC-131E-FC04-4E875BFBD3D6}"/>
              </a:ext>
            </a:extLst>
          </p:cNvPr>
          <p:cNvSpPr txBox="1">
            <a:spLocks/>
          </p:cNvSpPr>
          <p:nvPr/>
        </p:nvSpPr>
        <p:spPr>
          <a:xfrm>
            <a:off x="1963279" y="1927941"/>
            <a:ext cx="533074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35F53045-4937-C2FD-8B22-13F6E2FE44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68" y="2722888"/>
            <a:ext cx="857005" cy="857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B4674D53-0C9B-8CFD-E39C-3174E81900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644" y="-824459"/>
            <a:ext cx="11887914" cy="607101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D032428-08AD-6183-9BED-6C49C3796C9F}"/>
              </a:ext>
            </a:extLst>
          </p:cNvPr>
          <p:cNvSpPr txBox="1">
            <a:spLocks/>
          </p:cNvSpPr>
          <p:nvPr/>
        </p:nvSpPr>
        <p:spPr>
          <a:xfrm>
            <a:off x="1313541" y="592009"/>
            <a:ext cx="6647543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SGK tr. 36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Baloo 2"/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1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BED2C3-A31B-25F6-0995-EB879A2AA6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60" y="1716374"/>
            <a:ext cx="8232079" cy="274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828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B4674D53-0C9B-8CFD-E39C-3174E81900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644" y="-824459"/>
            <a:ext cx="11887914" cy="6071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459D64-5D49-C751-195A-52B2617651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69" y="1461541"/>
            <a:ext cx="8248759" cy="2864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D032428-08AD-6183-9BED-6C49C3796C9F}"/>
              </a:ext>
            </a:extLst>
          </p:cNvPr>
          <p:cNvSpPr txBox="1">
            <a:spLocks/>
          </p:cNvSpPr>
          <p:nvPr/>
        </p:nvSpPr>
        <p:spPr>
          <a:xfrm>
            <a:off x="1313541" y="541465"/>
            <a:ext cx="6647543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 sz="14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SGK tr. 36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Baloo 2"/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9435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C4D65328-920B-2342-D931-9EB23784E2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644" y="-824459"/>
            <a:ext cx="11887914" cy="6071016"/>
          </a:xfrm>
          <a:prstGeom prst="rect">
            <a:avLst/>
          </a:prstGeom>
        </p:spPr>
      </p:pic>
      <p:pic>
        <p:nvPicPr>
          <p:cNvPr id="12" name="9Slide.vn 108">
            <a:extLst>
              <a:ext uri="{FF2B5EF4-FFF2-40B4-BE49-F238E27FC236}">
                <a16:creationId xmlns:a16="http://schemas.microsoft.com/office/drawing/2014/main" xmlns="" id="{6646A307-A625-6D94-8DF0-51A0F0C42B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42" y="495837"/>
            <a:ext cx="7112833" cy="1377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1BAD6F-2C98-79F6-27A7-3DDE1F75F7FA}"/>
              </a:ext>
            </a:extLst>
          </p:cNvPr>
          <p:cNvSpPr txBox="1"/>
          <p:nvPr/>
        </p:nvSpPr>
        <p:spPr>
          <a:xfrm>
            <a:off x="1236591" y="687158"/>
            <a:ext cx="634286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Baloo 2"/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6" descr="Happy Girl designs, themes, templates and downloadable graphic elements on  Dribbble">
            <a:extLst>
              <a:ext uri="{FF2B5EF4-FFF2-40B4-BE49-F238E27FC236}">
                <a16:creationId xmlns:a16="http://schemas.microsoft.com/office/drawing/2014/main" xmlns="" id="{1962CEE4-D050-C747-4366-56219A450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245" y="1927954"/>
            <a:ext cx="4489554" cy="2840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727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8"/>
          <p:cNvSpPr/>
          <p:nvPr/>
        </p:nvSpPr>
        <p:spPr>
          <a:xfrm>
            <a:off x="1584925" y="1145850"/>
            <a:ext cx="5974200" cy="2109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38"/>
          <p:cNvGrpSpPr/>
          <p:nvPr/>
        </p:nvGrpSpPr>
        <p:grpSpPr>
          <a:xfrm>
            <a:off x="2311330" y="1686460"/>
            <a:ext cx="4521353" cy="289171"/>
            <a:chOff x="2721830" y="1314985"/>
            <a:chExt cx="4521353" cy="289171"/>
          </a:xfrm>
        </p:grpSpPr>
        <p:sp>
          <p:nvSpPr>
            <p:cNvPr id="989" name="Google Shape;989;p38"/>
            <p:cNvSpPr/>
            <p:nvPr/>
          </p:nvSpPr>
          <p:spPr>
            <a:xfrm>
              <a:off x="2721830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6954105" y="1314985"/>
              <a:ext cx="289078" cy="289171"/>
            </a:xfrm>
            <a:custGeom>
              <a:avLst/>
              <a:gdLst/>
              <a:ahLst/>
              <a:cxnLst/>
              <a:rect l="l" t="t" r="r" b="b"/>
              <a:pathLst>
                <a:path w="3441" h="3442" extrusionOk="0">
                  <a:moveTo>
                    <a:pt x="1720" y="1"/>
                  </a:moveTo>
                  <a:lnTo>
                    <a:pt x="1304" y="1305"/>
                  </a:lnTo>
                  <a:lnTo>
                    <a:pt x="0" y="1721"/>
                  </a:lnTo>
                  <a:lnTo>
                    <a:pt x="1304" y="2137"/>
                  </a:lnTo>
                  <a:lnTo>
                    <a:pt x="1720" y="3441"/>
                  </a:lnTo>
                  <a:lnTo>
                    <a:pt x="2138" y="2137"/>
                  </a:lnTo>
                  <a:lnTo>
                    <a:pt x="3440" y="1721"/>
                  </a:lnTo>
                  <a:lnTo>
                    <a:pt x="2138" y="1305"/>
                  </a:lnTo>
                  <a:lnTo>
                    <a:pt x="1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1" name="Google Shape;991;p38"/>
          <p:cNvSpPr/>
          <p:nvPr/>
        </p:nvSpPr>
        <p:spPr>
          <a:xfrm rot="-1144971">
            <a:off x="1245348" y="2411007"/>
            <a:ext cx="1409454" cy="16648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9E248B6E-2F6B-4709-DFFA-3B2DB362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20" y="1146989"/>
            <a:ext cx="5330743" cy="904804"/>
          </a:xfrm>
        </p:spPr>
        <p:txBody>
          <a:bodyPr/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2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C7E51298-07AC-131E-FC04-4E875BFBD3D6}"/>
              </a:ext>
            </a:extLst>
          </p:cNvPr>
          <p:cNvSpPr txBox="1">
            <a:spLocks/>
          </p:cNvSpPr>
          <p:nvPr/>
        </p:nvSpPr>
        <p:spPr>
          <a:xfrm>
            <a:off x="1963279" y="1927941"/>
            <a:ext cx="533074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KHÁM PHÁ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EB57ABF3-547D-CB99-1330-96FE1C54D1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373" y="2930197"/>
            <a:ext cx="845343" cy="845343"/>
          </a:xfrm>
          <a:prstGeom prst="rect">
            <a:avLst/>
          </a:prstGeom>
        </p:spPr>
      </p:pic>
      <p:grpSp>
        <p:nvGrpSpPr>
          <p:cNvPr id="69" name="Google Shape;736;p35">
            <a:extLst>
              <a:ext uri="{FF2B5EF4-FFF2-40B4-BE49-F238E27FC236}">
                <a16:creationId xmlns:a16="http://schemas.microsoft.com/office/drawing/2014/main" xmlns="" id="{639C19CA-3F24-83DB-EB32-8CDB940CBED7}"/>
              </a:ext>
            </a:extLst>
          </p:cNvPr>
          <p:cNvGrpSpPr/>
          <p:nvPr/>
        </p:nvGrpSpPr>
        <p:grpSpPr>
          <a:xfrm rot="-457244">
            <a:off x="5524139" y="3203387"/>
            <a:ext cx="1529131" cy="1664829"/>
            <a:chOff x="3283150" y="2849350"/>
            <a:chExt cx="1097325" cy="1194800"/>
          </a:xfrm>
        </p:grpSpPr>
        <p:sp>
          <p:nvSpPr>
            <p:cNvPr id="70" name="Google Shape;737;p35">
              <a:extLst>
                <a:ext uri="{FF2B5EF4-FFF2-40B4-BE49-F238E27FC236}">
                  <a16:creationId xmlns:a16="http://schemas.microsoft.com/office/drawing/2014/main" xmlns="" id="{99C5640F-3B36-E9BF-664C-B98697784BBB}"/>
                </a:ext>
              </a:extLst>
            </p:cNvPr>
            <p:cNvSpPr/>
            <p:nvPr/>
          </p:nvSpPr>
          <p:spPr>
            <a:xfrm>
              <a:off x="3283150" y="2849350"/>
              <a:ext cx="1097325" cy="1194800"/>
            </a:xfrm>
            <a:custGeom>
              <a:avLst/>
              <a:gdLst/>
              <a:ahLst/>
              <a:cxnLst/>
              <a:rect l="l" t="t" r="r" b="b"/>
              <a:pathLst>
                <a:path w="43893" h="47792" extrusionOk="0">
                  <a:moveTo>
                    <a:pt x="20959" y="1"/>
                  </a:moveTo>
                  <a:cubicBezTo>
                    <a:pt x="18567" y="1"/>
                    <a:pt x="16223" y="421"/>
                    <a:pt x="13985" y="1251"/>
                  </a:cubicBezTo>
                  <a:cubicBezTo>
                    <a:pt x="13865" y="1202"/>
                    <a:pt x="13743" y="1158"/>
                    <a:pt x="13622" y="1115"/>
                  </a:cubicBezTo>
                  <a:cubicBezTo>
                    <a:pt x="12782" y="831"/>
                    <a:pt x="11921" y="687"/>
                    <a:pt x="11063" y="687"/>
                  </a:cubicBezTo>
                  <a:cubicBezTo>
                    <a:pt x="9961" y="687"/>
                    <a:pt x="8939" y="924"/>
                    <a:pt x="8027" y="1390"/>
                  </a:cubicBezTo>
                  <a:cubicBezTo>
                    <a:pt x="6444" y="2198"/>
                    <a:pt x="5331" y="3706"/>
                    <a:pt x="5040" y="5335"/>
                  </a:cubicBezTo>
                  <a:cubicBezTo>
                    <a:pt x="2329" y="6300"/>
                    <a:pt x="352" y="9166"/>
                    <a:pt x="569" y="12065"/>
                  </a:cubicBezTo>
                  <a:cubicBezTo>
                    <a:pt x="631" y="12888"/>
                    <a:pt x="869" y="13709"/>
                    <a:pt x="1264" y="14472"/>
                  </a:cubicBezTo>
                  <a:cubicBezTo>
                    <a:pt x="627" y="16306"/>
                    <a:pt x="228" y="18219"/>
                    <a:pt x="74" y="20167"/>
                  </a:cubicBezTo>
                  <a:cubicBezTo>
                    <a:pt x="74" y="20173"/>
                    <a:pt x="73" y="20179"/>
                    <a:pt x="73" y="20186"/>
                  </a:cubicBezTo>
                  <a:cubicBezTo>
                    <a:pt x="38" y="20647"/>
                    <a:pt x="16" y="21066"/>
                    <a:pt x="8" y="21464"/>
                  </a:cubicBezTo>
                  <a:cubicBezTo>
                    <a:pt x="6" y="21527"/>
                    <a:pt x="5" y="21590"/>
                    <a:pt x="5" y="21653"/>
                  </a:cubicBezTo>
                  <a:cubicBezTo>
                    <a:pt x="2" y="21760"/>
                    <a:pt x="1" y="21872"/>
                    <a:pt x="1" y="21983"/>
                  </a:cubicBezTo>
                  <a:lnTo>
                    <a:pt x="1" y="46520"/>
                  </a:lnTo>
                  <a:cubicBezTo>
                    <a:pt x="1" y="47222"/>
                    <a:pt x="571" y="47792"/>
                    <a:pt x="1274" y="47792"/>
                  </a:cubicBezTo>
                  <a:lnTo>
                    <a:pt x="40640" y="47792"/>
                  </a:lnTo>
                  <a:cubicBezTo>
                    <a:pt x="41342" y="47792"/>
                    <a:pt x="41913" y="47222"/>
                    <a:pt x="41913" y="46520"/>
                  </a:cubicBezTo>
                  <a:lnTo>
                    <a:pt x="41913" y="42931"/>
                  </a:lnTo>
                  <a:cubicBezTo>
                    <a:pt x="42120" y="42246"/>
                    <a:pt x="42042" y="41700"/>
                    <a:pt x="41915" y="41331"/>
                  </a:cubicBezTo>
                  <a:cubicBezTo>
                    <a:pt x="42228" y="41089"/>
                    <a:pt x="42505" y="40801"/>
                    <a:pt x="42732" y="40476"/>
                  </a:cubicBezTo>
                  <a:cubicBezTo>
                    <a:pt x="42802" y="40377"/>
                    <a:pt x="42866" y="40275"/>
                    <a:pt x="42931" y="40161"/>
                  </a:cubicBezTo>
                  <a:cubicBezTo>
                    <a:pt x="42955" y="40119"/>
                    <a:pt x="42978" y="40078"/>
                    <a:pt x="42999" y="40035"/>
                  </a:cubicBezTo>
                  <a:cubicBezTo>
                    <a:pt x="43893" y="38332"/>
                    <a:pt x="43425" y="36232"/>
                    <a:pt x="41913" y="35062"/>
                  </a:cubicBezTo>
                  <a:lnTo>
                    <a:pt x="41913" y="33230"/>
                  </a:lnTo>
                  <a:cubicBezTo>
                    <a:pt x="42881" y="31756"/>
                    <a:pt x="43280" y="30248"/>
                    <a:pt x="43298" y="30180"/>
                  </a:cubicBezTo>
                  <a:cubicBezTo>
                    <a:pt x="43463" y="29545"/>
                    <a:pt x="43117" y="28888"/>
                    <a:pt x="42501" y="28664"/>
                  </a:cubicBezTo>
                  <a:lnTo>
                    <a:pt x="41913" y="28450"/>
                  </a:lnTo>
                  <a:lnTo>
                    <a:pt x="41913" y="21995"/>
                  </a:lnTo>
                  <a:cubicBezTo>
                    <a:pt x="41913" y="19853"/>
                    <a:pt x="41619" y="17735"/>
                    <a:pt x="41040" y="15704"/>
                  </a:cubicBezTo>
                  <a:cubicBezTo>
                    <a:pt x="41045" y="15568"/>
                    <a:pt x="41030" y="15432"/>
                    <a:pt x="40992" y="15300"/>
                  </a:cubicBezTo>
                  <a:cubicBezTo>
                    <a:pt x="40742" y="14432"/>
                    <a:pt x="40437" y="13574"/>
                    <a:pt x="40084" y="12747"/>
                  </a:cubicBezTo>
                  <a:cubicBezTo>
                    <a:pt x="40011" y="12576"/>
                    <a:pt x="39902" y="12425"/>
                    <a:pt x="39769" y="12304"/>
                  </a:cubicBezTo>
                  <a:cubicBezTo>
                    <a:pt x="38755" y="10137"/>
                    <a:pt x="37420" y="8176"/>
                    <a:pt x="35796" y="6469"/>
                  </a:cubicBezTo>
                  <a:cubicBezTo>
                    <a:pt x="31835" y="2298"/>
                    <a:pt x="26566" y="1"/>
                    <a:pt x="20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38;p35">
              <a:extLst>
                <a:ext uri="{FF2B5EF4-FFF2-40B4-BE49-F238E27FC236}">
                  <a16:creationId xmlns:a16="http://schemas.microsoft.com/office/drawing/2014/main" xmlns="" id="{50104950-4597-F748-6ADB-F56A0BFC0F84}"/>
                </a:ext>
              </a:extLst>
            </p:cNvPr>
            <p:cNvSpPr/>
            <p:nvPr/>
          </p:nvSpPr>
          <p:spPr>
            <a:xfrm>
              <a:off x="3318775" y="2881150"/>
              <a:ext cx="984200" cy="1131200"/>
            </a:xfrm>
            <a:custGeom>
              <a:avLst/>
              <a:gdLst/>
              <a:ahLst/>
              <a:cxnLst/>
              <a:rect l="l" t="t" r="r" b="b"/>
              <a:pathLst>
                <a:path w="39368" h="45248" extrusionOk="0">
                  <a:moveTo>
                    <a:pt x="19687" y="1"/>
                  </a:moveTo>
                  <a:cubicBezTo>
                    <a:pt x="16253" y="1"/>
                    <a:pt x="13024" y="926"/>
                    <a:pt x="10216" y="2553"/>
                  </a:cubicBezTo>
                  <a:cubicBezTo>
                    <a:pt x="8763" y="3393"/>
                    <a:pt x="7420" y="4424"/>
                    <a:pt x="6222" y="5610"/>
                  </a:cubicBezTo>
                  <a:cubicBezTo>
                    <a:pt x="5826" y="6000"/>
                    <a:pt x="5445" y="6408"/>
                    <a:pt x="5083" y="6832"/>
                  </a:cubicBezTo>
                  <a:cubicBezTo>
                    <a:pt x="3902" y="8206"/>
                    <a:pt x="2895" y="9747"/>
                    <a:pt x="2097" y="11418"/>
                  </a:cubicBezTo>
                  <a:cubicBezTo>
                    <a:pt x="990" y="13729"/>
                    <a:pt x="283" y="16286"/>
                    <a:pt x="72" y="18993"/>
                  </a:cubicBezTo>
                  <a:lnTo>
                    <a:pt x="72" y="18995"/>
                  </a:lnTo>
                  <a:cubicBezTo>
                    <a:pt x="39" y="19402"/>
                    <a:pt x="16" y="19810"/>
                    <a:pt x="7" y="20223"/>
                  </a:cubicBezTo>
                  <a:lnTo>
                    <a:pt x="7" y="20225"/>
                  </a:lnTo>
                  <a:cubicBezTo>
                    <a:pt x="5" y="20286"/>
                    <a:pt x="5" y="20344"/>
                    <a:pt x="5" y="20405"/>
                  </a:cubicBezTo>
                  <a:cubicBezTo>
                    <a:pt x="1" y="20505"/>
                    <a:pt x="1" y="20608"/>
                    <a:pt x="1" y="20711"/>
                  </a:cubicBezTo>
                  <a:lnTo>
                    <a:pt x="1" y="45248"/>
                  </a:lnTo>
                  <a:lnTo>
                    <a:pt x="39368" y="45248"/>
                  </a:lnTo>
                  <a:lnTo>
                    <a:pt x="39368" y="20723"/>
                  </a:lnTo>
                  <a:cubicBezTo>
                    <a:pt x="39368" y="18598"/>
                    <a:pt x="39063" y="16546"/>
                    <a:pt x="38496" y="14615"/>
                  </a:cubicBezTo>
                  <a:cubicBezTo>
                    <a:pt x="38259" y="13797"/>
                    <a:pt x="37972" y="12999"/>
                    <a:pt x="37642" y="12229"/>
                  </a:cubicBezTo>
                  <a:cubicBezTo>
                    <a:pt x="36656" y="9921"/>
                    <a:pt x="35279" y="7837"/>
                    <a:pt x="33601" y="6073"/>
                  </a:cubicBezTo>
                  <a:cubicBezTo>
                    <a:pt x="30039" y="2322"/>
                    <a:pt x="25121" y="1"/>
                    <a:pt x="19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39;p35">
              <a:extLst>
                <a:ext uri="{FF2B5EF4-FFF2-40B4-BE49-F238E27FC236}">
                  <a16:creationId xmlns:a16="http://schemas.microsoft.com/office/drawing/2014/main" xmlns="" id="{FE784E47-5305-CA74-7DA1-5BA86DF3674D}"/>
                </a:ext>
              </a:extLst>
            </p:cNvPr>
            <p:cNvSpPr/>
            <p:nvPr/>
          </p:nvSpPr>
          <p:spPr>
            <a:xfrm>
              <a:off x="3565950" y="3651600"/>
              <a:ext cx="144750" cy="360750"/>
            </a:xfrm>
            <a:custGeom>
              <a:avLst/>
              <a:gdLst/>
              <a:ahLst/>
              <a:cxnLst/>
              <a:rect l="l" t="t" r="r" b="b"/>
              <a:pathLst>
                <a:path w="5790" h="14430" extrusionOk="0">
                  <a:moveTo>
                    <a:pt x="185" y="0"/>
                  </a:moveTo>
                  <a:lnTo>
                    <a:pt x="0" y="72"/>
                  </a:lnTo>
                  <a:lnTo>
                    <a:pt x="351" y="971"/>
                  </a:lnTo>
                  <a:lnTo>
                    <a:pt x="452" y="1236"/>
                  </a:lnTo>
                  <a:lnTo>
                    <a:pt x="5577" y="14430"/>
                  </a:lnTo>
                  <a:lnTo>
                    <a:pt x="5789" y="14430"/>
                  </a:lnTo>
                  <a:lnTo>
                    <a:pt x="644" y="117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0;p35">
              <a:extLst>
                <a:ext uri="{FF2B5EF4-FFF2-40B4-BE49-F238E27FC236}">
                  <a16:creationId xmlns:a16="http://schemas.microsoft.com/office/drawing/2014/main" xmlns="" id="{763CE7EE-630E-BAD9-5E1E-68ABBFF88792}"/>
                </a:ext>
              </a:extLst>
            </p:cNvPr>
            <p:cNvSpPr/>
            <p:nvPr/>
          </p:nvSpPr>
          <p:spPr>
            <a:xfrm>
              <a:off x="3424250" y="3476725"/>
              <a:ext cx="278725" cy="210750"/>
            </a:xfrm>
            <a:custGeom>
              <a:avLst/>
              <a:gdLst/>
              <a:ahLst/>
              <a:cxnLst/>
              <a:rect l="l" t="t" r="r" b="b"/>
              <a:pathLst>
                <a:path w="11149" h="8430" extrusionOk="0">
                  <a:moveTo>
                    <a:pt x="9184" y="0"/>
                  </a:moveTo>
                  <a:lnTo>
                    <a:pt x="8188" y="363"/>
                  </a:lnTo>
                  <a:lnTo>
                    <a:pt x="8084" y="400"/>
                  </a:lnTo>
                  <a:lnTo>
                    <a:pt x="8083" y="401"/>
                  </a:lnTo>
                  <a:lnTo>
                    <a:pt x="6235" y="1072"/>
                  </a:lnTo>
                  <a:lnTo>
                    <a:pt x="6136" y="1110"/>
                  </a:lnTo>
                  <a:lnTo>
                    <a:pt x="3984" y="1891"/>
                  </a:lnTo>
                  <a:lnTo>
                    <a:pt x="3886" y="1928"/>
                  </a:lnTo>
                  <a:lnTo>
                    <a:pt x="1972" y="2624"/>
                  </a:lnTo>
                  <a:lnTo>
                    <a:pt x="1872" y="2660"/>
                  </a:lnTo>
                  <a:lnTo>
                    <a:pt x="0" y="3340"/>
                  </a:lnTo>
                  <a:cubicBezTo>
                    <a:pt x="0" y="3340"/>
                    <a:pt x="1138" y="7728"/>
                    <a:pt x="4341" y="8353"/>
                  </a:cubicBezTo>
                  <a:cubicBezTo>
                    <a:pt x="4588" y="8403"/>
                    <a:pt x="4845" y="8430"/>
                    <a:pt x="5116" y="8430"/>
                  </a:cubicBezTo>
                  <a:cubicBezTo>
                    <a:pt x="5217" y="8430"/>
                    <a:pt x="5319" y="8426"/>
                    <a:pt x="5424" y="8418"/>
                  </a:cubicBezTo>
                  <a:cubicBezTo>
                    <a:pt x="5475" y="8415"/>
                    <a:pt x="5526" y="8412"/>
                    <a:pt x="5580" y="8405"/>
                  </a:cubicBezTo>
                  <a:cubicBezTo>
                    <a:pt x="5755" y="8387"/>
                    <a:pt x="5935" y="8359"/>
                    <a:pt x="6120" y="8317"/>
                  </a:cubicBezTo>
                  <a:cubicBezTo>
                    <a:pt x="6155" y="8311"/>
                    <a:pt x="6191" y="8302"/>
                    <a:pt x="6227" y="8295"/>
                  </a:cubicBezTo>
                  <a:cubicBezTo>
                    <a:pt x="6355" y="8264"/>
                    <a:pt x="6486" y="8227"/>
                    <a:pt x="6617" y="8186"/>
                  </a:cubicBezTo>
                  <a:cubicBezTo>
                    <a:pt x="6710" y="8156"/>
                    <a:pt x="6804" y="8126"/>
                    <a:pt x="6898" y="8091"/>
                  </a:cubicBezTo>
                  <a:cubicBezTo>
                    <a:pt x="6938" y="8076"/>
                    <a:pt x="6978" y="8061"/>
                    <a:pt x="7018" y="8045"/>
                  </a:cubicBezTo>
                  <a:cubicBezTo>
                    <a:pt x="7127" y="8002"/>
                    <a:pt x="7236" y="7957"/>
                    <a:pt x="7338" y="7910"/>
                  </a:cubicBezTo>
                  <a:cubicBezTo>
                    <a:pt x="7374" y="7895"/>
                    <a:pt x="7407" y="7879"/>
                    <a:pt x="7440" y="7865"/>
                  </a:cubicBezTo>
                  <a:cubicBezTo>
                    <a:pt x="7798" y="7696"/>
                    <a:pt x="8112" y="7510"/>
                    <a:pt x="8386" y="7303"/>
                  </a:cubicBezTo>
                  <a:cubicBezTo>
                    <a:pt x="8422" y="7276"/>
                    <a:pt x="8456" y="7248"/>
                    <a:pt x="8493" y="7219"/>
                  </a:cubicBezTo>
                  <a:lnTo>
                    <a:pt x="8495" y="7219"/>
                  </a:lnTo>
                  <a:cubicBezTo>
                    <a:pt x="8819" y="6961"/>
                    <a:pt x="9081" y="6682"/>
                    <a:pt x="9293" y="6383"/>
                  </a:cubicBezTo>
                  <a:cubicBezTo>
                    <a:pt x="11148" y="3803"/>
                    <a:pt x="9184" y="0"/>
                    <a:pt x="9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1;p35">
              <a:extLst>
                <a:ext uri="{FF2B5EF4-FFF2-40B4-BE49-F238E27FC236}">
                  <a16:creationId xmlns:a16="http://schemas.microsoft.com/office/drawing/2014/main" xmlns="" id="{3CA30B5E-F526-4E49-1AA7-9A93A5F143FA}"/>
                </a:ext>
              </a:extLst>
            </p:cNvPr>
            <p:cNvSpPr/>
            <p:nvPr/>
          </p:nvSpPr>
          <p:spPr>
            <a:xfrm>
              <a:off x="3467838" y="3542275"/>
              <a:ext cx="92750" cy="144925"/>
            </a:xfrm>
            <a:custGeom>
              <a:avLst/>
              <a:gdLst/>
              <a:ahLst/>
              <a:cxnLst/>
              <a:rect l="l" t="t" r="r" b="b"/>
              <a:pathLst>
                <a:path w="3710" h="5797" extrusionOk="0">
                  <a:moveTo>
                    <a:pt x="101" y="1"/>
                  </a:moveTo>
                  <a:lnTo>
                    <a:pt x="1" y="37"/>
                  </a:lnTo>
                  <a:cubicBezTo>
                    <a:pt x="377" y="1367"/>
                    <a:pt x="899" y="2547"/>
                    <a:pt x="1553" y="3554"/>
                  </a:cubicBezTo>
                  <a:cubicBezTo>
                    <a:pt x="1965" y="4189"/>
                    <a:pt x="2434" y="4764"/>
                    <a:pt x="2953" y="5264"/>
                  </a:cubicBezTo>
                  <a:cubicBezTo>
                    <a:pt x="3146" y="5453"/>
                    <a:pt x="3347" y="5630"/>
                    <a:pt x="3553" y="5796"/>
                  </a:cubicBezTo>
                  <a:cubicBezTo>
                    <a:pt x="3604" y="5793"/>
                    <a:pt x="3655" y="5790"/>
                    <a:pt x="3709" y="5783"/>
                  </a:cubicBezTo>
                  <a:cubicBezTo>
                    <a:pt x="3484" y="5605"/>
                    <a:pt x="3264" y="5416"/>
                    <a:pt x="3053" y="5211"/>
                  </a:cubicBezTo>
                  <a:cubicBezTo>
                    <a:pt x="2530" y="4712"/>
                    <a:pt x="2056" y="4135"/>
                    <a:pt x="1642" y="3496"/>
                  </a:cubicBezTo>
                  <a:cubicBezTo>
                    <a:pt x="992" y="2494"/>
                    <a:pt x="476" y="1322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2;p35">
              <a:extLst>
                <a:ext uri="{FF2B5EF4-FFF2-40B4-BE49-F238E27FC236}">
                  <a16:creationId xmlns:a16="http://schemas.microsoft.com/office/drawing/2014/main" xmlns="" id="{A2D5F263-F360-D082-9442-10BC4205290F}"/>
                </a:ext>
              </a:extLst>
            </p:cNvPr>
            <p:cNvSpPr/>
            <p:nvPr/>
          </p:nvSpPr>
          <p:spPr>
            <a:xfrm>
              <a:off x="3518188" y="3523975"/>
              <a:ext cx="58550" cy="160675"/>
            </a:xfrm>
            <a:custGeom>
              <a:avLst/>
              <a:gdLst/>
              <a:ahLst/>
              <a:cxnLst/>
              <a:rect l="l" t="t" r="r" b="b"/>
              <a:pathLst>
                <a:path w="2342" h="6427" extrusionOk="0">
                  <a:moveTo>
                    <a:pt x="99" y="1"/>
                  </a:moveTo>
                  <a:lnTo>
                    <a:pt x="1" y="37"/>
                  </a:lnTo>
                  <a:cubicBezTo>
                    <a:pt x="605" y="1998"/>
                    <a:pt x="1279" y="3944"/>
                    <a:pt x="2018" y="5862"/>
                  </a:cubicBezTo>
                  <a:cubicBezTo>
                    <a:pt x="2088" y="6051"/>
                    <a:pt x="2161" y="6240"/>
                    <a:pt x="2235" y="6427"/>
                  </a:cubicBezTo>
                  <a:cubicBezTo>
                    <a:pt x="2269" y="6419"/>
                    <a:pt x="2306" y="6412"/>
                    <a:pt x="2342" y="6404"/>
                  </a:cubicBezTo>
                  <a:cubicBezTo>
                    <a:pt x="2277" y="6238"/>
                    <a:pt x="2213" y="6072"/>
                    <a:pt x="2149" y="5905"/>
                  </a:cubicBezTo>
                  <a:cubicBezTo>
                    <a:pt x="1398" y="3963"/>
                    <a:pt x="712" y="1986"/>
                    <a:pt x="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3;p35">
              <a:extLst>
                <a:ext uri="{FF2B5EF4-FFF2-40B4-BE49-F238E27FC236}">
                  <a16:creationId xmlns:a16="http://schemas.microsoft.com/office/drawing/2014/main" xmlns="" id="{1CDA7A97-220E-62C7-1082-9B67F669DD97}"/>
                </a:ext>
              </a:extLst>
            </p:cNvPr>
            <p:cNvSpPr/>
            <p:nvPr/>
          </p:nvSpPr>
          <p:spPr>
            <a:xfrm>
              <a:off x="3574463" y="3503500"/>
              <a:ext cx="32600" cy="171000"/>
            </a:xfrm>
            <a:custGeom>
              <a:avLst/>
              <a:gdLst/>
              <a:ahLst/>
              <a:cxnLst/>
              <a:rect l="l" t="t" r="r" b="b"/>
              <a:pathLst>
                <a:path w="1304" h="6840" extrusionOk="0">
                  <a:moveTo>
                    <a:pt x="100" y="1"/>
                  </a:moveTo>
                  <a:lnTo>
                    <a:pt x="0" y="39"/>
                  </a:lnTo>
                  <a:cubicBezTo>
                    <a:pt x="499" y="2013"/>
                    <a:pt x="873" y="4026"/>
                    <a:pt x="1116" y="6056"/>
                  </a:cubicBezTo>
                  <a:cubicBezTo>
                    <a:pt x="1148" y="6318"/>
                    <a:pt x="1176" y="6577"/>
                    <a:pt x="1202" y="6839"/>
                  </a:cubicBezTo>
                  <a:cubicBezTo>
                    <a:pt x="1238" y="6824"/>
                    <a:pt x="1271" y="6808"/>
                    <a:pt x="1304" y="6793"/>
                  </a:cubicBezTo>
                  <a:cubicBezTo>
                    <a:pt x="1274" y="6499"/>
                    <a:pt x="1240" y="6206"/>
                    <a:pt x="1206" y="5913"/>
                  </a:cubicBezTo>
                  <a:cubicBezTo>
                    <a:pt x="962" y="3919"/>
                    <a:pt x="592" y="1939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4;p35">
              <a:extLst>
                <a:ext uri="{FF2B5EF4-FFF2-40B4-BE49-F238E27FC236}">
                  <a16:creationId xmlns:a16="http://schemas.microsoft.com/office/drawing/2014/main" xmlns="" id="{70DEF0D4-6D95-5D5A-14DE-7516A7392E92}"/>
                </a:ext>
              </a:extLst>
            </p:cNvPr>
            <p:cNvSpPr/>
            <p:nvPr/>
          </p:nvSpPr>
          <p:spPr>
            <a:xfrm>
              <a:off x="3623138" y="3485750"/>
              <a:ext cx="13075" cy="173550"/>
            </a:xfrm>
            <a:custGeom>
              <a:avLst/>
              <a:gdLst/>
              <a:ahLst/>
              <a:cxnLst/>
              <a:rect l="l" t="t" r="r" b="b"/>
              <a:pathLst>
                <a:path w="523" h="6942" extrusionOk="0">
                  <a:moveTo>
                    <a:pt x="105" y="1"/>
                  </a:moveTo>
                  <a:lnTo>
                    <a:pt x="2" y="39"/>
                  </a:lnTo>
                  <a:lnTo>
                    <a:pt x="0" y="40"/>
                  </a:lnTo>
                  <a:cubicBezTo>
                    <a:pt x="298" y="1920"/>
                    <a:pt x="420" y="3829"/>
                    <a:pt x="363" y="5738"/>
                  </a:cubicBezTo>
                  <a:cubicBezTo>
                    <a:pt x="349" y="6140"/>
                    <a:pt x="329" y="6540"/>
                    <a:pt x="303" y="6942"/>
                  </a:cubicBezTo>
                  <a:cubicBezTo>
                    <a:pt x="339" y="6915"/>
                    <a:pt x="373" y="6887"/>
                    <a:pt x="410" y="6858"/>
                  </a:cubicBezTo>
                  <a:lnTo>
                    <a:pt x="412" y="6858"/>
                  </a:lnTo>
                  <a:cubicBezTo>
                    <a:pt x="437" y="6478"/>
                    <a:pt x="455" y="6097"/>
                    <a:pt x="467" y="5716"/>
                  </a:cubicBezTo>
                  <a:cubicBezTo>
                    <a:pt x="522" y="3801"/>
                    <a:pt x="402" y="1889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45;p35">
              <a:extLst>
                <a:ext uri="{FF2B5EF4-FFF2-40B4-BE49-F238E27FC236}">
                  <a16:creationId xmlns:a16="http://schemas.microsoft.com/office/drawing/2014/main" xmlns="" id="{4319F945-C9DA-567F-21C5-A9B93FE465A0}"/>
                </a:ext>
              </a:extLst>
            </p:cNvPr>
            <p:cNvSpPr/>
            <p:nvPr/>
          </p:nvSpPr>
          <p:spPr>
            <a:xfrm>
              <a:off x="3524225" y="3669175"/>
              <a:ext cx="56925" cy="18300"/>
            </a:xfrm>
            <a:custGeom>
              <a:avLst/>
              <a:gdLst/>
              <a:ahLst/>
              <a:cxnLst/>
              <a:rect l="l" t="t" r="r" b="b"/>
              <a:pathLst>
                <a:path w="2277" h="732" extrusionOk="0">
                  <a:moveTo>
                    <a:pt x="1173" y="0"/>
                  </a:moveTo>
                  <a:cubicBezTo>
                    <a:pt x="971" y="0"/>
                    <a:pt x="769" y="48"/>
                    <a:pt x="584" y="135"/>
                  </a:cubicBezTo>
                  <a:cubicBezTo>
                    <a:pt x="551" y="151"/>
                    <a:pt x="518" y="169"/>
                    <a:pt x="484" y="188"/>
                  </a:cubicBezTo>
                  <a:cubicBezTo>
                    <a:pt x="286" y="301"/>
                    <a:pt x="115" y="459"/>
                    <a:pt x="1" y="655"/>
                  </a:cubicBezTo>
                  <a:cubicBezTo>
                    <a:pt x="248" y="705"/>
                    <a:pt x="505" y="732"/>
                    <a:pt x="776" y="732"/>
                  </a:cubicBezTo>
                  <a:cubicBezTo>
                    <a:pt x="877" y="732"/>
                    <a:pt x="979" y="728"/>
                    <a:pt x="1084" y="720"/>
                  </a:cubicBezTo>
                  <a:cubicBezTo>
                    <a:pt x="1135" y="717"/>
                    <a:pt x="1186" y="714"/>
                    <a:pt x="1240" y="707"/>
                  </a:cubicBezTo>
                  <a:cubicBezTo>
                    <a:pt x="1415" y="689"/>
                    <a:pt x="1594" y="661"/>
                    <a:pt x="1780" y="619"/>
                  </a:cubicBezTo>
                  <a:cubicBezTo>
                    <a:pt x="1814" y="611"/>
                    <a:pt x="1851" y="604"/>
                    <a:pt x="1887" y="596"/>
                  </a:cubicBezTo>
                  <a:cubicBezTo>
                    <a:pt x="2015" y="566"/>
                    <a:pt x="2146" y="529"/>
                    <a:pt x="2277" y="488"/>
                  </a:cubicBezTo>
                  <a:cubicBezTo>
                    <a:pt x="2114" y="318"/>
                    <a:pt x="1912" y="181"/>
                    <a:pt x="1694" y="98"/>
                  </a:cubicBezTo>
                  <a:cubicBezTo>
                    <a:pt x="1650" y="81"/>
                    <a:pt x="1608" y="64"/>
                    <a:pt x="1563" y="55"/>
                  </a:cubicBezTo>
                  <a:cubicBezTo>
                    <a:pt x="1457" y="24"/>
                    <a:pt x="1345" y="6"/>
                    <a:pt x="1233" y="2"/>
                  </a:cubicBezTo>
                  <a:cubicBezTo>
                    <a:pt x="1213" y="1"/>
                    <a:pt x="1193" y="0"/>
                    <a:pt x="1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46;p35">
              <a:extLst>
                <a:ext uri="{FF2B5EF4-FFF2-40B4-BE49-F238E27FC236}">
                  <a16:creationId xmlns:a16="http://schemas.microsoft.com/office/drawing/2014/main" xmlns="" id="{9A2856EE-DB62-23FF-7156-C78C381EC2E7}"/>
                </a:ext>
              </a:extLst>
            </p:cNvPr>
            <p:cNvSpPr/>
            <p:nvPr/>
          </p:nvSpPr>
          <p:spPr>
            <a:xfrm>
              <a:off x="3588150" y="3628400"/>
              <a:ext cx="59925" cy="50600"/>
            </a:xfrm>
            <a:custGeom>
              <a:avLst/>
              <a:gdLst/>
              <a:ahLst/>
              <a:cxnLst/>
              <a:rect l="l" t="t" r="r" b="b"/>
              <a:pathLst>
                <a:path w="2397" h="2024" extrusionOk="0">
                  <a:moveTo>
                    <a:pt x="1770" y="1"/>
                  </a:moveTo>
                  <a:cubicBezTo>
                    <a:pt x="1731" y="1"/>
                    <a:pt x="1692" y="4"/>
                    <a:pt x="1653" y="10"/>
                  </a:cubicBezTo>
                  <a:cubicBezTo>
                    <a:pt x="1618" y="15"/>
                    <a:pt x="1584" y="23"/>
                    <a:pt x="1549" y="32"/>
                  </a:cubicBezTo>
                  <a:cubicBezTo>
                    <a:pt x="1372" y="79"/>
                    <a:pt x="1203" y="176"/>
                    <a:pt x="1052" y="287"/>
                  </a:cubicBezTo>
                  <a:cubicBezTo>
                    <a:pt x="815" y="462"/>
                    <a:pt x="609" y="678"/>
                    <a:pt x="445" y="917"/>
                  </a:cubicBezTo>
                  <a:cubicBezTo>
                    <a:pt x="412" y="965"/>
                    <a:pt x="381" y="1012"/>
                    <a:pt x="355" y="1061"/>
                  </a:cubicBezTo>
                  <a:cubicBezTo>
                    <a:pt x="173" y="1357"/>
                    <a:pt x="53" y="1686"/>
                    <a:pt x="1" y="2024"/>
                  </a:cubicBezTo>
                  <a:cubicBezTo>
                    <a:pt x="41" y="2009"/>
                    <a:pt x="81" y="1994"/>
                    <a:pt x="121" y="1978"/>
                  </a:cubicBezTo>
                  <a:cubicBezTo>
                    <a:pt x="230" y="1935"/>
                    <a:pt x="339" y="1890"/>
                    <a:pt x="441" y="1843"/>
                  </a:cubicBezTo>
                  <a:cubicBezTo>
                    <a:pt x="477" y="1828"/>
                    <a:pt x="510" y="1812"/>
                    <a:pt x="543" y="1798"/>
                  </a:cubicBezTo>
                  <a:cubicBezTo>
                    <a:pt x="901" y="1629"/>
                    <a:pt x="1215" y="1443"/>
                    <a:pt x="1489" y="1236"/>
                  </a:cubicBezTo>
                  <a:cubicBezTo>
                    <a:pt x="1525" y="1209"/>
                    <a:pt x="1559" y="1181"/>
                    <a:pt x="1596" y="1152"/>
                  </a:cubicBezTo>
                  <a:lnTo>
                    <a:pt x="1598" y="1152"/>
                  </a:lnTo>
                  <a:cubicBezTo>
                    <a:pt x="1922" y="894"/>
                    <a:pt x="2184" y="615"/>
                    <a:pt x="2396" y="316"/>
                  </a:cubicBezTo>
                  <a:cubicBezTo>
                    <a:pt x="2260" y="147"/>
                    <a:pt x="2062" y="25"/>
                    <a:pt x="1844" y="5"/>
                  </a:cubicBezTo>
                  <a:cubicBezTo>
                    <a:pt x="1819" y="2"/>
                    <a:pt x="1795" y="1"/>
                    <a:pt x="1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47;p35">
              <a:extLst>
                <a:ext uri="{FF2B5EF4-FFF2-40B4-BE49-F238E27FC236}">
                  <a16:creationId xmlns:a16="http://schemas.microsoft.com/office/drawing/2014/main" xmlns="" id="{BA5BA16D-1952-9466-0E10-FE9B664DC093}"/>
                </a:ext>
              </a:extLst>
            </p:cNvPr>
            <p:cNvSpPr/>
            <p:nvPr/>
          </p:nvSpPr>
          <p:spPr>
            <a:xfrm>
              <a:off x="3478775" y="3835600"/>
              <a:ext cx="113975" cy="176750"/>
            </a:xfrm>
            <a:custGeom>
              <a:avLst/>
              <a:gdLst/>
              <a:ahLst/>
              <a:cxnLst/>
              <a:rect l="l" t="t" r="r" b="b"/>
              <a:pathLst>
                <a:path w="4559" h="7070" extrusionOk="0">
                  <a:moveTo>
                    <a:pt x="88" y="1"/>
                  </a:moveTo>
                  <a:cubicBezTo>
                    <a:pt x="74" y="1"/>
                    <a:pt x="60" y="5"/>
                    <a:pt x="47" y="13"/>
                  </a:cubicBezTo>
                  <a:cubicBezTo>
                    <a:pt x="9" y="34"/>
                    <a:pt x="1" y="78"/>
                    <a:pt x="24" y="114"/>
                  </a:cubicBezTo>
                  <a:lnTo>
                    <a:pt x="754" y="1283"/>
                  </a:lnTo>
                  <a:lnTo>
                    <a:pt x="4381" y="7070"/>
                  </a:lnTo>
                  <a:lnTo>
                    <a:pt x="4559" y="7070"/>
                  </a:lnTo>
                  <a:lnTo>
                    <a:pt x="881" y="1200"/>
                  </a:lnTo>
                  <a:lnTo>
                    <a:pt x="150" y="36"/>
                  </a:lnTo>
                  <a:cubicBezTo>
                    <a:pt x="137" y="13"/>
                    <a:pt x="113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48;p35">
              <a:extLst>
                <a:ext uri="{FF2B5EF4-FFF2-40B4-BE49-F238E27FC236}">
                  <a16:creationId xmlns:a16="http://schemas.microsoft.com/office/drawing/2014/main" xmlns="" id="{279B0FFE-3780-5C59-346E-3E469AA710E1}"/>
                </a:ext>
              </a:extLst>
            </p:cNvPr>
            <p:cNvSpPr/>
            <p:nvPr/>
          </p:nvSpPr>
          <p:spPr>
            <a:xfrm>
              <a:off x="3370150" y="3722675"/>
              <a:ext cx="169375" cy="156200"/>
            </a:xfrm>
            <a:custGeom>
              <a:avLst/>
              <a:gdLst/>
              <a:ahLst/>
              <a:cxnLst/>
              <a:rect l="l" t="t" r="r" b="b"/>
              <a:pathLst>
                <a:path w="6775" h="6248" extrusionOk="0">
                  <a:moveTo>
                    <a:pt x="3487" y="1"/>
                  </a:moveTo>
                  <a:cubicBezTo>
                    <a:pt x="2868" y="1"/>
                    <a:pt x="2242" y="185"/>
                    <a:pt x="1696" y="568"/>
                  </a:cubicBezTo>
                  <a:cubicBezTo>
                    <a:pt x="392" y="1482"/>
                    <a:pt x="1" y="3211"/>
                    <a:pt x="729" y="4582"/>
                  </a:cubicBezTo>
                  <a:cubicBezTo>
                    <a:pt x="746" y="4617"/>
                    <a:pt x="764" y="4650"/>
                    <a:pt x="783" y="4684"/>
                  </a:cubicBezTo>
                  <a:cubicBezTo>
                    <a:pt x="828" y="4762"/>
                    <a:pt x="879" y="4841"/>
                    <a:pt x="933" y="4919"/>
                  </a:cubicBezTo>
                  <a:cubicBezTo>
                    <a:pt x="1540" y="5784"/>
                    <a:pt x="2510" y="6248"/>
                    <a:pt x="3494" y="6248"/>
                  </a:cubicBezTo>
                  <a:cubicBezTo>
                    <a:pt x="3521" y="6248"/>
                    <a:pt x="3548" y="6248"/>
                    <a:pt x="3575" y="6247"/>
                  </a:cubicBezTo>
                  <a:cubicBezTo>
                    <a:pt x="3632" y="6246"/>
                    <a:pt x="3686" y="6243"/>
                    <a:pt x="3742" y="6238"/>
                  </a:cubicBezTo>
                  <a:cubicBezTo>
                    <a:pt x="4280" y="6196"/>
                    <a:pt x="4812" y="6012"/>
                    <a:pt x="5284" y="5681"/>
                  </a:cubicBezTo>
                  <a:cubicBezTo>
                    <a:pt x="5709" y="5383"/>
                    <a:pt x="6035" y="5001"/>
                    <a:pt x="6258" y="4571"/>
                  </a:cubicBezTo>
                  <a:cubicBezTo>
                    <a:pt x="6288" y="4515"/>
                    <a:pt x="6313" y="4460"/>
                    <a:pt x="6339" y="4403"/>
                  </a:cubicBezTo>
                  <a:cubicBezTo>
                    <a:pt x="6775" y="3432"/>
                    <a:pt x="6703" y="2265"/>
                    <a:pt x="6047" y="1330"/>
                  </a:cubicBezTo>
                  <a:cubicBezTo>
                    <a:pt x="6034" y="1312"/>
                    <a:pt x="6020" y="1291"/>
                    <a:pt x="6005" y="1275"/>
                  </a:cubicBezTo>
                  <a:cubicBezTo>
                    <a:pt x="5983" y="1243"/>
                    <a:pt x="5959" y="1211"/>
                    <a:pt x="5935" y="1182"/>
                  </a:cubicBezTo>
                  <a:cubicBezTo>
                    <a:pt x="5325" y="411"/>
                    <a:pt x="4413" y="1"/>
                    <a:pt x="3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49;p35">
              <a:extLst>
                <a:ext uri="{FF2B5EF4-FFF2-40B4-BE49-F238E27FC236}">
                  <a16:creationId xmlns:a16="http://schemas.microsoft.com/office/drawing/2014/main" xmlns="" id="{E222ECC8-1A86-A339-B8AC-69DC993C3D71}"/>
                </a:ext>
              </a:extLst>
            </p:cNvPr>
            <p:cNvSpPr/>
            <p:nvPr/>
          </p:nvSpPr>
          <p:spPr>
            <a:xfrm>
              <a:off x="3388325" y="3752200"/>
              <a:ext cx="140325" cy="126650"/>
            </a:xfrm>
            <a:custGeom>
              <a:avLst/>
              <a:gdLst/>
              <a:ahLst/>
              <a:cxnLst/>
              <a:rect l="l" t="t" r="r" b="b"/>
              <a:pathLst>
                <a:path w="5613" h="5066" extrusionOk="0">
                  <a:moveTo>
                    <a:pt x="5208" y="1"/>
                  </a:moveTo>
                  <a:cubicBezTo>
                    <a:pt x="4909" y="716"/>
                    <a:pt x="4902" y="1507"/>
                    <a:pt x="5191" y="2337"/>
                  </a:cubicBezTo>
                  <a:cubicBezTo>
                    <a:pt x="5212" y="2394"/>
                    <a:pt x="5233" y="2468"/>
                    <a:pt x="5260" y="2547"/>
                  </a:cubicBezTo>
                  <a:cubicBezTo>
                    <a:pt x="5326" y="2757"/>
                    <a:pt x="5406" y="3012"/>
                    <a:pt x="5503" y="3224"/>
                  </a:cubicBezTo>
                  <a:cubicBezTo>
                    <a:pt x="5438" y="3160"/>
                    <a:pt x="5369" y="3092"/>
                    <a:pt x="5297" y="3021"/>
                  </a:cubicBezTo>
                  <a:cubicBezTo>
                    <a:pt x="4684" y="2414"/>
                    <a:pt x="3864" y="1602"/>
                    <a:pt x="3138" y="1602"/>
                  </a:cubicBezTo>
                  <a:cubicBezTo>
                    <a:pt x="3077" y="1602"/>
                    <a:pt x="3015" y="1608"/>
                    <a:pt x="2955" y="1620"/>
                  </a:cubicBezTo>
                  <a:cubicBezTo>
                    <a:pt x="2712" y="1671"/>
                    <a:pt x="2529" y="1797"/>
                    <a:pt x="2409" y="1994"/>
                  </a:cubicBezTo>
                  <a:cubicBezTo>
                    <a:pt x="2116" y="2480"/>
                    <a:pt x="2291" y="3250"/>
                    <a:pt x="2379" y="3558"/>
                  </a:cubicBezTo>
                  <a:cubicBezTo>
                    <a:pt x="2500" y="3971"/>
                    <a:pt x="2640" y="4381"/>
                    <a:pt x="2794" y="4785"/>
                  </a:cubicBezTo>
                  <a:cubicBezTo>
                    <a:pt x="2394" y="4140"/>
                    <a:pt x="1909" y="3481"/>
                    <a:pt x="1279" y="3127"/>
                  </a:cubicBezTo>
                  <a:cubicBezTo>
                    <a:pt x="1093" y="3022"/>
                    <a:pt x="907" y="2970"/>
                    <a:pt x="732" y="2970"/>
                  </a:cubicBezTo>
                  <a:cubicBezTo>
                    <a:pt x="585" y="2970"/>
                    <a:pt x="446" y="3007"/>
                    <a:pt x="320" y="3081"/>
                  </a:cubicBezTo>
                  <a:cubicBezTo>
                    <a:pt x="192" y="3156"/>
                    <a:pt x="86" y="3264"/>
                    <a:pt x="1" y="3401"/>
                  </a:cubicBezTo>
                  <a:cubicBezTo>
                    <a:pt x="19" y="3436"/>
                    <a:pt x="37" y="3469"/>
                    <a:pt x="56" y="3503"/>
                  </a:cubicBezTo>
                  <a:cubicBezTo>
                    <a:pt x="135" y="3358"/>
                    <a:pt x="241" y="3242"/>
                    <a:pt x="370" y="3166"/>
                  </a:cubicBezTo>
                  <a:cubicBezTo>
                    <a:pt x="481" y="3101"/>
                    <a:pt x="601" y="3069"/>
                    <a:pt x="729" y="3069"/>
                  </a:cubicBezTo>
                  <a:cubicBezTo>
                    <a:pt x="887" y="3069"/>
                    <a:pt x="1055" y="3118"/>
                    <a:pt x="1230" y="3216"/>
                  </a:cubicBezTo>
                  <a:cubicBezTo>
                    <a:pt x="1913" y="3599"/>
                    <a:pt x="2428" y="4360"/>
                    <a:pt x="2848" y="5066"/>
                  </a:cubicBezTo>
                  <a:cubicBezTo>
                    <a:pt x="2905" y="5065"/>
                    <a:pt x="2959" y="5062"/>
                    <a:pt x="3015" y="5057"/>
                  </a:cubicBezTo>
                  <a:cubicBezTo>
                    <a:pt x="2807" y="4560"/>
                    <a:pt x="2626" y="4046"/>
                    <a:pt x="2477" y="3529"/>
                  </a:cubicBezTo>
                  <a:cubicBezTo>
                    <a:pt x="2411" y="3299"/>
                    <a:pt x="2214" y="2511"/>
                    <a:pt x="2495" y="2047"/>
                  </a:cubicBezTo>
                  <a:cubicBezTo>
                    <a:pt x="2600" y="1873"/>
                    <a:pt x="2760" y="1763"/>
                    <a:pt x="2975" y="1720"/>
                  </a:cubicBezTo>
                  <a:cubicBezTo>
                    <a:pt x="3029" y="1708"/>
                    <a:pt x="3085" y="1703"/>
                    <a:pt x="3141" y="1703"/>
                  </a:cubicBezTo>
                  <a:cubicBezTo>
                    <a:pt x="3823" y="1703"/>
                    <a:pt x="4626" y="2499"/>
                    <a:pt x="5226" y="3092"/>
                  </a:cubicBezTo>
                  <a:cubicBezTo>
                    <a:pt x="5337" y="3201"/>
                    <a:pt x="5437" y="3302"/>
                    <a:pt x="5531" y="3390"/>
                  </a:cubicBezTo>
                  <a:cubicBezTo>
                    <a:pt x="5561" y="3334"/>
                    <a:pt x="5586" y="3279"/>
                    <a:pt x="5612" y="3222"/>
                  </a:cubicBezTo>
                  <a:cubicBezTo>
                    <a:pt x="5508" y="3007"/>
                    <a:pt x="5421" y="2728"/>
                    <a:pt x="5355" y="2517"/>
                  </a:cubicBezTo>
                  <a:cubicBezTo>
                    <a:pt x="5329" y="2435"/>
                    <a:pt x="5307" y="2361"/>
                    <a:pt x="5286" y="2303"/>
                  </a:cubicBezTo>
                  <a:cubicBezTo>
                    <a:pt x="5012" y="1520"/>
                    <a:pt x="5013" y="773"/>
                    <a:pt x="5278" y="94"/>
                  </a:cubicBezTo>
                  <a:cubicBezTo>
                    <a:pt x="5256" y="62"/>
                    <a:pt x="5232" y="30"/>
                    <a:pt x="5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50;p35">
              <a:extLst>
                <a:ext uri="{FF2B5EF4-FFF2-40B4-BE49-F238E27FC236}">
                  <a16:creationId xmlns:a16="http://schemas.microsoft.com/office/drawing/2014/main" xmlns="" id="{AD7B54F1-09EB-E50E-8A4A-7083B501E833}"/>
                </a:ext>
              </a:extLst>
            </p:cNvPr>
            <p:cNvSpPr/>
            <p:nvPr/>
          </p:nvSpPr>
          <p:spPr>
            <a:xfrm>
              <a:off x="4057575" y="3687225"/>
              <a:ext cx="130825" cy="325125"/>
            </a:xfrm>
            <a:custGeom>
              <a:avLst/>
              <a:gdLst/>
              <a:ahLst/>
              <a:cxnLst/>
              <a:rect l="l" t="t" r="r" b="b"/>
              <a:pathLst>
                <a:path w="5233" h="13005" extrusionOk="0">
                  <a:moveTo>
                    <a:pt x="5049" y="0"/>
                  </a:moveTo>
                  <a:lnTo>
                    <a:pt x="4590" y="1180"/>
                  </a:lnTo>
                  <a:lnTo>
                    <a:pt x="0" y="13005"/>
                  </a:lnTo>
                  <a:lnTo>
                    <a:pt x="211" y="13005"/>
                  </a:lnTo>
                  <a:lnTo>
                    <a:pt x="4781" y="1237"/>
                  </a:lnTo>
                  <a:lnTo>
                    <a:pt x="4883" y="974"/>
                  </a:lnTo>
                  <a:lnTo>
                    <a:pt x="5233" y="72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51;p35">
              <a:extLst>
                <a:ext uri="{FF2B5EF4-FFF2-40B4-BE49-F238E27FC236}">
                  <a16:creationId xmlns:a16="http://schemas.microsoft.com/office/drawing/2014/main" xmlns="" id="{FBB16F38-56F0-70F8-8487-44FB2A6822FA}"/>
                </a:ext>
              </a:extLst>
            </p:cNvPr>
            <p:cNvSpPr/>
            <p:nvPr/>
          </p:nvSpPr>
          <p:spPr>
            <a:xfrm>
              <a:off x="4068450" y="3512350"/>
              <a:ext cx="278725" cy="210775"/>
            </a:xfrm>
            <a:custGeom>
              <a:avLst/>
              <a:gdLst/>
              <a:ahLst/>
              <a:cxnLst/>
              <a:rect l="l" t="t" r="r" b="b"/>
              <a:pathLst>
                <a:path w="11149" h="8431" extrusionOk="0">
                  <a:moveTo>
                    <a:pt x="1965" y="1"/>
                  </a:moveTo>
                  <a:cubicBezTo>
                    <a:pt x="1965" y="1"/>
                    <a:pt x="0" y="3803"/>
                    <a:pt x="1856" y="6384"/>
                  </a:cubicBezTo>
                  <a:cubicBezTo>
                    <a:pt x="2068" y="6683"/>
                    <a:pt x="2330" y="6962"/>
                    <a:pt x="2654" y="7219"/>
                  </a:cubicBezTo>
                  <a:lnTo>
                    <a:pt x="2656" y="7219"/>
                  </a:lnTo>
                  <a:cubicBezTo>
                    <a:pt x="2693" y="7248"/>
                    <a:pt x="2726" y="7276"/>
                    <a:pt x="2763" y="7303"/>
                  </a:cubicBezTo>
                  <a:cubicBezTo>
                    <a:pt x="3037" y="7510"/>
                    <a:pt x="3352" y="7696"/>
                    <a:pt x="3709" y="7865"/>
                  </a:cubicBezTo>
                  <a:cubicBezTo>
                    <a:pt x="3742" y="7880"/>
                    <a:pt x="3774" y="7896"/>
                    <a:pt x="3810" y="7910"/>
                  </a:cubicBezTo>
                  <a:cubicBezTo>
                    <a:pt x="3913" y="7957"/>
                    <a:pt x="4022" y="8002"/>
                    <a:pt x="4131" y="8046"/>
                  </a:cubicBezTo>
                  <a:cubicBezTo>
                    <a:pt x="4171" y="8061"/>
                    <a:pt x="4211" y="8076"/>
                    <a:pt x="4251" y="8091"/>
                  </a:cubicBezTo>
                  <a:cubicBezTo>
                    <a:pt x="4346" y="8126"/>
                    <a:pt x="4440" y="8157"/>
                    <a:pt x="4532" y="8186"/>
                  </a:cubicBezTo>
                  <a:cubicBezTo>
                    <a:pt x="4663" y="8227"/>
                    <a:pt x="4794" y="8264"/>
                    <a:pt x="4922" y="8294"/>
                  </a:cubicBezTo>
                  <a:cubicBezTo>
                    <a:pt x="4958" y="8302"/>
                    <a:pt x="4995" y="8311"/>
                    <a:pt x="5029" y="8317"/>
                  </a:cubicBezTo>
                  <a:cubicBezTo>
                    <a:pt x="5215" y="8359"/>
                    <a:pt x="5394" y="8387"/>
                    <a:pt x="5570" y="8405"/>
                  </a:cubicBezTo>
                  <a:cubicBezTo>
                    <a:pt x="5622" y="8412"/>
                    <a:pt x="5674" y="8415"/>
                    <a:pt x="5725" y="8419"/>
                  </a:cubicBezTo>
                  <a:cubicBezTo>
                    <a:pt x="5830" y="8426"/>
                    <a:pt x="5932" y="8430"/>
                    <a:pt x="6033" y="8430"/>
                  </a:cubicBezTo>
                  <a:cubicBezTo>
                    <a:pt x="6304" y="8430"/>
                    <a:pt x="6561" y="8403"/>
                    <a:pt x="6809" y="8353"/>
                  </a:cubicBezTo>
                  <a:cubicBezTo>
                    <a:pt x="10010" y="7729"/>
                    <a:pt x="11148" y="3341"/>
                    <a:pt x="11148" y="3341"/>
                  </a:cubicBezTo>
                  <a:lnTo>
                    <a:pt x="9277" y="2660"/>
                  </a:lnTo>
                  <a:lnTo>
                    <a:pt x="9177" y="2623"/>
                  </a:lnTo>
                  <a:lnTo>
                    <a:pt x="7263" y="1928"/>
                  </a:lnTo>
                  <a:lnTo>
                    <a:pt x="7165" y="1891"/>
                  </a:lnTo>
                  <a:lnTo>
                    <a:pt x="5014" y="1110"/>
                  </a:lnTo>
                  <a:lnTo>
                    <a:pt x="4913" y="1072"/>
                  </a:lnTo>
                  <a:lnTo>
                    <a:pt x="3067" y="401"/>
                  </a:lnTo>
                  <a:lnTo>
                    <a:pt x="3064" y="400"/>
                  </a:lnTo>
                  <a:lnTo>
                    <a:pt x="2961" y="363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52;p35">
              <a:extLst>
                <a:ext uri="{FF2B5EF4-FFF2-40B4-BE49-F238E27FC236}">
                  <a16:creationId xmlns:a16="http://schemas.microsoft.com/office/drawing/2014/main" xmlns="" id="{C0C07B59-8739-9102-D2A4-D1DDA744FAA6}"/>
                </a:ext>
              </a:extLst>
            </p:cNvPr>
            <p:cNvSpPr/>
            <p:nvPr/>
          </p:nvSpPr>
          <p:spPr>
            <a:xfrm>
              <a:off x="4199150" y="3577925"/>
              <a:ext cx="92725" cy="144900"/>
            </a:xfrm>
            <a:custGeom>
              <a:avLst/>
              <a:gdLst/>
              <a:ahLst/>
              <a:cxnLst/>
              <a:rect l="l" t="t" r="r" b="b"/>
              <a:pathLst>
                <a:path w="3709" h="5796" extrusionOk="0">
                  <a:moveTo>
                    <a:pt x="3608" y="0"/>
                  </a:moveTo>
                  <a:cubicBezTo>
                    <a:pt x="3233" y="1321"/>
                    <a:pt x="2717" y="2494"/>
                    <a:pt x="2067" y="3495"/>
                  </a:cubicBezTo>
                  <a:cubicBezTo>
                    <a:pt x="1653" y="4135"/>
                    <a:pt x="1179" y="4712"/>
                    <a:pt x="656" y="5210"/>
                  </a:cubicBezTo>
                  <a:cubicBezTo>
                    <a:pt x="444" y="5415"/>
                    <a:pt x="226" y="5604"/>
                    <a:pt x="1" y="5782"/>
                  </a:cubicBezTo>
                  <a:cubicBezTo>
                    <a:pt x="53" y="5789"/>
                    <a:pt x="105" y="5792"/>
                    <a:pt x="156" y="5796"/>
                  </a:cubicBezTo>
                  <a:cubicBezTo>
                    <a:pt x="362" y="5630"/>
                    <a:pt x="563" y="5452"/>
                    <a:pt x="756" y="5263"/>
                  </a:cubicBezTo>
                  <a:cubicBezTo>
                    <a:pt x="1275" y="4763"/>
                    <a:pt x="1744" y="4189"/>
                    <a:pt x="2156" y="3554"/>
                  </a:cubicBezTo>
                  <a:cubicBezTo>
                    <a:pt x="2810" y="2547"/>
                    <a:pt x="3332" y="1366"/>
                    <a:pt x="3708" y="36"/>
                  </a:cubicBezTo>
                  <a:lnTo>
                    <a:pt x="36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53;p35">
              <a:extLst>
                <a:ext uri="{FF2B5EF4-FFF2-40B4-BE49-F238E27FC236}">
                  <a16:creationId xmlns:a16="http://schemas.microsoft.com/office/drawing/2014/main" xmlns="" id="{72C0E2D8-CF57-773B-05CC-4ED7255B74DE}"/>
                </a:ext>
              </a:extLst>
            </p:cNvPr>
            <p:cNvSpPr/>
            <p:nvPr/>
          </p:nvSpPr>
          <p:spPr>
            <a:xfrm>
              <a:off x="4182950" y="3559625"/>
              <a:ext cx="58575" cy="160675"/>
            </a:xfrm>
            <a:custGeom>
              <a:avLst/>
              <a:gdLst/>
              <a:ahLst/>
              <a:cxnLst/>
              <a:rect l="l" t="t" r="r" b="b"/>
              <a:pathLst>
                <a:path w="2343" h="6427" extrusionOk="0">
                  <a:moveTo>
                    <a:pt x="2244" y="0"/>
                  </a:moveTo>
                  <a:cubicBezTo>
                    <a:pt x="1631" y="1985"/>
                    <a:pt x="944" y="3962"/>
                    <a:pt x="194" y="5904"/>
                  </a:cubicBezTo>
                  <a:cubicBezTo>
                    <a:pt x="130" y="6071"/>
                    <a:pt x="65" y="6237"/>
                    <a:pt x="1" y="6403"/>
                  </a:cubicBezTo>
                  <a:cubicBezTo>
                    <a:pt x="37" y="6411"/>
                    <a:pt x="73" y="6419"/>
                    <a:pt x="108" y="6426"/>
                  </a:cubicBezTo>
                  <a:cubicBezTo>
                    <a:pt x="182" y="6239"/>
                    <a:pt x="254" y="6050"/>
                    <a:pt x="325" y="5861"/>
                  </a:cubicBezTo>
                  <a:cubicBezTo>
                    <a:pt x="1064" y="3943"/>
                    <a:pt x="1738" y="1997"/>
                    <a:pt x="2342" y="36"/>
                  </a:cubicBezTo>
                  <a:lnTo>
                    <a:pt x="2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54;p35">
              <a:extLst>
                <a:ext uri="{FF2B5EF4-FFF2-40B4-BE49-F238E27FC236}">
                  <a16:creationId xmlns:a16="http://schemas.microsoft.com/office/drawing/2014/main" xmlns="" id="{E9DE1D4B-2570-8847-1006-E9C05DE6417A}"/>
                </a:ext>
              </a:extLst>
            </p:cNvPr>
            <p:cNvSpPr/>
            <p:nvPr/>
          </p:nvSpPr>
          <p:spPr>
            <a:xfrm>
              <a:off x="4152625" y="3539150"/>
              <a:ext cx="32625" cy="170975"/>
            </a:xfrm>
            <a:custGeom>
              <a:avLst/>
              <a:gdLst/>
              <a:ahLst/>
              <a:cxnLst/>
              <a:rect l="l" t="t" r="r" b="b"/>
              <a:pathLst>
                <a:path w="1305" h="6839" extrusionOk="0">
                  <a:moveTo>
                    <a:pt x="1205" y="0"/>
                  </a:moveTo>
                  <a:cubicBezTo>
                    <a:pt x="713" y="1938"/>
                    <a:pt x="343" y="3918"/>
                    <a:pt x="99" y="5913"/>
                  </a:cubicBezTo>
                  <a:cubicBezTo>
                    <a:pt x="64" y="6206"/>
                    <a:pt x="31" y="6498"/>
                    <a:pt x="1" y="6793"/>
                  </a:cubicBezTo>
                  <a:cubicBezTo>
                    <a:pt x="34" y="6808"/>
                    <a:pt x="66" y="6824"/>
                    <a:pt x="102" y="6838"/>
                  </a:cubicBezTo>
                  <a:cubicBezTo>
                    <a:pt x="129" y="6576"/>
                    <a:pt x="158" y="6317"/>
                    <a:pt x="189" y="6055"/>
                  </a:cubicBezTo>
                  <a:cubicBezTo>
                    <a:pt x="432" y="4026"/>
                    <a:pt x="806" y="2012"/>
                    <a:pt x="1305" y="38"/>
                  </a:cubicBezTo>
                  <a:lnTo>
                    <a:pt x="1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55;p35">
              <a:extLst>
                <a:ext uri="{FF2B5EF4-FFF2-40B4-BE49-F238E27FC236}">
                  <a16:creationId xmlns:a16="http://schemas.microsoft.com/office/drawing/2014/main" xmlns="" id="{862FDFA1-3FA8-2E88-9CBB-5F6804C6F81D}"/>
                </a:ext>
              </a:extLst>
            </p:cNvPr>
            <p:cNvSpPr/>
            <p:nvPr/>
          </p:nvSpPr>
          <p:spPr>
            <a:xfrm>
              <a:off x="4128838" y="3521400"/>
              <a:ext cx="13075" cy="173525"/>
            </a:xfrm>
            <a:custGeom>
              <a:avLst/>
              <a:gdLst/>
              <a:ahLst/>
              <a:cxnLst/>
              <a:rect l="l" t="t" r="r" b="b"/>
              <a:pathLst>
                <a:path w="523" h="6941" extrusionOk="0">
                  <a:moveTo>
                    <a:pt x="418" y="0"/>
                  </a:moveTo>
                  <a:cubicBezTo>
                    <a:pt x="121" y="1888"/>
                    <a:pt x="1" y="3801"/>
                    <a:pt x="55" y="5715"/>
                  </a:cubicBezTo>
                  <a:cubicBezTo>
                    <a:pt x="68" y="6097"/>
                    <a:pt x="86" y="6477"/>
                    <a:pt x="111" y="6857"/>
                  </a:cubicBezTo>
                  <a:lnTo>
                    <a:pt x="113" y="6857"/>
                  </a:lnTo>
                  <a:cubicBezTo>
                    <a:pt x="150" y="6886"/>
                    <a:pt x="183" y="6914"/>
                    <a:pt x="220" y="6941"/>
                  </a:cubicBezTo>
                  <a:cubicBezTo>
                    <a:pt x="194" y="6539"/>
                    <a:pt x="174" y="6139"/>
                    <a:pt x="160" y="5737"/>
                  </a:cubicBezTo>
                  <a:cubicBezTo>
                    <a:pt x="103" y="3828"/>
                    <a:pt x="225" y="1919"/>
                    <a:pt x="523" y="39"/>
                  </a:cubicBezTo>
                  <a:lnTo>
                    <a:pt x="520" y="38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56;p35">
              <a:extLst>
                <a:ext uri="{FF2B5EF4-FFF2-40B4-BE49-F238E27FC236}">
                  <a16:creationId xmlns:a16="http://schemas.microsoft.com/office/drawing/2014/main" xmlns="" id="{66EEB6B2-1678-59AF-040A-101C530950D7}"/>
                </a:ext>
              </a:extLst>
            </p:cNvPr>
            <p:cNvSpPr/>
            <p:nvPr/>
          </p:nvSpPr>
          <p:spPr>
            <a:xfrm>
              <a:off x="4173225" y="3704775"/>
              <a:ext cx="56925" cy="18350"/>
            </a:xfrm>
            <a:custGeom>
              <a:avLst/>
              <a:gdLst/>
              <a:ahLst/>
              <a:cxnLst/>
              <a:rect l="l" t="t" r="r" b="b"/>
              <a:pathLst>
                <a:path w="2277" h="734" extrusionOk="0">
                  <a:moveTo>
                    <a:pt x="1099" y="1"/>
                  </a:moveTo>
                  <a:cubicBezTo>
                    <a:pt x="1081" y="1"/>
                    <a:pt x="1062" y="1"/>
                    <a:pt x="1044" y="2"/>
                  </a:cubicBezTo>
                  <a:cubicBezTo>
                    <a:pt x="932" y="6"/>
                    <a:pt x="820" y="25"/>
                    <a:pt x="714" y="55"/>
                  </a:cubicBezTo>
                  <a:cubicBezTo>
                    <a:pt x="670" y="65"/>
                    <a:pt x="627" y="82"/>
                    <a:pt x="584" y="99"/>
                  </a:cubicBezTo>
                  <a:cubicBezTo>
                    <a:pt x="365" y="183"/>
                    <a:pt x="163" y="319"/>
                    <a:pt x="0" y="489"/>
                  </a:cubicBezTo>
                  <a:cubicBezTo>
                    <a:pt x="131" y="530"/>
                    <a:pt x="263" y="567"/>
                    <a:pt x="390" y="597"/>
                  </a:cubicBezTo>
                  <a:cubicBezTo>
                    <a:pt x="426" y="605"/>
                    <a:pt x="463" y="613"/>
                    <a:pt x="497" y="620"/>
                  </a:cubicBezTo>
                  <a:cubicBezTo>
                    <a:pt x="683" y="661"/>
                    <a:pt x="862" y="690"/>
                    <a:pt x="1038" y="708"/>
                  </a:cubicBezTo>
                  <a:cubicBezTo>
                    <a:pt x="1090" y="715"/>
                    <a:pt x="1142" y="718"/>
                    <a:pt x="1193" y="722"/>
                  </a:cubicBezTo>
                  <a:cubicBezTo>
                    <a:pt x="1298" y="729"/>
                    <a:pt x="1400" y="733"/>
                    <a:pt x="1501" y="733"/>
                  </a:cubicBezTo>
                  <a:cubicBezTo>
                    <a:pt x="1772" y="733"/>
                    <a:pt x="2029" y="706"/>
                    <a:pt x="2277" y="656"/>
                  </a:cubicBezTo>
                  <a:cubicBezTo>
                    <a:pt x="2162" y="461"/>
                    <a:pt x="1991" y="302"/>
                    <a:pt x="1793" y="189"/>
                  </a:cubicBezTo>
                  <a:cubicBezTo>
                    <a:pt x="1759" y="170"/>
                    <a:pt x="1725" y="152"/>
                    <a:pt x="1693" y="136"/>
                  </a:cubicBezTo>
                  <a:cubicBezTo>
                    <a:pt x="1507" y="49"/>
                    <a:pt x="1303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57;p35">
              <a:extLst>
                <a:ext uri="{FF2B5EF4-FFF2-40B4-BE49-F238E27FC236}">
                  <a16:creationId xmlns:a16="http://schemas.microsoft.com/office/drawing/2014/main" xmlns="" id="{CC1EF859-FA77-AA76-109E-A49782644EF6}"/>
                </a:ext>
              </a:extLst>
            </p:cNvPr>
            <p:cNvSpPr/>
            <p:nvPr/>
          </p:nvSpPr>
          <p:spPr>
            <a:xfrm>
              <a:off x="4106300" y="3664050"/>
              <a:ext cx="59900" cy="50600"/>
            </a:xfrm>
            <a:custGeom>
              <a:avLst/>
              <a:gdLst/>
              <a:ahLst/>
              <a:cxnLst/>
              <a:rect l="l" t="t" r="r" b="b"/>
              <a:pathLst>
                <a:path w="2396" h="2024" extrusionOk="0">
                  <a:moveTo>
                    <a:pt x="627" y="0"/>
                  </a:moveTo>
                  <a:cubicBezTo>
                    <a:pt x="603" y="0"/>
                    <a:pt x="578" y="2"/>
                    <a:pt x="553" y="4"/>
                  </a:cubicBezTo>
                  <a:cubicBezTo>
                    <a:pt x="335" y="24"/>
                    <a:pt x="137" y="147"/>
                    <a:pt x="1" y="316"/>
                  </a:cubicBezTo>
                  <a:cubicBezTo>
                    <a:pt x="213" y="615"/>
                    <a:pt x="475" y="894"/>
                    <a:pt x="799" y="1151"/>
                  </a:cubicBezTo>
                  <a:lnTo>
                    <a:pt x="801" y="1151"/>
                  </a:lnTo>
                  <a:cubicBezTo>
                    <a:pt x="838" y="1180"/>
                    <a:pt x="871" y="1208"/>
                    <a:pt x="908" y="1235"/>
                  </a:cubicBezTo>
                  <a:cubicBezTo>
                    <a:pt x="1182" y="1442"/>
                    <a:pt x="1497" y="1628"/>
                    <a:pt x="1854" y="1797"/>
                  </a:cubicBezTo>
                  <a:cubicBezTo>
                    <a:pt x="1887" y="1812"/>
                    <a:pt x="1919" y="1828"/>
                    <a:pt x="1955" y="1842"/>
                  </a:cubicBezTo>
                  <a:cubicBezTo>
                    <a:pt x="2058" y="1889"/>
                    <a:pt x="2167" y="1934"/>
                    <a:pt x="2276" y="1978"/>
                  </a:cubicBezTo>
                  <a:cubicBezTo>
                    <a:pt x="2316" y="1993"/>
                    <a:pt x="2356" y="2008"/>
                    <a:pt x="2396" y="2023"/>
                  </a:cubicBezTo>
                  <a:cubicBezTo>
                    <a:pt x="2344" y="1685"/>
                    <a:pt x="2224" y="1356"/>
                    <a:pt x="2042" y="1061"/>
                  </a:cubicBezTo>
                  <a:cubicBezTo>
                    <a:pt x="2016" y="1011"/>
                    <a:pt x="1985" y="964"/>
                    <a:pt x="1952" y="917"/>
                  </a:cubicBezTo>
                  <a:cubicBezTo>
                    <a:pt x="1788" y="677"/>
                    <a:pt x="1581" y="461"/>
                    <a:pt x="1345" y="286"/>
                  </a:cubicBezTo>
                  <a:cubicBezTo>
                    <a:pt x="1194" y="175"/>
                    <a:pt x="1025" y="78"/>
                    <a:pt x="849" y="31"/>
                  </a:cubicBezTo>
                  <a:cubicBezTo>
                    <a:pt x="813" y="22"/>
                    <a:pt x="778" y="15"/>
                    <a:pt x="743" y="9"/>
                  </a:cubicBezTo>
                  <a:cubicBezTo>
                    <a:pt x="704" y="3"/>
                    <a:pt x="666" y="0"/>
                    <a:pt x="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58;p35">
              <a:extLst>
                <a:ext uri="{FF2B5EF4-FFF2-40B4-BE49-F238E27FC236}">
                  <a16:creationId xmlns:a16="http://schemas.microsoft.com/office/drawing/2014/main" xmlns="" id="{601AA700-1B56-C09A-4AAE-1A4B94412A11}"/>
                </a:ext>
              </a:extLst>
            </p:cNvPr>
            <p:cNvSpPr/>
            <p:nvPr/>
          </p:nvSpPr>
          <p:spPr>
            <a:xfrm>
              <a:off x="4173275" y="3882675"/>
              <a:ext cx="144100" cy="129675"/>
            </a:xfrm>
            <a:custGeom>
              <a:avLst/>
              <a:gdLst/>
              <a:ahLst/>
              <a:cxnLst/>
              <a:rect l="l" t="t" r="r" b="b"/>
              <a:pathLst>
                <a:path w="5764" h="5187" extrusionOk="0">
                  <a:moveTo>
                    <a:pt x="4779" y="0"/>
                  </a:moveTo>
                  <a:cubicBezTo>
                    <a:pt x="3711" y="0"/>
                    <a:pt x="1423" y="3098"/>
                    <a:pt x="0" y="5187"/>
                  </a:cubicBezTo>
                  <a:lnTo>
                    <a:pt x="1528" y="5187"/>
                  </a:lnTo>
                  <a:cubicBezTo>
                    <a:pt x="3515" y="3702"/>
                    <a:pt x="5764" y="1665"/>
                    <a:pt x="5242" y="364"/>
                  </a:cubicBezTo>
                  <a:cubicBezTo>
                    <a:pt x="5141" y="112"/>
                    <a:pt x="4982" y="0"/>
                    <a:pt x="4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59;p35">
              <a:extLst>
                <a:ext uri="{FF2B5EF4-FFF2-40B4-BE49-F238E27FC236}">
                  <a16:creationId xmlns:a16="http://schemas.microsoft.com/office/drawing/2014/main" xmlns="" id="{41AA050C-114A-1D35-95A2-0BCAF90AB54B}"/>
                </a:ext>
              </a:extLst>
            </p:cNvPr>
            <p:cNvSpPr/>
            <p:nvPr/>
          </p:nvSpPr>
          <p:spPr>
            <a:xfrm>
              <a:off x="4130375" y="3838475"/>
              <a:ext cx="70125" cy="173875"/>
            </a:xfrm>
            <a:custGeom>
              <a:avLst/>
              <a:gdLst/>
              <a:ahLst/>
              <a:cxnLst/>
              <a:rect l="l" t="t" r="r" b="b"/>
              <a:pathLst>
                <a:path w="2805" h="6955" extrusionOk="0">
                  <a:moveTo>
                    <a:pt x="1320" y="1"/>
                  </a:moveTo>
                  <a:cubicBezTo>
                    <a:pt x="52" y="1"/>
                    <a:pt x="0" y="4445"/>
                    <a:pt x="72" y="6955"/>
                  </a:cubicBezTo>
                  <a:lnTo>
                    <a:pt x="921" y="6955"/>
                  </a:lnTo>
                  <a:cubicBezTo>
                    <a:pt x="1103" y="6524"/>
                    <a:pt x="1301" y="6039"/>
                    <a:pt x="1489" y="5527"/>
                  </a:cubicBezTo>
                  <a:cubicBezTo>
                    <a:pt x="1558" y="5345"/>
                    <a:pt x="1623" y="5159"/>
                    <a:pt x="1687" y="4969"/>
                  </a:cubicBezTo>
                  <a:cubicBezTo>
                    <a:pt x="2373" y="2948"/>
                    <a:pt x="2804" y="721"/>
                    <a:pt x="1676" y="104"/>
                  </a:cubicBezTo>
                  <a:cubicBezTo>
                    <a:pt x="1548" y="34"/>
                    <a:pt x="1429" y="1"/>
                    <a:pt x="1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60;p35">
              <a:extLst>
                <a:ext uri="{FF2B5EF4-FFF2-40B4-BE49-F238E27FC236}">
                  <a16:creationId xmlns:a16="http://schemas.microsoft.com/office/drawing/2014/main" xmlns="" id="{D1E1D04D-A05D-8A00-71AF-5C5D24D8315E}"/>
                </a:ext>
              </a:extLst>
            </p:cNvPr>
            <p:cNvSpPr/>
            <p:nvPr/>
          </p:nvSpPr>
          <p:spPr>
            <a:xfrm>
              <a:off x="4141400" y="3834300"/>
              <a:ext cx="114350" cy="178050"/>
            </a:xfrm>
            <a:custGeom>
              <a:avLst/>
              <a:gdLst/>
              <a:ahLst/>
              <a:cxnLst/>
              <a:rect l="l" t="t" r="r" b="b"/>
              <a:pathLst>
                <a:path w="4574" h="7122" extrusionOk="0">
                  <a:moveTo>
                    <a:pt x="4497" y="0"/>
                  </a:moveTo>
                  <a:cubicBezTo>
                    <a:pt x="4477" y="0"/>
                    <a:pt x="4457" y="11"/>
                    <a:pt x="4446" y="31"/>
                  </a:cubicBezTo>
                  <a:lnTo>
                    <a:pt x="3814" y="1035"/>
                  </a:lnTo>
                  <a:lnTo>
                    <a:pt x="1246" y="5136"/>
                  </a:lnTo>
                  <a:lnTo>
                    <a:pt x="1" y="7122"/>
                  </a:lnTo>
                  <a:lnTo>
                    <a:pt x="153" y="7122"/>
                  </a:lnTo>
                  <a:lnTo>
                    <a:pt x="1048" y="5694"/>
                  </a:lnTo>
                  <a:lnTo>
                    <a:pt x="3924" y="1107"/>
                  </a:lnTo>
                  <a:lnTo>
                    <a:pt x="4555" y="99"/>
                  </a:lnTo>
                  <a:cubicBezTo>
                    <a:pt x="4574" y="69"/>
                    <a:pt x="4565" y="29"/>
                    <a:pt x="4533" y="12"/>
                  </a:cubicBezTo>
                  <a:cubicBezTo>
                    <a:pt x="4522" y="4"/>
                    <a:pt x="4510" y="0"/>
                    <a:pt x="4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61;p35">
              <a:extLst>
                <a:ext uri="{FF2B5EF4-FFF2-40B4-BE49-F238E27FC236}">
                  <a16:creationId xmlns:a16="http://schemas.microsoft.com/office/drawing/2014/main" xmlns="" id="{E28704D8-B097-18FC-32DB-14A7DBD02C8B}"/>
                </a:ext>
              </a:extLst>
            </p:cNvPr>
            <p:cNvSpPr/>
            <p:nvPr/>
          </p:nvSpPr>
          <p:spPr>
            <a:xfrm>
              <a:off x="4203425" y="3737025"/>
              <a:ext cx="145925" cy="134575"/>
            </a:xfrm>
            <a:custGeom>
              <a:avLst/>
              <a:gdLst/>
              <a:ahLst/>
              <a:cxnLst/>
              <a:rect l="l" t="t" r="r" b="b"/>
              <a:pathLst>
                <a:path w="5837" h="5383" extrusionOk="0">
                  <a:moveTo>
                    <a:pt x="2833" y="0"/>
                  </a:moveTo>
                  <a:cubicBezTo>
                    <a:pt x="2036" y="0"/>
                    <a:pt x="1250" y="354"/>
                    <a:pt x="725" y="1018"/>
                  </a:cubicBezTo>
                  <a:cubicBezTo>
                    <a:pt x="703" y="1043"/>
                    <a:pt x="682" y="1070"/>
                    <a:pt x="663" y="1098"/>
                  </a:cubicBezTo>
                  <a:cubicBezTo>
                    <a:pt x="651" y="1113"/>
                    <a:pt x="639" y="1130"/>
                    <a:pt x="627" y="1145"/>
                  </a:cubicBezTo>
                  <a:cubicBezTo>
                    <a:pt x="63" y="1951"/>
                    <a:pt x="1" y="2956"/>
                    <a:pt x="375" y="3792"/>
                  </a:cubicBezTo>
                  <a:cubicBezTo>
                    <a:pt x="398" y="3843"/>
                    <a:pt x="420" y="3889"/>
                    <a:pt x="446" y="3938"/>
                  </a:cubicBezTo>
                  <a:cubicBezTo>
                    <a:pt x="638" y="4308"/>
                    <a:pt x="919" y="4637"/>
                    <a:pt x="1285" y="4894"/>
                  </a:cubicBezTo>
                  <a:cubicBezTo>
                    <a:pt x="1691" y="5179"/>
                    <a:pt x="2150" y="5337"/>
                    <a:pt x="2613" y="5374"/>
                  </a:cubicBezTo>
                  <a:cubicBezTo>
                    <a:pt x="2661" y="5378"/>
                    <a:pt x="2708" y="5380"/>
                    <a:pt x="2756" y="5381"/>
                  </a:cubicBezTo>
                  <a:cubicBezTo>
                    <a:pt x="2780" y="5382"/>
                    <a:pt x="2804" y="5382"/>
                    <a:pt x="2828" y="5382"/>
                  </a:cubicBezTo>
                  <a:cubicBezTo>
                    <a:pt x="3675" y="5382"/>
                    <a:pt x="4509" y="4983"/>
                    <a:pt x="5033" y="4237"/>
                  </a:cubicBezTo>
                  <a:cubicBezTo>
                    <a:pt x="5080" y="4170"/>
                    <a:pt x="5123" y="4103"/>
                    <a:pt x="5162" y="4034"/>
                  </a:cubicBezTo>
                  <a:cubicBezTo>
                    <a:pt x="5178" y="4006"/>
                    <a:pt x="5195" y="3976"/>
                    <a:pt x="5210" y="3946"/>
                  </a:cubicBezTo>
                  <a:cubicBezTo>
                    <a:pt x="5836" y="2766"/>
                    <a:pt x="5499" y="1276"/>
                    <a:pt x="4376" y="488"/>
                  </a:cubicBezTo>
                  <a:cubicBezTo>
                    <a:pt x="3906" y="159"/>
                    <a:pt x="3367" y="0"/>
                    <a:pt x="2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62;p35">
              <a:extLst>
                <a:ext uri="{FF2B5EF4-FFF2-40B4-BE49-F238E27FC236}">
                  <a16:creationId xmlns:a16="http://schemas.microsoft.com/office/drawing/2014/main" xmlns="" id="{52460973-C778-9A7B-7AB1-727DCE303964}"/>
                </a:ext>
              </a:extLst>
            </p:cNvPr>
            <p:cNvSpPr/>
            <p:nvPr/>
          </p:nvSpPr>
          <p:spPr>
            <a:xfrm>
              <a:off x="4212800" y="3762450"/>
              <a:ext cx="120850" cy="109100"/>
            </a:xfrm>
            <a:custGeom>
              <a:avLst/>
              <a:gdLst/>
              <a:ahLst/>
              <a:cxnLst/>
              <a:rect l="l" t="t" r="r" b="b"/>
              <a:pathLst>
                <a:path w="4834" h="4364" extrusionOk="0">
                  <a:moveTo>
                    <a:pt x="348" y="1"/>
                  </a:moveTo>
                  <a:cubicBezTo>
                    <a:pt x="328" y="27"/>
                    <a:pt x="307" y="54"/>
                    <a:pt x="288" y="81"/>
                  </a:cubicBezTo>
                  <a:cubicBezTo>
                    <a:pt x="516" y="666"/>
                    <a:pt x="518" y="1310"/>
                    <a:pt x="282" y="1984"/>
                  </a:cubicBezTo>
                  <a:cubicBezTo>
                    <a:pt x="264" y="2034"/>
                    <a:pt x="245" y="2098"/>
                    <a:pt x="223" y="2169"/>
                  </a:cubicBezTo>
                  <a:cubicBezTo>
                    <a:pt x="166" y="2350"/>
                    <a:pt x="91" y="2590"/>
                    <a:pt x="1" y="2775"/>
                  </a:cubicBezTo>
                  <a:cubicBezTo>
                    <a:pt x="23" y="2826"/>
                    <a:pt x="45" y="2872"/>
                    <a:pt x="71" y="2921"/>
                  </a:cubicBezTo>
                  <a:cubicBezTo>
                    <a:pt x="151" y="2845"/>
                    <a:pt x="238" y="2757"/>
                    <a:pt x="334" y="2663"/>
                  </a:cubicBezTo>
                  <a:cubicBezTo>
                    <a:pt x="849" y="2152"/>
                    <a:pt x="1542" y="1468"/>
                    <a:pt x="2129" y="1468"/>
                  </a:cubicBezTo>
                  <a:cubicBezTo>
                    <a:pt x="2177" y="1468"/>
                    <a:pt x="2225" y="1472"/>
                    <a:pt x="2271" y="1482"/>
                  </a:cubicBezTo>
                  <a:cubicBezTo>
                    <a:pt x="2458" y="1519"/>
                    <a:pt x="2596" y="1613"/>
                    <a:pt x="2686" y="1763"/>
                  </a:cubicBezTo>
                  <a:cubicBezTo>
                    <a:pt x="2928" y="2162"/>
                    <a:pt x="2759" y="2843"/>
                    <a:pt x="2700" y="3039"/>
                  </a:cubicBezTo>
                  <a:cubicBezTo>
                    <a:pt x="2573" y="3485"/>
                    <a:pt x="2417" y="3928"/>
                    <a:pt x="2238" y="4356"/>
                  </a:cubicBezTo>
                  <a:cubicBezTo>
                    <a:pt x="2285" y="4360"/>
                    <a:pt x="2333" y="4363"/>
                    <a:pt x="2381" y="4363"/>
                  </a:cubicBezTo>
                  <a:cubicBezTo>
                    <a:pt x="2744" y="3756"/>
                    <a:pt x="3187" y="3101"/>
                    <a:pt x="3776" y="2770"/>
                  </a:cubicBezTo>
                  <a:cubicBezTo>
                    <a:pt x="3926" y="2686"/>
                    <a:pt x="4071" y="2644"/>
                    <a:pt x="4207" y="2644"/>
                  </a:cubicBezTo>
                  <a:cubicBezTo>
                    <a:pt x="4317" y="2644"/>
                    <a:pt x="4421" y="2672"/>
                    <a:pt x="4517" y="2728"/>
                  </a:cubicBezTo>
                  <a:cubicBezTo>
                    <a:pt x="4628" y="2793"/>
                    <a:pt x="4720" y="2893"/>
                    <a:pt x="4787" y="3017"/>
                  </a:cubicBezTo>
                  <a:cubicBezTo>
                    <a:pt x="4803" y="2989"/>
                    <a:pt x="4819" y="2959"/>
                    <a:pt x="4834" y="2929"/>
                  </a:cubicBezTo>
                  <a:cubicBezTo>
                    <a:pt x="4761" y="2812"/>
                    <a:pt x="4670" y="2718"/>
                    <a:pt x="4560" y="2654"/>
                  </a:cubicBezTo>
                  <a:cubicBezTo>
                    <a:pt x="4451" y="2590"/>
                    <a:pt x="4331" y="2559"/>
                    <a:pt x="4205" y="2559"/>
                  </a:cubicBezTo>
                  <a:cubicBezTo>
                    <a:pt x="4054" y="2559"/>
                    <a:pt x="3894" y="2604"/>
                    <a:pt x="3734" y="2694"/>
                  </a:cubicBezTo>
                  <a:cubicBezTo>
                    <a:pt x="3191" y="2999"/>
                    <a:pt x="2773" y="3567"/>
                    <a:pt x="2428" y="4122"/>
                  </a:cubicBezTo>
                  <a:cubicBezTo>
                    <a:pt x="2561" y="3775"/>
                    <a:pt x="2681" y="3421"/>
                    <a:pt x="2785" y="3065"/>
                  </a:cubicBezTo>
                  <a:cubicBezTo>
                    <a:pt x="2861" y="2799"/>
                    <a:pt x="3012" y="2137"/>
                    <a:pt x="2760" y="1717"/>
                  </a:cubicBezTo>
                  <a:cubicBezTo>
                    <a:pt x="2657" y="1547"/>
                    <a:pt x="2499" y="1440"/>
                    <a:pt x="2289" y="1396"/>
                  </a:cubicBezTo>
                  <a:cubicBezTo>
                    <a:pt x="2237" y="1386"/>
                    <a:pt x="2185" y="1380"/>
                    <a:pt x="2132" y="1380"/>
                  </a:cubicBezTo>
                  <a:cubicBezTo>
                    <a:pt x="1507" y="1380"/>
                    <a:pt x="800" y="2079"/>
                    <a:pt x="272" y="2603"/>
                  </a:cubicBezTo>
                  <a:cubicBezTo>
                    <a:pt x="210" y="2664"/>
                    <a:pt x="151" y="2721"/>
                    <a:pt x="95" y="2777"/>
                  </a:cubicBezTo>
                  <a:cubicBezTo>
                    <a:pt x="178" y="2594"/>
                    <a:pt x="247" y="2375"/>
                    <a:pt x="304" y="2194"/>
                  </a:cubicBezTo>
                  <a:cubicBezTo>
                    <a:pt x="327" y="2125"/>
                    <a:pt x="346" y="2062"/>
                    <a:pt x="363" y="2013"/>
                  </a:cubicBezTo>
                  <a:cubicBezTo>
                    <a:pt x="613" y="1298"/>
                    <a:pt x="606" y="617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63;p35">
              <a:extLst>
                <a:ext uri="{FF2B5EF4-FFF2-40B4-BE49-F238E27FC236}">
                  <a16:creationId xmlns:a16="http://schemas.microsoft.com/office/drawing/2014/main" xmlns="" id="{240DAFF3-913F-D3FA-CDBE-34B518546E51}"/>
                </a:ext>
              </a:extLst>
            </p:cNvPr>
            <p:cNvSpPr/>
            <p:nvPr/>
          </p:nvSpPr>
          <p:spPr>
            <a:xfrm>
              <a:off x="3318775" y="3887225"/>
              <a:ext cx="99900" cy="125125"/>
            </a:xfrm>
            <a:custGeom>
              <a:avLst/>
              <a:gdLst/>
              <a:ahLst/>
              <a:cxnLst/>
              <a:rect l="l" t="t" r="r" b="b"/>
              <a:pathLst>
                <a:path w="3996" h="5005" extrusionOk="0">
                  <a:moveTo>
                    <a:pt x="1" y="1"/>
                  </a:moveTo>
                  <a:lnTo>
                    <a:pt x="1" y="2485"/>
                  </a:lnTo>
                  <a:cubicBezTo>
                    <a:pt x="916" y="3414"/>
                    <a:pt x="2146" y="4337"/>
                    <a:pt x="3110" y="5005"/>
                  </a:cubicBezTo>
                  <a:lnTo>
                    <a:pt x="3996" y="5005"/>
                  </a:lnTo>
                  <a:cubicBezTo>
                    <a:pt x="3043" y="3563"/>
                    <a:pt x="1242" y="97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64;p35">
              <a:extLst>
                <a:ext uri="{FF2B5EF4-FFF2-40B4-BE49-F238E27FC236}">
                  <a16:creationId xmlns:a16="http://schemas.microsoft.com/office/drawing/2014/main" xmlns="" id="{F2F6BAF3-DF83-C4DD-FE65-D4858F13BED9}"/>
                </a:ext>
              </a:extLst>
            </p:cNvPr>
            <p:cNvSpPr/>
            <p:nvPr/>
          </p:nvSpPr>
          <p:spPr>
            <a:xfrm>
              <a:off x="3342450" y="3847050"/>
              <a:ext cx="108025" cy="165300"/>
            </a:xfrm>
            <a:custGeom>
              <a:avLst/>
              <a:gdLst/>
              <a:ahLst/>
              <a:cxnLst/>
              <a:rect l="l" t="t" r="r" b="b"/>
              <a:pathLst>
                <a:path w="4321" h="6612" extrusionOk="0">
                  <a:moveTo>
                    <a:pt x="1704" y="1"/>
                  </a:moveTo>
                  <a:cubicBezTo>
                    <a:pt x="1572" y="1"/>
                    <a:pt x="1438" y="57"/>
                    <a:pt x="1302" y="180"/>
                  </a:cubicBezTo>
                  <a:cubicBezTo>
                    <a:pt x="1" y="1364"/>
                    <a:pt x="2613" y="5025"/>
                    <a:pt x="3854" y="6612"/>
                  </a:cubicBezTo>
                  <a:lnTo>
                    <a:pt x="4321" y="6612"/>
                  </a:lnTo>
                  <a:cubicBezTo>
                    <a:pt x="3956" y="4742"/>
                    <a:pt x="2913" y="1"/>
                    <a:pt x="1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65;p35">
              <a:extLst>
                <a:ext uri="{FF2B5EF4-FFF2-40B4-BE49-F238E27FC236}">
                  <a16:creationId xmlns:a16="http://schemas.microsoft.com/office/drawing/2014/main" xmlns="" id="{FA6AC614-D26C-DA9A-AB68-345B85BB5D78}"/>
                </a:ext>
              </a:extLst>
            </p:cNvPr>
            <p:cNvSpPr/>
            <p:nvPr/>
          </p:nvSpPr>
          <p:spPr>
            <a:xfrm>
              <a:off x="3724925" y="2902575"/>
              <a:ext cx="262875" cy="90525"/>
            </a:xfrm>
            <a:custGeom>
              <a:avLst/>
              <a:gdLst/>
              <a:ahLst/>
              <a:cxnLst/>
              <a:rect l="l" t="t" r="r" b="b"/>
              <a:pathLst>
                <a:path w="10515" h="3621" extrusionOk="0">
                  <a:moveTo>
                    <a:pt x="7608" y="0"/>
                  </a:moveTo>
                  <a:cubicBezTo>
                    <a:pt x="6876" y="0"/>
                    <a:pt x="6140" y="310"/>
                    <a:pt x="5587" y="798"/>
                  </a:cubicBezTo>
                  <a:cubicBezTo>
                    <a:pt x="4855" y="1442"/>
                    <a:pt x="4409" y="2361"/>
                    <a:pt x="4164" y="3305"/>
                  </a:cubicBezTo>
                  <a:cubicBezTo>
                    <a:pt x="3790" y="2545"/>
                    <a:pt x="2947" y="2051"/>
                    <a:pt x="2104" y="2051"/>
                  </a:cubicBezTo>
                  <a:cubicBezTo>
                    <a:pt x="1957" y="2051"/>
                    <a:pt x="1809" y="2066"/>
                    <a:pt x="1664" y="2098"/>
                  </a:cubicBezTo>
                  <a:cubicBezTo>
                    <a:pt x="895" y="2264"/>
                    <a:pt x="248" y="2877"/>
                    <a:pt x="1" y="3620"/>
                  </a:cubicBezTo>
                  <a:lnTo>
                    <a:pt x="10515" y="3620"/>
                  </a:lnTo>
                  <a:cubicBezTo>
                    <a:pt x="10477" y="3000"/>
                    <a:pt x="10365" y="2385"/>
                    <a:pt x="10115" y="1820"/>
                  </a:cubicBezTo>
                  <a:cubicBezTo>
                    <a:pt x="9769" y="1033"/>
                    <a:pt x="9124" y="346"/>
                    <a:pt x="8300" y="99"/>
                  </a:cubicBezTo>
                  <a:cubicBezTo>
                    <a:pt x="8074" y="32"/>
                    <a:pt x="7841" y="0"/>
                    <a:pt x="7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66;p35">
              <a:extLst>
                <a:ext uri="{FF2B5EF4-FFF2-40B4-BE49-F238E27FC236}">
                  <a16:creationId xmlns:a16="http://schemas.microsoft.com/office/drawing/2014/main" xmlns="" id="{58CBA4E0-1AB2-5EDE-DA1E-10A230B60558}"/>
                </a:ext>
              </a:extLst>
            </p:cNvPr>
            <p:cNvSpPr/>
            <p:nvPr/>
          </p:nvSpPr>
          <p:spPr>
            <a:xfrm>
              <a:off x="4130275" y="3180475"/>
              <a:ext cx="150925" cy="60175"/>
            </a:xfrm>
            <a:custGeom>
              <a:avLst/>
              <a:gdLst/>
              <a:ahLst/>
              <a:cxnLst/>
              <a:rect l="l" t="t" r="r" b="b"/>
              <a:pathLst>
                <a:path w="6037" h="2407" extrusionOk="0">
                  <a:moveTo>
                    <a:pt x="5183" y="1"/>
                  </a:moveTo>
                  <a:cubicBezTo>
                    <a:pt x="4686" y="596"/>
                    <a:pt x="4359" y="1335"/>
                    <a:pt x="4164" y="2091"/>
                  </a:cubicBezTo>
                  <a:cubicBezTo>
                    <a:pt x="3789" y="1330"/>
                    <a:pt x="2949" y="837"/>
                    <a:pt x="2106" y="837"/>
                  </a:cubicBezTo>
                  <a:cubicBezTo>
                    <a:pt x="1958" y="837"/>
                    <a:pt x="1809" y="852"/>
                    <a:pt x="1663" y="884"/>
                  </a:cubicBezTo>
                  <a:cubicBezTo>
                    <a:pt x="893" y="1049"/>
                    <a:pt x="248" y="1662"/>
                    <a:pt x="0" y="2407"/>
                  </a:cubicBezTo>
                  <a:lnTo>
                    <a:pt x="6036" y="2407"/>
                  </a:lnTo>
                  <a:cubicBezTo>
                    <a:pt x="5799" y="1582"/>
                    <a:pt x="5513" y="777"/>
                    <a:pt x="5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67;p35">
              <a:extLst>
                <a:ext uri="{FF2B5EF4-FFF2-40B4-BE49-F238E27FC236}">
                  <a16:creationId xmlns:a16="http://schemas.microsoft.com/office/drawing/2014/main" xmlns="" id="{45538115-6EA9-316B-2938-F5830C0BD1E7}"/>
                </a:ext>
              </a:extLst>
            </p:cNvPr>
            <p:cNvSpPr/>
            <p:nvPr/>
          </p:nvSpPr>
          <p:spPr>
            <a:xfrm>
              <a:off x="4171500" y="3255000"/>
              <a:ext cx="34875" cy="55400"/>
            </a:xfrm>
            <a:custGeom>
              <a:avLst/>
              <a:gdLst/>
              <a:ahLst/>
              <a:cxnLst/>
              <a:rect l="l" t="t" r="r" b="b"/>
              <a:pathLst>
                <a:path w="1395" h="2216" extrusionOk="0">
                  <a:moveTo>
                    <a:pt x="697" y="1"/>
                  </a:moveTo>
                  <a:cubicBezTo>
                    <a:pt x="697" y="1"/>
                    <a:pt x="1" y="2215"/>
                    <a:pt x="626" y="2215"/>
                  </a:cubicBezTo>
                  <a:cubicBezTo>
                    <a:pt x="629" y="2215"/>
                    <a:pt x="633" y="2215"/>
                    <a:pt x="636" y="2215"/>
                  </a:cubicBezTo>
                  <a:cubicBezTo>
                    <a:pt x="1395" y="2184"/>
                    <a:pt x="697" y="1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68;p35">
              <a:extLst>
                <a:ext uri="{FF2B5EF4-FFF2-40B4-BE49-F238E27FC236}">
                  <a16:creationId xmlns:a16="http://schemas.microsoft.com/office/drawing/2014/main" xmlns="" id="{44D93460-8FC0-70D4-5392-D399BC172810}"/>
                </a:ext>
              </a:extLst>
            </p:cNvPr>
            <p:cNvSpPr/>
            <p:nvPr/>
          </p:nvSpPr>
          <p:spPr>
            <a:xfrm>
              <a:off x="4216275" y="3299750"/>
              <a:ext cx="34825" cy="55375"/>
            </a:xfrm>
            <a:custGeom>
              <a:avLst/>
              <a:gdLst/>
              <a:ahLst/>
              <a:cxnLst/>
              <a:rect l="l" t="t" r="r" b="b"/>
              <a:pathLst>
                <a:path w="1393" h="2215" extrusionOk="0">
                  <a:moveTo>
                    <a:pt x="695" y="0"/>
                  </a:moveTo>
                  <a:cubicBezTo>
                    <a:pt x="695" y="1"/>
                    <a:pt x="0" y="2214"/>
                    <a:pt x="624" y="2214"/>
                  </a:cubicBezTo>
                  <a:cubicBezTo>
                    <a:pt x="628" y="2214"/>
                    <a:pt x="631" y="2214"/>
                    <a:pt x="635" y="2214"/>
                  </a:cubicBezTo>
                  <a:cubicBezTo>
                    <a:pt x="1393" y="2183"/>
                    <a:pt x="696" y="1"/>
                    <a:pt x="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69;p35">
              <a:extLst>
                <a:ext uri="{FF2B5EF4-FFF2-40B4-BE49-F238E27FC236}">
                  <a16:creationId xmlns:a16="http://schemas.microsoft.com/office/drawing/2014/main" xmlns="" id="{B5344FAA-EBB8-1361-5E3A-3EAFBECC4F0E}"/>
                </a:ext>
              </a:extLst>
            </p:cNvPr>
            <p:cNvSpPr/>
            <p:nvPr/>
          </p:nvSpPr>
          <p:spPr>
            <a:xfrm>
              <a:off x="4257200" y="3258775"/>
              <a:ext cx="34875" cy="55400"/>
            </a:xfrm>
            <a:custGeom>
              <a:avLst/>
              <a:gdLst/>
              <a:ahLst/>
              <a:cxnLst/>
              <a:rect l="l" t="t" r="r" b="b"/>
              <a:pathLst>
                <a:path w="1395" h="2216" extrusionOk="0">
                  <a:moveTo>
                    <a:pt x="696" y="1"/>
                  </a:moveTo>
                  <a:lnTo>
                    <a:pt x="696" y="1"/>
                  </a:lnTo>
                  <a:cubicBezTo>
                    <a:pt x="696" y="1"/>
                    <a:pt x="0" y="2215"/>
                    <a:pt x="625" y="2215"/>
                  </a:cubicBezTo>
                  <a:cubicBezTo>
                    <a:pt x="629" y="2215"/>
                    <a:pt x="632" y="2215"/>
                    <a:pt x="636" y="2215"/>
                  </a:cubicBezTo>
                  <a:cubicBezTo>
                    <a:pt x="1395" y="2185"/>
                    <a:pt x="696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70;p35">
              <a:extLst>
                <a:ext uri="{FF2B5EF4-FFF2-40B4-BE49-F238E27FC236}">
                  <a16:creationId xmlns:a16="http://schemas.microsoft.com/office/drawing/2014/main" xmlns="" id="{F7C62F62-C17A-5BA0-32D8-046A8C7DD24A}"/>
                </a:ext>
              </a:extLst>
            </p:cNvPr>
            <p:cNvSpPr/>
            <p:nvPr/>
          </p:nvSpPr>
          <p:spPr>
            <a:xfrm>
              <a:off x="3547350" y="3453850"/>
              <a:ext cx="601975" cy="558500"/>
            </a:xfrm>
            <a:custGeom>
              <a:avLst/>
              <a:gdLst/>
              <a:ahLst/>
              <a:cxnLst/>
              <a:rect l="l" t="t" r="r" b="b"/>
              <a:pathLst>
                <a:path w="24079" h="22340" extrusionOk="0">
                  <a:moveTo>
                    <a:pt x="8175" y="0"/>
                  </a:moveTo>
                  <a:lnTo>
                    <a:pt x="8186" y="308"/>
                  </a:lnTo>
                  <a:lnTo>
                    <a:pt x="8190" y="425"/>
                  </a:lnTo>
                  <a:lnTo>
                    <a:pt x="8211" y="1085"/>
                  </a:lnTo>
                  <a:lnTo>
                    <a:pt x="8365" y="5725"/>
                  </a:lnTo>
                  <a:lnTo>
                    <a:pt x="8403" y="6872"/>
                  </a:lnTo>
                  <a:cubicBezTo>
                    <a:pt x="8403" y="6872"/>
                    <a:pt x="7607" y="7624"/>
                    <a:pt x="6559" y="8706"/>
                  </a:cubicBezTo>
                  <a:cubicBezTo>
                    <a:pt x="4906" y="10409"/>
                    <a:pt x="2630" y="12935"/>
                    <a:pt x="1837" y="14662"/>
                  </a:cubicBezTo>
                  <a:cubicBezTo>
                    <a:pt x="794" y="16931"/>
                    <a:pt x="196" y="20876"/>
                    <a:pt x="0" y="22340"/>
                  </a:cubicBezTo>
                  <a:lnTo>
                    <a:pt x="24026" y="22340"/>
                  </a:lnTo>
                  <a:cubicBezTo>
                    <a:pt x="24079" y="21106"/>
                    <a:pt x="24000" y="18081"/>
                    <a:pt x="22225" y="15654"/>
                  </a:cubicBezTo>
                  <a:cubicBezTo>
                    <a:pt x="20241" y="12946"/>
                    <a:pt x="18660" y="10120"/>
                    <a:pt x="18271" y="9409"/>
                  </a:cubicBezTo>
                  <a:cubicBezTo>
                    <a:pt x="18210" y="9299"/>
                    <a:pt x="18178" y="9240"/>
                    <a:pt x="18178" y="9240"/>
                  </a:cubicBezTo>
                  <a:lnTo>
                    <a:pt x="18178" y="1833"/>
                  </a:lnTo>
                  <a:lnTo>
                    <a:pt x="13170" y="914"/>
                  </a:lnTo>
                  <a:lnTo>
                    <a:pt x="13146" y="910"/>
                  </a:lnTo>
                  <a:lnTo>
                    <a:pt x="10887" y="497"/>
                  </a:lnTo>
                  <a:lnTo>
                    <a:pt x="10645" y="453"/>
                  </a:lnTo>
                  <a:lnTo>
                    <a:pt x="9036" y="158"/>
                  </a:lnTo>
                  <a:lnTo>
                    <a:pt x="81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71;p35">
              <a:extLst>
                <a:ext uri="{FF2B5EF4-FFF2-40B4-BE49-F238E27FC236}">
                  <a16:creationId xmlns:a16="http://schemas.microsoft.com/office/drawing/2014/main" xmlns="" id="{F465ABCB-BCAF-30DC-586C-0A39E75784C0}"/>
                </a:ext>
              </a:extLst>
            </p:cNvPr>
            <p:cNvSpPr/>
            <p:nvPr/>
          </p:nvSpPr>
          <p:spPr>
            <a:xfrm>
              <a:off x="3813900" y="3476600"/>
              <a:ext cx="187900" cy="185175"/>
            </a:xfrm>
            <a:custGeom>
              <a:avLst/>
              <a:gdLst/>
              <a:ahLst/>
              <a:cxnLst/>
              <a:rect l="l" t="t" r="r" b="b"/>
              <a:pathLst>
                <a:path w="7516" h="7407" extrusionOk="0">
                  <a:moveTo>
                    <a:pt x="2484" y="0"/>
                  </a:moveTo>
                  <a:cubicBezTo>
                    <a:pt x="2012" y="329"/>
                    <a:pt x="1568" y="705"/>
                    <a:pt x="1144" y="1091"/>
                  </a:cubicBezTo>
                  <a:lnTo>
                    <a:pt x="5" y="815"/>
                  </a:lnTo>
                  <a:lnTo>
                    <a:pt x="5" y="815"/>
                  </a:lnTo>
                  <a:cubicBezTo>
                    <a:pt x="0" y="2074"/>
                    <a:pt x="586" y="3286"/>
                    <a:pt x="1426" y="4225"/>
                  </a:cubicBezTo>
                  <a:cubicBezTo>
                    <a:pt x="2266" y="5165"/>
                    <a:pt x="3348" y="5857"/>
                    <a:pt x="4463" y="6442"/>
                  </a:cubicBezTo>
                  <a:cubicBezTo>
                    <a:pt x="5320" y="6892"/>
                    <a:pt x="6226" y="7291"/>
                    <a:pt x="7189" y="7388"/>
                  </a:cubicBezTo>
                  <a:cubicBezTo>
                    <a:pt x="7297" y="7398"/>
                    <a:pt x="7406" y="7405"/>
                    <a:pt x="7516" y="7407"/>
                  </a:cubicBezTo>
                  <a:lnTo>
                    <a:pt x="7516" y="924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72;p35">
              <a:extLst>
                <a:ext uri="{FF2B5EF4-FFF2-40B4-BE49-F238E27FC236}">
                  <a16:creationId xmlns:a16="http://schemas.microsoft.com/office/drawing/2014/main" xmlns="" id="{B8A43B4E-46A9-FE0C-97B3-27FB3C1E24E4}"/>
                </a:ext>
              </a:extLst>
            </p:cNvPr>
            <p:cNvSpPr/>
            <p:nvPr/>
          </p:nvSpPr>
          <p:spPr>
            <a:xfrm>
              <a:off x="3328025" y="2898325"/>
              <a:ext cx="458675" cy="447600"/>
            </a:xfrm>
            <a:custGeom>
              <a:avLst/>
              <a:gdLst/>
              <a:ahLst/>
              <a:cxnLst/>
              <a:rect l="l" t="t" r="r" b="b"/>
              <a:pathLst>
                <a:path w="18347" h="17904" extrusionOk="0">
                  <a:moveTo>
                    <a:pt x="9421" y="1"/>
                  </a:moveTo>
                  <a:cubicBezTo>
                    <a:pt x="8568" y="1"/>
                    <a:pt x="7723" y="176"/>
                    <a:pt x="6964" y="564"/>
                  </a:cubicBezTo>
                  <a:cubicBezTo>
                    <a:pt x="5557" y="1282"/>
                    <a:pt x="4526" y="2795"/>
                    <a:pt x="4600" y="4373"/>
                  </a:cubicBezTo>
                  <a:cubicBezTo>
                    <a:pt x="2022" y="4814"/>
                    <a:pt x="1" y="7402"/>
                    <a:pt x="196" y="10011"/>
                  </a:cubicBezTo>
                  <a:cubicBezTo>
                    <a:pt x="392" y="12618"/>
                    <a:pt x="2776" y="14876"/>
                    <a:pt x="5391" y="14928"/>
                  </a:cubicBezTo>
                  <a:cubicBezTo>
                    <a:pt x="5379" y="16090"/>
                    <a:pt x="6443" y="16984"/>
                    <a:pt x="7519" y="17419"/>
                  </a:cubicBezTo>
                  <a:cubicBezTo>
                    <a:pt x="8326" y="17745"/>
                    <a:pt x="9194" y="17903"/>
                    <a:pt x="10063" y="17903"/>
                  </a:cubicBezTo>
                  <a:cubicBezTo>
                    <a:pt x="11781" y="17903"/>
                    <a:pt x="13506" y="17286"/>
                    <a:pt x="14784" y="16131"/>
                  </a:cubicBezTo>
                  <a:cubicBezTo>
                    <a:pt x="16708" y="14393"/>
                    <a:pt x="17523" y="11524"/>
                    <a:pt x="16801" y="9034"/>
                  </a:cubicBezTo>
                  <a:lnTo>
                    <a:pt x="18187" y="7889"/>
                  </a:lnTo>
                  <a:cubicBezTo>
                    <a:pt x="18346" y="6526"/>
                    <a:pt x="18285" y="5062"/>
                    <a:pt x="17551" y="3901"/>
                  </a:cubicBezTo>
                  <a:cubicBezTo>
                    <a:pt x="17001" y="3030"/>
                    <a:pt x="15978" y="2413"/>
                    <a:pt x="14980" y="2413"/>
                  </a:cubicBezTo>
                  <a:cubicBezTo>
                    <a:pt x="14648" y="2413"/>
                    <a:pt x="14319" y="2481"/>
                    <a:pt x="14011" y="2631"/>
                  </a:cubicBezTo>
                  <a:cubicBezTo>
                    <a:pt x="13780" y="1491"/>
                    <a:pt x="12674" y="735"/>
                    <a:pt x="11572" y="362"/>
                  </a:cubicBezTo>
                  <a:cubicBezTo>
                    <a:pt x="10883" y="129"/>
                    <a:pt x="10150" y="1"/>
                    <a:pt x="9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73;p35">
              <a:extLst>
                <a:ext uri="{FF2B5EF4-FFF2-40B4-BE49-F238E27FC236}">
                  <a16:creationId xmlns:a16="http://schemas.microsoft.com/office/drawing/2014/main" xmlns="" id="{DC76DC9D-874B-AEBB-BF1B-1943501FB37B}"/>
                </a:ext>
              </a:extLst>
            </p:cNvPr>
            <p:cNvSpPr/>
            <p:nvPr/>
          </p:nvSpPr>
          <p:spPr>
            <a:xfrm>
              <a:off x="3589550" y="2978300"/>
              <a:ext cx="592325" cy="517800"/>
            </a:xfrm>
            <a:custGeom>
              <a:avLst/>
              <a:gdLst/>
              <a:ahLst/>
              <a:cxnLst/>
              <a:rect l="l" t="t" r="r" b="b"/>
              <a:pathLst>
                <a:path w="23693" h="20712" extrusionOk="0">
                  <a:moveTo>
                    <a:pt x="12570" y="1"/>
                  </a:moveTo>
                  <a:cubicBezTo>
                    <a:pt x="8215" y="1"/>
                    <a:pt x="3174" y="1540"/>
                    <a:pt x="1228" y="5669"/>
                  </a:cubicBezTo>
                  <a:cubicBezTo>
                    <a:pt x="792" y="6592"/>
                    <a:pt x="440" y="7563"/>
                    <a:pt x="311" y="8575"/>
                  </a:cubicBezTo>
                  <a:cubicBezTo>
                    <a:pt x="1" y="11000"/>
                    <a:pt x="993" y="13411"/>
                    <a:pt x="2279" y="15490"/>
                  </a:cubicBezTo>
                  <a:cubicBezTo>
                    <a:pt x="3539" y="17526"/>
                    <a:pt x="5153" y="19418"/>
                    <a:pt x="7264" y="20548"/>
                  </a:cubicBezTo>
                  <a:cubicBezTo>
                    <a:pt x="7418" y="20631"/>
                    <a:pt x="7587" y="20712"/>
                    <a:pt x="7759" y="20712"/>
                  </a:cubicBezTo>
                  <a:cubicBezTo>
                    <a:pt x="7788" y="20712"/>
                    <a:pt x="7818" y="20710"/>
                    <a:pt x="7847" y="20705"/>
                  </a:cubicBezTo>
                  <a:cubicBezTo>
                    <a:pt x="8068" y="20667"/>
                    <a:pt x="8233" y="20486"/>
                    <a:pt x="8372" y="20310"/>
                  </a:cubicBezTo>
                  <a:cubicBezTo>
                    <a:pt x="9769" y="18554"/>
                    <a:pt x="10365" y="16308"/>
                    <a:pt x="10877" y="14123"/>
                  </a:cubicBezTo>
                  <a:cubicBezTo>
                    <a:pt x="10917" y="13951"/>
                    <a:pt x="10958" y="13779"/>
                    <a:pt x="10997" y="13606"/>
                  </a:cubicBezTo>
                  <a:cubicBezTo>
                    <a:pt x="11894" y="13899"/>
                    <a:pt x="12835" y="14033"/>
                    <a:pt x="13780" y="14033"/>
                  </a:cubicBezTo>
                  <a:cubicBezTo>
                    <a:pt x="14835" y="14033"/>
                    <a:pt x="15893" y="13866"/>
                    <a:pt x="16902" y="13562"/>
                  </a:cubicBezTo>
                  <a:cubicBezTo>
                    <a:pt x="18814" y="12985"/>
                    <a:pt x="20557" y="11940"/>
                    <a:pt x="22102" y="10689"/>
                  </a:cubicBezTo>
                  <a:cubicBezTo>
                    <a:pt x="22542" y="10334"/>
                    <a:pt x="22975" y="9951"/>
                    <a:pt x="23254" y="9463"/>
                  </a:cubicBezTo>
                  <a:cubicBezTo>
                    <a:pt x="23689" y="8703"/>
                    <a:pt x="23693" y="7734"/>
                    <a:pt x="23323" y="6940"/>
                  </a:cubicBezTo>
                  <a:cubicBezTo>
                    <a:pt x="22953" y="6147"/>
                    <a:pt x="22233" y="5532"/>
                    <a:pt x="21406" y="5219"/>
                  </a:cubicBezTo>
                  <a:cubicBezTo>
                    <a:pt x="21268" y="5166"/>
                    <a:pt x="21112" y="5112"/>
                    <a:pt x="21045" y="4982"/>
                  </a:cubicBezTo>
                  <a:cubicBezTo>
                    <a:pt x="20990" y="4876"/>
                    <a:pt x="21008" y="4750"/>
                    <a:pt x="21017" y="4632"/>
                  </a:cubicBezTo>
                  <a:cubicBezTo>
                    <a:pt x="21103" y="3504"/>
                    <a:pt x="20255" y="2510"/>
                    <a:pt x="19323" y="1850"/>
                  </a:cubicBezTo>
                  <a:cubicBezTo>
                    <a:pt x="17762" y="746"/>
                    <a:pt x="15846" y="197"/>
                    <a:pt x="13930" y="52"/>
                  </a:cubicBezTo>
                  <a:cubicBezTo>
                    <a:pt x="13487" y="18"/>
                    <a:pt x="13032" y="1"/>
                    <a:pt x="1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74;p35">
              <a:extLst>
                <a:ext uri="{FF2B5EF4-FFF2-40B4-BE49-F238E27FC236}">
                  <a16:creationId xmlns:a16="http://schemas.microsoft.com/office/drawing/2014/main" xmlns="" id="{0FFDAF2A-3925-8296-E80E-A91936268E13}"/>
                </a:ext>
              </a:extLst>
            </p:cNvPr>
            <p:cNvSpPr/>
            <p:nvPr/>
          </p:nvSpPr>
          <p:spPr>
            <a:xfrm>
              <a:off x="3631550" y="2987425"/>
              <a:ext cx="559325" cy="608775"/>
            </a:xfrm>
            <a:custGeom>
              <a:avLst/>
              <a:gdLst/>
              <a:ahLst/>
              <a:cxnLst/>
              <a:rect l="l" t="t" r="r" b="b"/>
              <a:pathLst>
                <a:path w="22373" h="24351" extrusionOk="0">
                  <a:moveTo>
                    <a:pt x="9902" y="0"/>
                  </a:moveTo>
                  <a:cubicBezTo>
                    <a:pt x="5981" y="0"/>
                    <a:pt x="2596" y="2245"/>
                    <a:pt x="989" y="5499"/>
                  </a:cubicBezTo>
                  <a:cubicBezTo>
                    <a:pt x="951" y="5579"/>
                    <a:pt x="912" y="5659"/>
                    <a:pt x="876" y="5742"/>
                  </a:cubicBezTo>
                  <a:cubicBezTo>
                    <a:pt x="841" y="5814"/>
                    <a:pt x="809" y="5886"/>
                    <a:pt x="778" y="5959"/>
                  </a:cubicBezTo>
                  <a:cubicBezTo>
                    <a:pt x="718" y="6099"/>
                    <a:pt x="663" y="6241"/>
                    <a:pt x="609" y="6384"/>
                  </a:cubicBezTo>
                  <a:cubicBezTo>
                    <a:pt x="582" y="6460"/>
                    <a:pt x="553" y="6534"/>
                    <a:pt x="528" y="6612"/>
                  </a:cubicBezTo>
                  <a:cubicBezTo>
                    <a:pt x="509" y="6667"/>
                    <a:pt x="489" y="6724"/>
                    <a:pt x="472" y="6779"/>
                  </a:cubicBezTo>
                  <a:cubicBezTo>
                    <a:pt x="414" y="6955"/>
                    <a:pt x="363" y="7130"/>
                    <a:pt x="316" y="7308"/>
                  </a:cubicBezTo>
                  <a:cubicBezTo>
                    <a:pt x="274" y="7466"/>
                    <a:pt x="239" y="7625"/>
                    <a:pt x="204" y="7783"/>
                  </a:cubicBezTo>
                  <a:cubicBezTo>
                    <a:pt x="187" y="7866"/>
                    <a:pt x="172" y="7948"/>
                    <a:pt x="155" y="8030"/>
                  </a:cubicBezTo>
                  <a:cubicBezTo>
                    <a:pt x="114" y="8261"/>
                    <a:pt x="80" y="8493"/>
                    <a:pt x="56" y="8730"/>
                  </a:cubicBezTo>
                  <a:cubicBezTo>
                    <a:pt x="54" y="8747"/>
                    <a:pt x="52" y="8764"/>
                    <a:pt x="49" y="8781"/>
                  </a:cubicBezTo>
                  <a:cubicBezTo>
                    <a:pt x="35" y="8937"/>
                    <a:pt x="22" y="9095"/>
                    <a:pt x="13" y="9254"/>
                  </a:cubicBezTo>
                  <a:cubicBezTo>
                    <a:pt x="5" y="9421"/>
                    <a:pt x="1" y="9588"/>
                    <a:pt x="1" y="9757"/>
                  </a:cubicBezTo>
                  <a:cubicBezTo>
                    <a:pt x="1" y="10454"/>
                    <a:pt x="76" y="11135"/>
                    <a:pt x="217" y="11790"/>
                  </a:cubicBezTo>
                  <a:cubicBezTo>
                    <a:pt x="391" y="12764"/>
                    <a:pt x="710" y="13689"/>
                    <a:pt x="1157" y="14539"/>
                  </a:cubicBezTo>
                  <a:cubicBezTo>
                    <a:pt x="1353" y="14917"/>
                    <a:pt x="1572" y="15281"/>
                    <a:pt x="1819" y="15625"/>
                  </a:cubicBezTo>
                  <a:cubicBezTo>
                    <a:pt x="1840" y="15657"/>
                    <a:pt x="1861" y="15686"/>
                    <a:pt x="1884" y="15716"/>
                  </a:cubicBezTo>
                  <a:cubicBezTo>
                    <a:pt x="2642" y="16770"/>
                    <a:pt x="3614" y="17671"/>
                    <a:pt x="4733" y="18355"/>
                  </a:cubicBezTo>
                  <a:lnTo>
                    <a:pt x="4836" y="19105"/>
                  </a:lnTo>
                  <a:lnTo>
                    <a:pt x="5214" y="21806"/>
                  </a:lnTo>
                  <a:cubicBezTo>
                    <a:pt x="5394" y="23101"/>
                    <a:pt x="6485" y="24088"/>
                    <a:pt x="7813" y="24152"/>
                  </a:cubicBezTo>
                  <a:cubicBezTo>
                    <a:pt x="9535" y="24236"/>
                    <a:pt x="11974" y="24334"/>
                    <a:pt x="14185" y="24334"/>
                  </a:cubicBezTo>
                  <a:cubicBezTo>
                    <a:pt x="14512" y="24334"/>
                    <a:pt x="14835" y="24332"/>
                    <a:pt x="15149" y="24327"/>
                  </a:cubicBezTo>
                  <a:cubicBezTo>
                    <a:pt x="15277" y="24325"/>
                    <a:pt x="15401" y="24324"/>
                    <a:pt x="15521" y="24324"/>
                  </a:cubicBezTo>
                  <a:cubicBezTo>
                    <a:pt x="16170" y="24324"/>
                    <a:pt x="16696" y="24350"/>
                    <a:pt x="17162" y="24350"/>
                  </a:cubicBezTo>
                  <a:cubicBezTo>
                    <a:pt x="17995" y="24350"/>
                    <a:pt x="18635" y="24267"/>
                    <a:pt x="19443" y="23803"/>
                  </a:cubicBezTo>
                  <a:cubicBezTo>
                    <a:pt x="20093" y="23429"/>
                    <a:pt x="20239" y="20893"/>
                    <a:pt x="20212" y="18070"/>
                  </a:cubicBezTo>
                  <a:lnTo>
                    <a:pt x="20212" y="17907"/>
                  </a:lnTo>
                  <a:cubicBezTo>
                    <a:pt x="20212" y="17867"/>
                    <a:pt x="20212" y="17829"/>
                    <a:pt x="20210" y="17789"/>
                  </a:cubicBezTo>
                  <a:cubicBezTo>
                    <a:pt x="20206" y="17438"/>
                    <a:pt x="20199" y="17085"/>
                    <a:pt x="20191" y="16732"/>
                  </a:cubicBezTo>
                  <a:cubicBezTo>
                    <a:pt x="21362" y="16320"/>
                    <a:pt x="22373" y="15718"/>
                    <a:pt x="22259" y="15437"/>
                  </a:cubicBezTo>
                  <a:cubicBezTo>
                    <a:pt x="22044" y="14911"/>
                    <a:pt x="21369" y="13985"/>
                    <a:pt x="20728" y="13558"/>
                  </a:cubicBezTo>
                  <a:cubicBezTo>
                    <a:pt x="20436" y="13362"/>
                    <a:pt x="20213" y="13163"/>
                    <a:pt x="20037" y="12971"/>
                  </a:cubicBezTo>
                  <a:cubicBezTo>
                    <a:pt x="19941" y="11287"/>
                    <a:pt x="19835" y="9947"/>
                    <a:pt x="19795" y="9461"/>
                  </a:cubicBezTo>
                  <a:cubicBezTo>
                    <a:pt x="19760" y="8343"/>
                    <a:pt x="19533" y="7270"/>
                    <a:pt x="19149" y="6274"/>
                  </a:cubicBezTo>
                  <a:cubicBezTo>
                    <a:pt x="19134" y="6234"/>
                    <a:pt x="19120" y="6194"/>
                    <a:pt x="19104" y="6156"/>
                  </a:cubicBezTo>
                  <a:cubicBezTo>
                    <a:pt x="18964" y="5807"/>
                    <a:pt x="18804" y="5469"/>
                    <a:pt x="18626" y="5142"/>
                  </a:cubicBezTo>
                  <a:cubicBezTo>
                    <a:pt x="16956" y="2082"/>
                    <a:pt x="13676" y="0"/>
                    <a:pt x="9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75;p35">
              <a:extLst>
                <a:ext uri="{FF2B5EF4-FFF2-40B4-BE49-F238E27FC236}">
                  <a16:creationId xmlns:a16="http://schemas.microsoft.com/office/drawing/2014/main" xmlns="" id="{80EC1A19-801A-2758-62EB-58A38713F89D}"/>
                </a:ext>
              </a:extLst>
            </p:cNvPr>
            <p:cNvSpPr/>
            <p:nvPr/>
          </p:nvSpPr>
          <p:spPr>
            <a:xfrm>
              <a:off x="4005850" y="3254125"/>
              <a:ext cx="69325" cy="29025"/>
            </a:xfrm>
            <a:custGeom>
              <a:avLst/>
              <a:gdLst/>
              <a:ahLst/>
              <a:cxnLst/>
              <a:rect l="l" t="t" r="r" b="b"/>
              <a:pathLst>
                <a:path w="2773" h="1161" extrusionOk="0">
                  <a:moveTo>
                    <a:pt x="2170" y="0"/>
                  </a:moveTo>
                  <a:cubicBezTo>
                    <a:pt x="2108" y="0"/>
                    <a:pt x="2047" y="3"/>
                    <a:pt x="1986" y="7"/>
                  </a:cubicBezTo>
                  <a:cubicBezTo>
                    <a:pt x="1200" y="64"/>
                    <a:pt x="433" y="484"/>
                    <a:pt x="3" y="1151"/>
                  </a:cubicBezTo>
                  <a:cubicBezTo>
                    <a:pt x="1" y="1153"/>
                    <a:pt x="2" y="1158"/>
                    <a:pt x="4" y="1160"/>
                  </a:cubicBezTo>
                  <a:cubicBezTo>
                    <a:pt x="5" y="1160"/>
                    <a:pt x="6" y="1161"/>
                    <a:pt x="7" y="1161"/>
                  </a:cubicBezTo>
                  <a:cubicBezTo>
                    <a:pt x="9" y="1161"/>
                    <a:pt x="11" y="1160"/>
                    <a:pt x="12" y="1158"/>
                  </a:cubicBezTo>
                  <a:cubicBezTo>
                    <a:pt x="87" y="1051"/>
                    <a:pt x="171" y="949"/>
                    <a:pt x="260" y="855"/>
                  </a:cubicBezTo>
                  <a:cubicBezTo>
                    <a:pt x="712" y="385"/>
                    <a:pt x="1339" y="92"/>
                    <a:pt x="1988" y="36"/>
                  </a:cubicBezTo>
                  <a:cubicBezTo>
                    <a:pt x="2062" y="29"/>
                    <a:pt x="2137" y="26"/>
                    <a:pt x="2212" y="26"/>
                  </a:cubicBezTo>
                  <a:cubicBezTo>
                    <a:pt x="2398" y="26"/>
                    <a:pt x="2584" y="46"/>
                    <a:pt x="2766" y="87"/>
                  </a:cubicBezTo>
                  <a:cubicBezTo>
                    <a:pt x="2769" y="87"/>
                    <a:pt x="2772" y="86"/>
                    <a:pt x="2773" y="83"/>
                  </a:cubicBezTo>
                  <a:cubicBezTo>
                    <a:pt x="2773" y="80"/>
                    <a:pt x="2772" y="76"/>
                    <a:pt x="2769" y="76"/>
                  </a:cubicBezTo>
                  <a:cubicBezTo>
                    <a:pt x="2574" y="25"/>
                    <a:pt x="2371" y="0"/>
                    <a:pt x="21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76;p35">
              <a:extLst>
                <a:ext uri="{FF2B5EF4-FFF2-40B4-BE49-F238E27FC236}">
                  <a16:creationId xmlns:a16="http://schemas.microsoft.com/office/drawing/2014/main" xmlns="" id="{26DE2433-C83C-CCFB-3E9D-EE32982D13A5}"/>
                </a:ext>
              </a:extLst>
            </p:cNvPr>
            <p:cNvSpPr/>
            <p:nvPr/>
          </p:nvSpPr>
          <p:spPr>
            <a:xfrm>
              <a:off x="4036150" y="3304950"/>
              <a:ext cx="46775" cy="44875"/>
            </a:xfrm>
            <a:custGeom>
              <a:avLst/>
              <a:gdLst/>
              <a:ahLst/>
              <a:cxnLst/>
              <a:rect l="l" t="t" r="r" b="b"/>
              <a:pathLst>
                <a:path w="1871" h="1795" extrusionOk="0">
                  <a:moveTo>
                    <a:pt x="936" y="1"/>
                  </a:moveTo>
                  <a:cubicBezTo>
                    <a:pt x="419" y="1"/>
                    <a:pt x="0" y="402"/>
                    <a:pt x="0" y="898"/>
                  </a:cubicBezTo>
                  <a:cubicBezTo>
                    <a:pt x="0" y="1393"/>
                    <a:pt x="419" y="1795"/>
                    <a:pt x="936" y="1795"/>
                  </a:cubicBezTo>
                  <a:cubicBezTo>
                    <a:pt x="1452" y="1795"/>
                    <a:pt x="1871" y="1393"/>
                    <a:pt x="1871" y="898"/>
                  </a:cubicBezTo>
                  <a:cubicBezTo>
                    <a:pt x="1871" y="402"/>
                    <a:pt x="1452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77;p35">
              <a:extLst>
                <a:ext uri="{FF2B5EF4-FFF2-40B4-BE49-F238E27FC236}">
                  <a16:creationId xmlns:a16="http://schemas.microsoft.com/office/drawing/2014/main" xmlns="" id="{7A984310-397B-3A79-CC3E-0287FA9D865E}"/>
                </a:ext>
              </a:extLst>
            </p:cNvPr>
            <p:cNvSpPr/>
            <p:nvPr/>
          </p:nvSpPr>
          <p:spPr>
            <a:xfrm>
              <a:off x="3626675" y="2986150"/>
              <a:ext cx="473775" cy="416900"/>
            </a:xfrm>
            <a:custGeom>
              <a:avLst/>
              <a:gdLst/>
              <a:ahLst/>
              <a:cxnLst/>
              <a:rect l="l" t="t" r="r" b="b"/>
              <a:pathLst>
                <a:path w="18951" h="16676" extrusionOk="0">
                  <a:moveTo>
                    <a:pt x="10074" y="1"/>
                  </a:moveTo>
                  <a:cubicBezTo>
                    <a:pt x="6086" y="1"/>
                    <a:pt x="2641" y="2251"/>
                    <a:pt x="1006" y="5516"/>
                  </a:cubicBezTo>
                  <a:cubicBezTo>
                    <a:pt x="967" y="5596"/>
                    <a:pt x="928" y="5677"/>
                    <a:pt x="891" y="5760"/>
                  </a:cubicBezTo>
                  <a:cubicBezTo>
                    <a:pt x="856" y="5832"/>
                    <a:pt x="823" y="5904"/>
                    <a:pt x="793" y="5978"/>
                  </a:cubicBezTo>
                  <a:cubicBezTo>
                    <a:pt x="731" y="6118"/>
                    <a:pt x="674" y="6260"/>
                    <a:pt x="621" y="6405"/>
                  </a:cubicBezTo>
                  <a:cubicBezTo>
                    <a:pt x="592" y="6481"/>
                    <a:pt x="563" y="6555"/>
                    <a:pt x="537" y="6633"/>
                  </a:cubicBezTo>
                  <a:cubicBezTo>
                    <a:pt x="518" y="6688"/>
                    <a:pt x="498" y="6746"/>
                    <a:pt x="480" y="6801"/>
                  </a:cubicBezTo>
                  <a:cubicBezTo>
                    <a:pt x="422" y="6976"/>
                    <a:pt x="369" y="7153"/>
                    <a:pt x="322" y="7330"/>
                  </a:cubicBezTo>
                  <a:cubicBezTo>
                    <a:pt x="279" y="7490"/>
                    <a:pt x="242" y="7648"/>
                    <a:pt x="207" y="7808"/>
                  </a:cubicBezTo>
                  <a:cubicBezTo>
                    <a:pt x="191" y="7890"/>
                    <a:pt x="175" y="7973"/>
                    <a:pt x="158" y="8055"/>
                  </a:cubicBezTo>
                  <a:cubicBezTo>
                    <a:pt x="116" y="8286"/>
                    <a:pt x="81" y="8520"/>
                    <a:pt x="57" y="8757"/>
                  </a:cubicBezTo>
                  <a:cubicBezTo>
                    <a:pt x="55" y="8773"/>
                    <a:pt x="53" y="8790"/>
                    <a:pt x="50" y="8808"/>
                  </a:cubicBezTo>
                  <a:cubicBezTo>
                    <a:pt x="35" y="8965"/>
                    <a:pt x="23" y="9123"/>
                    <a:pt x="13" y="9283"/>
                  </a:cubicBezTo>
                  <a:cubicBezTo>
                    <a:pt x="5" y="9450"/>
                    <a:pt x="0" y="9618"/>
                    <a:pt x="0" y="9787"/>
                  </a:cubicBezTo>
                  <a:cubicBezTo>
                    <a:pt x="0" y="10486"/>
                    <a:pt x="76" y="11169"/>
                    <a:pt x="220" y="11826"/>
                  </a:cubicBezTo>
                  <a:cubicBezTo>
                    <a:pt x="398" y="12803"/>
                    <a:pt x="722" y="13732"/>
                    <a:pt x="1176" y="14584"/>
                  </a:cubicBezTo>
                  <a:cubicBezTo>
                    <a:pt x="1377" y="14963"/>
                    <a:pt x="1600" y="15327"/>
                    <a:pt x="1850" y="15673"/>
                  </a:cubicBezTo>
                  <a:lnTo>
                    <a:pt x="6703" y="14809"/>
                  </a:lnTo>
                  <a:lnTo>
                    <a:pt x="8086" y="16676"/>
                  </a:lnTo>
                  <a:lnTo>
                    <a:pt x="8767" y="13572"/>
                  </a:lnTo>
                  <a:cubicBezTo>
                    <a:pt x="8767" y="13572"/>
                    <a:pt x="9092" y="13745"/>
                    <a:pt x="9584" y="13745"/>
                  </a:cubicBezTo>
                  <a:cubicBezTo>
                    <a:pt x="10227" y="13745"/>
                    <a:pt x="11154" y="13451"/>
                    <a:pt x="12014" y="12097"/>
                  </a:cubicBezTo>
                  <a:cubicBezTo>
                    <a:pt x="13531" y="9708"/>
                    <a:pt x="13427" y="9605"/>
                    <a:pt x="13427" y="9605"/>
                  </a:cubicBezTo>
                  <a:lnTo>
                    <a:pt x="13427" y="9605"/>
                  </a:lnTo>
                  <a:cubicBezTo>
                    <a:pt x="13428" y="9605"/>
                    <a:pt x="14033" y="10125"/>
                    <a:pt x="14948" y="10125"/>
                  </a:cubicBezTo>
                  <a:cubicBezTo>
                    <a:pt x="15406" y="10125"/>
                    <a:pt x="15941" y="9995"/>
                    <a:pt x="16517" y="9605"/>
                  </a:cubicBezTo>
                  <a:cubicBezTo>
                    <a:pt x="17739" y="8778"/>
                    <a:pt x="18568" y="6451"/>
                    <a:pt x="18950" y="5158"/>
                  </a:cubicBezTo>
                  <a:cubicBezTo>
                    <a:pt x="17250" y="2088"/>
                    <a:pt x="13914" y="1"/>
                    <a:pt x="10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78;p35">
              <a:extLst>
                <a:ext uri="{FF2B5EF4-FFF2-40B4-BE49-F238E27FC236}">
                  <a16:creationId xmlns:a16="http://schemas.microsoft.com/office/drawing/2014/main" xmlns="" id="{F626EEB3-53D1-6BA9-6F32-BA23EFC265B7}"/>
                </a:ext>
              </a:extLst>
            </p:cNvPr>
            <p:cNvSpPr/>
            <p:nvPr/>
          </p:nvSpPr>
          <p:spPr>
            <a:xfrm>
              <a:off x="3878800" y="3357625"/>
              <a:ext cx="173275" cy="173250"/>
            </a:xfrm>
            <a:custGeom>
              <a:avLst/>
              <a:gdLst/>
              <a:ahLst/>
              <a:cxnLst/>
              <a:rect l="l" t="t" r="r" b="b"/>
              <a:pathLst>
                <a:path w="6931" h="6930" extrusionOk="0">
                  <a:moveTo>
                    <a:pt x="3466" y="0"/>
                  </a:moveTo>
                  <a:cubicBezTo>
                    <a:pt x="1551" y="0"/>
                    <a:pt x="0" y="1551"/>
                    <a:pt x="0" y="3465"/>
                  </a:cubicBezTo>
                  <a:cubicBezTo>
                    <a:pt x="0" y="5378"/>
                    <a:pt x="1551" y="6929"/>
                    <a:pt x="3466" y="6929"/>
                  </a:cubicBezTo>
                  <a:cubicBezTo>
                    <a:pt x="5379" y="6929"/>
                    <a:pt x="6930" y="5378"/>
                    <a:pt x="6930" y="3465"/>
                  </a:cubicBezTo>
                  <a:cubicBezTo>
                    <a:pt x="6930" y="1551"/>
                    <a:pt x="5379" y="0"/>
                    <a:pt x="34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79;p35">
              <a:extLst>
                <a:ext uri="{FF2B5EF4-FFF2-40B4-BE49-F238E27FC236}">
                  <a16:creationId xmlns:a16="http://schemas.microsoft.com/office/drawing/2014/main" xmlns="" id="{7CC2CB13-CA75-AD84-A334-3766437E263E}"/>
                </a:ext>
              </a:extLst>
            </p:cNvPr>
            <p:cNvSpPr/>
            <p:nvPr/>
          </p:nvSpPr>
          <p:spPr>
            <a:xfrm>
              <a:off x="3654350" y="3306000"/>
              <a:ext cx="160600" cy="158800"/>
            </a:xfrm>
            <a:custGeom>
              <a:avLst/>
              <a:gdLst/>
              <a:ahLst/>
              <a:cxnLst/>
              <a:rect l="l" t="t" r="r" b="b"/>
              <a:pathLst>
                <a:path w="6424" h="6352" extrusionOk="0">
                  <a:moveTo>
                    <a:pt x="2496" y="0"/>
                  </a:moveTo>
                  <a:cubicBezTo>
                    <a:pt x="2034" y="0"/>
                    <a:pt x="1584" y="112"/>
                    <a:pt x="1204" y="370"/>
                  </a:cubicBezTo>
                  <a:cubicBezTo>
                    <a:pt x="875" y="597"/>
                    <a:pt x="622" y="915"/>
                    <a:pt x="437" y="1266"/>
                  </a:cubicBezTo>
                  <a:cubicBezTo>
                    <a:pt x="354" y="1424"/>
                    <a:pt x="284" y="1590"/>
                    <a:pt x="231" y="1760"/>
                  </a:cubicBezTo>
                  <a:cubicBezTo>
                    <a:pt x="179" y="1915"/>
                    <a:pt x="141" y="2075"/>
                    <a:pt x="116" y="2235"/>
                  </a:cubicBezTo>
                  <a:cubicBezTo>
                    <a:pt x="1" y="2942"/>
                    <a:pt x="114" y="3687"/>
                    <a:pt x="441" y="4329"/>
                  </a:cubicBezTo>
                  <a:cubicBezTo>
                    <a:pt x="925" y="5276"/>
                    <a:pt x="1856" y="5985"/>
                    <a:pt x="2905" y="6249"/>
                  </a:cubicBezTo>
                  <a:cubicBezTo>
                    <a:pt x="3156" y="6313"/>
                    <a:pt x="3416" y="6351"/>
                    <a:pt x="3676" y="6351"/>
                  </a:cubicBezTo>
                  <a:cubicBezTo>
                    <a:pt x="3741" y="6351"/>
                    <a:pt x="3807" y="6349"/>
                    <a:pt x="3872" y="6343"/>
                  </a:cubicBezTo>
                  <a:cubicBezTo>
                    <a:pt x="3989" y="6335"/>
                    <a:pt x="4107" y="6318"/>
                    <a:pt x="4222" y="6289"/>
                  </a:cubicBezTo>
                  <a:cubicBezTo>
                    <a:pt x="5218" y="6045"/>
                    <a:pt x="6218" y="4878"/>
                    <a:pt x="6392" y="3804"/>
                  </a:cubicBezTo>
                  <a:cubicBezTo>
                    <a:pt x="6417" y="3634"/>
                    <a:pt x="6424" y="3464"/>
                    <a:pt x="6407" y="3303"/>
                  </a:cubicBezTo>
                  <a:cubicBezTo>
                    <a:pt x="6279" y="2131"/>
                    <a:pt x="4976" y="840"/>
                    <a:pt x="3955" y="346"/>
                  </a:cubicBezTo>
                  <a:cubicBezTo>
                    <a:pt x="3506" y="131"/>
                    <a:pt x="2995" y="0"/>
                    <a:pt x="24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80;p35">
              <a:extLst>
                <a:ext uri="{FF2B5EF4-FFF2-40B4-BE49-F238E27FC236}">
                  <a16:creationId xmlns:a16="http://schemas.microsoft.com/office/drawing/2014/main" xmlns="" id="{F75FB2EA-70E6-47FE-DD47-B782AC01B193}"/>
                </a:ext>
              </a:extLst>
            </p:cNvPr>
            <p:cNvSpPr/>
            <p:nvPr/>
          </p:nvSpPr>
          <p:spPr>
            <a:xfrm>
              <a:off x="3682300" y="3319525"/>
              <a:ext cx="100025" cy="116350"/>
            </a:xfrm>
            <a:custGeom>
              <a:avLst/>
              <a:gdLst/>
              <a:ahLst/>
              <a:cxnLst/>
              <a:rect l="l" t="t" r="r" b="b"/>
              <a:pathLst>
                <a:path w="4001" h="4654" extrusionOk="0">
                  <a:moveTo>
                    <a:pt x="385" y="0"/>
                  </a:moveTo>
                  <a:cubicBezTo>
                    <a:pt x="284" y="0"/>
                    <a:pt x="188" y="12"/>
                    <a:pt x="95" y="35"/>
                  </a:cubicBezTo>
                  <a:cubicBezTo>
                    <a:pt x="36" y="49"/>
                    <a:pt x="1" y="107"/>
                    <a:pt x="14" y="166"/>
                  </a:cubicBezTo>
                  <a:cubicBezTo>
                    <a:pt x="27" y="215"/>
                    <a:pt x="71" y="248"/>
                    <a:pt x="120" y="248"/>
                  </a:cubicBezTo>
                  <a:cubicBezTo>
                    <a:pt x="128" y="248"/>
                    <a:pt x="137" y="247"/>
                    <a:pt x="145" y="245"/>
                  </a:cubicBezTo>
                  <a:cubicBezTo>
                    <a:pt x="221" y="226"/>
                    <a:pt x="301" y="217"/>
                    <a:pt x="384" y="217"/>
                  </a:cubicBezTo>
                  <a:cubicBezTo>
                    <a:pt x="639" y="217"/>
                    <a:pt x="929" y="305"/>
                    <a:pt x="1261" y="482"/>
                  </a:cubicBezTo>
                  <a:cubicBezTo>
                    <a:pt x="2715" y="1258"/>
                    <a:pt x="3656" y="2780"/>
                    <a:pt x="3780" y="4553"/>
                  </a:cubicBezTo>
                  <a:cubicBezTo>
                    <a:pt x="3784" y="4611"/>
                    <a:pt x="3832" y="4654"/>
                    <a:pt x="3889" y="4654"/>
                  </a:cubicBezTo>
                  <a:lnTo>
                    <a:pt x="3896" y="4654"/>
                  </a:lnTo>
                  <a:cubicBezTo>
                    <a:pt x="3955" y="4650"/>
                    <a:pt x="4001" y="4598"/>
                    <a:pt x="3996" y="4538"/>
                  </a:cubicBezTo>
                  <a:cubicBezTo>
                    <a:pt x="3868" y="2690"/>
                    <a:pt x="2883" y="1102"/>
                    <a:pt x="1362" y="291"/>
                  </a:cubicBezTo>
                  <a:cubicBezTo>
                    <a:pt x="999" y="96"/>
                    <a:pt x="676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81;p35">
              <a:extLst>
                <a:ext uri="{FF2B5EF4-FFF2-40B4-BE49-F238E27FC236}">
                  <a16:creationId xmlns:a16="http://schemas.microsoft.com/office/drawing/2014/main" xmlns="" id="{CF4FD7F0-B418-F9DA-4275-C3507D5F616A}"/>
                </a:ext>
              </a:extLst>
            </p:cNvPr>
            <p:cNvSpPr/>
            <p:nvPr/>
          </p:nvSpPr>
          <p:spPr>
            <a:xfrm>
              <a:off x="4070925" y="3433525"/>
              <a:ext cx="67100" cy="21400"/>
            </a:xfrm>
            <a:custGeom>
              <a:avLst/>
              <a:gdLst/>
              <a:ahLst/>
              <a:cxnLst/>
              <a:rect l="l" t="t" r="r" b="b"/>
              <a:pathLst>
                <a:path w="2684" h="856" extrusionOk="0">
                  <a:moveTo>
                    <a:pt x="2684" y="1"/>
                  </a:moveTo>
                  <a:cubicBezTo>
                    <a:pt x="1774" y="20"/>
                    <a:pt x="875" y="258"/>
                    <a:pt x="56" y="704"/>
                  </a:cubicBezTo>
                  <a:cubicBezTo>
                    <a:pt x="18" y="725"/>
                    <a:pt x="1" y="775"/>
                    <a:pt x="24" y="813"/>
                  </a:cubicBezTo>
                  <a:cubicBezTo>
                    <a:pt x="39" y="841"/>
                    <a:pt x="66" y="856"/>
                    <a:pt x="94" y="856"/>
                  </a:cubicBezTo>
                  <a:cubicBezTo>
                    <a:pt x="109" y="856"/>
                    <a:pt x="121" y="854"/>
                    <a:pt x="134" y="847"/>
                  </a:cubicBezTo>
                  <a:cubicBezTo>
                    <a:pt x="930" y="413"/>
                    <a:pt x="1801" y="184"/>
                    <a:pt x="2684" y="165"/>
                  </a:cubicBezTo>
                  <a:lnTo>
                    <a:pt x="26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82;p35">
              <a:extLst>
                <a:ext uri="{FF2B5EF4-FFF2-40B4-BE49-F238E27FC236}">
                  <a16:creationId xmlns:a16="http://schemas.microsoft.com/office/drawing/2014/main" xmlns="" id="{DF95287E-B140-8486-4DCF-9CDA8EB320BF}"/>
                </a:ext>
              </a:extLst>
            </p:cNvPr>
            <p:cNvSpPr/>
            <p:nvPr/>
          </p:nvSpPr>
          <p:spPr>
            <a:xfrm>
              <a:off x="3679150" y="3437950"/>
              <a:ext cx="159125" cy="159100"/>
            </a:xfrm>
            <a:custGeom>
              <a:avLst/>
              <a:gdLst/>
              <a:ahLst/>
              <a:cxnLst/>
              <a:rect l="l" t="t" r="r" b="b"/>
              <a:pathLst>
                <a:path w="6365" h="6364" fill="none" extrusionOk="0">
                  <a:moveTo>
                    <a:pt x="6365" y="3182"/>
                  </a:moveTo>
                  <a:cubicBezTo>
                    <a:pt x="6365" y="4939"/>
                    <a:pt x="4940" y="6363"/>
                    <a:pt x="3183" y="6363"/>
                  </a:cubicBezTo>
                  <a:cubicBezTo>
                    <a:pt x="1425" y="6363"/>
                    <a:pt x="1" y="4939"/>
                    <a:pt x="1" y="3182"/>
                  </a:cubicBezTo>
                  <a:cubicBezTo>
                    <a:pt x="1" y="1425"/>
                    <a:pt x="1425" y="0"/>
                    <a:pt x="3183" y="0"/>
                  </a:cubicBezTo>
                  <a:cubicBezTo>
                    <a:pt x="4940" y="0"/>
                    <a:pt x="6365" y="1425"/>
                    <a:pt x="6365" y="318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EE9D2"/>
              </a:solidFill>
              <a:prstDash val="solid"/>
              <a:miter lim="10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83;p35">
              <a:extLst>
                <a:ext uri="{FF2B5EF4-FFF2-40B4-BE49-F238E27FC236}">
                  <a16:creationId xmlns:a16="http://schemas.microsoft.com/office/drawing/2014/main" xmlns="" id="{F37CEC81-F11C-849B-F70A-28C7ED8CDDED}"/>
                </a:ext>
              </a:extLst>
            </p:cNvPr>
            <p:cNvSpPr/>
            <p:nvPr/>
          </p:nvSpPr>
          <p:spPr>
            <a:xfrm>
              <a:off x="3547350" y="3671475"/>
              <a:ext cx="601975" cy="340875"/>
            </a:xfrm>
            <a:custGeom>
              <a:avLst/>
              <a:gdLst/>
              <a:ahLst/>
              <a:cxnLst/>
              <a:rect l="l" t="t" r="r" b="b"/>
              <a:pathLst>
                <a:path w="24079" h="13635" extrusionOk="0">
                  <a:moveTo>
                    <a:pt x="6559" y="1"/>
                  </a:moveTo>
                  <a:cubicBezTo>
                    <a:pt x="4906" y="1704"/>
                    <a:pt x="2630" y="4230"/>
                    <a:pt x="1837" y="5957"/>
                  </a:cubicBezTo>
                  <a:cubicBezTo>
                    <a:pt x="794" y="8226"/>
                    <a:pt x="196" y="12171"/>
                    <a:pt x="0" y="13635"/>
                  </a:cubicBezTo>
                  <a:lnTo>
                    <a:pt x="24026" y="13635"/>
                  </a:lnTo>
                  <a:cubicBezTo>
                    <a:pt x="24079" y="12401"/>
                    <a:pt x="24000" y="9376"/>
                    <a:pt x="22225" y="6949"/>
                  </a:cubicBezTo>
                  <a:cubicBezTo>
                    <a:pt x="20241" y="4241"/>
                    <a:pt x="18660" y="1415"/>
                    <a:pt x="18271" y="704"/>
                  </a:cubicBezTo>
                  <a:cubicBezTo>
                    <a:pt x="16807" y="977"/>
                    <a:pt x="15317" y="1113"/>
                    <a:pt x="13827" y="1113"/>
                  </a:cubicBezTo>
                  <a:cubicBezTo>
                    <a:pt x="11366" y="1113"/>
                    <a:pt x="8905" y="742"/>
                    <a:pt x="6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84;p35">
              <a:extLst>
                <a:ext uri="{FF2B5EF4-FFF2-40B4-BE49-F238E27FC236}">
                  <a16:creationId xmlns:a16="http://schemas.microsoft.com/office/drawing/2014/main" xmlns="" id="{5423AA53-A335-5E8C-A7AB-EEAD15D38B66}"/>
                </a:ext>
              </a:extLst>
            </p:cNvPr>
            <p:cNvSpPr/>
            <p:nvPr/>
          </p:nvSpPr>
          <p:spPr>
            <a:xfrm>
              <a:off x="3679575" y="3054300"/>
              <a:ext cx="125575" cy="158975"/>
            </a:xfrm>
            <a:custGeom>
              <a:avLst/>
              <a:gdLst/>
              <a:ahLst/>
              <a:cxnLst/>
              <a:rect l="l" t="t" r="r" b="b"/>
              <a:pathLst>
                <a:path w="5023" h="6359" extrusionOk="0">
                  <a:moveTo>
                    <a:pt x="1985" y="1"/>
                  </a:moveTo>
                  <a:lnTo>
                    <a:pt x="1" y="1031"/>
                  </a:lnTo>
                  <a:lnTo>
                    <a:pt x="1522" y="3482"/>
                  </a:lnTo>
                  <a:lnTo>
                    <a:pt x="2025" y="4282"/>
                  </a:lnTo>
                  <a:lnTo>
                    <a:pt x="3246" y="3726"/>
                  </a:lnTo>
                  <a:lnTo>
                    <a:pt x="5023" y="6358"/>
                  </a:lnTo>
                  <a:lnTo>
                    <a:pt x="3961" y="2456"/>
                  </a:lnTo>
                  <a:lnTo>
                    <a:pt x="2872" y="289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85;p35">
              <a:extLst>
                <a:ext uri="{FF2B5EF4-FFF2-40B4-BE49-F238E27FC236}">
                  <a16:creationId xmlns:a16="http://schemas.microsoft.com/office/drawing/2014/main" xmlns="" id="{0D46EE0F-2A06-8A72-CEB4-C88B6DA72422}"/>
                </a:ext>
              </a:extLst>
            </p:cNvPr>
            <p:cNvSpPr/>
            <p:nvPr/>
          </p:nvSpPr>
          <p:spPr>
            <a:xfrm>
              <a:off x="3879850" y="2996850"/>
              <a:ext cx="82325" cy="181500"/>
            </a:xfrm>
            <a:custGeom>
              <a:avLst/>
              <a:gdLst/>
              <a:ahLst/>
              <a:cxnLst/>
              <a:rect l="l" t="t" r="r" b="b"/>
              <a:pathLst>
                <a:path w="3293" h="7260" extrusionOk="0">
                  <a:moveTo>
                    <a:pt x="1239" y="1"/>
                  </a:moveTo>
                  <a:lnTo>
                    <a:pt x="303" y="2730"/>
                  </a:lnTo>
                  <a:lnTo>
                    <a:pt x="1" y="3625"/>
                  </a:lnTo>
                  <a:lnTo>
                    <a:pt x="1204" y="4219"/>
                  </a:lnTo>
                  <a:lnTo>
                    <a:pt x="289" y="7259"/>
                  </a:lnTo>
                  <a:lnTo>
                    <a:pt x="289" y="7259"/>
                  </a:lnTo>
                  <a:lnTo>
                    <a:pt x="2640" y="3969"/>
                  </a:lnTo>
                  <a:lnTo>
                    <a:pt x="1611" y="3404"/>
                  </a:lnTo>
                  <a:lnTo>
                    <a:pt x="3293" y="885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86;p35">
              <a:extLst>
                <a:ext uri="{FF2B5EF4-FFF2-40B4-BE49-F238E27FC236}">
                  <a16:creationId xmlns:a16="http://schemas.microsoft.com/office/drawing/2014/main" xmlns="" id="{8073A846-274D-BC3B-7C41-DC363F66CB6A}"/>
                </a:ext>
              </a:extLst>
            </p:cNvPr>
            <p:cNvSpPr/>
            <p:nvPr/>
          </p:nvSpPr>
          <p:spPr>
            <a:xfrm>
              <a:off x="3356500" y="3301550"/>
              <a:ext cx="262875" cy="90550"/>
            </a:xfrm>
            <a:custGeom>
              <a:avLst/>
              <a:gdLst/>
              <a:ahLst/>
              <a:cxnLst/>
              <a:rect l="l" t="t" r="r" b="b"/>
              <a:pathLst>
                <a:path w="10515" h="3622" extrusionOk="0">
                  <a:moveTo>
                    <a:pt x="7607" y="1"/>
                  </a:moveTo>
                  <a:cubicBezTo>
                    <a:pt x="6876" y="1"/>
                    <a:pt x="6139" y="310"/>
                    <a:pt x="5587" y="798"/>
                  </a:cubicBezTo>
                  <a:cubicBezTo>
                    <a:pt x="4855" y="1441"/>
                    <a:pt x="4409" y="2362"/>
                    <a:pt x="4164" y="3304"/>
                  </a:cubicBezTo>
                  <a:cubicBezTo>
                    <a:pt x="3790" y="2544"/>
                    <a:pt x="2947" y="2051"/>
                    <a:pt x="2104" y="2051"/>
                  </a:cubicBezTo>
                  <a:cubicBezTo>
                    <a:pt x="1957" y="2051"/>
                    <a:pt x="1809" y="2066"/>
                    <a:pt x="1664" y="2098"/>
                  </a:cubicBezTo>
                  <a:cubicBezTo>
                    <a:pt x="895" y="2264"/>
                    <a:pt x="248" y="2877"/>
                    <a:pt x="1" y="3621"/>
                  </a:cubicBezTo>
                  <a:lnTo>
                    <a:pt x="10515" y="3621"/>
                  </a:lnTo>
                  <a:cubicBezTo>
                    <a:pt x="10477" y="3001"/>
                    <a:pt x="10365" y="2385"/>
                    <a:pt x="10115" y="1820"/>
                  </a:cubicBezTo>
                  <a:cubicBezTo>
                    <a:pt x="9769" y="1034"/>
                    <a:pt x="9124" y="347"/>
                    <a:pt x="8300" y="100"/>
                  </a:cubicBezTo>
                  <a:cubicBezTo>
                    <a:pt x="8074" y="32"/>
                    <a:pt x="7841" y="1"/>
                    <a:pt x="7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87;p35">
              <a:extLst>
                <a:ext uri="{FF2B5EF4-FFF2-40B4-BE49-F238E27FC236}">
                  <a16:creationId xmlns:a16="http://schemas.microsoft.com/office/drawing/2014/main" xmlns="" id="{D1D3135E-DEEC-18EA-78CA-EEF783E0244F}"/>
                </a:ext>
              </a:extLst>
            </p:cNvPr>
            <p:cNvSpPr/>
            <p:nvPr/>
          </p:nvSpPr>
          <p:spPr>
            <a:xfrm>
              <a:off x="3397750" y="3406425"/>
              <a:ext cx="34850" cy="55400"/>
            </a:xfrm>
            <a:custGeom>
              <a:avLst/>
              <a:gdLst/>
              <a:ahLst/>
              <a:cxnLst/>
              <a:rect l="l" t="t" r="r" b="b"/>
              <a:pathLst>
                <a:path w="1394" h="2216" extrusionOk="0">
                  <a:moveTo>
                    <a:pt x="696" y="1"/>
                  </a:moveTo>
                  <a:cubicBezTo>
                    <a:pt x="696" y="1"/>
                    <a:pt x="1" y="2216"/>
                    <a:pt x="625" y="2216"/>
                  </a:cubicBezTo>
                  <a:cubicBezTo>
                    <a:pt x="629" y="2216"/>
                    <a:pt x="632" y="2216"/>
                    <a:pt x="636" y="2216"/>
                  </a:cubicBezTo>
                  <a:cubicBezTo>
                    <a:pt x="1394" y="2185"/>
                    <a:pt x="696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88;p35">
              <a:extLst>
                <a:ext uri="{FF2B5EF4-FFF2-40B4-BE49-F238E27FC236}">
                  <a16:creationId xmlns:a16="http://schemas.microsoft.com/office/drawing/2014/main" xmlns="" id="{E75ABF2B-EE2C-1F97-66E0-AFA41FF994A7}"/>
                </a:ext>
              </a:extLst>
            </p:cNvPr>
            <p:cNvSpPr/>
            <p:nvPr/>
          </p:nvSpPr>
          <p:spPr>
            <a:xfrm>
              <a:off x="3442500" y="3451175"/>
              <a:ext cx="34850" cy="55400"/>
            </a:xfrm>
            <a:custGeom>
              <a:avLst/>
              <a:gdLst/>
              <a:ahLst/>
              <a:cxnLst/>
              <a:rect l="l" t="t" r="r" b="b"/>
              <a:pathLst>
                <a:path w="1394" h="2216" extrusionOk="0">
                  <a:moveTo>
                    <a:pt x="696" y="1"/>
                  </a:moveTo>
                  <a:cubicBezTo>
                    <a:pt x="696" y="1"/>
                    <a:pt x="0" y="2216"/>
                    <a:pt x="624" y="2216"/>
                  </a:cubicBezTo>
                  <a:cubicBezTo>
                    <a:pt x="628" y="2216"/>
                    <a:pt x="631" y="2216"/>
                    <a:pt x="635" y="2215"/>
                  </a:cubicBezTo>
                  <a:cubicBezTo>
                    <a:pt x="1393" y="2185"/>
                    <a:pt x="696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89;p35">
              <a:extLst>
                <a:ext uri="{FF2B5EF4-FFF2-40B4-BE49-F238E27FC236}">
                  <a16:creationId xmlns:a16="http://schemas.microsoft.com/office/drawing/2014/main" xmlns="" id="{68DB2852-1FE5-EE98-4C69-3C2FE304668B}"/>
                </a:ext>
              </a:extLst>
            </p:cNvPr>
            <p:cNvSpPr/>
            <p:nvPr/>
          </p:nvSpPr>
          <p:spPr>
            <a:xfrm>
              <a:off x="3483450" y="3410250"/>
              <a:ext cx="34850" cy="55350"/>
            </a:xfrm>
            <a:custGeom>
              <a:avLst/>
              <a:gdLst/>
              <a:ahLst/>
              <a:cxnLst/>
              <a:rect l="l" t="t" r="r" b="b"/>
              <a:pathLst>
                <a:path w="1394" h="2214" extrusionOk="0">
                  <a:moveTo>
                    <a:pt x="696" y="0"/>
                  </a:moveTo>
                  <a:lnTo>
                    <a:pt x="696" y="0"/>
                  </a:lnTo>
                  <a:cubicBezTo>
                    <a:pt x="696" y="0"/>
                    <a:pt x="0" y="2214"/>
                    <a:pt x="624" y="2214"/>
                  </a:cubicBezTo>
                  <a:cubicBezTo>
                    <a:pt x="628" y="2214"/>
                    <a:pt x="632" y="2214"/>
                    <a:pt x="636" y="2214"/>
                  </a:cubicBezTo>
                  <a:cubicBezTo>
                    <a:pt x="1393" y="2184"/>
                    <a:pt x="696" y="0"/>
                    <a:pt x="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90;p35">
              <a:extLst>
                <a:ext uri="{FF2B5EF4-FFF2-40B4-BE49-F238E27FC236}">
                  <a16:creationId xmlns:a16="http://schemas.microsoft.com/office/drawing/2014/main" xmlns="" id="{BD39A8E3-4340-FB43-41B1-266C8E12F2A1}"/>
                </a:ext>
              </a:extLst>
            </p:cNvPr>
            <p:cNvSpPr/>
            <p:nvPr/>
          </p:nvSpPr>
          <p:spPr>
            <a:xfrm>
              <a:off x="3388575" y="3610375"/>
              <a:ext cx="4250" cy="99775"/>
            </a:xfrm>
            <a:custGeom>
              <a:avLst/>
              <a:gdLst/>
              <a:ahLst/>
              <a:cxnLst/>
              <a:rect l="l" t="t" r="r" b="b"/>
              <a:pathLst>
                <a:path w="170" h="3991" extrusionOk="0">
                  <a:moveTo>
                    <a:pt x="85" y="1"/>
                  </a:moveTo>
                  <a:cubicBezTo>
                    <a:pt x="38" y="1"/>
                    <a:pt x="0" y="39"/>
                    <a:pt x="0" y="86"/>
                  </a:cubicBezTo>
                  <a:lnTo>
                    <a:pt x="0" y="3905"/>
                  </a:lnTo>
                  <a:cubicBezTo>
                    <a:pt x="0" y="3952"/>
                    <a:pt x="37" y="3990"/>
                    <a:pt x="85" y="3990"/>
                  </a:cubicBezTo>
                  <a:cubicBezTo>
                    <a:pt x="131" y="3990"/>
                    <a:pt x="169" y="3952"/>
                    <a:pt x="169" y="3905"/>
                  </a:cubicBezTo>
                  <a:lnTo>
                    <a:pt x="169" y="86"/>
                  </a:lnTo>
                  <a:cubicBezTo>
                    <a:pt x="169" y="39"/>
                    <a:pt x="131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91;p35">
              <a:extLst>
                <a:ext uri="{FF2B5EF4-FFF2-40B4-BE49-F238E27FC236}">
                  <a16:creationId xmlns:a16="http://schemas.microsoft.com/office/drawing/2014/main" xmlns="" id="{87BB2AA8-AA12-E1F4-F379-9D2E8E4D98CB}"/>
                </a:ext>
              </a:extLst>
            </p:cNvPr>
            <p:cNvSpPr/>
            <p:nvPr/>
          </p:nvSpPr>
          <p:spPr>
            <a:xfrm>
              <a:off x="3354600" y="3624375"/>
              <a:ext cx="72200" cy="71775"/>
            </a:xfrm>
            <a:custGeom>
              <a:avLst/>
              <a:gdLst/>
              <a:ahLst/>
              <a:cxnLst/>
              <a:rect l="l" t="t" r="r" b="b"/>
              <a:pathLst>
                <a:path w="2888" h="2871" extrusionOk="0">
                  <a:moveTo>
                    <a:pt x="2794" y="1"/>
                  </a:moveTo>
                  <a:cubicBezTo>
                    <a:pt x="2772" y="1"/>
                    <a:pt x="2750" y="9"/>
                    <a:pt x="2734" y="25"/>
                  </a:cubicBezTo>
                  <a:lnTo>
                    <a:pt x="33" y="2726"/>
                  </a:lnTo>
                  <a:cubicBezTo>
                    <a:pt x="1" y="2758"/>
                    <a:pt x="1" y="2812"/>
                    <a:pt x="33" y="2846"/>
                  </a:cubicBezTo>
                  <a:cubicBezTo>
                    <a:pt x="50" y="2863"/>
                    <a:pt x="71" y="2870"/>
                    <a:pt x="94" y="2870"/>
                  </a:cubicBezTo>
                  <a:cubicBezTo>
                    <a:pt x="115" y="2870"/>
                    <a:pt x="137" y="2863"/>
                    <a:pt x="154" y="2846"/>
                  </a:cubicBezTo>
                  <a:lnTo>
                    <a:pt x="2854" y="146"/>
                  </a:lnTo>
                  <a:cubicBezTo>
                    <a:pt x="2887" y="112"/>
                    <a:pt x="2887" y="58"/>
                    <a:pt x="2854" y="25"/>
                  </a:cubicBezTo>
                  <a:cubicBezTo>
                    <a:pt x="2837" y="9"/>
                    <a:pt x="2816" y="1"/>
                    <a:pt x="2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92;p35">
              <a:extLst>
                <a:ext uri="{FF2B5EF4-FFF2-40B4-BE49-F238E27FC236}">
                  <a16:creationId xmlns:a16="http://schemas.microsoft.com/office/drawing/2014/main" xmlns="" id="{A7025C33-EE2D-7666-CCE7-F6332E1946FB}"/>
                </a:ext>
              </a:extLst>
            </p:cNvPr>
            <p:cNvSpPr/>
            <p:nvPr/>
          </p:nvSpPr>
          <p:spPr>
            <a:xfrm>
              <a:off x="3340825" y="3658125"/>
              <a:ext cx="99750" cy="4275"/>
            </a:xfrm>
            <a:custGeom>
              <a:avLst/>
              <a:gdLst/>
              <a:ahLst/>
              <a:cxnLst/>
              <a:rect l="l" t="t" r="r" b="b"/>
              <a:pathLst>
                <a:path w="3990" h="171" extrusionOk="0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0"/>
                    <a:pt x="85" y="170"/>
                  </a:cubicBezTo>
                  <a:lnTo>
                    <a:pt x="3904" y="170"/>
                  </a:lnTo>
                  <a:cubicBezTo>
                    <a:pt x="3952" y="170"/>
                    <a:pt x="3990" y="132"/>
                    <a:pt x="3990" y="86"/>
                  </a:cubicBezTo>
                  <a:cubicBezTo>
                    <a:pt x="3990" y="38"/>
                    <a:pt x="3952" y="0"/>
                    <a:pt x="3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93;p35">
              <a:extLst>
                <a:ext uri="{FF2B5EF4-FFF2-40B4-BE49-F238E27FC236}">
                  <a16:creationId xmlns:a16="http://schemas.microsoft.com/office/drawing/2014/main" xmlns="" id="{DEEB92AA-23F3-3A77-3604-1DB82461BA6A}"/>
                </a:ext>
              </a:extLst>
            </p:cNvPr>
            <p:cNvSpPr/>
            <p:nvPr/>
          </p:nvSpPr>
          <p:spPr>
            <a:xfrm>
              <a:off x="3354600" y="3624375"/>
              <a:ext cx="72200" cy="71775"/>
            </a:xfrm>
            <a:custGeom>
              <a:avLst/>
              <a:gdLst/>
              <a:ahLst/>
              <a:cxnLst/>
              <a:rect l="l" t="t" r="r" b="b"/>
              <a:pathLst>
                <a:path w="2888" h="2871" extrusionOk="0">
                  <a:moveTo>
                    <a:pt x="93" y="1"/>
                  </a:moveTo>
                  <a:cubicBezTo>
                    <a:pt x="71" y="1"/>
                    <a:pt x="50" y="9"/>
                    <a:pt x="33" y="25"/>
                  </a:cubicBezTo>
                  <a:cubicBezTo>
                    <a:pt x="1" y="58"/>
                    <a:pt x="1" y="112"/>
                    <a:pt x="33" y="146"/>
                  </a:cubicBezTo>
                  <a:lnTo>
                    <a:pt x="2734" y="2846"/>
                  </a:lnTo>
                  <a:cubicBezTo>
                    <a:pt x="2751" y="2863"/>
                    <a:pt x="2772" y="2870"/>
                    <a:pt x="2794" y="2870"/>
                  </a:cubicBezTo>
                  <a:cubicBezTo>
                    <a:pt x="2815" y="2870"/>
                    <a:pt x="2837" y="2863"/>
                    <a:pt x="2854" y="2846"/>
                  </a:cubicBezTo>
                  <a:cubicBezTo>
                    <a:pt x="2887" y="2812"/>
                    <a:pt x="2887" y="2758"/>
                    <a:pt x="2854" y="2726"/>
                  </a:cubicBezTo>
                  <a:lnTo>
                    <a:pt x="154" y="25"/>
                  </a:lnTo>
                  <a:cubicBezTo>
                    <a:pt x="137" y="9"/>
                    <a:pt x="115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94;p35">
              <a:extLst>
                <a:ext uri="{FF2B5EF4-FFF2-40B4-BE49-F238E27FC236}">
                  <a16:creationId xmlns:a16="http://schemas.microsoft.com/office/drawing/2014/main" xmlns="" id="{B35F6688-B94E-1A2A-049B-3E9ABDC95537}"/>
                </a:ext>
              </a:extLst>
            </p:cNvPr>
            <p:cNvSpPr/>
            <p:nvPr/>
          </p:nvSpPr>
          <p:spPr>
            <a:xfrm>
              <a:off x="4222775" y="3409950"/>
              <a:ext cx="4275" cy="99750"/>
            </a:xfrm>
            <a:custGeom>
              <a:avLst/>
              <a:gdLst/>
              <a:ahLst/>
              <a:cxnLst/>
              <a:rect l="l" t="t" r="r" b="b"/>
              <a:pathLst>
                <a:path w="171" h="3990" extrusionOk="0">
                  <a:moveTo>
                    <a:pt x="86" y="0"/>
                  </a:moveTo>
                  <a:cubicBezTo>
                    <a:pt x="38" y="0"/>
                    <a:pt x="0" y="38"/>
                    <a:pt x="0" y="85"/>
                  </a:cubicBezTo>
                  <a:lnTo>
                    <a:pt x="0" y="3905"/>
                  </a:lnTo>
                  <a:cubicBezTo>
                    <a:pt x="0" y="3951"/>
                    <a:pt x="38" y="3989"/>
                    <a:pt x="86" y="3989"/>
                  </a:cubicBezTo>
                  <a:cubicBezTo>
                    <a:pt x="132" y="3989"/>
                    <a:pt x="170" y="3951"/>
                    <a:pt x="170" y="390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95;p35">
              <a:extLst>
                <a:ext uri="{FF2B5EF4-FFF2-40B4-BE49-F238E27FC236}">
                  <a16:creationId xmlns:a16="http://schemas.microsoft.com/office/drawing/2014/main" xmlns="" id="{C1DE1C9D-1F75-A686-9299-61810F8EB3EE}"/>
                </a:ext>
              </a:extLst>
            </p:cNvPr>
            <p:cNvSpPr/>
            <p:nvPr/>
          </p:nvSpPr>
          <p:spPr>
            <a:xfrm>
              <a:off x="4188800" y="3423925"/>
              <a:ext cx="72225" cy="71800"/>
            </a:xfrm>
            <a:custGeom>
              <a:avLst/>
              <a:gdLst/>
              <a:ahLst/>
              <a:cxnLst/>
              <a:rect l="l" t="t" r="r" b="b"/>
              <a:pathLst>
                <a:path w="2889" h="2872" extrusionOk="0">
                  <a:moveTo>
                    <a:pt x="2795" y="0"/>
                  </a:moveTo>
                  <a:cubicBezTo>
                    <a:pt x="2773" y="0"/>
                    <a:pt x="2751" y="9"/>
                    <a:pt x="2735" y="26"/>
                  </a:cubicBezTo>
                  <a:lnTo>
                    <a:pt x="34" y="2726"/>
                  </a:lnTo>
                  <a:cubicBezTo>
                    <a:pt x="0" y="2759"/>
                    <a:pt x="0" y="2813"/>
                    <a:pt x="34" y="2847"/>
                  </a:cubicBezTo>
                  <a:cubicBezTo>
                    <a:pt x="50" y="2863"/>
                    <a:pt x="72" y="2871"/>
                    <a:pt x="94" y="2871"/>
                  </a:cubicBezTo>
                  <a:cubicBezTo>
                    <a:pt x="116" y="2871"/>
                    <a:pt x="138" y="2863"/>
                    <a:pt x="155" y="2847"/>
                  </a:cubicBezTo>
                  <a:lnTo>
                    <a:pt x="2855" y="146"/>
                  </a:lnTo>
                  <a:cubicBezTo>
                    <a:pt x="2888" y="112"/>
                    <a:pt x="2888" y="58"/>
                    <a:pt x="2855" y="26"/>
                  </a:cubicBezTo>
                  <a:cubicBezTo>
                    <a:pt x="2838" y="9"/>
                    <a:pt x="2816" y="0"/>
                    <a:pt x="2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96;p35">
              <a:extLst>
                <a:ext uri="{FF2B5EF4-FFF2-40B4-BE49-F238E27FC236}">
                  <a16:creationId xmlns:a16="http://schemas.microsoft.com/office/drawing/2014/main" xmlns="" id="{28A183A5-7207-B2F1-CB29-E1B5F404974C}"/>
                </a:ext>
              </a:extLst>
            </p:cNvPr>
            <p:cNvSpPr/>
            <p:nvPr/>
          </p:nvSpPr>
          <p:spPr>
            <a:xfrm>
              <a:off x="4175025" y="3457675"/>
              <a:ext cx="99750" cy="4275"/>
            </a:xfrm>
            <a:custGeom>
              <a:avLst/>
              <a:gdLst/>
              <a:ahLst/>
              <a:cxnLst/>
              <a:rect l="l" t="t" r="r" b="b"/>
              <a:pathLst>
                <a:path w="3990" h="171" extrusionOk="0">
                  <a:moveTo>
                    <a:pt x="85" y="1"/>
                  </a:moveTo>
                  <a:cubicBezTo>
                    <a:pt x="39" y="1"/>
                    <a:pt x="1" y="39"/>
                    <a:pt x="1" y="86"/>
                  </a:cubicBezTo>
                  <a:cubicBezTo>
                    <a:pt x="1" y="133"/>
                    <a:pt x="39" y="171"/>
                    <a:pt x="85" y="171"/>
                  </a:cubicBezTo>
                  <a:lnTo>
                    <a:pt x="3905" y="171"/>
                  </a:lnTo>
                  <a:cubicBezTo>
                    <a:pt x="3953" y="171"/>
                    <a:pt x="3990" y="133"/>
                    <a:pt x="3990" y="86"/>
                  </a:cubicBezTo>
                  <a:cubicBezTo>
                    <a:pt x="3990" y="39"/>
                    <a:pt x="3953" y="1"/>
                    <a:pt x="3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97;p35">
              <a:extLst>
                <a:ext uri="{FF2B5EF4-FFF2-40B4-BE49-F238E27FC236}">
                  <a16:creationId xmlns:a16="http://schemas.microsoft.com/office/drawing/2014/main" xmlns="" id="{C6F5B20A-8BD9-4CDE-4D3E-0083902EC76B}"/>
                </a:ext>
              </a:extLst>
            </p:cNvPr>
            <p:cNvSpPr/>
            <p:nvPr/>
          </p:nvSpPr>
          <p:spPr>
            <a:xfrm>
              <a:off x="4188800" y="3423925"/>
              <a:ext cx="72225" cy="71800"/>
            </a:xfrm>
            <a:custGeom>
              <a:avLst/>
              <a:gdLst/>
              <a:ahLst/>
              <a:cxnLst/>
              <a:rect l="l" t="t" r="r" b="b"/>
              <a:pathLst>
                <a:path w="2889" h="2872" extrusionOk="0">
                  <a:moveTo>
                    <a:pt x="94" y="0"/>
                  </a:moveTo>
                  <a:cubicBezTo>
                    <a:pt x="72" y="0"/>
                    <a:pt x="51" y="9"/>
                    <a:pt x="34" y="26"/>
                  </a:cubicBezTo>
                  <a:cubicBezTo>
                    <a:pt x="0" y="58"/>
                    <a:pt x="0" y="112"/>
                    <a:pt x="34" y="146"/>
                  </a:cubicBezTo>
                  <a:lnTo>
                    <a:pt x="2735" y="2847"/>
                  </a:lnTo>
                  <a:cubicBezTo>
                    <a:pt x="2751" y="2863"/>
                    <a:pt x="2773" y="2871"/>
                    <a:pt x="2795" y="2871"/>
                  </a:cubicBezTo>
                  <a:cubicBezTo>
                    <a:pt x="2816" y="2871"/>
                    <a:pt x="2838" y="2863"/>
                    <a:pt x="2855" y="2847"/>
                  </a:cubicBezTo>
                  <a:cubicBezTo>
                    <a:pt x="2888" y="2813"/>
                    <a:pt x="2888" y="2759"/>
                    <a:pt x="2855" y="2726"/>
                  </a:cubicBezTo>
                  <a:lnTo>
                    <a:pt x="155" y="26"/>
                  </a:lnTo>
                  <a:cubicBezTo>
                    <a:pt x="138" y="9"/>
                    <a:pt x="116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98;p35">
              <a:extLst>
                <a:ext uri="{FF2B5EF4-FFF2-40B4-BE49-F238E27FC236}">
                  <a16:creationId xmlns:a16="http://schemas.microsoft.com/office/drawing/2014/main" xmlns="" id="{B96E4A7E-C7BD-3C2A-EE47-3497D13B9CDD}"/>
                </a:ext>
              </a:extLst>
            </p:cNvPr>
            <p:cNvSpPr/>
            <p:nvPr/>
          </p:nvSpPr>
          <p:spPr>
            <a:xfrm>
              <a:off x="3839075" y="3877650"/>
              <a:ext cx="4275" cy="99750"/>
            </a:xfrm>
            <a:custGeom>
              <a:avLst/>
              <a:gdLst/>
              <a:ahLst/>
              <a:cxnLst/>
              <a:rect l="l" t="t" r="r" b="b"/>
              <a:pathLst>
                <a:path w="171" h="3990" extrusionOk="0">
                  <a:moveTo>
                    <a:pt x="86" y="0"/>
                  </a:moveTo>
                  <a:cubicBezTo>
                    <a:pt x="38" y="0"/>
                    <a:pt x="0" y="38"/>
                    <a:pt x="0" y="85"/>
                  </a:cubicBezTo>
                  <a:lnTo>
                    <a:pt x="0" y="3904"/>
                  </a:lnTo>
                  <a:cubicBezTo>
                    <a:pt x="0" y="3952"/>
                    <a:pt x="38" y="3990"/>
                    <a:pt x="86" y="3990"/>
                  </a:cubicBezTo>
                  <a:cubicBezTo>
                    <a:pt x="132" y="3990"/>
                    <a:pt x="170" y="3952"/>
                    <a:pt x="170" y="3904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99;p35">
              <a:extLst>
                <a:ext uri="{FF2B5EF4-FFF2-40B4-BE49-F238E27FC236}">
                  <a16:creationId xmlns:a16="http://schemas.microsoft.com/office/drawing/2014/main" xmlns="" id="{92670457-596C-80CA-A9EC-16259D3137B0}"/>
                </a:ext>
              </a:extLst>
            </p:cNvPr>
            <p:cNvSpPr/>
            <p:nvPr/>
          </p:nvSpPr>
          <p:spPr>
            <a:xfrm>
              <a:off x="3805100" y="3891625"/>
              <a:ext cx="72225" cy="71775"/>
            </a:xfrm>
            <a:custGeom>
              <a:avLst/>
              <a:gdLst/>
              <a:ahLst/>
              <a:cxnLst/>
              <a:rect l="l" t="t" r="r" b="b"/>
              <a:pathLst>
                <a:path w="2889" h="2871" extrusionOk="0">
                  <a:moveTo>
                    <a:pt x="2795" y="0"/>
                  </a:moveTo>
                  <a:cubicBezTo>
                    <a:pt x="2773" y="0"/>
                    <a:pt x="2751" y="9"/>
                    <a:pt x="2734" y="26"/>
                  </a:cubicBezTo>
                  <a:lnTo>
                    <a:pt x="34" y="2726"/>
                  </a:lnTo>
                  <a:cubicBezTo>
                    <a:pt x="1" y="2759"/>
                    <a:pt x="1" y="2813"/>
                    <a:pt x="34" y="2847"/>
                  </a:cubicBezTo>
                  <a:cubicBezTo>
                    <a:pt x="50" y="2863"/>
                    <a:pt x="72" y="2871"/>
                    <a:pt x="94" y="2871"/>
                  </a:cubicBezTo>
                  <a:cubicBezTo>
                    <a:pt x="116" y="2871"/>
                    <a:pt x="138" y="2863"/>
                    <a:pt x="154" y="2847"/>
                  </a:cubicBezTo>
                  <a:lnTo>
                    <a:pt x="2854" y="146"/>
                  </a:lnTo>
                  <a:cubicBezTo>
                    <a:pt x="2888" y="112"/>
                    <a:pt x="2888" y="58"/>
                    <a:pt x="2854" y="26"/>
                  </a:cubicBezTo>
                  <a:cubicBezTo>
                    <a:pt x="2838" y="9"/>
                    <a:pt x="2816" y="0"/>
                    <a:pt x="2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00;p35">
              <a:extLst>
                <a:ext uri="{FF2B5EF4-FFF2-40B4-BE49-F238E27FC236}">
                  <a16:creationId xmlns:a16="http://schemas.microsoft.com/office/drawing/2014/main" xmlns="" id="{9589FF1A-EAD6-955D-DC08-32D15A9739A7}"/>
                </a:ext>
              </a:extLst>
            </p:cNvPr>
            <p:cNvSpPr/>
            <p:nvPr/>
          </p:nvSpPr>
          <p:spPr>
            <a:xfrm>
              <a:off x="3791350" y="3925375"/>
              <a:ext cx="99725" cy="4275"/>
            </a:xfrm>
            <a:custGeom>
              <a:avLst/>
              <a:gdLst/>
              <a:ahLst/>
              <a:cxnLst/>
              <a:rect l="l" t="t" r="r" b="b"/>
              <a:pathLst>
                <a:path w="3989" h="171" extrusionOk="0">
                  <a:moveTo>
                    <a:pt x="85" y="1"/>
                  </a:moveTo>
                  <a:cubicBezTo>
                    <a:pt x="38" y="1"/>
                    <a:pt x="0" y="39"/>
                    <a:pt x="0" y="86"/>
                  </a:cubicBezTo>
                  <a:cubicBezTo>
                    <a:pt x="0" y="133"/>
                    <a:pt x="38" y="171"/>
                    <a:pt x="85" y="171"/>
                  </a:cubicBezTo>
                  <a:lnTo>
                    <a:pt x="3904" y="171"/>
                  </a:lnTo>
                  <a:cubicBezTo>
                    <a:pt x="3951" y="171"/>
                    <a:pt x="3989" y="133"/>
                    <a:pt x="3989" y="86"/>
                  </a:cubicBezTo>
                  <a:cubicBezTo>
                    <a:pt x="3989" y="39"/>
                    <a:pt x="3951" y="1"/>
                    <a:pt x="3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01;p35">
              <a:extLst>
                <a:ext uri="{FF2B5EF4-FFF2-40B4-BE49-F238E27FC236}">
                  <a16:creationId xmlns:a16="http://schemas.microsoft.com/office/drawing/2014/main" xmlns="" id="{E609EF51-3371-CBB3-CE8D-B4A07D78D748}"/>
                </a:ext>
              </a:extLst>
            </p:cNvPr>
            <p:cNvSpPr/>
            <p:nvPr/>
          </p:nvSpPr>
          <p:spPr>
            <a:xfrm>
              <a:off x="3805100" y="3891625"/>
              <a:ext cx="72225" cy="71775"/>
            </a:xfrm>
            <a:custGeom>
              <a:avLst/>
              <a:gdLst/>
              <a:ahLst/>
              <a:cxnLst/>
              <a:rect l="l" t="t" r="r" b="b"/>
              <a:pathLst>
                <a:path w="2889" h="2871" extrusionOk="0">
                  <a:moveTo>
                    <a:pt x="94" y="0"/>
                  </a:moveTo>
                  <a:cubicBezTo>
                    <a:pt x="72" y="0"/>
                    <a:pt x="51" y="9"/>
                    <a:pt x="34" y="26"/>
                  </a:cubicBezTo>
                  <a:cubicBezTo>
                    <a:pt x="1" y="58"/>
                    <a:pt x="1" y="112"/>
                    <a:pt x="34" y="146"/>
                  </a:cubicBezTo>
                  <a:lnTo>
                    <a:pt x="2735" y="2847"/>
                  </a:lnTo>
                  <a:cubicBezTo>
                    <a:pt x="2751" y="2863"/>
                    <a:pt x="2773" y="2871"/>
                    <a:pt x="2794" y="2871"/>
                  </a:cubicBezTo>
                  <a:cubicBezTo>
                    <a:pt x="2816" y="2871"/>
                    <a:pt x="2839" y="2863"/>
                    <a:pt x="2854" y="2847"/>
                  </a:cubicBezTo>
                  <a:cubicBezTo>
                    <a:pt x="2888" y="2813"/>
                    <a:pt x="2888" y="2759"/>
                    <a:pt x="2854" y="2726"/>
                  </a:cubicBezTo>
                  <a:lnTo>
                    <a:pt x="154" y="26"/>
                  </a:lnTo>
                  <a:cubicBezTo>
                    <a:pt x="137" y="9"/>
                    <a:pt x="116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802;p35">
            <a:extLst>
              <a:ext uri="{FF2B5EF4-FFF2-40B4-BE49-F238E27FC236}">
                <a16:creationId xmlns:a16="http://schemas.microsoft.com/office/drawing/2014/main" xmlns="" id="{960B461A-4C88-1D29-B044-70F7BA67336B}"/>
              </a:ext>
            </a:extLst>
          </p:cNvPr>
          <p:cNvGrpSpPr/>
          <p:nvPr/>
        </p:nvGrpSpPr>
        <p:grpSpPr>
          <a:xfrm rot="502690" flipH="1">
            <a:off x="6893931" y="2191808"/>
            <a:ext cx="1484572" cy="1654234"/>
            <a:chOff x="4463300" y="4213125"/>
            <a:chExt cx="958825" cy="1065775"/>
          </a:xfrm>
        </p:grpSpPr>
        <p:sp>
          <p:nvSpPr>
            <p:cNvPr id="136" name="Google Shape;803;p35">
              <a:extLst>
                <a:ext uri="{FF2B5EF4-FFF2-40B4-BE49-F238E27FC236}">
                  <a16:creationId xmlns:a16="http://schemas.microsoft.com/office/drawing/2014/main" xmlns="" id="{38A21B93-A76E-E3CB-936E-39A5D334DF98}"/>
                </a:ext>
              </a:extLst>
            </p:cNvPr>
            <p:cNvSpPr/>
            <p:nvPr/>
          </p:nvSpPr>
          <p:spPr>
            <a:xfrm>
              <a:off x="4463300" y="4213125"/>
              <a:ext cx="958825" cy="1065775"/>
            </a:xfrm>
            <a:custGeom>
              <a:avLst/>
              <a:gdLst/>
              <a:ahLst/>
              <a:cxnLst/>
              <a:rect l="l" t="t" r="r" b="b"/>
              <a:pathLst>
                <a:path w="38353" h="42631" extrusionOk="0">
                  <a:moveTo>
                    <a:pt x="19175" y="1"/>
                  </a:moveTo>
                  <a:cubicBezTo>
                    <a:pt x="13341" y="1"/>
                    <a:pt x="7894" y="2611"/>
                    <a:pt x="4232" y="7161"/>
                  </a:cubicBezTo>
                  <a:cubicBezTo>
                    <a:pt x="1503" y="10551"/>
                    <a:pt x="0" y="14817"/>
                    <a:pt x="0" y="19176"/>
                  </a:cubicBezTo>
                  <a:lnTo>
                    <a:pt x="0" y="41374"/>
                  </a:lnTo>
                  <a:cubicBezTo>
                    <a:pt x="0" y="42068"/>
                    <a:pt x="564" y="42631"/>
                    <a:pt x="1258" y="42631"/>
                  </a:cubicBezTo>
                  <a:lnTo>
                    <a:pt x="37096" y="42631"/>
                  </a:lnTo>
                  <a:cubicBezTo>
                    <a:pt x="37790" y="42631"/>
                    <a:pt x="38352" y="42068"/>
                    <a:pt x="38352" y="41374"/>
                  </a:cubicBezTo>
                  <a:lnTo>
                    <a:pt x="38352" y="19176"/>
                  </a:lnTo>
                  <a:cubicBezTo>
                    <a:pt x="38352" y="14054"/>
                    <a:pt x="36358" y="9239"/>
                    <a:pt x="32736" y="5617"/>
                  </a:cubicBezTo>
                  <a:cubicBezTo>
                    <a:pt x="29114" y="1996"/>
                    <a:pt x="24299" y="1"/>
                    <a:pt x="19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04;p35">
              <a:extLst>
                <a:ext uri="{FF2B5EF4-FFF2-40B4-BE49-F238E27FC236}">
                  <a16:creationId xmlns:a16="http://schemas.microsoft.com/office/drawing/2014/main" xmlns="" id="{16EC9DBC-3469-93E6-8D09-FA827D7AE550}"/>
                </a:ext>
              </a:extLst>
            </p:cNvPr>
            <p:cNvSpPr/>
            <p:nvPr/>
          </p:nvSpPr>
          <p:spPr>
            <a:xfrm>
              <a:off x="4494900" y="4244575"/>
              <a:ext cx="895950" cy="1002900"/>
            </a:xfrm>
            <a:custGeom>
              <a:avLst/>
              <a:gdLst/>
              <a:ahLst/>
              <a:cxnLst/>
              <a:rect l="l" t="t" r="r" b="b"/>
              <a:pathLst>
                <a:path w="35838" h="40116" extrusionOk="0">
                  <a:moveTo>
                    <a:pt x="17918" y="0"/>
                  </a:moveTo>
                  <a:cubicBezTo>
                    <a:pt x="12272" y="0"/>
                    <a:pt x="7238" y="2610"/>
                    <a:pt x="3953" y="6691"/>
                  </a:cubicBezTo>
                  <a:cubicBezTo>
                    <a:pt x="1481" y="9762"/>
                    <a:pt x="0" y="13667"/>
                    <a:pt x="0" y="17918"/>
                  </a:cubicBezTo>
                  <a:lnTo>
                    <a:pt x="0" y="40116"/>
                  </a:lnTo>
                  <a:lnTo>
                    <a:pt x="35837" y="40116"/>
                  </a:lnTo>
                  <a:lnTo>
                    <a:pt x="35837" y="17918"/>
                  </a:lnTo>
                  <a:cubicBezTo>
                    <a:pt x="35837" y="12970"/>
                    <a:pt x="33833" y="8491"/>
                    <a:pt x="30590" y="5247"/>
                  </a:cubicBezTo>
                  <a:cubicBezTo>
                    <a:pt x="27346" y="2005"/>
                    <a:pt x="22866" y="0"/>
                    <a:pt x="17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05;p35">
              <a:extLst>
                <a:ext uri="{FF2B5EF4-FFF2-40B4-BE49-F238E27FC236}">
                  <a16:creationId xmlns:a16="http://schemas.microsoft.com/office/drawing/2014/main" xmlns="" id="{014A93A2-6A41-FBD2-5E89-89354737E319}"/>
                </a:ext>
              </a:extLst>
            </p:cNvPr>
            <p:cNvSpPr/>
            <p:nvPr/>
          </p:nvSpPr>
          <p:spPr>
            <a:xfrm>
              <a:off x="5204325" y="4626650"/>
              <a:ext cx="173400" cy="155625"/>
            </a:xfrm>
            <a:custGeom>
              <a:avLst/>
              <a:gdLst/>
              <a:ahLst/>
              <a:cxnLst/>
              <a:rect l="l" t="t" r="r" b="b"/>
              <a:pathLst>
                <a:path w="6936" h="6225" extrusionOk="0">
                  <a:moveTo>
                    <a:pt x="3466" y="1"/>
                  </a:moveTo>
                  <a:cubicBezTo>
                    <a:pt x="2118" y="1"/>
                    <a:pt x="876" y="884"/>
                    <a:pt x="480" y="2244"/>
                  </a:cubicBezTo>
                  <a:cubicBezTo>
                    <a:pt x="1" y="3893"/>
                    <a:pt x="950" y="5621"/>
                    <a:pt x="2599" y="6100"/>
                  </a:cubicBezTo>
                  <a:cubicBezTo>
                    <a:pt x="2889" y="6185"/>
                    <a:pt x="3181" y="6225"/>
                    <a:pt x="3469" y="6225"/>
                  </a:cubicBezTo>
                  <a:cubicBezTo>
                    <a:pt x="4818" y="6225"/>
                    <a:pt x="6060" y="5341"/>
                    <a:pt x="6455" y="3982"/>
                  </a:cubicBezTo>
                  <a:cubicBezTo>
                    <a:pt x="6935" y="2332"/>
                    <a:pt x="5986" y="605"/>
                    <a:pt x="4337" y="125"/>
                  </a:cubicBezTo>
                  <a:cubicBezTo>
                    <a:pt x="4047" y="41"/>
                    <a:pt x="3754" y="1"/>
                    <a:pt x="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06;p35">
              <a:extLst>
                <a:ext uri="{FF2B5EF4-FFF2-40B4-BE49-F238E27FC236}">
                  <a16:creationId xmlns:a16="http://schemas.microsoft.com/office/drawing/2014/main" xmlns="" id="{7A28022C-619D-37F7-4EBA-479751B9FEA2}"/>
                </a:ext>
              </a:extLst>
            </p:cNvPr>
            <p:cNvSpPr/>
            <p:nvPr/>
          </p:nvSpPr>
          <p:spPr>
            <a:xfrm>
              <a:off x="5246700" y="4678100"/>
              <a:ext cx="22375" cy="19775"/>
            </a:xfrm>
            <a:custGeom>
              <a:avLst/>
              <a:gdLst/>
              <a:ahLst/>
              <a:cxnLst/>
              <a:rect l="l" t="t" r="r" b="b"/>
              <a:pathLst>
                <a:path w="895" h="791" extrusionOk="0">
                  <a:moveTo>
                    <a:pt x="447" y="1"/>
                  </a:moveTo>
                  <a:cubicBezTo>
                    <a:pt x="327" y="1"/>
                    <a:pt x="208" y="55"/>
                    <a:pt x="130" y="159"/>
                  </a:cubicBezTo>
                  <a:cubicBezTo>
                    <a:pt x="0" y="334"/>
                    <a:pt x="36" y="582"/>
                    <a:pt x="211" y="712"/>
                  </a:cubicBezTo>
                  <a:cubicBezTo>
                    <a:pt x="281" y="765"/>
                    <a:pt x="364" y="791"/>
                    <a:pt x="447" y="791"/>
                  </a:cubicBezTo>
                  <a:cubicBezTo>
                    <a:pt x="567" y="791"/>
                    <a:pt x="686" y="736"/>
                    <a:pt x="763" y="632"/>
                  </a:cubicBezTo>
                  <a:cubicBezTo>
                    <a:pt x="894" y="457"/>
                    <a:pt x="858" y="210"/>
                    <a:pt x="684" y="79"/>
                  </a:cubicBezTo>
                  <a:cubicBezTo>
                    <a:pt x="613" y="26"/>
                    <a:pt x="530" y="1"/>
                    <a:pt x="447" y="1"/>
                  </a:cubicBezTo>
                  <a:close/>
                </a:path>
              </a:pathLst>
            </a:custGeom>
            <a:solidFill>
              <a:srgbClr val="371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07;p35">
              <a:extLst>
                <a:ext uri="{FF2B5EF4-FFF2-40B4-BE49-F238E27FC236}">
                  <a16:creationId xmlns:a16="http://schemas.microsoft.com/office/drawing/2014/main" xmlns="" id="{272834B4-AE20-F803-2F4F-490459106E76}"/>
                </a:ext>
              </a:extLst>
            </p:cNvPr>
            <p:cNvSpPr/>
            <p:nvPr/>
          </p:nvSpPr>
          <p:spPr>
            <a:xfrm>
              <a:off x="5317725" y="4698750"/>
              <a:ext cx="22025" cy="19800"/>
            </a:xfrm>
            <a:custGeom>
              <a:avLst/>
              <a:gdLst/>
              <a:ahLst/>
              <a:cxnLst/>
              <a:rect l="l" t="t" r="r" b="b"/>
              <a:pathLst>
                <a:path w="881" h="792" extrusionOk="0">
                  <a:moveTo>
                    <a:pt x="442" y="1"/>
                  </a:moveTo>
                  <a:cubicBezTo>
                    <a:pt x="270" y="1"/>
                    <a:pt x="112" y="113"/>
                    <a:pt x="62" y="285"/>
                  </a:cubicBezTo>
                  <a:cubicBezTo>
                    <a:pt x="1" y="495"/>
                    <a:pt x="121" y="714"/>
                    <a:pt x="330" y="776"/>
                  </a:cubicBezTo>
                  <a:cubicBezTo>
                    <a:pt x="367" y="786"/>
                    <a:pt x="404" y="791"/>
                    <a:pt x="440" y="791"/>
                  </a:cubicBezTo>
                  <a:cubicBezTo>
                    <a:pt x="612" y="791"/>
                    <a:pt x="770" y="679"/>
                    <a:pt x="820" y="506"/>
                  </a:cubicBezTo>
                  <a:cubicBezTo>
                    <a:pt x="881" y="297"/>
                    <a:pt x="760" y="77"/>
                    <a:pt x="551" y="16"/>
                  </a:cubicBezTo>
                  <a:cubicBezTo>
                    <a:pt x="515" y="6"/>
                    <a:pt x="478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08;p35">
              <a:extLst>
                <a:ext uri="{FF2B5EF4-FFF2-40B4-BE49-F238E27FC236}">
                  <a16:creationId xmlns:a16="http://schemas.microsoft.com/office/drawing/2014/main" xmlns="" id="{C05C2FFC-8FFF-F785-CE73-86B3A700F917}"/>
                </a:ext>
              </a:extLst>
            </p:cNvPr>
            <p:cNvSpPr/>
            <p:nvPr/>
          </p:nvSpPr>
          <p:spPr>
            <a:xfrm>
              <a:off x="5274400" y="4698575"/>
              <a:ext cx="33550" cy="28750"/>
            </a:xfrm>
            <a:custGeom>
              <a:avLst/>
              <a:gdLst/>
              <a:ahLst/>
              <a:cxnLst/>
              <a:rect l="l" t="t" r="r" b="b"/>
              <a:pathLst>
                <a:path w="1342" h="1150" fill="none" extrusionOk="0">
                  <a:moveTo>
                    <a:pt x="1342" y="197"/>
                  </a:moveTo>
                  <a:cubicBezTo>
                    <a:pt x="1342" y="197"/>
                    <a:pt x="1083" y="1149"/>
                    <a:pt x="542" y="1072"/>
                  </a:cubicBezTo>
                  <a:cubicBezTo>
                    <a:pt x="1" y="995"/>
                    <a:pt x="110" y="1"/>
                    <a:pt x="1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09;p35">
              <a:extLst>
                <a:ext uri="{FF2B5EF4-FFF2-40B4-BE49-F238E27FC236}">
                  <a16:creationId xmlns:a16="http://schemas.microsoft.com/office/drawing/2014/main" xmlns="" id="{86351F01-FDCA-C2D9-928D-4423159CE755}"/>
                </a:ext>
              </a:extLst>
            </p:cNvPr>
            <p:cNvSpPr/>
            <p:nvPr/>
          </p:nvSpPr>
          <p:spPr>
            <a:xfrm>
              <a:off x="5189200" y="5140450"/>
              <a:ext cx="59725" cy="107025"/>
            </a:xfrm>
            <a:custGeom>
              <a:avLst/>
              <a:gdLst/>
              <a:ahLst/>
              <a:cxnLst/>
              <a:rect l="l" t="t" r="r" b="b"/>
              <a:pathLst>
                <a:path w="2389" h="4281" extrusionOk="0">
                  <a:moveTo>
                    <a:pt x="2232" y="0"/>
                  </a:moveTo>
                  <a:cubicBezTo>
                    <a:pt x="2013" y="390"/>
                    <a:pt x="1800" y="784"/>
                    <a:pt x="1588" y="1180"/>
                  </a:cubicBezTo>
                  <a:cubicBezTo>
                    <a:pt x="1383" y="1561"/>
                    <a:pt x="1179" y="1942"/>
                    <a:pt x="981" y="2328"/>
                  </a:cubicBezTo>
                  <a:lnTo>
                    <a:pt x="981" y="2330"/>
                  </a:lnTo>
                  <a:cubicBezTo>
                    <a:pt x="687" y="2893"/>
                    <a:pt x="401" y="3462"/>
                    <a:pt x="120" y="4033"/>
                  </a:cubicBezTo>
                  <a:cubicBezTo>
                    <a:pt x="80" y="4115"/>
                    <a:pt x="38" y="4199"/>
                    <a:pt x="0" y="4281"/>
                  </a:cubicBezTo>
                  <a:lnTo>
                    <a:pt x="199" y="4281"/>
                  </a:lnTo>
                  <a:cubicBezTo>
                    <a:pt x="248" y="4182"/>
                    <a:pt x="297" y="4084"/>
                    <a:pt x="346" y="3985"/>
                  </a:cubicBezTo>
                  <a:cubicBezTo>
                    <a:pt x="608" y="3453"/>
                    <a:pt x="876" y="2923"/>
                    <a:pt x="1150" y="2399"/>
                  </a:cubicBezTo>
                  <a:cubicBezTo>
                    <a:pt x="1350" y="2014"/>
                    <a:pt x="1550" y="1631"/>
                    <a:pt x="1757" y="1249"/>
                  </a:cubicBezTo>
                  <a:cubicBezTo>
                    <a:pt x="1963" y="861"/>
                    <a:pt x="2175" y="474"/>
                    <a:pt x="2388" y="89"/>
                  </a:cubicBezTo>
                  <a:lnTo>
                    <a:pt x="22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10;p35">
              <a:extLst>
                <a:ext uri="{FF2B5EF4-FFF2-40B4-BE49-F238E27FC236}">
                  <a16:creationId xmlns:a16="http://schemas.microsoft.com/office/drawing/2014/main" xmlns="" id="{4DEF96E5-F646-29B8-F627-4AEB1C72EBBE}"/>
                </a:ext>
              </a:extLst>
            </p:cNvPr>
            <p:cNvSpPr/>
            <p:nvPr/>
          </p:nvSpPr>
          <p:spPr>
            <a:xfrm>
              <a:off x="5107000" y="5078075"/>
              <a:ext cx="268200" cy="145000"/>
            </a:xfrm>
            <a:custGeom>
              <a:avLst/>
              <a:gdLst/>
              <a:ahLst/>
              <a:cxnLst/>
              <a:rect l="l" t="t" r="r" b="b"/>
              <a:pathLst>
                <a:path w="10728" h="5800" extrusionOk="0">
                  <a:moveTo>
                    <a:pt x="2050" y="1"/>
                  </a:moveTo>
                  <a:cubicBezTo>
                    <a:pt x="1018" y="1"/>
                    <a:pt x="276" y="266"/>
                    <a:pt x="60" y="800"/>
                  </a:cubicBezTo>
                  <a:cubicBezTo>
                    <a:pt x="56" y="810"/>
                    <a:pt x="53" y="819"/>
                    <a:pt x="51" y="829"/>
                  </a:cubicBezTo>
                  <a:lnTo>
                    <a:pt x="3361" y="2168"/>
                  </a:lnTo>
                  <a:lnTo>
                    <a:pt x="3361" y="2168"/>
                  </a:lnTo>
                  <a:lnTo>
                    <a:pt x="0" y="1190"/>
                  </a:lnTo>
                  <a:lnTo>
                    <a:pt x="0" y="1190"/>
                  </a:lnTo>
                  <a:cubicBezTo>
                    <a:pt x="41" y="1967"/>
                    <a:pt x="953" y="2966"/>
                    <a:pt x="2369" y="3849"/>
                  </a:cubicBezTo>
                  <a:lnTo>
                    <a:pt x="4657" y="2990"/>
                  </a:lnTo>
                  <a:lnTo>
                    <a:pt x="2907" y="4166"/>
                  </a:lnTo>
                  <a:cubicBezTo>
                    <a:pt x="3380" y="4428"/>
                    <a:pt x="3897" y="4675"/>
                    <a:pt x="4448" y="4898"/>
                  </a:cubicBezTo>
                  <a:cubicBezTo>
                    <a:pt x="4971" y="5110"/>
                    <a:pt x="5490" y="5285"/>
                    <a:pt x="5989" y="5422"/>
                  </a:cubicBezTo>
                  <a:lnTo>
                    <a:pt x="6323" y="3631"/>
                  </a:lnTo>
                  <a:lnTo>
                    <a:pt x="6348" y="5514"/>
                  </a:lnTo>
                  <a:cubicBezTo>
                    <a:pt x="7126" y="5704"/>
                    <a:pt x="7850" y="5800"/>
                    <a:pt x="8468" y="5800"/>
                  </a:cubicBezTo>
                  <a:cubicBezTo>
                    <a:pt x="9135" y="5800"/>
                    <a:pt x="9679" y="5689"/>
                    <a:pt x="10039" y="5465"/>
                  </a:cubicBezTo>
                  <a:lnTo>
                    <a:pt x="7592" y="3779"/>
                  </a:lnTo>
                  <a:lnTo>
                    <a:pt x="7592" y="3779"/>
                  </a:lnTo>
                  <a:lnTo>
                    <a:pt x="10423" y="5064"/>
                  </a:lnTo>
                  <a:cubicBezTo>
                    <a:pt x="10434" y="5043"/>
                    <a:pt x="10443" y="5024"/>
                    <a:pt x="10452" y="5002"/>
                  </a:cubicBezTo>
                  <a:cubicBezTo>
                    <a:pt x="10728" y="4321"/>
                    <a:pt x="10084" y="3359"/>
                    <a:pt x="8875" y="2450"/>
                  </a:cubicBezTo>
                  <a:lnTo>
                    <a:pt x="7167" y="2775"/>
                  </a:lnTo>
                  <a:lnTo>
                    <a:pt x="8513" y="2192"/>
                  </a:lnTo>
                  <a:cubicBezTo>
                    <a:pt x="7826" y="1723"/>
                    <a:pt x="6994" y="1277"/>
                    <a:pt x="6065" y="902"/>
                  </a:cubicBezTo>
                  <a:cubicBezTo>
                    <a:pt x="5887" y="830"/>
                    <a:pt x="5710" y="762"/>
                    <a:pt x="5532" y="698"/>
                  </a:cubicBezTo>
                  <a:lnTo>
                    <a:pt x="5089" y="2002"/>
                  </a:lnTo>
                  <a:lnTo>
                    <a:pt x="5024" y="526"/>
                  </a:lnTo>
                  <a:cubicBezTo>
                    <a:pt x="3924" y="176"/>
                    <a:pt x="2890" y="1"/>
                    <a:pt x="20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11;p35">
              <a:extLst>
                <a:ext uri="{FF2B5EF4-FFF2-40B4-BE49-F238E27FC236}">
                  <a16:creationId xmlns:a16="http://schemas.microsoft.com/office/drawing/2014/main" xmlns="" id="{108235DE-59E1-6C2B-FD67-99260E691165}"/>
                </a:ext>
              </a:extLst>
            </p:cNvPr>
            <p:cNvSpPr/>
            <p:nvPr/>
          </p:nvSpPr>
          <p:spPr>
            <a:xfrm>
              <a:off x="5177950" y="5115725"/>
              <a:ext cx="128975" cy="66300"/>
            </a:xfrm>
            <a:custGeom>
              <a:avLst/>
              <a:gdLst/>
              <a:ahLst/>
              <a:cxnLst/>
              <a:rect l="l" t="t" r="r" b="b"/>
              <a:pathLst>
                <a:path w="5159" h="2652" extrusionOk="0">
                  <a:moveTo>
                    <a:pt x="1114" y="1"/>
                  </a:moveTo>
                  <a:cubicBezTo>
                    <a:pt x="642" y="1"/>
                    <a:pt x="303" y="122"/>
                    <a:pt x="204" y="366"/>
                  </a:cubicBezTo>
                  <a:cubicBezTo>
                    <a:pt x="0" y="870"/>
                    <a:pt x="898" y="1709"/>
                    <a:pt x="2211" y="2239"/>
                  </a:cubicBezTo>
                  <a:cubicBezTo>
                    <a:pt x="2888" y="2514"/>
                    <a:pt x="3543" y="2652"/>
                    <a:pt x="4046" y="2652"/>
                  </a:cubicBezTo>
                  <a:cubicBezTo>
                    <a:pt x="4517" y="2652"/>
                    <a:pt x="4856" y="2531"/>
                    <a:pt x="4954" y="2287"/>
                  </a:cubicBezTo>
                  <a:cubicBezTo>
                    <a:pt x="5158" y="1782"/>
                    <a:pt x="4260" y="943"/>
                    <a:pt x="2949" y="412"/>
                  </a:cubicBezTo>
                  <a:cubicBezTo>
                    <a:pt x="2272" y="139"/>
                    <a:pt x="1617" y="1"/>
                    <a:pt x="1114" y="1"/>
                  </a:cubicBezTo>
                  <a:close/>
                </a:path>
              </a:pathLst>
            </a:custGeom>
            <a:solidFill>
              <a:srgbClr val="E36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12;p35">
              <a:extLst>
                <a:ext uri="{FF2B5EF4-FFF2-40B4-BE49-F238E27FC236}">
                  <a16:creationId xmlns:a16="http://schemas.microsoft.com/office/drawing/2014/main" xmlns="" id="{F3E24899-1E83-FEEA-57D0-C713614AF504}"/>
                </a:ext>
              </a:extLst>
            </p:cNvPr>
            <p:cNvSpPr/>
            <p:nvPr/>
          </p:nvSpPr>
          <p:spPr>
            <a:xfrm>
              <a:off x="4633850" y="5098025"/>
              <a:ext cx="65150" cy="147675"/>
            </a:xfrm>
            <a:custGeom>
              <a:avLst/>
              <a:gdLst/>
              <a:ahLst/>
              <a:cxnLst/>
              <a:rect l="l" t="t" r="r" b="b"/>
              <a:pathLst>
                <a:path w="2606" h="5907" extrusionOk="0">
                  <a:moveTo>
                    <a:pt x="171" y="0"/>
                  </a:moveTo>
                  <a:lnTo>
                    <a:pt x="1" y="62"/>
                  </a:lnTo>
                  <a:cubicBezTo>
                    <a:pt x="156" y="480"/>
                    <a:pt x="315" y="900"/>
                    <a:pt x="478" y="1316"/>
                  </a:cubicBezTo>
                  <a:cubicBezTo>
                    <a:pt x="636" y="1718"/>
                    <a:pt x="793" y="2123"/>
                    <a:pt x="956" y="2523"/>
                  </a:cubicBezTo>
                  <a:cubicBezTo>
                    <a:pt x="956" y="2525"/>
                    <a:pt x="958" y="2525"/>
                    <a:pt x="958" y="2527"/>
                  </a:cubicBezTo>
                  <a:cubicBezTo>
                    <a:pt x="1197" y="3116"/>
                    <a:pt x="1442" y="3705"/>
                    <a:pt x="1693" y="4289"/>
                  </a:cubicBezTo>
                  <a:cubicBezTo>
                    <a:pt x="1924" y="4831"/>
                    <a:pt x="2163" y="5370"/>
                    <a:pt x="2406" y="5907"/>
                  </a:cubicBezTo>
                  <a:lnTo>
                    <a:pt x="2605" y="5907"/>
                  </a:lnTo>
                  <a:cubicBezTo>
                    <a:pt x="2330" y="5303"/>
                    <a:pt x="2064" y="4697"/>
                    <a:pt x="1802" y="4086"/>
                  </a:cubicBezTo>
                  <a:cubicBezTo>
                    <a:pt x="1570" y="3539"/>
                    <a:pt x="1342" y="2993"/>
                    <a:pt x="1120" y="2443"/>
                  </a:cubicBezTo>
                  <a:cubicBezTo>
                    <a:pt x="956" y="2042"/>
                    <a:pt x="797" y="1639"/>
                    <a:pt x="642" y="1235"/>
                  </a:cubicBezTo>
                  <a:cubicBezTo>
                    <a:pt x="480" y="825"/>
                    <a:pt x="323" y="414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13;p35">
              <a:extLst>
                <a:ext uri="{FF2B5EF4-FFF2-40B4-BE49-F238E27FC236}">
                  <a16:creationId xmlns:a16="http://schemas.microsoft.com/office/drawing/2014/main" xmlns="" id="{4919C2CA-438B-87F6-EB67-BAD1151A53E0}"/>
                </a:ext>
              </a:extLst>
            </p:cNvPr>
            <p:cNvSpPr/>
            <p:nvPr/>
          </p:nvSpPr>
          <p:spPr>
            <a:xfrm>
              <a:off x="4500875" y="5030775"/>
              <a:ext cx="262850" cy="160725"/>
            </a:xfrm>
            <a:custGeom>
              <a:avLst/>
              <a:gdLst/>
              <a:ahLst/>
              <a:cxnLst/>
              <a:rect l="l" t="t" r="r" b="b"/>
              <a:pathLst>
                <a:path w="10514" h="6429" extrusionOk="0">
                  <a:moveTo>
                    <a:pt x="8863" y="1"/>
                  </a:moveTo>
                  <a:cubicBezTo>
                    <a:pt x="8450" y="1"/>
                    <a:pt x="7977" y="59"/>
                    <a:pt x="7466" y="173"/>
                  </a:cubicBezTo>
                  <a:lnTo>
                    <a:pt x="6603" y="1683"/>
                  </a:lnTo>
                  <a:lnTo>
                    <a:pt x="7035" y="280"/>
                  </a:lnTo>
                  <a:lnTo>
                    <a:pt x="7035" y="280"/>
                  </a:lnTo>
                  <a:cubicBezTo>
                    <a:pt x="6233" y="497"/>
                    <a:pt x="5352" y="839"/>
                    <a:pt x="4463" y="1302"/>
                  </a:cubicBezTo>
                  <a:cubicBezTo>
                    <a:pt x="4293" y="1390"/>
                    <a:pt x="4126" y="1481"/>
                    <a:pt x="3962" y="1574"/>
                  </a:cubicBezTo>
                  <a:lnTo>
                    <a:pt x="4665" y="2758"/>
                  </a:lnTo>
                  <a:lnTo>
                    <a:pt x="3501" y="1847"/>
                  </a:lnTo>
                  <a:cubicBezTo>
                    <a:pt x="1315" y="3205"/>
                    <a:pt x="1" y="4870"/>
                    <a:pt x="483" y="5798"/>
                  </a:cubicBezTo>
                  <a:cubicBezTo>
                    <a:pt x="488" y="5807"/>
                    <a:pt x="492" y="5816"/>
                    <a:pt x="499" y="5824"/>
                  </a:cubicBezTo>
                  <a:lnTo>
                    <a:pt x="3667" y="4179"/>
                  </a:lnTo>
                  <a:lnTo>
                    <a:pt x="3667" y="4179"/>
                  </a:lnTo>
                  <a:lnTo>
                    <a:pt x="741" y="6098"/>
                  </a:lnTo>
                  <a:cubicBezTo>
                    <a:pt x="1030" y="6321"/>
                    <a:pt x="1483" y="6429"/>
                    <a:pt x="2046" y="6429"/>
                  </a:cubicBezTo>
                  <a:cubicBezTo>
                    <a:pt x="2681" y="6429"/>
                    <a:pt x="3457" y="6291"/>
                    <a:pt x="4300" y="6025"/>
                  </a:cubicBezTo>
                  <a:lnTo>
                    <a:pt x="5134" y="3729"/>
                  </a:lnTo>
                  <a:lnTo>
                    <a:pt x="4891" y="5823"/>
                  </a:lnTo>
                  <a:cubicBezTo>
                    <a:pt x="5397" y="5633"/>
                    <a:pt x="5921" y="5402"/>
                    <a:pt x="6449" y="5128"/>
                  </a:cubicBezTo>
                  <a:cubicBezTo>
                    <a:pt x="6950" y="4867"/>
                    <a:pt x="7420" y="4587"/>
                    <a:pt x="7849" y="4298"/>
                  </a:cubicBezTo>
                  <a:lnTo>
                    <a:pt x="6705" y="2880"/>
                  </a:lnTo>
                  <a:lnTo>
                    <a:pt x="8152" y="4084"/>
                  </a:lnTo>
                  <a:cubicBezTo>
                    <a:pt x="9504" y="3112"/>
                    <a:pt x="10390" y="2054"/>
                    <a:pt x="10514" y="1248"/>
                  </a:cubicBezTo>
                  <a:lnTo>
                    <a:pt x="10514" y="1248"/>
                  </a:lnTo>
                  <a:lnTo>
                    <a:pt x="7642" y="2011"/>
                  </a:lnTo>
                  <a:lnTo>
                    <a:pt x="10459" y="696"/>
                  </a:lnTo>
                  <a:cubicBezTo>
                    <a:pt x="10449" y="673"/>
                    <a:pt x="10441" y="653"/>
                    <a:pt x="10430" y="632"/>
                  </a:cubicBezTo>
                  <a:cubicBezTo>
                    <a:pt x="10209" y="207"/>
                    <a:pt x="9642" y="1"/>
                    <a:pt x="8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14;p35">
              <a:extLst>
                <a:ext uri="{FF2B5EF4-FFF2-40B4-BE49-F238E27FC236}">
                  <a16:creationId xmlns:a16="http://schemas.microsoft.com/office/drawing/2014/main" xmlns="" id="{9A3009D2-95AB-7E9B-B796-F618FCA19A10}"/>
                </a:ext>
              </a:extLst>
            </p:cNvPr>
            <p:cNvSpPr/>
            <p:nvPr/>
          </p:nvSpPr>
          <p:spPr>
            <a:xfrm>
              <a:off x="4575475" y="5070225"/>
              <a:ext cx="126275" cy="73500"/>
            </a:xfrm>
            <a:custGeom>
              <a:avLst/>
              <a:gdLst/>
              <a:ahLst/>
              <a:cxnLst/>
              <a:rect l="l" t="t" r="r" b="b"/>
              <a:pathLst>
                <a:path w="5051" h="2940" extrusionOk="0">
                  <a:moveTo>
                    <a:pt x="4084" y="1"/>
                  </a:moveTo>
                  <a:cubicBezTo>
                    <a:pt x="3558" y="1"/>
                    <a:pt x="2820" y="207"/>
                    <a:pt x="2071" y="596"/>
                  </a:cubicBezTo>
                  <a:cubicBezTo>
                    <a:pt x="815" y="1248"/>
                    <a:pt x="1" y="2168"/>
                    <a:pt x="251" y="2651"/>
                  </a:cubicBezTo>
                  <a:cubicBezTo>
                    <a:pt x="353" y="2846"/>
                    <a:pt x="612" y="2940"/>
                    <a:pt x="967" y="2940"/>
                  </a:cubicBezTo>
                  <a:cubicBezTo>
                    <a:pt x="1493" y="2940"/>
                    <a:pt x="2230" y="2734"/>
                    <a:pt x="2979" y="2344"/>
                  </a:cubicBezTo>
                  <a:cubicBezTo>
                    <a:pt x="4234" y="1693"/>
                    <a:pt x="5050" y="773"/>
                    <a:pt x="4799" y="289"/>
                  </a:cubicBezTo>
                  <a:cubicBezTo>
                    <a:pt x="4698" y="95"/>
                    <a:pt x="4439" y="1"/>
                    <a:pt x="4084" y="1"/>
                  </a:cubicBezTo>
                  <a:close/>
                </a:path>
              </a:pathLst>
            </a:custGeom>
            <a:solidFill>
              <a:srgbClr val="E36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15;p35">
              <a:extLst>
                <a:ext uri="{FF2B5EF4-FFF2-40B4-BE49-F238E27FC236}">
                  <a16:creationId xmlns:a16="http://schemas.microsoft.com/office/drawing/2014/main" xmlns="" id="{571C4C3C-8993-C8E7-51EE-55B4772A24E6}"/>
                </a:ext>
              </a:extLst>
            </p:cNvPr>
            <p:cNvSpPr/>
            <p:nvPr/>
          </p:nvSpPr>
          <p:spPr>
            <a:xfrm>
              <a:off x="5101250" y="4471625"/>
              <a:ext cx="231800" cy="79800"/>
            </a:xfrm>
            <a:custGeom>
              <a:avLst/>
              <a:gdLst/>
              <a:ahLst/>
              <a:cxnLst/>
              <a:rect l="l" t="t" r="r" b="b"/>
              <a:pathLst>
                <a:path w="9272" h="3192" extrusionOk="0">
                  <a:moveTo>
                    <a:pt x="6707" y="0"/>
                  </a:moveTo>
                  <a:cubicBezTo>
                    <a:pt x="6062" y="0"/>
                    <a:pt x="5413" y="272"/>
                    <a:pt x="4927" y="702"/>
                  </a:cubicBezTo>
                  <a:cubicBezTo>
                    <a:pt x="4281" y="1271"/>
                    <a:pt x="3887" y="2081"/>
                    <a:pt x="3671" y="2913"/>
                  </a:cubicBezTo>
                  <a:cubicBezTo>
                    <a:pt x="3342" y="2243"/>
                    <a:pt x="2600" y="1807"/>
                    <a:pt x="1856" y="1807"/>
                  </a:cubicBezTo>
                  <a:cubicBezTo>
                    <a:pt x="1726" y="1807"/>
                    <a:pt x="1596" y="1821"/>
                    <a:pt x="1467" y="1849"/>
                  </a:cubicBezTo>
                  <a:cubicBezTo>
                    <a:pt x="789" y="1996"/>
                    <a:pt x="220" y="2535"/>
                    <a:pt x="1" y="3192"/>
                  </a:cubicBezTo>
                  <a:lnTo>
                    <a:pt x="9271" y="3192"/>
                  </a:lnTo>
                  <a:cubicBezTo>
                    <a:pt x="9238" y="2644"/>
                    <a:pt x="9139" y="2102"/>
                    <a:pt x="8920" y="1604"/>
                  </a:cubicBezTo>
                  <a:cubicBezTo>
                    <a:pt x="8613" y="910"/>
                    <a:pt x="8046" y="305"/>
                    <a:pt x="7319" y="87"/>
                  </a:cubicBezTo>
                  <a:cubicBezTo>
                    <a:pt x="7119" y="28"/>
                    <a:pt x="6913" y="0"/>
                    <a:pt x="67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16;p35">
              <a:extLst>
                <a:ext uri="{FF2B5EF4-FFF2-40B4-BE49-F238E27FC236}">
                  <a16:creationId xmlns:a16="http://schemas.microsoft.com/office/drawing/2014/main" xmlns="" id="{2C46D338-EFF6-7FC1-6DC7-8FE13AB4DE2F}"/>
                </a:ext>
              </a:extLst>
            </p:cNvPr>
            <p:cNvSpPr/>
            <p:nvPr/>
          </p:nvSpPr>
          <p:spPr>
            <a:xfrm>
              <a:off x="4507575" y="4767575"/>
              <a:ext cx="231750" cy="79800"/>
            </a:xfrm>
            <a:custGeom>
              <a:avLst/>
              <a:gdLst/>
              <a:ahLst/>
              <a:cxnLst/>
              <a:rect l="l" t="t" r="r" b="b"/>
              <a:pathLst>
                <a:path w="9270" h="3192" extrusionOk="0">
                  <a:moveTo>
                    <a:pt x="6706" y="0"/>
                  </a:moveTo>
                  <a:cubicBezTo>
                    <a:pt x="6062" y="0"/>
                    <a:pt x="5413" y="273"/>
                    <a:pt x="4925" y="703"/>
                  </a:cubicBezTo>
                  <a:cubicBezTo>
                    <a:pt x="4279" y="1271"/>
                    <a:pt x="3886" y="2082"/>
                    <a:pt x="3670" y="2914"/>
                  </a:cubicBezTo>
                  <a:cubicBezTo>
                    <a:pt x="3341" y="2243"/>
                    <a:pt x="2598" y="1808"/>
                    <a:pt x="1856" y="1808"/>
                  </a:cubicBezTo>
                  <a:cubicBezTo>
                    <a:pt x="1725" y="1808"/>
                    <a:pt x="1595" y="1822"/>
                    <a:pt x="1467" y="1850"/>
                  </a:cubicBezTo>
                  <a:cubicBezTo>
                    <a:pt x="787" y="1995"/>
                    <a:pt x="218" y="2536"/>
                    <a:pt x="0" y="3192"/>
                  </a:cubicBezTo>
                  <a:lnTo>
                    <a:pt x="9270" y="3192"/>
                  </a:lnTo>
                  <a:cubicBezTo>
                    <a:pt x="9237" y="2645"/>
                    <a:pt x="9138" y="2102"/>
                    <a:pt x="8918" y="1605"/>
                  </a:cubicBezTo>
                  <a:cubicBezTo>
                    <a:pt x="8612" y="910"/>
                    <a:pt x="8044" y="305"/>
                    <a:pt x="7317" y="87"/>
                  </a:cubicBezTo>
                  <a:cubicBezTo>
                    <a:pt x="7117" y="28"/>
                    <a:pt x="6912" y="0"/>
                    <a:pt x="6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17;p35">
              <a:extLst>
                <a:ext uri="{FF2B5EF4-FFF2-40B4-BE49-F238E27FC236}">
                  <a16:creationId xmlns:a16="http://schemas.microsoft.com/office/drawing/2014/main" xmlns="" id="{3658A552-4AEE-8ADC-8874-29F1850AF77B}"/>
                </a:ext>
              </a:extLst>
            </p:cNvPr>
            <p:cNvSpPr/>
            <p:nvPr/>
          </p:nvSpPr>
          <p:spPr>
            <a:xfrm>
              <a:off x="4874375" y="4283950"/>
              <a:ext cx="231800" cy="79825"/>
            </a:xfrm>
            <a:custGeom>
              <a:avLst/>
              <a:gdLst/>
              <a:ahLst/>
              <a:cxnLst/>
              <a:rect l="l" t="t" r="r" b="b"/>
              <a:pathLst>
                <a:path w="9272" h="3193" extrusionOk="0">
                  <a:moveTo>
                    <a:pt x="6708" y="0"/>
                  </a:moveTo>
                  <a:cubicBezTo>
                    <a:pt x="6063" y="0"/>
                    <a:pt x="5414" y="273"/>
                    <a:pt x="4927" y="703"/>
                  </a:cubicBezTo>
                  <a:cubicBezTo>
                    <a:pt x="4281" y="1272"/>
                    <a:pt x="3887" y="2082"/>
                    <a:pt x="3672" y="2914"/>
                  </a:cubicBezTo>
                  <a:cubicBezTo>
                    <a:pt x="3342" y="2244"/>
                    <a:pt x="2600" y="1808"/>
                    <a:pt x="1857" y="1808"/>
                  </a:cubicBezTo>
                  <a:cubicBezTo>
                    <a:pt x="1726" y="1808"/>
                    <a:pt x="1596" y="1822"/>
                    <a:pt x="1467" y="1850"/>
                  </a:cubicBezTo>
                  <a:cubicBezTo>
                    <a:pt x="789" y="1997"/>
                    <a:pt x="220" y="2536"/>
                    <a:pt x="1" y="3193"/>
                  </a:cubicBezTo>
                  <a:lnTo>
                    <a:pt x="9271" y="3193"/>
                  </a:lnTo>
                  <a:cubicBezTo>
                    <a:pt x="9238" y="2645"/>
                    <a:pt x="9139" y="2103"/>
                    <a:pt x="8920" y="1605"/>
                  </a:cubicBezTo>
                  <a:cubicBezTo>
                    <a:pt x="8613" y="911"/>
                    <a:pt x="8046" y="306"/>
                    <a:pt x="7319" y="87"/>
                  </a:cubicBezTo>
                  <a:cubicBezTo>
                    <a:pt x="7119" y="28"/>
                    <a:pt x="6914" y="0"/>
                    <a:pt x="6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18;p35">
              <a:extLst>
                <a:ext uri="{FF2B5EF4-FFF2-40B4-BE49-F238E27FC236}">
                  <a16:creationId xmlns:a16="http://schemas.microsoft.com/office/drawing/2014/main" xmlns="" id="{1D77F24E-D3A8-19C5-0170-377C365B725E}"/>
                </a:ext>
              </a:extLst>
            </p:cNvPr>
            <p:cNvSpPr/>
            <p:nvPr/>
          </p:nvSpPr>
          <p:spPr>
            <a:xfrm>
              <a:off x="4823700" y="4260925"/>
              <a:ext cx="181875" cy="173025"/>
            </a:xfrm>
            <a:custGeom>
              <a:avLst/>
              <a:gdLst/>
              <a:ahLst/>
              <a:cxnLst/>
              <a:rect l="l" t="t" r="r" b="b"/>
              <a:pathLst>
                <a:path w="7275" h="6921" extrusionOk="0">
                  <a:moveTo>
                    <a:pt x="2513" y="0"/>
                  </a:moveTo>
                  <a:lnTo>
                    <a:pt x="2803" y="2312"/>
                  </a:lnTo>
                  <a:lnTo>
                    <a:pt x="696" y="1322"/>
                  </a:lnTo>
                  <a:lnTo>
                    <a:pt x="2287" y="3022"/>
                  </a:lnTo>
                  <a:lnTo>
                    <a:pt x="0" y="3461"/>
                  </a:lnTo>
                  <a:lnTo>
                    <a:pt x="2287" y="3900"/>
                  </a:lnTo>
                  <a:lnTo>
                    <a:pt x="696" y="5599"/>
                  </a:lnTo>
                  <a:lnTo>
                    <a:pt x="2803" y="4609"/>
                  </a:lnTo>
                  <a:lnTo>
                    <a:pt x="2513" y="6921"/>
                  </a:lnTo>
                  <a:lnTo>
                    <a:pt x="3637" y="4880"/>
                  </a:lnTo>
                  <a:lnTo>
                    <a:pt x="4761" y="6921"/>
                  </a:lnTo>
                  <a:lnTo>
                    <a:pt x="4471" y="4609"/>
                  </a:lnTo>
                  <a:lnTo>
                    <a:pt x="6580" y="5599"/>
                  </a:lnTo>
                  <a:lnTo>
                    <a:pt x="6580" y="5599"/>
                  </a:lnTo>
                  <a:lnTo>
                    <a:pt x="4987" y="3900"/>
                  </a:lnTo>
                  <a:lnTo>
                    <a:pt x="7275" y="3461"/>
                  </a:lnTo>
                  <a:lnTo>
                    <a:pt x="4987" y="3022"/>
                  </a:lnTo>
                  <a:lnTo>
                    <a:pt x="6580" y="1322"/>
                  </a:lnTo>
                  <a:lnTo>
                    <a:pt x="4471" y="2312"/>
                  </a:lnTo>
                  <a:lnTo>
                    <a:pt x="4761" y="0"/>
                  </a:lnTo>
                  <a:lnTo>
                    <a:pt x="3637" y="2042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19;p35">
              <a:extLst>
                <a:ext uri="{FF2B5EF4-FFF2-40B4-BE49-F238E27FC236}">
                  <a16:creationId xmlns:a16="http://schemas.microsoft.com/office/drawing/2014/main" xmlns="" id="{A516F312-48C3-308E-E5F3-A62D59E05AF7}"/>
                </a:ext>
              </a:extLst>
            </p:cNvPr>
            <p:cNvSpPr/>
            <p:nvPr/>
          </p:nvSpPr>
          <p:spPr>
            <a:xfrm>
              <a:off x="5171375" y="4875150"/>
              <a:ext cx="181875" cy="173000"/>
            </a:xfrm>
            <a:custGeom>
              <a:avLst/>
              <a:gdLst/>
              <a:ahLst/>
              <a:cxnLst/>
              <a:rect l="l" t="t" r="r" b="b"/>
              <a:pathLst>
                <a:path w="7275" h="6920" extrusionOk="0">
                  <a:moveTo>
                    <a:pt x="4761" y="0"/>
                  </a:moveTo>
                  <a:lnTo>
                    <a:pt x="3637" y="2041"/>
                  </a:lnTo>
                  <a:lnTo>
                    <a:pt x="2513" y="0"/>
                  </a:lnTo>
                  <a:lnTo>
                    <a:pt x="2513" y="0"/>
                  </a:lnTo>
                  <a:lnTo>
                    <a:pt x="2803" y="2312"/>
                  </a:lnTo>
                  <a:lnTo>
                    <a:pt x="2803" y="2312"/>
                  </a:lnTo>
                  <a:lnTo>
                    <a:pt x="695" y="1322"/>
                  </a:lnTo>
                  <a:lnTo>
                    <a:pt x="2287" y="3021"/>
                  </a:lnTo>
                  <a:lnTo>
                    <a:pt x="0" y="3460"/>
                  </a:lnTo>
                  <a:lnTo>
                    <a:pt x="2287" y="3899"/>
                  </a:lnTo>
                  <a:lnTo>
                    <a:pt x="695" y="5599"/>
                  </a:lnTo>
                  <a:lnTo>
                    <a:pt x="2803" y="4609"/>
                  </a:lnTo>
                  <a:lnTo>
                    <a:pt x="2513" y="6920"/>
                  </a:lnTo>
                  <a:lnTo>
                    <a:pt x="2513" y="6920"/>
                  </a:lnTo>
                  <a:lnTo>
                    <a:pt x="3637" y="4879"/>
                  </a:lnTo>
                  <a:lnTo>
                    <a:pt x="4761" y="6920"/>
                  </a:lnTo>
                  <a:lnTo>
                    <a:pt x="4470" y="4609"/>
                  </a:lnTo>
                  <a:lnTo>
                    <a:pt x="6579" y="5599"/>
                  </a:lnTo>
                  <a:lnTo>
                    <a:pt x="4987" y="3899"/>
                  </a:lnTo>
                  <a:lnTo>
                    <a:pt x="7275" y="3460"/>
                  </a:lnTo>
                  <a:lnTo>
                    <a:pt x="4987" y="3021"/>
                  </a:lnTo>
                  <a:lnTo>
                    <a:pt x="6579" y="1322"/>
                  </a:lnTo>
                  <a:lnTo>
                    <a:pt x="4470" y="2312"/>
                  </a:lnTo>
                  <a:lnTo>
                    <a:pt x="4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20;p35">
              <a:extLst>
                <a:ext uri="{FF2B5EF4-FFF2-40B4-BE49-F238E27FC236}">
                  <a16:creationId xmlns:a16="http://schemas.microsoft.com/office/drawing/2014/main" xmlns="" id="{D08F2A03-35E6-0455-7281-D7AC75294770}"/>
                </a:ext>
              </a:extLst>
            </p:cNvPr>
            <p:cNvSpPr/>
            <p:nvPr/>
          </p:nvSpPr>
          <p:spPr>
            <a:xfrm>
              <a:off x="4497425" y="4690600"/>
              <a:ext cx="181900" cy="173025"/>
            </a:xfrm>
            <a:custGeom>
              <a:avLst/>
              <a:gdLst/>
              <a:ahLst/>
              <a:cxnLst/>
              <a:rect l="l" t="t" r="r" b="b"/>
              <a:pathLst>
                <a:path w="7276" h="6921" extrusionOk="0">
                  <a:moveTo>
                    <a:pt x="2513" y="1"/>
                  </a:moveTo>
                  <a:lnTo>
                    <a:pt x="2804" y="2313"/>
                  </a:lnTo>
                  <a:lnTo>
                    <a:pt x="2804" y="2313"/>
                  </a:lnTo>
                  <a:lnTo>
                    <a:pt x="696" y="1323"/>
                  </a:lnTo>
                  <a:lnTo>
                    <a:pt x="2287" y="3022"/>
                  </a:lnTo>
                  <a:lnTo>
                    <a:pt x="1" y="3461"/>
                  </a:lnTo>
                  <a:lnTo>
                    <a:pt x="2287" y="3900"/>
                  </a:lnTo>
                  <a:lnTo>
                    <a:pt x="696" y="5600"/>
                  </a:lnTo>
                  <a:lnTo>
                    <a:pt x="2804" y="4610"/>
                  </a:lnTo>
                  <a:lnTo>
                    <a:pt x="2513" y="6920"/>
                  </a:lnTo>
                  <a:lnTo>
                    <a:pt x="2513" y="6920"/>
                  </a:lnTo>
                  <a:lnTo>
                    <a:pt x="3637" y="4880"/>
                  </a:lnTo>
                  <a:lnTo>
                    <a:pt x="4761" y="6920"/>
                  </a:lnTo>
                  <a:lnTo>
                    <a:pt x="4471" y="4610"/>
                  </a:lnTo>
                  <a:lnTo>
                    <a:pt x="6580" y="5600"/>
                  </a:lnTo>
                  <a:lnTo>
                    <a:pt x="6580" y="5600"/>
                  </a:lnTo>
                  <a:lnTo>
                    <a:pt x="4988" y="3900"/>
                  </a:lnTo>
                  <a:lnTo>
                    <a:pt x="7275" y="3461"/>
                  </a:lnTo>
                  <a:lnTo>
                    <a:pt x="4988" y="3022"/>
                  </a:lnTo>
                  <a:lnTo>
                    <a:pt x="6580" y="1323"/>
                  </a:lnTo>
                  <a:lnTo>
                    <a:pt x="4471" y="2313"/>
                  </a:lnTo>
                  <a:lnTo>
                    <a:pt x="4761" y="1"/>
                  </a:lnTo>
                  <a:lnTo>
                    <a:pt x="3637" y="2042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21;p35">
              <a:extLst>
                <a:ext uri="{FF2B5EF4-FFF2-40B4-BE49-F238E27FC236}">
                  <a16:creationId xmlns:a16="http://schemas.microsoft.com/office/drawing/2014/main" xmlns="" id="{676202F5-6E67-30B0-3968-B0ED9DC40F17}"/>
                </a:ext>
              </a:extLst>
            </p:cNvPr>
            <p:cNvSpPr/>
            <p:nvPr/>
          </p:nvSpPr>
          <p:spPr>
            <a:xfrm>
              <a:off x="4642875" y="4544300"/>
              <a:ext cx="313125" cy="450000"/>
            </a:xfrm>
            <a:custGeom>
              <a:avLst/>
              <a:gdLst/>
              <a:ahLst/>
              <a:cxnLst/>
              <a:rect l="l" t="t" r="r" b="b"/>
              <a:pathLst>
                <a:path w="12525" h="18000" extrusionOk="0">
                  <a:moveTo>
                    <a:pt x="4717" y="0"/>
                  </a:moveTo>
                  <a:cubicBezTo>
                    <a:pt x="3041" y="1275"/>
                    <a:pt x="1520" y="2848"/>
                    <a:pt x="761" y="4795"/>
                  </a:cubicBezTo>
                  <a:cubicBezTo>
                    <a:pt x="0" y="6741"/>
                    <a:pt x="118" y="9109"/>
                    <a:pt x="1452" y="10730"/>
                  </a:cubicBezTo>
                  <a:cubicBezTo>
                    <a:pt x="1796" y="11148"/>
                    <a:pt x="2236" y="11569"/>
                    <a:pt x="2236" y="12107"/>
                  </a:cubicBezTo>
                  <a:cubicBezTo>
                    <a:pt x="2236" y="12331"/>
                    <a:pt x="2157" y="12545"/>
                    <a:pt x="2107" y="12763"/>
                  </a:cubicBezTo>
                  <a:cubicBezTo>
                    <a:pt x="1846" y="13906"/>
                    <a:pt x="2428" y="15109"/>
                    <a:pt x="3300" y="15906"/>
                  </a:cubicBezTo>
                  <a:cubicBezTo>
                    <a:pt x="4171" y="16703"/>
                    <a:pt x="5296" y="17168"/>
                    <a:pt x="6402" y="17597"/>
                  </a:cubicBezTo>
                  <a:cubicBezTo>
                    <a:pt x="6922" y="17799"/>
                    <a:pt x="7468" y="17999"/>
                    <a:pt x="8021" y="17999"/>
                  </a:cubicBezTo>
                  <a:cubicBezTo>
                    <a:pt x="8117" y="17999"/>
                    <a:pt x="8214" y="17993"/>
                    <a:pt x="8310" y="17980"/>
                  </a:cubicBezTo>
                  <a:cubicBezTo>
                    <a:pt x="8848" y="17907"/>
                    <a:pt x="9332" y="17618"/>
                    <a:pt x="9747" y="17273"/>
                  </a:cubicBezTo>
                  <a:cubicBezTo>
                    <a:pt x="10831" y="16375"/>
                    <a:pt x="11529" y="15089"/>
                    <a:pt x="11919" y="13749"/>
                  </a:cubicBezTo>
                  <a:cubicBezTo>
                    <a:pt x="12309" y="12408"/>
                    <a:pt x="12411" y="11004"/>
                    <a:pt x="12465" y="9610"/>
                  </a:cubicBezTo>
                  <a:cubicBezTo>
                    <a:pt x="12522" y="8148"/>
                    <a:pt x="12525" y="6658"/>
                    <a:pt x="12097" y="5257"/>
                  </a:cubicBezTo>
                  <a:cubicBezTo>
                    <a:pt x="11263" y="2527"/>
                    <a:pt x="8699" y="392"/>
                    <a:pt x="5827" y="40"/>
                  </a:cubicBezTo>
                  <a:lnTo>
                    <a:pt x="47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22;p35">
              <a:extLst>
                <a:ext uri="{FF2B5EF4-FFF2-40B4-BE49-F238E27FC236}">
                  <a16:creationId xmlns:a16="http://schemas.microsoft.com/office/drawing/2014/main" xmlns="" id="{3D25F82D-E64B-4E30-E075-CC0C7398332C}"/>
                </a:ext>
              </a:extLst>
            </p:cNvPr>
            <p:cNvSpPr/>
            <p:nvPr/>
          </p:nvSpPr>
          <p:spPr>
            <a:xfrm>
              <a:off x="4747800" y="4415700"/>
              <a:ext cx="548825" cy="391250"/>
            </a:xfrm>
            <a:custGeom>
              <a:avLst/>
              <a:gdLst/>
              <a:ahLst/>
              <a:cxnLst/>
              <a:rect l="l" t="t" r="r" b="b"/>
              <a:pathLst>
                <a:path w="21953" h="15650" extrusionOk="0">
                  <a:moveTo>
                    <a:pt x="9564" y="0"/>
                  </a:moveTo>
                  <a:cubicBezTo>
                    <a:pt x="9149" y="0"/>
                    <a:pt x="8728" y="71"/>
                    <a:pt x="8321" y="159"/>
                  </a:cubicBezTo>
                  <a:cubicBezTo>
                    <a:pt x="6618" y="530"/>
                    <a:pt x="4987" y="1215"/>
                    <a:pt x="3530" y="2159"/>
                  </a:cubicBezTo>
                  <a:cubicBezTo>
                    <a:pt x="2389" y="2901"/>
                    <a:pt x="931" y="3919"/>
                    <a:pt x="397" y="5212"/>
                  </a:cubicBezTo>
                  <a:cubicBezTo>
                    <a:pt x="1" y="6169"/>
                    <a:pt x="517" y="7435"/>
                    <a:pt x="789" y="8368"/>
                  </a:cubicBezTo>
                  <a:cubicBezTo>
                    <a:pt x="1550" y="10979"/>
                    <a:pt x="3544" y="13196"/>
                    <a:pt x="5995" y="14403"/>
                  </a:cubicBezTo>
                  <a:cubicBezTo>
                    <a:pt x="7736" y="15262"/>
                    <a:pt x="9671" y="15649"/>
                    <a:pt x="11621" y="15649"/>
                  </a:cubicBezTo>
                  <a:cubicBezTo>
                    <a:pt x="13175" y="15649"/>
                    <a:pt x="14739" y="15403"/>
                    <a:pt x="16222" y="14953"/>
                  </a:cubicBezTo>
                  <a:cubicBezTo>
                    <a:pt x="17637" y="14523"/>
                    <a:pt x="19022" y="13900"/>
                    <a:pt x="20108" y="12907"/>
                  </a:cubicBezTo>
                  <a:cubicBezTo>
                    <a:pt x="21193" y="11915"/>
                    <a:pt x="21952" y="10513"/>
                    <a:pt x="21923" y="9055"/>
                  </a:cubicBezTo>
                  <a:cubicBezTo>
                    <a:pt x="21913" y="8580"/>
                    <a:pt x="21818" y="8099"/>
                    <a:pt x="21574" y="7690"/>
                  </a:cubicBezTo>
                  <a:cubicBezTo>
                    <a:pt x="21226" y="7105"/>
                    <a:pt x="20600" y="6719"/>
                    <a:pt x="19936" y="6538"/>
                  </a:cubicBezTo>
                  <a:cubicBezTo>
                    <a:pt x="19529" y="6428"/>
                    <a:pt x="19107" y="6388"/>
                    <a:pt x="18683" y="6388"/>
                  </a:cubicBezTo>
                  <a:cubicBezTo>
                    <a:pt x="18418" y="6388"/>
                    <a:pt x="18151" y="6403"/>
                    <a:pt x="17888" y="6427"/>
                  </a:cubicBezTo>
                  <a:cubicBezTo>
                    <a:pt x="18322" y="5142"/>
                    <a:pt x="18751" y="3712"/>
                    <a:pt x="18191" y="2475"/>
                  </a:cubicBezTo>
                  <a:cubicBezTo>
                    <a:pt x="17685" y="1360"/>
                    <a:pt x="16436" y="688"/>
                    <a:pt x="15198" y="616"/>
                  </a:cubicBezTo>
                  <a:cubicBezTo>
                    <a:pt x="15110" y="611"/>
                    <a:pt x="15023" y="608"/>
                    <a:pt x="14935" y="608"/>
                  </a:cubicBezTo>
                  <a:cubicBezTo>
                    <a:pt x="13788" y="608"/>
                    <a:pt x="12666" y="1036"/>
                    <a:pt x="11677" y="1620"/>
                  </a:cubicBezTo>
                  <a:cubicBezTo>
                    <a:pt x="11683" y="924"/>
                    <a:pt x="11088" y="329"/>
                    <a:pt x="10414" y="120"/>
                  </a:cubicBezTo>
                  <a:cubicBezTo>
                    <a:pt x="10138" y="34"/>
                    <a:pt x="9853" y="0"/>
                    <a:pt x="95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23;p35">
              <a:extLst>
                <a:ext uri="{FF2B5EF4-FFF2-40B4-BE49-F238E27FC236}">
                  <a16:creationId xmlns:a16="http://schemas.microsoft.com/office/drawing/2014/main" xmlns="" id="{92F11144-F8B3-721C-E919-31928CF3E7F8}"/>
                </a:ext>
              </a:extLst>
            </p:cNvPr>
            <p:cNvSpPr/>
            <p:nvPr/>
          </p:nvSpPr>
          <p:spPr>
            <a:xfrm>
              <a:off x="4674675" y="4897250"/>
              <a:ext cx="408000" cy="349975"/>
            </a:xfrm>
            <a:custGeom>
              <a:avLst/>
              <a:gdLst/>
              <a:ahLst/>
              <a:cxnLst/>
              <a:rect l="l" t="t" r="r" b="b"/>
              <a:pathLst>
                <a:path w="16320" h="13999" extrusionOk="0">
                  <a:moveTo>
                    <a:pt x="6541" y="0"/>
                  </a:moveTo>
                  <a:cubicBezTo>
                    <a:pt x="6538" y="28"/>
                    <a:pt x="6536" y="52"/>
                    <a:pt x="6531" y="80"/>
                  </a:cubicBezTo>
                  <a:lnTo>
                    <a:pt x="6531" y="82"/>
                  </a:lnTo>
                  <a:cubicBezTo>
                    <a:pt x="6523" y="131"/>
                    <a:pt x="6516" y="183"/>
                    <a:pt x="6509" y="230"/>
                  </a:cubicBezTo>
                  <a:lnTo>
                    <a:pt x="6509" y="235"/>
                  </a:lnTo>
                  <a:lnTo>
                    <a:pt x="6509" y="237"/>
                  </a:lnTo>
                  <a:lnTo>
                    <a:pt x="6503" y="274"/>
                  </a:lnTo>
                  <a:cubicBezTo>
                    <a:pt x="6481" y="423"/>
                    <a:pt x="6458" y="569"/>
                    <a:pt x="6430" y="717"/>
                  </a:cubicBezTo>
                  <a:cubicBezTo>
                    <a:pt x="6381" y="1038"/>
                    <a:pt x="6323" y="1359"/>
                    <a:pt x="6260" y="1680"/>
                  </a:cubicBezTo>
                  <a:lnTo>
                    <a:pt x="6260" y="1682"/>
                  </a:lnTo>
                  <a:cubicBezTo>
                    <a:pt x="6129" y="2342"/>
                    <a:pt x="5974" y="2992"/>
                    <a:pt x="5793" y="3639"/>
                  </a:cubicBezTo>
                  <a:cubicBezTo>
                    <a:pt x="5793" y="3641"/>
                    <a:pt x="5793" y="3641"/>
                    <a:pt x="5791" y="3644"/>
                  </a:cubicBezTo>
                  <a:lnTo>
                    <a:pt x="5791" y="3647"/>
                  </a:lnTo>
                  <a:cubicBezTo>
                    <a:pt x="5373" y="5116"/>
                    <a:pt x="4811" y="6539"/>
                    <a:pt x="4066" y="7860"/>
                  </a:cubicBezTo>
                  <a:cubicBezTo>
                    <a:pt x="4013" y="7956"/>
                    <a:pt x="3958" y="8051"/>
                    <a:pt x="3903" y="8145"/>
                  </a:cubicBezTo>
                  <a:cubicBezTo>
                    <a:pt x="3662" y="8557"/>
                    <a:pt x="3404" y="8959"/>
                    <a:pt x="3129" y="9347"/>
                  </a:cubicBezTo>
                  <a:cubicBezTo>
                    <a:pt x="3121" y="9356"/>
                    <a:pt x="3114" y="9367"/>
                    <a:pt x="3105" y="9374"/>
                  </a:cubicBezTo>
                  <a:cubicBezTo>
                    <a:pt x="2862" y="9720"/>
                    <a:pt x="2601" y="10051"/>
                    <a:pt x="2342" y="10382"/>
                  </a:cubicBezTo>
                  <a:cubicBezTo>
                    <a:pt x="2143" y="10636"/>
                    <a:pt x="1945" y="10891"/>
                    <a:pt x="1750" y="11151"/>
                  </a:cubicBezTo>
                  <a:cubicBezTo>
                    <a:pt x="1484" y="11503"/>
                    <a:pt x="1233" y="11869"/>
                    <a:pt x="994" y="12242"/>
                  </a:cubicBezTo>
                  <a:cubicBezTo>
                    <a:pt x="862" y="12449"/>
                    <a:pt x="734" y="12661"/>
                    <a:pt x="609" y="12874"/>
                  </a:cubicBezTo>
                  <a:cubicBezTo>
                    <a:pt x="486" y="13082"/>
                    <a:pt x="368" y="13296"/>
                    <a:pt x="253" y="13511"/>
                  </a:cubicBezTo>
                  <a:cubicBezTo>
                    <a:pt x="167" y="13672"/>
                    <a:pt x="83" y="13835"/>
                    <a:pt x="0" y="13998"/>
                  </a:cubicBezTo>
                  <a:lnTo>
                    <a:pt x="16319" y="13998"/>
                  </a:lnTo>
                  <a:cubicBezTo>
                    <a:pt x="16224" y="13899"/>
                    <a:pt x="16126" y="13800"/>
                    <a:pt x="16034" y="13701"/>
                  </a:cubicBezTo>
                  <a:cubicBezTo>
                    <a:pt x="15771" y="13433"/>
                    <a:pt x="15507" y="13163"/>
                    <a:pt x="15247" y="12892"/>
                  </a:cubicBezTo>
                  <a:lnTo>
                    <a:pt x="15243" y="12892"/>
                  </a:lnTo>
                  <a:cubicBezTo>
                    <a:pt x="15041" y="12679"/>
                    <a:pt x="14835" y="12467"/>
                    <a:pt x="14630" y="12257"/>
                  </a:cubicBezTo>
                  <a:cubicBezTo>
                    <a:pt x="14456" y="12079"/>
                    <a:pt x="14279" y="11891"/>
                    <a:pt x="14195" y="11657"/>
                  </a:cubicBezTo>
                  <a:cubicBezTo>
                    <a:pt x="14140" y="11498"/>
                    <a:pt x="14135" y="11323"/>
                    <a:pt x="14131" y="11153"/>
                  </a:cubicBezTo>
                  <a:cubicBezTo>
                    <a:pt x="14122" y="10868"/>
                    <a:pt x="14118" y="10584"/>
                    <a:pt x="14118" y="10300"/>
                  </a:cubicBezTo>
                  <a:cubicBezTo>
                    <a:pt x="14118" y="10113"/>
                    <a:pt x="14120" y="9927"/>
                    <a:pt x="14122" y="9740"/>
                  </a:cubicBezTo>
                  <a:cubicBezTo>
                    <a:pt x="14126" y="9614"/>
                    <a:pt x="14128" y="9485"/>
                    <a:pt x="14131" y="9356"/>
                  </a:cubicBezTo>
                  <a:cubicBezTo>
                    <a:pt x="14131" y="9312"/>
                    <a:pt x="14131" y="9268"/>
                    <a:pt x="14133" y="9223"/>
                  </a:cubicBezTo>
                  <a:cubicBezTo>
                    <a:pt x="14133" y="9188"/>
                    <a:pt x="14135" y="9157"/>
                    <a:pt x="14135" y="9122"/>
                  </a:cubicBezTo>
                  <a:cubicBezTo>
                    <a:pt x="14151" y="8406"/>
                    <a:pt x="14190" y="7692"/>
                    <a:pt x="14250" y="6973"/>
                  </a:cubicBezTo>
                  <a:lnTo>
                    <a:pt x="14250" y="6956"/>
                  </a:lnTo>
                  <a:cubicBezTo>
                    <a:pt x="14270" y="6704"/>
                    <a:pt x="14294" y="6454"/>
                    <a:pt x="14318" y="6200"/>
                  </a:cubicBezTo>
                  <a:lnTo>
                    <a:pt x="14318" y="6195"/>
                  </a:lnTo>
                  <a:cubicBezTo>
                    <a:pt x="14351" y="5857"/>
                    <a:pt x="14389" y="5521"/>
                    <a:pt x="14431" y="5180"/>
                  </a:cubicBezTo>
                  <a:cubicBezTo>
                    <a:pt x="14438" y="5123"/>
                    <a:pt x="14446" y="5069"/>
                    <a:pt x="14458" y="5012"/>
                  </a:cubicBezTo>
                  <a:cubicBezTo>
                    <a:pt x="14577" y="4419"/>
                    <a:pt x="14910" y="3876"/>
                    <a:pt x="15178" y="3318"/>
                  </a:cubicBezTo>
                  <a:cubicBezTo>
                    <a:pt x="15269" y="3132"/>
                    <a:pt x="15351" y="2947"/>
                    <a:pt x="15417" y="2757"/>
                  </a:cubicBezTo>
                  <a:cubicBezTo>
                    <a:pt x="15281" y="2713"/>
                    <a:pt x="15143" y="2670"/>
                    <a:pt x="15003" y="2631"/>
                  </a:cubicBezTo>
                  <a:cubicBezTo>
                    <a:pt x="15003" y="2628"/>
                    <a:pt x="15003" y="2628"/>
                    <a:pt x="15000" y="2628"/>
                  </a:cubicBezTo>
                  <a:lnTo>
                    <a:pt x="14997" y="2628"/>
                  </a:lnTo>
                  <a:cubicBezTo>
                    <a:pt x="14301" y="2410"/>
                    <a:pt x="13598" y="2201"/>
                    <a:pt x="12891" y="1991"/>
                  </a:cubicBezTo>
                  <a:lnTo>
                    <a:pt x="12889" y="1991"/>
                  </a:lnTo>
                  <a:cubicBezTo>
                    <a:pt x="12646" y="1919"/>
                    <a:pt x="12400" y="1845"/>
                    <a:pt x="12157" y="1771"/>
                  </a:cubicBezTo>
                  <a:cubicBezTo>
                    <a:pt x="10647" y="1324"/>
                    <a:pt x="9133" y="870"/>
                    <a:pt x="7652" y="379"/>
                  </a:cubicBezTo>
                  <a:lnTo>
                    <a:pt x="7649" y="379"/>
                  </a:lnTo>
                  <a:cubicBezTo>
                    <a:pt x="7384" y="289"/>
                    <a:pt x="7123" y="200"/>
                    <a:pt x="6859" y="109"/>
                  </a:cubicBezTo>
                  <a:cubicBezTo>
                    <a:pt x="6857" y="109"/>
                    <a:pt x="6857" y="109"/>
                    <a:pt x="6854" y="106"/>
                  </a:cubicBezTo>
                  <a:cubicBezTo>
                    <a:pt x="6805" y="89"/>
                    <a:pt x="6746" y="72"/>
                    <a:pt x="6697" y="52"/>
                  </a:cubicBezTo>
                  <a:lnTo>
                    <a:pt x="6694" y="52"/>
                  </a:lnTo>
                  <a:cubicBezTo>
                    <a:pt x="6657" y="43"/>
                    <a:pt x="6619" y="25"/>
                    <a:pt x="6578" y="13"/>
                  </a:cubicBezTo>
                  <a:cubicBezTo>
                    <a:pt x="6566" y="10"/>
                    <a:pt x="6553" y="6"/>
                    <a:pt x="6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24;p35">
              <a:extLst>
                <a:ext uri="{FF2B5EF4-FFF2-40B4-BE49-F238E27FC236}">
                  <a16:creationId xmlns:a16="http://schemas.microsoft.com/office/drawing/2014/main" xmlns="" id="{46A463D9-6DE8-2294-73EC-7BEEEF66A42F}"/>
                </a:ext>
              </a:extLst>
            </p:cNvPr>
            <p:cNvSpPr/>
            <p:nvPr/>
          </p:nvSpPr>
          <p:spPr>
            <a:xfrm>
              <a:off x="4892525" y="5046075"/>
              <a:ext cx="138425" cy="94675"/>
            </a:xfrm>
            <a:custGeom>
              <a:avLst/>
              <a:gdLst/>
              <a:ahLst/>
              <a:cxnLst/>
              <a:rect l="l" t="t" r="r" b="b"/>
              <a:pathLst>
                <a:path w="5537" h="3787" extrusionOk="0">
                  <a:moveTo>
                    <a:pt x="1" y="0"/>
                  </a:moveTo>
                  <a:cubicBezTo>
                    <a:pt x="277" y="303"/>
                    <a:pt x="562" y="600"/>
                    <a:pt x="858" y="881"/>
                  </a:cubicBezTo>
                  <a:cubicBezTo>
                    <a:pt x="1630" y="1633"/>
                    <a:pt x="2473" y="2312"/>
                    <a:pt x="3398" y="2862"/>
                  </a:cubicBezTo>
                  <a:cubicBezTo>
                    <a:pt x="4030" y="3241"/>
                    <a:pt x="4707" y="3555"/>
                    <a:pt x="5408" y="3787"/>
                  </a:cubicBezTo>
                  <a:cubicBezTo>
                    <a:pt x="5412" y="3660"/>
                    <a:pt x="5414" y="3532"/>
                    <a:pt x="5416" y="3403"/>
                  </a:cubicBezTo>
                  <a:cubicBezTo>
                    <a:pt x="5416" y="3359"/>
                    <a:pt x="5416" y="3315"/>
                    <a:pt x="5419" y="3270"/>
                  </a:cubicBezTo>
                  <a:cubicBezTo>
                    <a:pt x="5419" y="3235"/>
                    <a:pt x="5421" y="3204"/>
                    <a:pt x="5421" y="3169"/>
                  </a:cubicBezTo>
                  <a:cubicBezTo>
                    <a:pt x="5436" y="2453"/>
                    <a:pt x="5476" y="1739"/>
                    <a:pt x="5536" y="1020"/>
                  </a:cubicBezTo>
                  <a:cubicBezTo>
                    <a:pt x="5494" y="1010"/>
                    <a:pt x="5452" y="1005"/>
                    <a:pt x="5412" y="1003"/>
                  </a:cubicBezTo>
                  <a:cubicBezTo>
                    <a:pt x="4554" y="892"/>
                    <a:pt x="3679" y="887"/>
                    <a:pt x="2824" y="746"/>
                  </a:cubicBezTo>
                  <a:cubicBezTo>
                    <a:pt x="2165" y="637"/>
                    <a:pt x="467" y="5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25;p35">
              <a:extLst>
                <a:ext uri="{FF2B5EF4-FFF2-40B4-BE49-F238E27FC236}">
                  <a16:creationId xmlns:a16="http://schemas.microsoft.com/office/drawing/2014/main" xmlns="" id="{5A9FCA72-1972-3348-CD09-643B81D745DC}"/>
                </a:ext>
              </a:extLst>
            </p:cNvPr>
            <p:cNvSpPr/>
            <p:nvPr/>
          </p:nvSpPr>
          <p:spPr>
            <a:xfrm>
              <a:off x="4696950" y="4468825"/>
              <a:ext cx="553325" cy="602825"/>
            </a:xfrm>
            <a:custGeom>
              <a:avLst/>
              <a:gdLst/>
              <a:ahLst/>
              <a:cxnLst/>
              <a:rect l="l" t="t" r="r" b="b"/>
              <a:pathLst>
                <a:path w="22133" h="24113" extrusionOk="0">
                  <a:moveTo>
                    <a:pt x="9710" y="1"/>
                  </a:moveTo>
                  <a:cubicBezTo>
                    <a:pt x="5490" y="1"/>
                    <a:pt x="1932" y="2745"/>
                    <a:pt x="771" y="6509"/>
                  </a:cubicBezTo>
                  <a:cubicBezTo>
                    <a:pt x="277" y="7652"/>
                    <a:pt x="1" y="8910"/>
                    <a:pt x="1" y="10228"/>
                  </a:cubicBezTo>
                  <a:cubicBezTo>
                    <a:pt x="1" y="11251"/>
                    <a:pt x="165" y="12234"/>
                    <a:pt x="470" y="13155"/>
                  </a:cubicBezTo>
                  <a:cubicBezTo>
                    <a:pt x="561" y="13432"/>
                    <a:pt x="665" y="13704"/>
                    <a:pt x="784" y="13969"/>
                  </a:cubicBezTo>
                  <a:cubicBezTo>
                    <a:pt x="868" y="14168"/>
                    <a:pt x="965" y="14364"/>
                    <a:pt x="1065" y="14556"/>
                  </a:cubicBezTo>
                  <a:lnTo>
                    <a:pt x="1065" y="14558"/>
                  </a:lnTo>
                  <a:cubicBezTo>
                    <a:pt x="1867" y="16087"/>
                    <a:pt x="3072" y="17370"/>
                    <a:pt x="4549" y="18271"/>
                  </a:cubicBezTo>
                  <a:cubicBezTo>
                    <a:pt x="4549" y="18271"/>
                    <a:pt x="4655" y="19000"/>
                    <a:pt x="4655" y="19002"/>
                  </a:cubicBezTo>
                  <a:lnTo>
                    <a:pt x="4900" y="20775"/>
                  </a:lnTo>
                  <a:lnTo>
                    <a:pt x="4900" y="20781"/>
                  </a:lnTo>
                  <a:lnTo>
                    <a:pt x="5019" y="21635"/>
                  </a:lnTo>
                  <a:cubicBezTo>
                    <a:pt x="5196" y="22895"/>
                    <a:pt x="6259" y="23856"/>
                    <a:pt x="7553" y="23920"/>
                  </a:cubicBezTo>
                  <a:cubicBezTo>
                    <a:pt x="9130" y="23999"/>
                    <a:pt x="11316" y="24088"/>
                    <a:pt x="13359" y="24093"/>
                  </a:cubicBezTo>
                  <a:cubicBezTo>
                    <a:pt x="13477" y="24093"/>
                    <a:pt x="13595" y="24094"/>
                    <a:pt x="13712" y="24094"/>
                  </a:cubicBezTo>
                  <a:cubicBezTo>
                    <a:pt x="14049" y="24094"/>
                    <a:pt x="14382" y="24092"/>
                    <a:pt x="14703" y="24088"/>
                  </a:cubicBezTo>
                  <a:cubicBezTo>
                    <a:pt x="14815" y="24086"/>
                    <a:pt x="14923" y="24085"/>
                    <a:pt x="15028" y="24085"/>
                  </a:cubicBezTo>
                  <a:cubicBezTo>
                    <a:pt x="15684" y="24085"/>
                    <a:pt x="16211" y="24113"/>
                    <a:pt x="16678" y="24113"/>
                  </a:cubicBezTo>
                  <a:cubicBezTo>
                    <a:pt x="17484" y="24113"/>
                    <a:pt x="18107" y="24030"/>
                    <a:pt x="18890" y="23579"/>
                  </a:cubicBezTo>
                  <a:cubicBezTo>
                    <a:pt x="19552" y="23196"/>
                    <a:pt x="19675" y="20491"/>
                    <a:pt x="19637" y="17582"/>
                  </a:cubicBezTo>
                  <a:cubicBezTo>
                    <a:pt x="19635" y="17512"/>
                    <a:pt x="19635" y="17439"/>
                    <a:pt x="19632" y="17370"/>
                  </a:cubicBezTo>
                  <a:cubicBezTo>
                    <a:pt x="19630" y="17145"/>
                    <a:pt x="19625" y="16914"/>
                    <a:pt x="19617" y="16690"/>
                  </a:cubicBezTo>
                  <a:cubicBezTo>
                    <a:pt x="20422" y="16366"/>
                    <a:pt x="22044" y="16033"/>
                    <a:pt x="22090" y="15349"/>
                  </a:cubicBezTo>
                  <a:cubicBezTo>
                    <a:pt x="22132" y="14682"/>
                    <a:pt x="20766" y="14013"/>
                    <a:pt x="20141" y="13595"/>
                  </a:cubicBezTo>
                  <a:cubicBezTo>
                    <a:pt x="19856" y="13404"/>
                    <a:pt x="19637" y="13210"/>
                    <a:pt x="19467" y="13022"/>
                  </a:cubicBezTo>
                  <a:cubicBezTo>
                    <a:pt x="19380" y="11458"/>
                    <a:pt x="19301" y="9898"/>
                    <a:pt x="19036" y="8349"/>
                  </a:cubicBezTo>
                  <a:cubicBezTo>
                    <a:pt x="18969" y="7961"/>
                    <a:pt x="18863" y="7578"/>
                    <a:pt x="18808" y="7191"/>
                  </a:cubicBezTo>
                  <a:cubicBezTo>
                    <a:pt x="18745" y="6870"/>
                    <a:pt x="18697" y="6536"/>
                    <a:pt x="18562" y="6232"/>
                  </a:cubicBezTo>
                  <a:cubicBezTo>
                    <a:pt x="18552" y="6207"/>
                    <a:pt x="18542" y="6185"/>
                    <a:pt x="18529" y="6161"/>
                  </a:cubicBezTo>
                  <a:cubicBezTo>
                    <a:pt x="18277" y="5439"/>
                    <a:pt x="17933" y="4760"/>
                    <a:pt x="17512" y="4133"/>
                  </a:cubicBezTo>
                  <a:cubicBezTo>
                    <a:pt x="15842" y="1643"/>
                    <a:pt x="12971" y="1"/>
                    <a:pt x="97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26;p35">
              <a:extLst>
                <a:ext uri="{FF2B5EF4-FFF2-40B4-BE49-F238E27FC236}">
                  <a16:creationId xmlns:a16="http://schemas.microsoft.com/office/drawing/2014/main" xmlns="" id="{A37D222D-F535-0EE6-26DC-58FAB3515D0B}"/>
                </a:ext>
              </a:extLst>
            </p:cNvPr>
            <p:cNvSpPr/>
            <p:nvPr/>
          </p:nvSpPr>
          <p:spPr>
            <a:xfrm>
              <a:off x="4696975" y="4468825"/>
              <a:ext cx="437775" cy="409850"/>
            </a:xfrm>
            <a:custGeom>
              <a:avLst/>
              <a:gdLst/>
              <a:ahLst/>
              <a:cxnLst/>
              <a:rect l="l" t="t" r="r" b="b"/>
              <a:pathLst>
                <a:path w="17511" h="16394" extrusionOk="0">
                  <a:moveTo>
                    <a:pt x="9712" y="1"/>
                  </a:moveTo>
                  <a:cubicBezTo>
                    <a:pt x="9711" y="1"/>
                    <a:pt x="9710" y="1"/>
                    <a:pt x="9709" y="1"/>
                  </a:cubicBezTo>
                  <a:cubicBezTo>
                    <a:pt x="5489" y="1"/>
                    <a:pt x="1931" y="2745"/>
                    <a:pt x="770" y="6509"/>
                  </a:cubicBezTo>
                  <a:cubicBezTo>
                    <a:pt x="277" y="7652"/>
                    <a:pt x="1" y="8910"/>
                    <a:pt x="1" y="10228"/>
                  </a:cubicBezTo>
                  <a:cubicBezTo>
                    <a:pt x="1" y="11251"/>
                    <a:pt x="164" y="12234"/>
                    <a:pt x="469" y="13155"/>
                  </a:cubicBezTo>
                  <a:cubicBezTo>
                    <a:pt x="532" y="13345"/>
                    <a:pt x="957" y="14826"/>
                    <a:pt x="1043" y="15259"/>
                  </a:cubicBezTo>
                  <a:cubicBezTo>
                    <a:pt x="1461" y="14374"/>
                    <a:pt x="1857" y="13115"/>
                    <a:pt x="2835" y="12925"/>
                  </a:cubicBezTo>
                  <a:cubicBezTo>
                    <a:pt x="3178" y="12858"/>
                    <a:pt x="3545" y="12818"/>
                    <a:pt x="3911" y="12818"/>
                  </a:cubicBezTo>
                  <a:cubicBezTo>
                    <a:pt x="4699" y="12818"/>
                    <a:pt x="5487" y="13003"/>
                    <a:pt x="6046" y="13504"/>
                  </a:cubicBezTo>
                  <a:cubicBezTo>
                    <a:pt x="6866" y="14242"/>
                    <a:pt x="7309" y="15302"/>
                    <a:pt x="7465" y="16394"/>
                  </a:cubicBezTo>
                  <a:cubicBezTo>
                    <a:pt x="7753" y="15781"/>
                    <a:pt x="7998" y="15149"/>
                    <a:pt x="8166" y="14549"/>
                  </a:cubicBezTo>
                  <a:cubicBezTo>
                    <a:pt x="8338" y="14673"/>
                    <a:pt x="8538" y="14727"/>
                    <a:pt x="8748" y="14727"/>
                  </a:cubicBezTo>
                  <a:cubicBezTo>
                    <a:pt x="9229" y="14727"/>
                    <a:pt x="9757" y="14444"/>
                    <a:pt x="10089" y="14089"/>
                  </a:cubicBezTo>
                  <a:cubicBezTo>
                    <a:pt x="10564" y="13578"/>
                    <a:pt x="10732" y="12857"/>
                    <a:pt x="10787" y="12167"/>
                  </a:cubicBezTo>
                  <a:cubicBezTo>
                    <a:pt x="10887" y="10893"/>
                    <a:pt x="10666" y="9593"/>
                    <a:pt x="10147" y="8423"/>
                  </a:cubicBezTo>
                  <a:lnTo>
                    <a:pt x="10147" y="8423"/>
                  </a:lnTo>
                  <a:cubicBezTo>
                    <a:pt x="10691" y="8872"/>
                    <a:pt x="11400" y="9100"/>
                    <a:pt x="12108" y="9100"/>
                  </a:cubicBezTo>
                  <a:cubicBezTo>
                    <a:pt x="12721" y="9100"/>
                    <a:pt x="13334" y="8928"/>
                    <a:pt x="13838" y="8581"/>
                  </a:cubicBezTo>
                  <a:cubicBezTo>
                    <a:pt x="14921" y="7835"/>
                    <a:pt x="15402" y="6338"/>
                    <a:pt x="14951" y="5113"/>
                  </a:cubicBezTo>
                  <a:lnTo>
                    <a:pt x="14951" y="5113"/>
                  </a:lnTo>
                  <a:cubicBezTo>
                    <a:pt x="15196" y="5292"/>
                    <a:pt x="15487" y="5372"/>
                    <a:pt x="15785" y="5372"/>
                  </a:cubicBezTo>
                  <a:cubicBezTo>
                    <a:pt x="16371" y="5372"/>
                    <a:pt x="16980" y="5060"/>
                    <a:pt x="17302" y="4562"/>
                  </a:cubicBezTo>
                  <a:cubicBezTo>
                    <a:pt x="17390" y="4427"/>
                    <a:pt x="17460" y="4283"/>
                    <a:pt x="17511" y="4133"/>
                  </a:cubicBezTo>
                  <a:cubicBezTo>
                    <a:pt x="15842" y="1643"/>
                    <a:pt x="12972" y="1"/>
                    <a:pt x="9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27;p35">
              <a:extLst>
                <a:ext uri="{FF2B5EF4-FFF2-40B4-BE49-F238E27FC236}">
                  <a16:creationId xmlns:a16="http://schemas.microsoft.com/office/drawing/2014/main" xmlns="" id="{DE6EBBFF-969C-864B-E046-EBEA19D4586E}"/>
                </a:ext>
              </a:extLst>
            </p:cNvPr>
            <p:cNvSpPr/>
            <p:nvPr/>
          </p:nvSpPr>
          <p:spPr>
            <a:xfrm>
              <a:off x="4971550" y="4840825"/>
              <a:ext cx="142350" cy="140275"/>
            </a:xfrm>
            <a:custGeom>
              <a:avLst/>
              <a:gdLst/>
              <a:ahLst/>
              <a:cxnLst/>
              <a:rect l="l" t="t" r="r" b="b"/>
              <a:pathLst>
                <a:path w="5694" h="5611" extrusionOk="0">
                  <a:moveTo>
                    <a:pt x="2848" y="1"/>
                  </a:moveTo>
                  <a:cubicBezTo>
                    <a:pt x="1274" y="1"/>
                    <a:pt x="0" y="1256"/>
                    <a:pt x="0" y="2806"/>
                  </a:cubicBezTo>
                  <a:cubicBezTo>
                    <a:pt x="0" y="4355"/>
                    <a:pt x="1274" y="5611"/>
                    <a:pt x="2848" y="5611"/>
                  </a:cubicBezTo>
                  <a:cubicBezTo>
                    <a:pt x="4420" y="5611"/>
                    <a:pt x="5694" y="4355"/>
                    <a:pt x="5694" y="2806"/>
                  </a:cubicBezTo>
                  <a:cubicBezTo>
                    <a:pt x="5694" y="1256"/>
                    <a:pt x="4420" y="1"/>
                    <a:pt x="2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28;p35">
              <a:extLst>
                <a:ext uri="{FF2B5EF4-FFF2-40B4-BE49-F238E27FC236}">
                  <a16:creationId xmlns:a16="http://schemas.microsoft.com/office/drawing/2014/main" xmlns="" id="{844F9DDA-6A79-70B7-C551-91AC62FC023E}"/>
                </a:ext>
              </a:extLst>
            </p:cNvPr>
            <p:cNvSpPr/>
            <p:nvPr/>
          </p:nvSpPr>
          <p:spPr>
            <a:xfrm>
              <a:off x="5101200" y="4775550"/>
              <a:ext cx="41825" cy="48350"/>
            </a:xfrm>
            <a:custGeom>
              <a:avLst/>
              <a:gdLst/>
              <a:ahLst/>
              <a:cxnLst/>
              <a:rect l="l" t="t" r="r" b="b"/>
              <a:pathLst>
                <a:path w="1673" h="1934" extrusionOk="0">
                  <a:moveTo>
                    <a:pt x="837" y="1"/>
                  </a:moveTo>
                  <a:cubicBezTo>
                    <a:pt x="375" y="1"/>
                    <a:pt x="1" y="433"/>
                    <a:pt x="1" y="966"/>
                  </a:cubicBezTo>
                  <a:cubicBezTo>
                    <a:pt x="1" y="1500"/>
                    <a:pt x="375" y="1933"/>
                    <a:pt x="837" y="1933"/>
                  </a:cubicBezTo>
                  <a:cubicBezTo>
                    <a:pt x="1298" y="1933"/>
                    <a:pt x="1672" y="1501"/>
                    <a:pt x="1672" y="966"/>
                  </a:cubicBezTo>
                  <a:cubicBezTo>
                    <a:pt x="1672" y="433"/>
                    <a:pt x="1298" y="1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29;p35">
              <a:extLst>
                <a:ext uri="{FF2B5EF4-FFF2-40B4-BE49-F238E27FC236}">
                  <a16:creationId xmlns:a16="http://schemas.microsoft.com/office/drawing/2014/main" xmlns="" id="{17C5B61B-73C1-F1BE-D164-3D351229E81C}"/>
                </a:ext>
              </a:extLst>
            </p:cNvPr>
            <p:cNvSpPr/>
            <p:nvPr/>
          </p:nvSpPr>
          <p:spPr>
            <a:xfrm>
              <a:off x="4716450" y="4789900"/>
              <a:ext cx="162425" cy="154200"/>
            </a:xfrm>
            <a:custGeom>
              <a:avLst/>
              <a:gdLst/>
              <a:ahLst/>
              <a:cxnLst/>
              <a:rect l="l" t="t" r="r" b="b"/>
              <a:pathLst>
                <a:path w="6497" h="6168" extrusionOk="0">
                  <a:moveTo>
                    <a:pt x="2518" y="1"/>
                  </a:moveTo>
                  <a:cubicBezTo>
                    <a:pt x="2063" y="1"/>
                    <a:pt x="1619" y="109"/>
                    <a:pt x="1245" y="361"/>
                  </a:cubicBezTo>
                  <a:cubicBezTo>
                    <a:pt x="920" y="579"/>
                    <a:pt x="671" y="890"/>
                    <a:pt x="489" y="1229"/>
                  </a:cubicBezTo>
                  <a:cubicBezTo>
                    <a:pt x="1" y="2144"/>
                    <a:pt x="15" y="3283"/>
                    <a:pt x="492" y="4204"/>
                  </a:cubicBezTo>
                  <a:cubicBezTo>
                    <a:pt x="968" y="5124"/>
                    <a:pt x="1887" y="5812"/>
                    <a:pt x="2919" y="6068"/>
                  </a:cubicBezTo>
                  <a:cubicBezTo>
                    <a:pt x="3167" y="6130"/>
                    <a:pt x="3425" y="6167"/>
                    <a:pt x="3681" y="6167"/>
                  </a:cubicBezTo>
                  <a:cubicBezTo>
                    <a:pt x="3861" y="6167"/>
                    <a:pt x="4042" y="6148"/>
                    <a:pt x="4217" y="6106"/>
                  </a:cubicBezTo>
                  <a:cubicBezTo>
                    <a:pt x="5354" y="5832"/>
                    <a:pt x="6497" y="4355"/>
                    <a:pt x="6370" y="3208"/>
                  </a:cubicBezTo>
                  <a:cubicBezTo>
                    <a:pt x="6245" y="2070"/>
                    <a:pt x="4961" y="816"/>
                    <a:pt x="3954" y="338"/>
                  </a:cubicBezTo>
                  <a:cubicBezTo>
                    <a:pt x="3513" y="127"/>
                    <a:pt x="3010" y="1"/>
                    <a:pt x="2518" y="1"/>
                  </a:cubicBezTo>
                  <a:close/>
                </a:path>
              </a:pathLst>
            </a:custGeom>
            <a:solidFill>
              <a:srgbClr val="FF8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30;p35">
              <a:extLst>
                <a:ext uri="{FF2B5EF4-FFF2-40B4-BE49-F238E27FC236}">
                  <a16:creationId xmlns:a16="http://schemas.microsoft.com/office/drawing/2014/main" xmlns="" id="{5D097DFE-5D0D-2041-7B4C-9B22E9A0A171}"/>
                </a:ext>
              </a:extLst>
            </p:cNvPr>
            <p:cNvSpPr/>
            <p:nvPr/>
          </p:nvSpPr>
          <p:spPr>
            <a:xfrm>
              <a:off x="4745425" y="4803025"/>
              <a:ext cx="98575" cy="112975"/>
            </a:xfrm>
            <a:custGeom>
              <a:avLst/>
              <a:gdLst/>
              <a:ahLst/>
              <a:cxnLst/>
              <a:rect l="l" t="t" r="r" b="b"/>
              <a:pathLst>
                <a:path w="3943" h="4519" extrusionOk="0">
                  <a:moveTo>
                    <a:pt x="380" y="1"/>
                  </a:moveTo>
                  <a:cubicBezTo>
                    <a:pt x="280" y="1"/>
                    <a:pt x="185" y="12"/>
                    <a:pt x="93" y="34"/>
                  </a:cubicBezTo>
                  <a:cubicBezTo>
                    <a:pt x="36" y="48"/>
                    <a:pt x="1" y="105"/>
                    <a:pt x="14" y="162"/>
                  </a:cubicBezTo>
                  <a:cubicBezTo>
                    <a:pt x="27" y="210"/>
                    <a:pt x="71" y="242"/>
                    <a:pt x="120" y="242"/>
                  </a:cubicBezTo>
                  <a:cubicBezTo>
                    <a:pt x="128" y="242"/>
                    <a:pt x="136" y="241"/>
                    <a:pt x="144" y="239"/>
                  </a:cubicBezTo>
                  <a:cubicBezTo>
                    <a:pt x="220" y="221"/>
                    <a:pt x="298" y="212"/>
                    <a:pt x="381" y="212"/>
                  </a:cubicBezTo>
                  <a:cubicBezTo>
                    <a:pt x="631" y="212"/>
                    <a:pt x="916" y="297"/>
                    <a:pt x="1243" y="469"/>
                  </a:cubicBezTo>
                  <a:cubicBezTo>
                    <a:pt x="2676" y="1222"/>
                    <a:pt x="3604" y="2699"/>
                    <a:pt x="3725" y="4421"/>
                  </a:cubicBezTo>
                  <a:cubicBezTo>
                    <a:pt x="3729" y="4476"/>
                    <a:pt x="3777" y="4519"/>
                    <a:pt x="3832" y="4519"/>
                  </a:cubicBezTo>
                  <a:lnTo>
                    <a:pt x="3839" y="4519"/>
                  </a:lnTo>
                  <a:cubicBezTo>
                    <a:pt x="3898" y="4514"/>
                    <a:pt x="3943" y="4465"/>
                    <a:pt x="3939" y="4407"/>
                  </a:cubicBezTo>
                  <a:cubicBezTo>
                    <a:pt x="3812" y="2612"/>
                    <a:pt x="2842" y="1071"/>
                    <a:pt x="1344" y="284"/>
                  </a:cubicBezTo>
                  <a:cubicBezTo>
                    <a:pt x="985" y="94"/>
                    <a:pt x="667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31;p35">
              <a:extLst>
                <a:ext uri="{FF2B5EF4-FFF2-40B4-BE49-F238E27FC236}">
                  <a16:creationId xmlns:a16="http://schemas.microsoft.com/office/drawing/2014/main" xmlns="" id="{FC7EC9BE-D94E-4D39-2E95-EF4125A09911}"/>
                </a:ext>
              </a:extLst>
            </p:cNvPr>
            <p:cNvSpPr/>
            <p:nvPr/>
          </p:nvSpPr>
          <p:spPr>
            <a:xfrm>
              <a:off x="5017000" y="4692250"/>
              <a:ext cx="139600" cy="75975"/>
            </a:xfrm>
            <a:custGeom>
              <a:avLst/>
              <a:gdLst/>
              <a:ahLst/>
              <a:cxnLst/>
              <a:rect l="l" t="t" r="r" b="b"/>
              <a:pathLst>
                <a:path w="5584" h="3039" extrusionOk="0">
                  <a:moveTo>
                    <a:pt x="3716" y="1"/>
                  </a:moveTo>
                  <a:cubicBezTo>
                    <a:pt x="2783" y="1"/>
                    <a:pt x="1725" y="354"/>
                    <a:pt x="1167" y="644"/>
                  </a:cubicBezTo>
                  <a:cubicBezTo>
                    <a:pt x="810" y="829"/>
                    <a:pt x="466" y="1068"/>
                    <a:pt x="257" y="1409"/>
                  </a:cubicBezTo>
                  <a:cubicBezTo>
                    <a:pt x="48" y="1749"/>
                    <a:pt x="0" y="2206"/>
                    <a:pt x="223" y="2538"/>
                  </a:cubicBezTo>
                  <a:cubicBezTo>
                    <a:pt x="505" y="2956"/>
                    <a:pt x="1083" y="3038"/>
                    <a:pt x="1595" y="3038"/>
                  </a:cubicBezTo>
                  <a:cubicBezTo>
                    <a:pt x="1605" y="3038"/>
                    <a:pt x="1614" y="3038"/>
                    <a:pt x="1624" y="3038"/>
                  </a:cubicBezTo>
                  <a:cubicBezTo>
                    <a:pt x="2265" y="3034"/>
                    <a:pt x="2906" y="2969"/>
                    <a:pt x="3535" y="2845"/>
                  </a:cubicBezTo>
                  <a:cubicBezTo>
                    <a:pt x="4045" y="2743"/>
                    <a:pt x="4567" y="2593"/>
                    <a:pt x="4960" y="2256"/>
                  </a:cubicBezTo>
                  <a:cubicBezTo>
                    <a:pt x="5353" y="1919"/>
                    <a:pt x="5583" y="1351"/>
                    <a:pt x="5387" y="875"/>
                  </a:cubicBezTo>
                  <a:cubicBezTo>
                    <a:pt x="5117" y="223"/>
                    <a:pt x="4456" y="1"/>
                    <a:pt x="37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32;p35">
              <a:extLst>
                <a:ext uri="{FF2B5EF4-FFF2-40B4-BE49-F238E27FC236}">
                  <a16:creationId xmlns:a16="http://schemas.microsoft.com/office/drawing/2014/main" xmlns="" id="{CA8DCD8E-F937-0353-FE8E-B36EC9C7BB14}"/>
                </a:ext>
              </a:extLst>
            </p:cNvPr>
            <p:cNvSpPr/>
            <p:nvPr/>
          </p:nvSpPr>
          <p:spPr>
            <a:xfrm>
              <a:off x="5105825" y="4885250"/>
              <a:ext cx="80650" cy="31875"/>
            </a:xfrm>
            <a:custGeom>
              <a:avLst/>
              <a:gdLst/>
              <a:ahLst/>
              <a:cxnLst/>
              <a:rect l="l" t="t" r="r" b="b"/>
              <a:pathLst>
                <a:path w="3226" h="1275" fill="none" extrusionOk="0">
                  <a:moveTo>
                    <a:pt x="1" y="1"/>
                  </a:moveTo>
                  <a:cubicBezTo>
                    <a:pt x="905" y="745"/>
                    <a:pt x="2050" y="1198"/>
                    <a:pt x="3225" y="127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33;p35">
              <a:extLst>
                <a:ext uri="{FF2B5EF4-FFF2-40B4-BE49-F238E27FC236}">
                  <a16:creationId xmlns:a16="http://schemas.microsoft.com/office/drawing/2014/main" xmlns="" id="{C65B1B9B-C6B1-6971-F633-0C6782A3E010}"/>
                </a:ext>
              </a:extLst>
            </p:cNvPr>
            <p:cNvSpPr/>
            <p:nvPr/>
          </p:nvSpPr>
          <p:spPr>
            <a:xfrm>
              <a:off x="4674675" y="5100850"/>
              <a:ext cx="408000" cy="146375"/>
            </a:xfrm>
            <a:custGeom>
              <a:avLst/>
              <a:gdLst/>
              <a:ahLst/>
              <a:cxnLst/>
              <a:rect l="l" t="t" r="r" b="b"/>
              <a:pathLst>
                <a:path w="16320" h="5855" extrusionOk="0">
                  <a:moveTo>
                    <a:pt x="3903" y="1"/>
                  </a:moveTo>
                  <a:cubicBezTo>
                    <a:pt x="3662" y="413"/>
                    <a:pt x="3404" y="815"/>
                    <a:pt x="3129" y="1203"/>
                  </a:cubicBezTo>
                  <a:cubicBezTo>
                    <a:pt x="3121" y="1212"/>
                    <a:pt x="3114" y="1223"/>
                    <a:pt x="3105" y="1230"/>
                  </a:cubicBezTo>
                  <a:cubicBezTo>
                    <a:pt x="2862" y="1576"/>
                    <a:pt x="2601" y="1907"/>
                    <a:pt x="2342" y="2238"/>
                  </a:cubicBezTo>
                  <a:cubicBezTo>
                    <a:pt x="2143" y="2492"/>
                    <a:pt x="1945" y="2747"/>
                    <a:pt x="1750" y="3007"/>
                  </a:cubicBezTo>
                  <a:cubicBezTo>
                    <a:pt x="1484" y="3359"/>
                    <a:pt x="1233" y="3725"/>
                    <a:pt x="994" y="4098"/>
                  </a:cubicBezTo>
                  <a:cubicBezTo>
                    <a:pt x="862" y="4305"/>
                    <a:pt x="734" y="4517"/>
                    <a:pt x="609" y="4730"/>
                  </a:cubicBezTo>
                  <a:cubicBezTo>
                    <a:pt x="486" y="4938"/>
                    <a:pt x="368" y="5152"/>
                    <a:pt x="253" y="5367"/>
                  </a:cubicBezTo>
                  <a:cubicBezTo>
                    <a:pt x="167" y="5528"/>
                    <a:pt x="83" y="5691"/>
                    <a:pt x="0" y="5854"/>
                  </a:cubicBezTo>
                  <a:lnTo>
                    <a:pt x="16319" y="5854"/>
                  </a:lnTo>
                  <a:cubicBezTo>
                    <a:pt x="16224" y="5755"/>
                    <a:pt x="16126" y="5656"/>
                    <a:pt x="16033" y="5557"/>
                  </a:cubicBezTo>
                  <a:cubicBezTo>
                    <a:pt x="15770" y="5289"/>
                    <a:pt x="15507" y="5019"/>
                    <a:pt x="15246" y="4748"/>
                  </a:cubicBezTo>
                  <a:lnTo>
                    <a:pt x="15243" y="4748"/>
                  </a:lnTo>
                  <a:cubicBezTo>
                    <a:pt x="15041" y="4535"/>
                    <a:pt x="14835" y="4323"/>
                    <a:pt x="14630" y="4113"/>
                  </a:cubicBezTo>
                  <a:cubicBezTo>
                    <a:pt x="14456" y="3935"/>
                    <a:pt x="14278" y="3747"/>
                    <a:pt x="14195" y="3513"/>
                  </a:cubicBezTo>
                  <a:cubicBezTo>
                    <a:pt x="14140" y="3354"/>
                    <a:pt x="14135" y="3179"/>
                    <a:pt x="14130" y="3009"/>
                  </a:cubicBezTo>
                  <a:cubicBezTo>
                    <a:pt x="14122" y="2724"/>
                    <a:pt x="14117" y="2440"/>
                    <a:pt x="14117" y="2156"/>
                  </a:cubicBezTo>
                  <a:cubicBezTo>
                    <a:pt x="13403" y="2261"/>
                    <a:pt x="12680" y="2313"/>
                    <a:pt x="11958" y="2313"/>
                  </a:cubicBezTo>
                  <a:cubicBezTo>
                    <a:pt x="9123" y="2313"/>
                    <a:pt x="6282" y="1516"/>
                    <a:pt x="3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34;p35">
              <a:extLst>
                <a:ext uri="{FF2B5EF4-FFF2-40B4-BE49-F238E27FC236}">
                  <a16:creationId xmlns:a16="http://schemas.microsoft.com/office/drawing/2014/main" xmlns="" id="{C1C149BE-FA0C-D6F3-3BC3-AC217E2822AD}"/>
                </a:ext>
              </a:extLst>
            </p:cNvPr>
            <p:cNvSpPr/>
            <p:nvPr/>
          </p:nvSpPr>
          <p:spPr>
            <a:xfrm>
              <a:off x="4601625" y="4381350"/>
              <a:ext cx="170775" cy="155625"/>
            </a:xfrm>
            <a:custGeom>
              <a:avLst/>
              <a:gdLst/>
              <a:ahLst/>
              <a:cxnLst/>
              <a:rect l="l" t="t" r="r" b="b"/>
              <a:pathLst>
                <a:path w="6831" h="6225" extrusionOk="0">
                  <a:moveTo>
                    <a:pt x="3416" y="1"/>
                  </a:moveTo>
                  <a:cubicBezTo>
                    <a:pt x="2620" y="1"/>
                    <a:pt x="1823" y="305"/>
                    <a:pt x="1216" y="912"/>
                  </a:cubicBezTo>
                  <a:cubicBezTo>
                    <a:pt x="1" y="2127"/>
                    <a:pt x="1" y="4098"/>
                    <a:pt x="1216" y="5313"/>
                  </a:cubicBezTo>
                  <a:cubicBezTo>
                    <a:pt x="1823" y="5920"/>
                    <a:pt x="2620" y="6224"/>
                    <a:pt x="3416" y="6224"/>
                  </a:cubicBezTo>
                  <a:cubicBezTo>
                    <a:pt x="4213" y="6224"/>
                    <a:pt x="5009" y="5920"/>
                    <a:pt x="5616" y="5313"/>
                  </a:cubicBezTo>
                  <a:cubicBezTo>
                    <a:pt x="6830" y="4098"/>
                    <a:pt x="6830" y="2127"/>
                    <a:pt x="5616" y="912"/>
                  </a:cubicBezTo>
                  <a:cubicBezTo>
                    <a:pt x="5009" y="305"/>
                    <a:pt x="4213" y="1"/>
                    <a:pt x="3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35;p35">
              <a:extLst>
                <a:ext uri="{FF2B5EF4-FFF2-40B4-BE49-F238E27FC236}">
                  <a16:creationId xmlns:a16="http://schemas.microsoft.com/office/drawing/2014/main" xmlns="" id="{A0B03283-7AE3-4A3F-91E8-5E26AD0E1659}"/>
                </a:ext>
              </a:extLst>
            </p:cNvPr>
            <p:cNvSpPr/>
            <p:nvPr/>
          </p:nvSpPr>
          <p:spPr>
            <a:xfrm>
              <a:off x="4639500" y="4451200"/>
              <a:ext cx="21775" cy="19775"/>
            </a:xfrm>
            <a:custGeom>
              <a:avLst/>
              <a:gdLst/>
              <a:ahLst/>
              <a:cxnLst/>
              <a:rect l="l" t="t" r="r" b="b"/>
              <a:pathLst>
                <a:path w="871" h="791" extrusionOk="0">
                  <a:moveTo>
                    <a:pt x="435" y="0"/>
                  </a:moveTo>
                  <a:cubicBezTo>
                    <a:pt x="406" y="0"/>
                    <a:pt x="376" y="3"/>
                    <a:pt x="345" y="10"/>
                  </a:cubicBezTo>
                  <a:cubicBezTo>
                    <a:pt x="133" y="60"/>
                    <a:pt x="1" y="274"/>
                    <a:pt x="51" y="486"/>
                  </a:cubicBezTo>
                  <a:cubicBezTo>
                    <a:pt x="94" y="668"/>
                    <a:pt x="256" y="790"/>
                    <a:pt x="434" y="790"/>
                  </a:cubicBezTo>
                  <a:cubicBezTo>
                    <a:pt x="465" y="790"/>
                    <a:pt x="495" y="787"/>
                    <a:pt x="526" y="780"/>
                  </a:cubicBezTo>
                  <a:cubicBezTo>
                    <a:pt x="738" y="730"/>
                    <a:pt x="870" y="518"/>
                    <a:pt x="820" y="305"/>
                  </a:cubicBezTo>
                  <a:cubicBezTo>
                    <a:pt x="777" y="123"/>
                    <a:pt x="615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36;p35">
              <a:extLst>
                <a:ext uri="{FF2B5EF4-FFF2-40B4-BE49-F238E27FC236}">
                  <a16:creationId xmlns:a16="http://schemas.microsoft.com/office/drawing/2014/main" xmlns="" id="{01E648E1-AD71-D757-172E-FF041B3CA286}"/>
                </a:ext>
              </a:extLst>
            </p:cNvPr>
            <p:cNvSpPr/>
            <p:nvPr/>
          </p:nvSpPr>
          <p:spPr>
            <a:xfrm>
              <a:off x="4711125" y="4434375"/>
              <a:ext cx="21725" cy="19800"/>
            </a:xfrm>
            <a:custGeom>
              <a:avLst/>
              <a:gdLst/>
              <a:ahLst/>
              <a:cxnLst/>
              <a:rect l="l" t="t" r="r" b="b"/>
              <a:pathLst>
                <a:path w="869" h="792" extrusionOk="0">
                  <a:moveTo>
                    <a:pt x="436" y="1"/>
                  </a:moveTo>
                  <a:cubicBezTo>
                    <a:pt x="405" y="1"/>
                    <a:pt x="374" y="4"/>
                    <a:pt x="344" y="11"/>
                  </a:cubicBezTo>
                  <a:cubicBezTo>
                    <a:pt x="131" y="61"/>
                    <a:pt x="0" y="274"/>
                    <a:pt x="50" y="486"/>
                  </a:cubicBezTo>
                  <a:cubicBezTo>
                    <a:pt x="92" y="668"/>
                    <a:pt x="255" y="791"/>
                    <a:pt x="434" y="791"/>
                  </a:cubicBezTo>
                  <a:cubicBezTo>
                    <a:pt x="464" y="791"/>
                    <a:pt x="494" y="788"/>
                    <a:pt x="524" y="781"/>
                  </a:cubicBezTo>
                  <a:cubicBezTo>
                    <a:pt x="737" y="730"/>
                    <a:pt x="869" y="518"/>
                    <a:pt x="819" y="305"/>
                  </a:cubicBezTo>
                  <a:cubicBezTo>
                    <a:pt x="777" y="124"/>
                    <a:pt x="615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37;p35">
              <a:extLst>
                <a:ext uri="{FF2B5EF4-FFF2-40B4-BE49-F238E27FC236}">
                  <a16:creationId xmlns:a16="http://schemas.microsoft.com/office/drawing/2014/main" xmlns="" id="{74B55C36-39D2-D264-DD1E-BE4C00A62700}"/>
                </a:ext>
              </a:extLst>
            </p:cNvPr>
            <p:cNvSpPr/>
            <p:nvPr/>
          </p:nvSpPr>
          <p:spPr>
            <a:xfrm>
              <a:off x="4672075" y="4450025"/>
              <a:ext cx="35350" cy="33850"/>
            </a:xfrm>
            <a:custGeom>
              <a:avLst/>
              <a:gdLst/>
              <a:ahLst/>
              <a:cxnLst/>
              <a:rect l="l" t="t" r="r" b="b"/>
              <a:pathLst>
                <a:path w="1414" h="1354" fill="none" extrusionOk="0">
                  <a:moveTo>
                    <a:pt x="1170" y="0"/>
                  </a:moveTo>
                  <a:cubicBezTo>
                    <a:pt x="1170" y="0"/>
                    <a:pt x="1413" y="957"/>
                    <a:pt x="904" y="1155"/>
                  </a:cubicBezTo>
                  <a:cubicBezTo>
                    <a:pt x="396" y="1354"/>
                    <a:pt x="1" y="435"/>
                    <a:pt x="1" y="43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38;p35">
              <a:extLst>
                <a:ext uri="{FF2B5EF4-FFF2-40B4-BE49-F238E27FC236}">
                  <a16:creationId xmlns:a16="http://schemas.microsoft.com/office/drawing/2014/main" xmlns="" id="{7D30DDFC-8B77-A9A2-3C58-D722034E6CC2}"/>
                </a:ext>
              </a:extLst>
            </p:cNvPr>
            <p:cNvSpPr/>
            <p:nvPr/>
          </p:nvSpPr>
          <p:spPr>
            <a:xfrm>
              <a:off x="4538650" y="4906850"/>
              <a:ext cx="170775" cy="155575"/>
            </a:xfrm>
            <a:custGeom>
              <a:avLst/>
              <a:gdLst/>
              <a:ahLst/>
              <a:cxnLst/>
              <a:rect l="l" t="t" r="r" b="b"/>
              <a:pathLst>
                <a:path w="6831" h="6223" extrusionOk="0">
                  <a:moveTo>
                    <a:pt x="3416" y="0"/>
                  </a:moveTo>
                  <a:cubicBezTo>
                    <a:pt x="2620" y="0"/>
                    <a:pt x="1823" y="304"/>
                    <a:pt x="1216" y="912"/>
                  </a:cubicBezTo>
                  <a:cubicBezTo>
                    <a:pt x="1" y="2127"/>
                    <a:pt x="1" y="4096"/>
                    <a:pt x="1216" y="5311"/>
                  </a:cubicBezTo>
                  <a:cubicBezTo>
                    <a:pt x="1823" y="5919"/>
                    <a:pt x="2620" y="6223"/>
                    <a:pt x="3416" y="6223"/>
                  </a:cubicBezTo>
                  <a:cubicBezTo>
                    <a:pt x="4212" y="6223"/>
                    <a:pt x="5008" y="5919"/>
                    <a:pt x="5615" y="5311"/>
                  </a:cubicBezTo>
                  <a:cubicBezTo>
                    <a:pt x="6831" y="4096"/>
                    <a:pt x="6831" y="2127"/>
                    <a:pt x="5615" y="912"/>
                  </a:cubicBezTo>
                  <a:cubicBezTo>
                    <a:pt x="5008" y="304"/>
                    <a:pt x="4212" y="0"/>
                    <a:pt x="3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39;p35">
              <a:extLst>
                <a:ext uri="{FF2B5EF4-FFF2-40B4-BE49-F238E27FC236}">
                  <a16:creationId xmlns:a16="http://schemas.microsoft.com/office/drawing/2014/main" xmlns="" id="{C80341D6-2582-5ED9-7EAA-C5B36CC3F668}"/>
                </a:ext>
              </a:extLst>
            </p:cNvPr>
            <p:cNvSpPr/>
            <p:nvPr/>
          </p:nvSpPr>
          <p:spPr>
            <a:xfrm>
              <a:off x="4576575" y="4976075"/>
              <a:ext cx="21625" cy="19800"/>
            </a:xfrm>
            <a:custGeom>
              <a:avLst/>
              <a:gdLst/>
              <a:ahLst/>
              <a:cxnLst/>
              <a:rect l="l" t="t" r="r" b="b"/>
              <a:pathLst>
                <a:path w="865" h="792" extrusionOk="0">
                  <a:moveTo>
                    <a:pt x="432" y="1"/>
                  </a:moveTo>
                  <a:cubicBezTo>
                    <a:pt x="404" y="1"/>
                    <a:pt x="376" y="4"/>
                    <a:pt x="348" y="10"/>
                  </a:cubicBezTo>
                  <a:cubicBezTo>
                    <a:pt x="135" y="56"/>
                    <a:pt x="0" y="267"/>
                    <a:pt x="47" y="480"/>
                  </a:cubicBezTo>
                  <a:cubicBezTo>
                    <a:pt x="87" y="665"/>
                    <a:pt x="250" y="791"/>
                    <a:pt x="432" y="791"/>
                  </a:cubicBezTo>
                  <a:cubicBezTo>
                    <a:pt x="460" y="791"/>
                    <a:pt x="488" y="788"/>
                    <a:pt x="517" y="782"/>
                  </a:cubicBezTo>
                  <a:cubicBezTo>
                    <a:pt x="729" y="736"/>
                    <a:pt x="864" y="525"/>
                    <a:pt x="818" y="312"/>
                  </a:cubicBezTo>
                  <a:cubicBezTo>
                    <a:pt x="777" y="127"/>
                    <a:pt x="614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40;p35">
              <a:extLst>
                <a:ext uri="{FF2B5EF4-FFF2-40B4-BE49-F238E27FC236}">
                  <a16:creationId xmlns:a16="http://schemas.microsoft.com/office/drawing/2014/main" xmlns="" id="{779C6097-17ED-E7C4-20BC-89B0A4E326A2}"/>
                </a:ext>
              </a:extLst>
            </p:cNvPr>
            <p:cNvSpPr/>
            <p:nvPr/>
          </p:nvSpPr>
          <p:spPr>
            <a:xfrm>
              <a:off x="4648400" y="4960450"/>
              <a:ext cx="21675" cy="19750"/>
            </a:xfrm>
            <a:custGeom>
              <a:avLst/>
              <a:gdLst/>
              <a:ahLst/>
              <a:cxnLst/>
              <a:rect l="l" t="t" r="r" b="b"/>
              <a:pathLst>
                <a:path w="867" h="790" extrusionOk="0">
                  <a:moveTo>
                    <a:pt x="434" y="0"/>
                  </a:moveTo>
                  <a:cubicBezTo>
                    <a:pt x="406" y="0"/>
                    <a:pt x="378" y="3"/>
                    <a:pt x="350" y="9"/>
                  </a:cubicBezTo>
                  <a:cubicBezTo>
                    <a:pt x="136" y="56"/>
                    <a:pt x="1" y="266"/>
                    <a:pt x="47" y="479"/>
                  </a:cubicBezTo>
                  <a:cubicBezTo>
                    <a:pt x="88" y="664"/>
                    <a:pt x="251" y="790"/>
                    <a:pt x="433" y="790"/>
                  </a:cubicBezTo>
                  <a:cubicBezTo>
                    <a:pt x="461" y="790"/>
                    <a:pt x="489" y="787"/>
                    <a:pt x="518" y="781"/>
                  </a:cubicBezTo>
                  <a:cubicBezTo>
                    <a:pt x="731" y="735"/>
                    <a:pt x="866" y="524"/>
                    <a:pt x="820" y="311"/>
                  </a:cubicBezTo>
                  <a:cubicBezTo>
                    <a:pt x="779" y="126"/>
                    <a:pt x="61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41;p35">
              <a:extLst>
                <a:ext uri="{FF2B5EF4-FFF2-40B4-BE49-F238E27FC236}">
                  <a16:creationId xmlns:a16="http://schemas.microsoft.com/office/drawing/2014/main" xmlns="" id="{7A37799E-68DF-949B-2176-EBD735434EEC}"/>
                </a:ext>
              </a:extLst>
            </p:cNvPr>
            <p:cNvSpPr/>
            <p:nvPr/>
          </p:nvSpPr>
          <p:spPr>
            <a:xfrm>
              <a:off x="4609075" y="4975725"/>
              <a:ext cx="35100" cy="33550"/>
            </a:xfrm>
            <a:custGeom>
              <a:avLst/>
              <a:gdLst/>
              <a:ahLst/>
              <a:cxnLst/>
              <a:rect l="l" t="t" r="r" b="b"/>
              <a:pathLst>
                <a:path w="1404" h="1342" fill="none" extrusionOk="0">
                  <a:moveTo>
                    <a:pt x="1177" y="1"/>
                  </a:moveTo>
                  <a:cubicBezTo>
                    <a:pt x="1177" y="1"/>
                    <a:pt x="1404" y="961"/>
                    <a:pt x="891" y="1151"/>
                  </a:cubicBezTo>
                  <a:cubicBezTo>
                    <a:pt x="380" y="1341"/>
                    <a:pt x="1" y="416"/>
                    <a:pt x="1" y="41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42;p35">
              <a:extLst>
                <a:ext uri="{FF2B5EF4-FFF2-40B4-BE49-F238E27FC236}">
                  <a16:creationId xmlns:a16="http://schemas.microsoft.com/office/drawing/2014/main" xmlns="" id="{D22DBCBC-BCB9-E85D-2EE7-C612720C28CB}"/>
                </a:ext>
              </a:extLst>
            </p:cNvPr>
            <p:cNvSpPr/>
            <p:nvPr/>
          </p:nvSpPr>
          <p:spPr>
            <a:xfrm>
              <a:off x="4970725" y="5139325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30" y="1"/>
                  </a:moveTo>
                  <a:lnTo>
                    <a:pt x="1387" y="1387"/>
                  </a:lnTo>
                  <a:lnTo>
                    <a:pt x="0" y="1831"/>
                  </a:lnTo>
                  <a:lnTo>
                    <a:pt x="1387" y="2275"/>
                  </a:lnTo>
                  <a:lnTo>
                    <a:pt x="1830" y="3661"/>
                  </a:lnTo>
                  <a:lnTo>
                    <a:pt x="2274" y="2275"/>
                  </a:lnTo>
                  <a:lnTo>
                    <a:pt x="3660" y="1831"/>
                  </a:lnTo>
                  <a:lnTo>
                    <a:pt x="2274" y="1387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43;p35">
              <a:extLst>
                <a:ext uri="{FF2B5EF4-FFF2-40B4-BE49-F238E27FC236}">
                  <a16:creationId xmlns:a16="http://schemas.microsoft.com/office/drawing/2014/main" xmlns="" id="{D92EE8E6-57BD-D917-7524-723352F6B329}"/>
                </a:ext>
              </a:extLst>
            </p:cNvPr>
            <p:cNvSpPr/>
            <p:nvPr/>
          </p:nvSpPr>
          <p:spPr>
            <a:xfrm>
              <a:off x="5273300" y="4827600"/>
              <a:ext cx="91550" cy="91525"/>
            </a:xfrm>
            <a:custGeom>
              <a:avLst/>
              <a:gdLst/>
              <a:ahLst/>
              <a:cxnLst/>
              <a:rect l="l" t="t" r="r" b="b"/>
              <a:pathLst>
                <a:path w="3662" h="3661" extrusionOk="0">
                  <a:moveTo>
                    <a:pt x="1830" y="0"/>
                  </a:moveTo>
                  <a:lnTo>
                    <a:pt x="1388" y="1387"/>
                  </a:lnTo>
                  <a:lnTo>
                    <a:pt x="0" y="1830"/>
                  </a:lnTo>
                  <a:lnTo>
                    <a:pt x="1388" y="2274"/>
                  </a:lnTo>
                  <a:lnTo>
                    <a:pt x="1830" y="3660"/>
                  </a:lnTo>
                  <a:lnTo>
                    <a:pt x="2274" y="2274"/>
                  </a:lnTo>
                  <a:lnTo>
                    <a:pt x="3661" y="1830"/>
                  </a:lnTo>
                  <a:lnTo>
                    <a:pt x="2274" y="1387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44;p35">
              <a:extLst>
                <a:ext uri="{FF2B5EF4-FFF2-40B4-BE49-F238E27FC236}">
                  <a16:creationId xmlns:a16="http://schemas.microsoft.com/office/drawing/2014/main" xmlns="" id="{D2B5FC02-4E29-268F-6C67-ECAC66BCBD8A}"/>
                </a:ext>
              </a:extLst>
            </p:cNvPr>
            <p:cNvSpPr/>
            <p:nvPr/>
          </p:nvSpPr>
          <p:spPr>
            <a:xfrm>
              <a:off x="4537475" y="4605225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30" y="1"/>
                  </a:moveTo>
                  <a:lnTo>
                    <a:pt x="1387" y="1387"/>
                  </a:lnTo>
                  <a:lnTo>
                    <a:pt x="0" y="1831"/>
                  </a:lnTo>
                  <a:lnTo>
                    <a:pt x="1387" y="2275"/>
                  </a:lnTo>
                  <a:lnTo>
                    <a:pt x="1830" y="3661"/>
                  </a:lnTo>
                  <a:lnTo>
                    <a:pt x="2274" y="2275"/>
                  </a:lnTo>
                  <a:lnTo>
                    <a:pt x="3660" y="1831"/>
                  </a:lnTo>
                  <a:lnTo>
                    <a:pt x="2274" y="1387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91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25738E-3187-45B9-FD9F-31F4B85C86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99" y="15146"/>
            <a:ext cx="8186057" cy="10299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F42765D6-903C-3CF6-20D2-9337D7AF8B7F}"/>
              </a:ext>
            </a:extLst>
          </p:cNvPr>
          <p:cNvSpPr txBox="1">
            <a:spLocks/>
          </p:cNvSpPr>
          <p:nvPr/>
        </p:nvSpPr>
        <p:spPr>
          <a:xfrm>
            <a:off x="3292201" y="-14828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0C0F884-3750-CEFD-088B-F9A936A001DB}"/>
              </a:ext>
            </a:extLst>
          </p:cNvPr>
          <p:cNvSpPr txBox="1">
            <a:spLocks/>
          </p:cNvSpPr>
          <p:nvPr/>
        </p:nvSpPr>
        <p:spPr>
          <a:xfrm>
            <a:off x="1278285" y="569071"/>
            <a:ext cx="7183543" cy="538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 37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265389F-1308-A343-1EE8-FC7C49AA9D12}"/>
              </a:ext>
            </a:extLst>
          </p:cNvPr>
          <p:cNvSpPr txBox="1">
            <a:spLocks/>
          </p:cNvSpPr>
          <p:nvPr/>
        </p:nvSpPr>
        <p:spPr>
          <a:xfrm>
            <a:off x="139999" y="2170728"/>
            <a:ext cx="5288344" cy="28149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    T là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7A2.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nhiều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bồn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, lo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T là “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mọt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, chi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64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nhõm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EF27E2-8190-C7D4-A5E4-4AA1CA8988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229" y="2472812"/>
            <a:ext cx="3309172" cy="2375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FC20D1-DD19-8062-319F-82A1F9ACDE6F}"/>
              </a:ext>
            </a:extLst>
          </p:cNvPr>
          <p:cNvSpPr txBox="1"/>
          <p:nvPr/>
        </p:nvSpPr>
        <p:spPr>
          <a:xfrm>
            <a:off x="2162370" y="1030277"/>
            <a:ext cx="497891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T đã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T đã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60F6B4-6FF7-D629-8C33-E243694059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981" y="1075795"/>
            <a:ext cx="835389" cy="8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amp, light&#10;&#10;Description automatically generated">
            <a:extLst>
              <a:ext uri="{FF2B5EF4-FFF2-40B4-BE49-F238E27FC236}">
                <a16:creationId xmlns:a16="http://schemas.microsoft.com/office/drawing/2014/main" xmlns="" id="{A2C044BE-46B2-8260-4D9B-BB4E69172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71958" y="-593770"/>
            <a:ext cx="11887914" cy="5816183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EED4796-7B8E-377E-6C2E-589D05DD33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558" y="1997677"/>
            <a:ext cx="6136338" cy="3442116"/>
          </a:xfrm>
          <a:prstGeom prst="rect">
            <a:avLst/>
          </a:prstGeom>
        </p:spPr>
      </p:pic>
      <p:pic>
        <p:nvPicPr>
          <p:cNvPr id="12" name="9Slide.vn 7">
            <a:extLst>
              <a:ext uri="{FF2B5EF4-FFF2-40B4-BE49-F238E27FC236}">
                <a16:creationId xmlns:a16="http://schemas.microsoft.com/office/drawing/2014/main" xmlns="" id="{EB9A8FCC-CE7E-82F6-1AF9-684261EDDF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76" y="929605"/>
            <a:ext cx="5677422" cy="1213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694F49-1DDA-12E6-ED9E-F89B05B4F87B}"/>
              </a:ext>
            </a:extLst>
          </p:cNvPr>
          <p:cNvSpPr txBox="1"/>
          <p:nvPr/>
        </p:nvSpPr>
        <p:spPr>
          <a:xfrm>
            <a:off x="2088154" y="1146984"/>
            <a:ext cx="4837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T,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2334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ntal Health Awareness Training Workshop by Slidesgo">
  <a:themeElements>
    <a:clrScheme name="Simple Light">
      <a:dk1>
        <a:srgbClr val="000000"/>
      </a:dk1>
      <a:lt1>
        <a:srgbClr val="FFFFFF"/>
      </a:lt1>
      <a:dk2>
        <a:srgbClr val="FEE9D2"/>
      </a:dk2>
      <a:lt2>
        <a:srgbClr val="FEA324"/>
      </a:lt2>
      <a:accent1>
        <a:srgbClr val="B2B577"/>
      </a:accent1>
      <a:accent2>
        <a:srgbClr val="ADD2E0"/>
      </a:accent2>
      <a:accent3>
        <a:srgbClr val="C6C3FA"/>
      </a:accent3>
      <a:accent4>
        <a:srgbClr val="FFB5BA"/>
      </a:accent4>
      <a:accent5>
        <a:srgbClr val="FF8A7A"/>
      </a:accent5>
      <a:accent6>
        <a:srgbClr val="E367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Microsoft Office PowerPoint</Application>
  <PresentationFormat>On-screen Show (16:9)</PresentationFormat>
  <Paragraphs>82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Erica One</vt:lpstr>
      <vt:lpstr>Sniglet</vt:lpstr>
      <vt:lpstr>SVN-Cookies</vt:lpstr>
      <vt:lpstr>Baloo 2</vt:lpstr>
      <vt:lpstr>inpin heiti</vt:lpstr>
      <vt:lpstr>Dreaming Outloud Script Pro</vt:lpstr>
      <vt:lpstr>SVN-Internation</vt:lpstr>
      <vt:lpstr>Mental Health Awareness Training Workshop by Slidesgo</vt:lpstr>
      <vt:lpstr>ỨNG PHÓ VỚI TÂM LÍ căng thẳng</vt:lpstr>
      <vt:lpstr>Mục tiêu bài học</vt:lpstr>
      <vt:lpstr>HOẠT ĐỘNG 1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b</vt:lpstr>
      <vt:lpstr>PowerPoint Presentation</vt:lpstr>
      <vt:lpstr>PowerPoint Presentation</vt:lpstr>
      <vt:lpstr>PowerPoint Presentation</vt:lpstr>
      <vt:lpstr>PowerPoint Presentation</vt:lpstr>
      <vt:lpstr>HOẠT ĐỘNG 3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2022-08-04T05:17:29Z</dcterms:modified>
</cp:coreProperties>
</file>