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2" r:id="rId2"/>
    <p:sldId id="258" r:id="rId3"/>
    <p:sldId id="269" r:id="rId4"/>
    <p:sldId id="265" r:id="rId5"/>
    <p:sldId id="264" r:id="rId6"/>
    <p:sldId id="270" r:id="rId7"/>
    <p:sldId id="266" r:id="rId8"/>
    <p:sldId id="268" r:id="rId9"/>
    <p:sldId id="263" r:id="rId10"/>
    <p:sldId id="271" r:id="rId11"/>
    <p:sldId id="273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FF"/>
    <a:srgbClr val="CC00CC"/>
    <a:srgbClr val="CC00FF"/>
    <a:srgbClr val="009900"/>
    <a:srgbClr val="3399FF"/>
    <a:srgbClr val="9CC4F4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821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4DA657-0D8E-4344-8780-46ED63EA30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362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3A5339-618F-4EC3-A9C1-86E12B149C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034E54-A69D-4333-A196-D66467BF2E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677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995E2A-6A92-4DA9-BFE4-1770683C73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39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3E5EBF-AEBE-43FB-A02B-02B45AFED8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55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9FB51A-BCBF-46BA-A739-688B0A3556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93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6D7C31-E963-4C2F-BF1A-FB1964BCD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26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AA3A7F-EC64-4FB6-9167-203FD4DAE5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2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8BA81-93C8-4ED2-9507-5AB79434D4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59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43E9B-F82C-49F9-AA3D-DB343EF2C5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90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02A108-1678-4BDA-8FBB-3740B6BCBE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51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6B46A-C930-4A96-91FC-32E1371CC1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21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>
            <a:extLst>
              <a:ext uri="{FF2B5EF4-FFF2-40B4-BE49-F238E27FC236}">
                <a16:creationId xmlns="" xmlns:a16="http://schemas.microsoft.com/office/drawing/2014/main" id="{0E6CCCC7-4D4F-4D2C-9679-7FBDCD3A96F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BE3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334205CE-D4D2-4E5D-8539-E3EAD973AD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DB5707BE-1A23-4B5D-A9F1-3E2E732AC1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4398499-F38B-447A-9A70-8BFD344588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/>
          </p:cNvSpPr>
          <p:nvPr userDrawn="1"/>
        </p:nvSpPr>
        <p:spPr bwMode="auto">
          <a:xfrm>
            <a:off x="73025" y="5157788"/>
            <a:ext cx="8240713" cy="968375"/>
          </a:xfrm>
          <a:custGeom>
            <a:avLst/>
            <a:gdLst>
              <a:gd name="T0" fmla="*/ 0 w 5191"/>
              <a:gd name="T1" fmla="*/ 2147483646 h 610"/>
              <a:gd name="T2" fmla="*/ 2147483646 w 5191"/>
              <a:gd name="T3" fmla="*/ 2147483646 h 610"/>
              <a:gd name="T4" fmla="*/ 2147483646 w 5191"/>
              <a:gd name="T5" fmla="*/ 2147483646 h 610"/>
              <a:gd name="T6" fmla="*/ 2147483646 w 5191"/>
              <a:gd name="T7" fmla="*/ 2147483646 h 610"/>
              <a:gd name="T8" fmla="*/ 2147483646 w 5191"/>
              <a:gd name="T9" fmla="*/ 0 h 610"/>
              <a:gd name="T10" fmla="*/ 2147483646 w 5191"/>
              <a:gd name="T11" fmla="*/ 2147483646 h 610"/>
              <a:gd name="T12" fmla="*/ 2147483646 w 5191"/>
              <a:gd name="T13" fmla="*/ 2147483646 h 610"/>
              <a:gd name="T14" fmla="*/ 2147483646 w 5191"/>
              <a:gd name="T15" fmla="*/ 2147483646 h 610"/>
              <a:gd name="T16" fmla="*/ 2147483646 w 5191"/>
              <a:gd name="T17" fmla="*/ 2147483646 h 610"/>
              <a:gd name="T18" fmla="*/ 2147483646 w 5191"/>
              <a:gd name="T19" fmla="*/ 2147483646 h 610"/>
              <a:gd name="T20" fmla="*/ 0 w 5191"/>
              <a:gd name="T21" fmla="*/ 2147483646 h 610"/>
              <a:gd name="T22" fmla="*/ 0 w 5191"/>
              <a:gd name="T23" fmla="*/ 2147483646 h 61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191" h="610">
                <a:moveTo>
                  <a:pt x="0" y="515"/>
                </a:moveTo>
                <a:lnTo>
                  <a:pt x="4240" y="515"/>
                </a:lnTo>
                <a:lnTo>
                  <a:pt x="4586" y="150"/>
                </a:lnTo>
                <a:lnTo>
                  <a:pt x="4853" y="145"/>
                </a:lnTo>
                <a:lnTo>
                  <a:pt x="4866" y="0"/>
                </a:lnTo>
                <a:lnTo>
                  <a:pt x="5191" y="242"/>
                </a:lnTo>
                <a:lnTo>
                  <a:pt x="4833" y="454"/>
                </a:lnTo>
                <a:lnTo>
                  <a:pt x="4843" y="320"/>
                </a:lnTo>
                <a:lnTo>
                  <a:pt x="4625" y="284"/>
                </a:lnTo>
                <a:lnTo>
                  <a:pt x="4243" y="610"/>
                </a:lnTo>
                <a:lnTo>
                  <a:pt x="0" y="610"/>
                </a:lnTo>
                <a:lnTo>
                  <a:pt x="0" y="5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Freeform 8"/>
          <p:cNvSpPr>
            <a:spLocks/>
          </p:cNvSpPr>
          <p:nvPr userDrawn="1"/>
        </p:nvSpPr>
        <p:spPr bwMode="auto">
          <a:xfrm>
            <a:off x="73025" y="5811838"/>
            <a:ext cx="7951788" cy="173037"/>
          </a:xfrm>
          <a:custGeom>
            <a:avLst/>
            <a:gdLst>
              <a:gd name="T0" fmla="*/ 0 w 3938"/>
              <a:gd name="T1" fmla="*/ 2147483646 h 78"/>
              <a:gd name="T2" fmla="*/ 2147483646 w 3938"/>
              <a:gd name="T3" fmla="*/ 2147483646 h 78"/>
              <a:gd name="T4" fmla="*/ 2147483646 w 3938"/>
              <a:gd name="T5" fmla="*/ 2147483646 h 78"/>
              <a:gd name="T6" fmla="*/ 2147483646 w 3938"/>
              <a:gd name="T7" fmla="*/ 0 h 78"/>
              <a:gd name="T8" fmla="*/ 2147483646 w 3938"/>
              <a:gd name="T9" fmla="*/ 2147483646 h 78"/>
              <a:gd name="T10" fmla="*/ 2147483646 w 3938"/>
              <a:gd name="T11" fmla="*/ 2147483646 h 78"/>
              <a:gd name="T12" fmla="*/ 2147483646 w 3938"/>
              <a:gd name="T13" fmla="*/ 2147483646 h 78"/>
              <a:gd name="T14" fmla="*/ 2147483646 w 3938"/>
              <a:gd name="T15" fmla="*/ 2147483646 h 78"/>
              <a:gd name="T16" fmla="*/ 2147483646 w 3938"/>
              <a:gd name="T17" fmla="*/ 2147483646 h 78"/>
              <a:gd name="T18" fmla="*/ 0 w 3938"/>
              <a:gd name="T19" fmla="*/ 2147483646 h 78"/>
              <a:gd name="T20" fmla="*/ 0 w 3938"/>
              <a:gd name="T21" fmla="*/ 2147483646 h 7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938" h="78">
                <a:moveTo>
                  <a:pt x="0" y="64"/>
                </a:moveTo>
                <a:lnTo>
                  <a:pt x="3836" y="64"/>
                </a:lnTo>
                <a:lnTo>
                  <a:pt x="3894" y="12"/>
                </a:lnTo>
                <a:lnTo>
                  <a:pt x="3884" y="0"/>
                </a:lnTo>
                <a:lnTo>
                  <a:pt x="3938" y="2"/>
                </a:lnTo>
                <a:lnTo>
                  <a:pt x="3936" y="58"/>
                </a:lnTo>
                <a:lnTo>
                  <a:pt x="3922" y="44"/>
                </a:lnTo>
                <a:lnTo>
                  <a:pt x="3924" y="44"/>
                </a:lnTo>
                <a:lnTo>
                  <a:pt x="3836" y="78"/>
                </a:lnTo>
                <a:lnTo>
                  <a:pt x="0" y="78"/>
                </a:lnTo>
                <a:lnTo>
                  <a:pt x="0" y="64"/>
                </a:lnTo>
                <a:close/>
              </a:path>
            </a:pathLst>
          </a:custGeom>
          <a:solidFill>
            <a:srgbClr val="94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 userDrawn="1"/>
        </p:nvSpPr>
        <p:spPr bwMode="auto">
          <a:xfrm>
            <a:off x="0" y="5715000"/>
            <a:ext cx="8307388" cy="415925"/>
          </a:xfrm>
          <a:custGeom>
            <a:avLst/>
            <a:gdLst>
              <a:gd name="T0" fmla="*/ 0 w 4114"/>
              <a:gd name="T1" fmla="*/ 2147483646 h 188"/>
              <a:gd name="T2" fmla="*/ 2147483646 w 4114"/>
              <a:gd name="T3" fmla="*/ 2147483646 h 188"/>
              <a:gd name="T4" fmla="*/ 2147483646 w 4114"/>
              <a:gd name="T5" fmla="*/ 2147483646 h 188"/>
              <a:gd name="T6" fmla="*/ 2147483646 w 4114"/>
              <a:gd name="T7" fmla="*/ 2147483646 h 188"/>
              <a:gd name="T8" fmla="*/ 2147483646 w 4114"/>
              <a:gd name="T9" fmla="*/ 0 h 188"/>
              <a:gd name="T10" fmla="*/ 2147483646 w 4114"/>
              <a:gd name="T11" fmla="*/ 2147483646 h 188"/>
              <a:gd name="T12" fmla="*/ 2147483646 w 4114"/>
              <a:gd name="T13" fmla="*/ 2147483646 h 188"/>
              <a:gd name="T14" fmla="*/ 2147483646 w 4114"/>
              <a:gd name="T15" fmla="*/ 2147483646 h 188"/>
              <a:gd name="T16" fmla="*/ 2147483646 w 4114"/>
              <a:gd name="T17" fmla="*/ 2147483646 h 188"/>
              <a:gd name="T18" fmla="*/ 2147483646 w 4114"/>
              <a:gd name="T19" fmla="*/ 2147483646 h 188"/>
              <a:gd name="T20" fmla="*/ 0 w 4114"/>
              <a:gd name="T21" fmla="*/ 2147483646 h 188"/>
              <a:gd name="T22" fmla="*/ 0 w 4114"/>
              <a:gd name="T23" fmla="*/ 2147483646 h 18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114" h="188">
                <a:moveTo>
                  <a:pt x="0" y="14"/>
                </a:moveTo>
                <a:lnTo>
                  <a:pt x="3672" y="14"/>
                </a:lnTo>
                <a:lnTo>
                  <a:pt x="3876" y="146"/>
                </a:lnTo>
                <a:lnTo>
                  <a:pt x="4006" y="28"/>
                </a:lnTo>
                <a:lnTo>
                  <a:pt x="3978" y="0"/>
                </a:lnTo>
                <a:lnTo>
                  <a:pt x="4114" y="4"/>
                </a:lnTo>
                <a:lnTo>
                  <a:pt x="4108" y="140"/>
                </a:lnTo>
                <a:lnTo>
                  <a:pt x="4078" y="108"/>
                </a:lnTo>
                <a:lnTo>
                  <a:pt x="3878" y="188"/>
                </a:lnTo>
                <a:lnTo>
                  <a:pt x="3670" y="50"/>
                </a:lnTo>
                <a:lnTo>
                  <a:pt x="0" y="50"/>
                </a:lnTo>
                <a:lnTo>
                  <a:pt x="0" y="14"/>
                </a:lnTo>
                <a:close/>
              </a:path>
            </a:pathLst>
          </a:custGeom>
          <a:solidFill>
            <a:srgbClr val="94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Freeform 10"/>
          <p:cNvSpPr>
            <a:spLocks/>
          </p:cNvSpPr>
          <p:nvPr userDrawn="1"/>
        </p:nvSpPr>
        <p:spPr bwMode="auto">
          <a:xfrm>
            <a:off x="73025" y="5980113"/>
            <a:ext cx="8702675" cy="407987"/>
          </a:xfrm>
          <a:custGeom>
            <a:avLst/>
            <a:gdLst>
              <a:gd name="T0" fmla="*/ 0 w 5482"/>
              <a:gd name="T1" fmla="*/ 2147483646 h 257"/>
              <a:gd name="T2" fmla="*/ 2147483646 w 5482"/>
              <a:gd name="T3" fmla="*/ 2147483646 h 257"/>
              <a:gd name="T4" fmla="*/ 2147483646 w 5482"/>
              <a:gd name="T5" fmla="*/ 2147483646 h 257"/>
              <a:gd name="T6" fmla="*/ 2147483646 w 5482"/>
              <a:gd name="T7" fmla="*/ 0 h 257"/>
              <a:gd name="T8" fmla="*/ 2147483646 w 5482"/>
              <a:gd name="T9" fmla="*/ 2147483646 h 257"/>
              <a:gd name="T10" fmla="*/ 2147483646 w 5482"/>
              <a:gd name="T11" fmla="*/ 2147483646 h 257"/>
              <a:gd name="T12" fmla="*/ 2147483646 w 5482"/>
              <a:gd name="T13" fmla="*/ 2147483646 h 257"/>
              <a:gd name="T14" fmla="*/ 2147483646 w 5482"/>
              <a:gd name="T15" fmla="*/ 2147483646 h 257"/>
              <a:gd name="T16" fmla="*/ 0 w 5482"/>
              <a:gd name="T17" fmla="*/ 2147483646 h 257"/>
              <a:gd name="T18" fmla="*/ 0 w 5482"/>
              <a:gd name="T19" fmla="*/ 2147483646 h 25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482" h="257">
                <a:moveTo>
                  <a:pt x="0" y="215"/>
                </a:moveTo>
                <a:lnTo>
                  <a:pt x="4609" y="215"/>
                </a:lnTo>
                <a:lnTo>
                  <a:pt x="5304" y="39"/>
                </a:lnTo>
                <a:lnTo>
                  <a:pt x="5294" y="0"/>
                </a:lnTo>
                <a:lnTo>
                  <a:pt x="5482" y="29"/>
                </a:lnTo>
                <a:lnTo>
                  <a:pt x="5324" y="142"/>
                </a:lnTo>
                <a:lnTo>
                  <a:pt x="5316" y="98"/>
                </a:lnTo>
                <a:lnTo>
                  <a:pt x="4614" y="257"/>
                </a:lnTo>
                <a:lnTo>
                  <a:pt x="0" y="257"/>
                </a:lnTo>
                <a:lnTo>
                  <a:pt x="0" y="215"/>
                </a:lnTo>
                <a:close/>
              </a:path>
            </a:pathLst>
          </a:custGeom>
          <a:solidFill>
            <a:srgbClr val="496B2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Freeform 11"/>
          <p:cNvSpPr>
            <a:spLocks/>
          </p:cNvSpPr>
          <p:nvPr userDrawn="1"/>
        </p:nvSpPr>
        <p:spPr bwMode="auto">
          <a:xfrm>
            <a:off x="0" y="5562600"/>
            <a:ext cx="6254750" cy="757238"/>
          </a:xfrm>
          <a:custGeom>
            <a:avLst/>
            <a:gdLst>
              <a:gd name="T0" fmla="*/ 2147483646 w 3940"/>
              <a:gd name="T1" fmla="*/ 2147483646 h 477"/>
              <a:gd name="T2" fmla="*/ 2147483646 w 3940"/>
              <a:gd name="T3" fmla="*/ 2147483646 h 477"/>
              <a:gd name="T4" fmla="*/ 2147483646 w 3940"/>
              <a:gd name="T5" fmla="*/ 2147483646 h 477"/>
              <a:gd name="T6" fmla="*/ 2147483646 w 3940"/>
              <a:gd name="T7" fmla="*/ 2147483646 h 477"/>
              <a:gd name="T8" fmla="*/ 2147483646 w 3940"/>
              <a:gd name="T9" fmla="*/ 2147483646 h 477"/>
              <a:gd name="T10" fmla="*/ 2147483646 w 3940"/>
              <a:gd name="T11" fmla="*/ 2147483646 h 477"/>
              <a:gd name="T12" fmla="*/ 2147483646 w 3940"/>
              <a:gd name="T13" fmla="*/ 0 h 477"/>
              <a:gd name="T14" fmla="*/ 2147483646 w 3940"/>
              <a:gd name="T15" fmla="*/ 2147483646 h 477"/>
              <a:gd name="T16" fmla="*/ 2147483646 w 3940"/>
              <a:gd name="T17" fmla="*/ 2147483646 h 477"/>
              <a:gd name="T18" fmla="*/ 2147483646 w 3940"/>
              <a:gd name="T19" fmla="*/ 2147483646 h 477"/>
              <a:gd name="T20" fmla="*/ 0 w 3940"/>
              <a:gd name="T21" fmla="*/ 2147483646 h 477"/>
              <a:gd name="T22" fmla="*/ 2147483646 w 3940"/>
              <a:gd name="T23" fmla="*/ 2147483646 h 4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940" h="477">
                <a:moveTo>
                  <a:pt x="15" y="343"/>
                </a:moveTo>
                <a:lnTo>
                  <a:pt x="3126" y="379"/>
                </a:lnTo>
                <a:lnTo>
                  <a:pt x="3331" y="477"/>
                </a:lnTo>
                <a:lnTo>
                  <a:pt x="3848" y="287"/>
                </a:lnTo>
                <a:lnTo>
                  <a:pt x="3890" y="352"/>
                </a:lnTo>
                <a:lnTo>
                  <a:pt x="3940" y="54"/>
                </a:lnTo>
                <a:lnTo>
                  <a:pt x="3669" y="0"/>
                </a:lnTo>
                <a:lnTo>
                  <a:pt x="3733" y="104"/>
                </a:lnTo>
                <a:lnTo>
                  <a:pt x="3330" y="407"/>
                </a:lnTo>
                <a:lnTo>
                  <a:pt x="3132" y="318"/>
                </a:lnTo>
                <a:lnTo>
                  <a:pt x="0" y="283"/>
                </a:lnTo>
                <a:lnTo>
                  <a:pt x="15" y="343"/>
                </a:lnTo>
                <a:close/>
              </a:path>
            </a:pathLst>
          </a:custGeom>
          <a:solidFill>
            <a:srgbClr val="7AAF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Freeform 12"/>
          <p:cNvSpPr>
            <a:spLocks/>
          </p:cNvSpPr>
          <p:nvPr userDrawn="1"/>
        </p:nvSpPr>
        <p:spPr bwMode="auto">
          <a:xfrm>
            <a:off x="0" y="381000"/>
            <a:ext cx="8901113" cy="727075"/>
          </a:xfrm>
          <a:custGeom>
            <a:avLst/>
            <a:gdLst>
              <a:gd name="T0" fmla="*/ 0 w 5607"/>
              <a:gd name="T1" fmla="*/ 2147483646 h 458"/>
              <a:gd name="T2" fmla="*/ 2147483646 w 5607"/>
              <a:gd name="T3" fmla="*/ 2147483646 h 458"/>
              <a:gd name="T4" fmla="*/ 2147483646 w 5607"/>
              <a:gd name="T5" fmla="*/ 2147483646 h 458"/>
              <a:gd name="T6" fmla="*/ 2147483646 w 5607"/>
              <a:gd name="T7" fmla="*/ 2147483646 h 458"/>
              <a:gd name="T8" fmla="*/ 2147483646 w 5607"/>
              <a:gd name="T9" fmla="*/ 2147483646 h 458"/>
              <a:gd name="T10" fmla="*/ 2147483646 w 5607"/>
              <a:gd name="T11" fmla="*/ 2147483646 h 458"/>
              <a:gd name="T12" fmla="*/ 2147483646 w 5607"/>
              <a:gd name="T13" fmla="*/ 0 h 458"/>
              <a:gd name="T14" fmla="*/ 2147483646 w 5607"/>
              <a:gd name="T15" fmla="*/ 2147483646 h 458"/>
              <a:gd name="T16" fmla="*/ 2147483646 w 5607"/>
              <a:gd name="T17" fmla="*/ 2147483646 h 458"/>
              <a:gd name="T18" fmla="*/ 2147483646 w 5607"/>
              <a:gd name="T19" fmla="*/ 2147483646 h 458"/>
              <a:gd name="T20" fmla="*/ 0 w 5607"/>
              <a:gd name="T21" fmla="*/ 2147483646 h 458"/>
              <a:gd name="T22" fmla="*/ 0 w 5607"/>
              <a:gd name="T23" fmla="*/ 2147483646 h 45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607" h="458">
                <a:moveTo>
                  <a:pt x="0" y="455"/>
                </a:moveTo>
                <a:lnTo>
                  <a:pt x="4448" y="396"/>
                </a:lnTo>
                <a:lnTo>
                  <a:pt x="4920" y="458"/>
                </a:lnTo>
                <a:lnTo>
                  <a:pt x="5392" y="271"/>
                </a:lnTo>
                <a:lnTo>
                  <a:pt x="5496" y="430"/>
                </a:lnTo>
                <a:lnTo>
                  <a:pt x="5607" y="28"/>
                </a:lnTo>
                <a:lnTo>
                  <a:pt x="5240" y="0"/>
                </a:lnTo>
                <a:lnTo>
                  <a:pt x="5337" y="153"/>
                </a:lnTo>
                <a:lnTo>
                  <a:pt x="4913" y="389"/>
                </a:lnTo>
                <a:lnTo>
                  <a:pt x="4462" y="326"/>
                </a:lnTo>
                <a:lnTo>
                  <a:pt x="0" y="376"/>
                </a:lnTo>
                <a:lnTo>
                  <a:pt x="0" y="455"/>
                </a:lnTo>
                <a:close/>
              </a:path>
            </a:pathLst>
          </a:custGeom>
          <a:solidFill>
            <a:srgbClr val="94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638" y="4908550"/>
            <a:ext cx="1639887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795463" y="542925"/>
            <a:ext cx="56388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66" tIns="53833" rIns="107666" bIns="538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6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>
            <a:extLst>
              <a:ext uri="{FF2B5EF4-FFF2-40B4-BE49-F238E27FC236}">
                <a16:creationId xmlns="" xmlns:a16="http://schemas.microsoft.com/office/drawing/2014/main" id="{FAF320EB-4FA0-4E7A-92EE-B18219823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57550"/>
            <a:ext cx="8497888" cy="11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66" tIns="53833" rIns="107666" bIns="5383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349"/>
              </a:spcBef>
              <a:defRPr/>
            </a:pP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349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48: LÀM TRÒN SỐ ĐẾN HÀNG CHỤC, HÀNG TRĂM</a:t>
            </a:r>
          </a:p>
        </p:txBody>
      </p:sp>
      <p:sp>
        <p:nvSpPr>
          <p:cNvPr id="11" name="Text Box 17">
            <a:extLst>
              <a:ext uri="{FF2B5EF4-FFF2-40B4-BE49-F238E27FC236}">
                <a16:creationId xmlns="" xmlns:a16="http://schemas.microsoft.com/office/drawing/2014/main" id="{3C87E5EC-AB4D-429E-B426-1CC76A26C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543050"/>
            <a:ext cx="8108950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66" tIns="53833" rIns="107666" bIns="5383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defRPr/>
            </a:pPr>
            <a:r>
              <a:rPr lang="en-US" sz="4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4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938" y="4341813"/>
            <a:ext cx="315595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AC2FDEB8-C63F-4D50-B5FD-61EBA2D977C9}"/>
              </a:ext>
            </a:extLst>
          </p:cNvPr>
          <p:cNvCxnSpPr/>
          <p:nvPr/>
        </p:nvCxnSpPr>
        <p:spPr>
          <a:xfrm flipV="1">
            <a:off x="3038475" y="1085850"/>
            <a:ext cx="3362325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56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291576">
            <a:off x="6921500" y="5065713"/>
            <a:ext cx="652463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441450" y="4457700"/>
            <a:ext cx="601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24032" y="72231"/>
            <a:ext cx="10366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5613" y="1408113"/>
            <a:ext cx="1296987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Bài 2:</a:t>
            </a:r>
          </a:p>
        </p:txBody>
      </p:sp>
      <p:sp>
        <p:nvSpPr>
          <p:cNvPr id="7" name="Cloud 6">
            <a:extLst>
              <a:ext uri="{FF2B5EF4-FFF2-40B4-BE49-F238E27FC236}">
                <a16:creationId xmlns="" xmlns:a16="http://schemas.microsoft.com/office/drawing/2014/main" id="{4DBD4B7F-87A0-4780-B93A-EDF422F4999B}"/>
              </a:ext>
            </a:extLst>
          </p:cNvPr>
          <p:cNvSpPr/>
          <p:nvPr/>
        </p:nvSpPr>
        <p:spPr>
          <a:xfrm>
            <a:off x="3248025" y="1676400"/>
            <a:ext cx="5895975" cy="1828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886200"/>
            <a:ext cx="1752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733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437313" y="3695700"/>
            <a:ext cx="1470025" cy="1860550"/>
            <a:chOff x="7623142" y="2709618"/>
            <a:chExt cx="1469466" cy="1524000"/>
          </a:xfrm>
        </p:grpSpPr>
        <p:pic>
          <p:nvPicPr>
            <p:cNvPr id="11278" name="Picture 5" descr="450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12192"/>
            <a:stretch>
              <a:fillRect/>
            </a:stretch>
          </p:blipFill>
          <p:spPr bwMode="auto">
            <a:xfrm>
              <a:off x="7623142" y="2709618"/>
              <a:ext cx="1469466" cy="1524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9" name="Rectangle 2"/>
            <p:cNvSpPr>
              <a:spLocks noChangeArrowheads="1"/>
            </p:cNvSpPr>
            <p:nvPr/>
          </p:nvSpPr>
          <p:spPr bwMode="auto">
            <a:xfrm>
              <a:off x="8120446" y="3650054"/>
              <a:ext cx="8224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800">
                  <a:latin typeface="Times New Roman" pitchFamily="18" charset="0"/>
                  <a:cs typeface="Times New Roman" pitchFamily="18" charset="0"/>
                </a:rPr>
                <a:t>4500</a:t>
              </a:r>
            </a:p>
          </p:txBody>
        </p:sp>
      </p:grpSp>
      <p:grpSp>
        <p:nvGrpSpPr>
          <p:cNvPr id="11272" name="Group 10"/>
          <p:cNvGrpSpPr>
            <a:grpSpLocks/>
          </p:cNvGrpSpPr>
          <p:nvPr/>
        </p:nvGrpSpPr>
        <p:grpSpPr bwMode="auto">
          <a:xfrm>
            <a:off x="1898650" y="111125"/>
            <a:ext cx="6254750" cy="992188"/>
            <a:chOff x="5857088" y="172432"/>
            <a:chExt cx="6149694" cy="992290"/>
          </a:xfrm>
        </p:grpSpPr>
        <p:grpSp>
          <p:nvGrpSpPr>
            <p:cNvPr id="11274" name="Group 11"/>
            <p:cNvGrpSpPr>
              <a:grpSpLocks/>
            </p:cNvGrpSpPr>
            <p:nvPr/>
          </p:nvGrpSpPr>
          <p:grpSpPr bwMode="auto">
            <a:xfrm>
              <a:off x="5857088" y="172432"/>
              <a:ext cx="6149694" cy="992290"/>
              <a:chOff x="5857088" y="172432"/>
              <a:chExt cx="6149694" cy="992290"/>
            </a:xfrm>
          </p:grpSpPr>
          <p:sp>
            <p:nvSpPr>
              <p:cNvPr id="11276" name="TextBox 13"/>
              <p:cNvSpPr txBox="1">
                <a:spLocks noChangeArrowheads="1"/>
              </p:cNvSpPr>
              <p:nvPr/>
            </p:nvSpPr>
            <p:spPr bwMode="auto">
              <a:xfrm>
                <a:off x="5857088" y="172432"/>
                <a:ext cx="614969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1277" name="TextBox 14"/>
              <p:cNvSpPr txBox="1">
                <a:spLocks noChangeArrowheads="1"/>
              </p:cNvSpPr>
              <p:nvPr/>
            </p:nvSpPr>
            <p:spPr bwMode="auto">
              <a:xfrm>
                <a:off x="8264870" y="641502"/>
                <a:ext cx="119482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C240A57B-32AA-4063-96A8-7676662E957D}"/>
                </a:ext>
              </a:extLst>
            </p:cNvPr>
            <p:cNvCxnSpPr/>
            <p:nvPr/>
          </p:nvCxnSpPr>
          <p:spPr>
            <a:xfrm>
              <a:off x="8410616" y="1085339"/>
              <a:ext cx="8990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 Box 14">
            <a:extLst>
              <a:ext uri="{FF2B5EF4-FFF2-40B4-BE49-F238E27FC236}">
                <a16:creationId xmlns="" xmlns:a16="http://schemas.microsoft.com/office/drawing/2014/main" id="{01060D99-90D8-499E-A86E-66DED0839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41400"/>
            <a:ext cx="87090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</a:t>
            </a:r>
            <a:r>
              <a:rPr lang="en-US" sz="2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TRĂM </a:t>
            </a:r>
            <a:endParaRPr lang="en-US" sz="2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Pupils awards poster background materi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1814513" y="2339975"/>
            <a:ext cx="5507037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latin typeface="Times New Roman"/>
                <a:cs typeface="Times New Roman"/>
              </a:rPr>
              <a:t>Chúc các thầy cô mạnh khoẻ</a:t>
            </a:r>
          </a:p>
        </p:txBody>
      </p:sp>
      <p:sp>
        <p:nvSpPr>
          <p:cNvPr id="4" name="Rectangle 19"/>
          <p:cNvSpPr txBox="1">
            <a:spLocks noChangeArrowheads="1"/>
          </p:cNvSpPr>
          <p:nvPr/>
        </p:nvSpPr>
        <p:spPr bwMode="auto">
          <a:xfrm>
            <a:off x="990600" y="4038600"/>
            <a:ext cx="7391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5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 các con chăm ngoan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600" y="1066800"/>
            <a:ext cx="7620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b="1">
                <a:solidFill>
                  <a:srgbClr val="CC00FF"/>
                </a:solidFill>
              </a:rPr>
              <a:t>Cuối học kỳ 1 vừa rồi em được mấy điểm môn tiếng Việt ? hãy kể cho cả lớp nghe.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35000" y="4090988"/>
            <a:ext cx="769620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b="1">
                <a:solidFill>
                  <a:srgbClr val="CC00FF"/>
                </a:solidFill>
              </a:rPr>
              <a:t>Cùng học bài hôm nay nhé!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295400" y="2165350"/>
            <a:ext cx="57912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i="1">
                <a:solidFill>
                  <a:srgbClr val="0000FF"/>
                </a:solidFill>
              </a:rPr>
              <a:t>Điểm phần đọc?</a:t>
            </a:r>
            <a:endParaRPr lang="en-US" altLang="en-US" i="1">
              <a:solidFill>
                <a:srgbClr val="0000FF"/>
              </a:solidFill>
            </a:endParaRPr>
          </a:p>
        </p:txBody>
      </p:sp>
      <p:sp>
        <p:nvSpPr>
          <p:cNvPr id="5308" name="WordArt 188"/>
          <p:cNvSpPr>
            <a:spLocks noChangeArrowheads="1" noChangeShapeType="1" noTextEdit="1"/>
          </p:cNvSpPr>
          <p:nvPr/>
        </p:nvSpPr>
        <p:spPr bwMode="auto">
          <a:xfrm>
            <a:off x="2438400" y="457200"/>
            <a:ext cx="3962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  <a:endParaRPr lang="en-US" sz="3600" b="1" kern="1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95400" y="2819400"/>
            <a:ext cx="579120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i="1">
                <a:solidFill>
                  <a:srgbClr val="0000FF"/>
                </a:solidFill>
              </a:rPr>
              <a:t>Điểm phần viết</a:t>
            </a:r>
            <a:r>
              <a:rPr lang="en-US" altLang="en-US" i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200" y="3344863"/>
            <a:ext cx="83058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i="1">
                <a:solidFill>
                  <a:srgbClr val="0000FF"/>
                </a:solidFill>
              </a:rPr>
              <a:t>Cô đố các con điểm của bạn đã được tính như thế nào </a:t>
            </a:r>
            <a:r>
              <a:rPr lang="en-US" altLang="en-US" i="1">
                <a:solidFill>
                  <a:srgbClr val="0000FF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5308" grpId="0" animBg="1"/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55750"/>
            <a:ext cx="8610600" cy="507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99" name="Group 7"/>
          <p:cNvGrpSpPr>
            <a:grpSpLocks/>
          </p:cNvGrpSpPr>
          <p:nvPr/>
        </p:nvGrpSpPr>
        <p:grpSpPr bwMode="auto">
          <a:xfrm>
            <a:off x="1898650" y="111125"/>
            <a:ext cx="6254750" cy="992188"/>
            <a:chOff x="5857088" y="172432"/>
            <a:chExt cx="6149694" cy="992290"/>
          </a:xfrm>
        </p:grpSpPr>
        <p:grpSp>
          <p:nvGrpSpPr>
            <p:cNvPr id="4101" name="Group 8"/>
            <p:cNvGrpSpPr>
              <a:grpSpLocks/>
            </p:cNvGrpSpPr>
            <p:nvPr/>
          </p:nvGrpSpPr>
          <p:grpSpPr bwMode="auto">
            <a:xfrm>
              <a:off x="5857088" y="172432"/>
              <a:ext cx="6149694" cy="992290"/>
              <a:chOff x="5857088" y="172432"/>
              <a:chExt cx="6149694" cy="992290"/>
            </a:xfrm>
          </p:grpSpPr>
          <p:sp>
            <p:nvSpPr>
              <p:cNvPr id="4103" name="TextBox 10"/>
              <p:cNvSpPr txBox="1">
                <a:spLocks noChangeArrowheads="1"/>
              </p:cNvSpPr>
              <p:nvPr/>
            </p:nvSpPr>
            <p:spPr bwMode="auto">
              <a:xfrm>
                <a:off x="5857088" y="172432"/>
                <a:ext cx="614969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4104" name="TextBox 11"/>
              <p:cNvSpPr txBox="1">
                <a:spLocks noChangeArrowheads="1"/>
              </p:cNvSpPr>
              <p:nvPr/>
            </p:nvSpPr>
            <p:spPr bwMode="auto">
              <a:xfrm>
                <a:off x="8264870" y="641502"/>
                <a:ext cx="119482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15E1B6E2-A90B-47F0-9AA3-672635053BD1}"/>
                </a:ext>
              </a:extLst>
            </p:cNvPr>
            <p:cNvCxnSpPr/>
            <p:nvPr/>
          </p:nvCxnSpPr>
          <p:spPr>
            <a:xfrm>
              <a:off x="8410616" y="1085339"/>
              <a:ext cx="8990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="" xmlns:a16="http://schemas.microsoft.com/office/drawing/2014/main" id="{372C454D-5EE7-4FE7-B364-BBFA2D113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41400"/>
            <a:ext cx="87090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TRĂM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96"/>
          <p:cNvSpPr>
            <a:spLocks noChangeArrowheads="1" noChangeShapeType="1" noTextEdit="1"/>
          </p:cNvSpPr>
          <p:nvPr/>
        </p:nvSpPr>
        <p:spPr bwMode="auto">
          <a:xfrm>
            <a:off x="19050" y="1490663"/>
            <a:ext cx="895350" cy="1252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Nhóm </a:t>
            </a:r>
          </a:p>
          <a:p>
            <a:pPr algn="ctr"/>
            <a:r>
              <a:rPr lang="vi-VN" sz="3600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đôi</a:t>
            </a:r>
            <a:endParaRPr lang="en-US" sz="3600" b="1" kern="1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016000" y="1562100"/>
            <a:ext cx="2489200" cy="1360488"/>
            <a:chOff x="-23985" y="1039407"/>
            <a:chExt cx="4291185" cy="782026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="" xmlns:a16="http://schemas.microsoft.com/office/drawing/2014/main" id="{4C228756-577F-4E59-931E-B5B6117A753C}"/>
                </a:ext>
              </a:extLst>
            </p:cNvPr>
            <p:cNvSpPr/>
            <p:nvPr/>
          </p:nvSpPr>
          <p:spPr>
            <a:xfrm>
              <a:off x="646" y="1039407"/>
              <a:ext cx="4266554" cy="67891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38" name="Rectangle 5"/>
            <p:cNvSpPr>
              <a:spLocks noChangeArrowheads="1"/>
            </p:cNvSpPr>
            <p:nvPr/>
          </p:nvSpPr>
          <p:spPr bwMode="auto">
            <a:xfrm>
              <a:off x="-23985" y="1055726"/>
              <a:ext cx="4208714" cy="765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+ Tranh vẽ khung cảnh  ở đâu? 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3998913" y="1539875"/>
            <a:ext cx="2325687" cy="1203325"/>
            <a:chOff x="577903" y="1169032"/>
            <a:chExt cx="2057400" cy="1354720"/>
          </a:xfrm>
        </p:grpSpPr>
        <p:sp>
          <p:nvSpPr>
            <p:cNvPr id="105" name="Rectangle: Rounded Corners 104">
              <a:extLst>
                <a:ext uri="{FF2B5EF4-FFF2-40B4-BE49-F238E27FC236}">
                  <a16:creationId xmlns="" xmlns:a16="http://schemas.microsoft.com/office/drawing/2014/main" id="{23243845-6C99-4A96-9E07-C8571E7F48B7}"/>
                </a:ext>
              </a:extLst>
            </p:cNvPr>
            <p:cNvSpPr/>
            <p:nvPr/>
          </p:nvSpPr>
          <p:spPr>
            <a:xfrm>
              <a:off x="577903" y="1169032"/>
              <a:ext cx="2057400" cy="13547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36" name="Rectangle 7"/>
            <p:cNvSpPr>
              <a:spLocks noChangeArrowheads="1"/>
            </p:cNvSpPr>
            <p:nvPr/>
          </p:nvSpPr>
          <p:spPr bwMode="auto">
            <a:xfrm>
              <a:off x="730407" y="1191271"/>
              <a:ext cx="1840457" cy="1332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+ Trong tranh có những ai?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6518275" y="1492250"/>
            <a:ext cx="2225675" cy="1250950"/>
            <a:chOff x="-281598" y="1811686"/>
            <a:chExt cx="5334000" cy="1062761"/>
          </a:xfrm>
        </p:grpSpPr>
        <p:sp>
          <p:nvSpPr>
            <p:cNvPr id="106" name="Rectangle: Rounded Corners 105">
              <a:extLst>
                <a:ext uri="{FF2B5EF4-FFF2-40B4-BE49-F238E27FC236}">
                  <a16:creationId xmlns="" xmlns:a16="http://schemas.microsoft.com/office/drawing/2014/main" id="{585BA08F-B080-40D1-8D85-B316ADE58F5E}"/>
                </a:ext>
              </a:extLst>
            </p:cNvPr>
            <p:cNvSpPr/>
            <p:nvPr/>
          </p:nvSpPr>
          <p:spPr>
            <a:xfrm>
              <a:off x="-281598" y="1811686"/>
              <a:ext cx="5334000" cy="106276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34" name="Rectangle 8"/>
            <p:cNvSpPr>
              <a:spLocks noChangeArrowheads="1"/>
            </p:cNvSpPr>
            <p:nvPr/>
          </p:nvSpPr>
          <p:spPr bwMode="auto">
            <a:xfrm>
              <a:off x="69380" y="1958635"/>
              <a:ext cx="4983022" cy="770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 Mọi người đang làm gì?</a:t>
              </a:r>
            </a:p>
          </p:txBody>
        </p:sp>
      </p:grpSp>
      <p:pic>
        <p:nvPicPr>
          <p:cNvPr id="110" name="Picture 1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2908300"/>
            <a:ext cx="8534400" cy="401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7" name="Group 13"/>
          <p:cNvGrpSpPr>
            <a:grpSpLocks/>
          </p:cNvGrpSpPr>
          <p:nvPr/>
        </p:nvGrpSpPr>
        <p:grpSpPr bwMode="auto">
          <a:xfrm>
            <a:off x="1898650" y="111125"/>
            <a:ext cx="6254750" cy="992188"/>
            <a:chOff x="5857088" y="172432"/>
            <a:chExt cx="6149694" cy="992290"/>
          </a:xfrm>
        </p:grpSpPr>
        <p:grpSp>
          <p:nvGrpSpPr>
            <p:cNvPr id="5129" name="Group 14"/>
            <p:cNvGrpSpPr>
              <a:grpSpLocks/>
            </p:cNvGrpSpPr>
            <p:nvPr/>
          </p:nvGrpSpPr>
          <p:grpSpPr bwMode="auto">
            <a:xfrm>
              <a:off x="5857088" y="172432"/>
              <a:ext cx="6149694" cy="992290"/>
              <a:chOff x="5857088" y="172432"/>
              <a:chExt cx="6149694" cy="992290"/>
            </a:xfrm>
          </p:grpSpPr>
          <p:sp>
            <p:nvSpPr>
              <p:cNvPr id="5131" name="TextBox 16"/>
              <p:cNvSpPr txBox="1">
                <a:spLocks noChangeArrowheads="1"/>
              </p:cNvSpPr>
              <p:nvPr/>
            </p:nvSpPr>
            <p:spPr bwMode="auto">
              <a:xfrm>
                <a:off x="5857088" y="172432"/>
                <a:ext cx="614969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5132" name="TextBox 17"/>
              <p:cNvSpPr txBox="1">
                <a:spLocks noChangeArrowheads="1"/>
              </p:cNvSpPr>
              <p:nvPr/>
            </p:nvSpPr>
            <p:spPr bwMode="auto">
              <a:xfrm>
                <a:off x="8264870" y="641502"/>
                <a:ext cx="119482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6D392799-5A95-4279-A76B-DCF9B4BF248C}"/>
                </a:ext>
              </a:extLst>
            </p:cNvPr>
            <p:cNvCxnSpPr/>
            <p:nvPr/>
          </p:nvCxnSpPr>
          <p:spPr>
            <a:xfrm>
              <a:off x="8410616" y="1085339"/>
              <a:ext cx="8990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>
            <a:extLst>
              <a:ext uri="{FF2B5EF4-FFF2-40B4-BE49-F238E27FC236}">
                <a16:creationId xmlns="" xmlns:a16="http://schemas.microsoft.com/office/drawing/2014/main" id="{6EBEE152-415D-4A05-962E-79202E5D5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41400"/>
            <a:ext cx="87090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TRĂM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2463800"/>
            <a:ext cx="8305800" cy="2946400"/>
            <a:chOff x="174914" y="2197319"/>
            <a:chExt cx="7772373" cy="3581400"/>
          </a:xfrm>
        </p:grpSpPr>
        <p:sp>
          <p:nvSpPr>
            <p:cNvPr id="4" name="Speech Bubble: Oval 3">
              <a:extLst>
                <a:ext uri="{FF2B5EF4-FFF2-40B4-BE49-F238E27FC236}">
                  <a16:creationId xmlns="" xmlns:a16="http://schemas.microsoft.com/office/drawing/2014/main" id="{8DCD7C77-BA02-4AC7-8286-57AE2376068E}"/>
                </a:ext>
              </a:extLst>
            </p:cNvPr>
            <p:cNvSpPr/>
            <p:nvPr/>
          </p:nvSpPr>
          <p:spPr>
            <a:xfrm>
              <a:off x="174914" y="2197319"/>
              <a:ext cx="7772373" cy="3581400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55" name="Rectangle 2"/>
            <p:cNvSpPr>
              <a:spLocks noChangeArrowheads="1"/>
            </p:cNvSpPr>
            <p:nvPr/>
          </p:nvSpPr>
          <p:spPr bwMode="auto">
            <a:xfrm>
              <a:off x="958703" y="2876270"/>
              <a:ext cx="6530805" cy="1791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altLang="en-US" b="1">
                  <a:solidFill>
                    <a:srgbClr val="FF0000"/>
                  </a:solidFill>
                  <a:latin typeface="Times New Roman" pitchFamily="18" charset="0"/>
                </a:rPr>
                <a:t>KẾT LUẬN</a:t>
              </a:r>
            </a:p>
            <a:p>
              <a:pPr algn="just">
                <a:lnSpc>
                  <a:spcPct val="115000"/>
                </a:lnSpc>
              </a:pPr>
              <a:r>
                <a:rPr lang="en-US" altLang="en-US" b="1">
                  <a:solidFill>
                    <a:srgbClr val="FF0000"/>
                  </a:solidFill>
                  <a:latin typeface="Times New Roman" pitchFamily="18" charset="0"/>
                </a:rPr>
                <a:t>Khi làm tròn số đến hàng chục, ta so sánh chữ số hàng đơn vị với 5. Nếu chữ số hàng đơn vị bé hơn 5 thì làm tròn xuống, còn lại thì làm tròn lên.</a:t>
              </a:r>
            </a:p>
          </p:txBody>
        </p:sp>
      </p:grp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20638" y="1747838"/>
            <a:ext cx="4178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a) Làm tròn số đến hàng chục </a:t>
            </a:r>
            <a:endParaRPr lang="en-US" altLang="en-US">
              <a:solidFill>
                <a:srgbClr val="FF0000"/>
              </a:solidFill>
            </a:endParaRPr>
          </a:p>
        </p:txBody>
      </p:sp>
      <p:grpSp>
        <p:nvGrpSpPr>
          <p:cNvPr id="6148" name="Group 7"/>
          <p:cNvGrpSpPr>
            <a:grpSpLocks/>
          </p:cNvGrpSpPr>
          <p:nvPr/>
        </p:nvGrpSpPr>
        <p:grpSpPr bwMode="auto">
          <a:xfrm>
            <a:off x="1898650" y="111125"/>
            <a:ext cx="6254750" cy="992188"/>
            <a:chOff x="5857088" y="172432"/>
            <a:chExt cx="6149694" cy="992290"/>
          </a:xfrm>
        </p:grpSpPr>
        <p:grpSp>
          <p:nvGrpSpPr>
            <p:cNvPr id="6150" name="Group 8"/>
            <p:cNvGrpSpPr>
              <a:grpSpLocks/>
            </p:cNvGrpSpPr>
            <p:nvPr/>
          </p:nvGrpSpPr>
          <p:grpSpPr bwMode="auto">
            <a:xfrm>
              <a:off x="5857088" y="172432"/>
              <a:ext cx="6149694" cy="992290"/>
              <a:chOff x="5857088" y="172432"/>
              <a:chExt cx="6149694" cy="992290"/>
            </a:xfrm>
          </p:grpSpPr>
          <p:sp>
            <p:nvSpPr>
              <p:cNvPr id="6152" name="TextBox 10"/>
              <p:cNvSpPr txBox="1">
                <a:spLocks noChangeArrowheads="1"/>
              </p:cNvSpPr>
              <p:nvPr/>
            </p:nvSpPr>
            <p:spPr bwMode="auto">
              <a:xfrm>
                <a:off x="5857088" y="172432"/>
                <a:ext cx="614969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153" name="TextBox 11"/>
              <p:cNvSpPr txBox="1">
                <a:spLocks noChangeArrowheads="1"/>
              </p:cNvSpPr>
              <p:nvPr/>
            </p:nvSpPr>
            <p:spPr bwMode="auto">
              <a:xfrm>
                <a:off x="8264870" y="641502"/>
                <a:ext cx="119482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0AD6F652-CBCF-466C-A98B-8A952A4B75BA}"/>
                </a:ext>
              </a:extLst>
            </p:cNvPr>
            <p:cNvCxnSpPr/>
            <p:nvPr/>
          </p:nvCxnSpPr>
          <p:spPr>
            <a:xfrm>
              <a:off x="8410616" y="1085339"/>
              <a:ext cx="8990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="" xmlns:a16="http://schemas.microsoft.com/office/drawing/2014/main" id="{3B7B9017-74F1-41A9-99FC-6F0C33415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41400"/>
            <a:ext cx="87090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TRĂM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768350" y="2274888"/>
            <a:ext cx="8305800" cy="3581400"/>
            <a:chOff x="1343821" y="2057596"/>
            <a:chExt cx="7772373" cy="3581400"/>
          </a:xfrm>
        </p:grpSpPr>
        <p:sp>
          <p:nvSpPr>
            <p:cNvPr id="4" name="Speech Bubble: Oval 3">
              <a:extLst>
                <a:ext uri="{FF2B5EF4-FFF2-40B4-BE49-F238E27FC236}">
                  <a16:creationId xmlns="" xmlns:a16="http://schemas.microsoft.com/office/drawing/2014/main" id="{2530EC93-CF1D-4D9E-AA14-7A4A6136536D}"/>
                </a:ext>
              </a:extLst>
            </p:cNvPr>
            <p:cNvSpPr/>
            <p:nvPr/>
          </p:nvSpPr>
          <p:spPr>
            <a:xfrm>
              <a:off x="1343821" y="2057596"/>
              <a:ext cx="7772373" cy="3581400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179" name="Rectangle 2"/>
            <p:cNvSpPr>
              <a:spLocks noChangeArrowheads="1"/>
            </p:cNvSpPr>
            <p:nvPr/>
          </p:nvSpPr>
          <p:spPr bwMode="auto">
            <a:xfrm>
              <a:off x="1879956" y="2525549"/>
              <a:ext cx="6530805" cy="1791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115000"/>
                </a:lnSpc>
              </a:pPr>
              <a:r>
                <a:rPr lang="en-US" altLang="en-US" b="1">
                  <a:solidFill>
                    <a:srgbClr val="FF0000"/>
                  </a:solidFill>
                  <a:latin typeface="Times New Roman" pitchFamily="18" charset="0"/>
                </a:rPr>
                <a:t>KẾT LUẬN</a:t>
              </a:r>
            </a:p>
            <a:p>
              <a:pPr algn="just">
                <a:lnSpc>
                  <a:spcPct val="115000"/>
                </a:lnSpc>
              </a:pPr>
              <a:r>
                <a:rPr lang="en-US" altLang="en-US" b="1">
                  <a:solidFill>
                    <a:srgbClr val="FF0000"/>
                  </a:solidFill>
                  <a:latin typeface="Times New Roman" pitchFamily="18" charset="0"/>
                </a:rPr>
                <a:t>Khi làm tròn số đến hàng trăm, ta so sánh chữ số hàng chục với 5. Nếu chữ số hàng chục bé hơn 5 thì làm tròn xuống, còn lại thì làm tròn lên.</a:t>
              </a:r>
            </a:p>
          </p:txBody>
        </p:sp>
      </p:grp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20638" y="1741488"/>
            <a:ext cx="4213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b) Làm tròn số đến hàng trăm </a:t>
            </a:r>
            <a:endParaRPr lang="en-US" altLang="en-US">
              <a:solidFill>
                <a:srgbClr val="FF0000"/>
              </a:solidFill>
            </a:endParaRPr>
          </a:p>
        </p:txBody>
      </p:sp>
      <p:grpSp>
        <p:nvGrpSpPr>
          <p:cNvPr id="7172" name="Group 7"/>
          <p:cNvGrpSpPr>
            <a:grpSpLocks/>
          </p:cNvGrpSpPr>
          <p:nvPr/>
        </p:nvGrpSpPr>
        <p:grpSpPr bwMode="auto">
          <a:xfrm>
            <a:off x="1898650" y="111125"/>
            <a:ext cx="6254750" cy="992188"/>
            <a:chOff x="5857088" y="172432"/>
            <a:chExt cx="6149694" cy="992290"/>
          </a:xfrm>
        </p:grpSpPr>
        <p:grpSp>
          <p:nvGrpSpPr>
            <p:cNvPr id="7174" name="Group 8"/>
            <p:cNvGrpSpPr>
              <a:grpSpLocks/>
            </p:cNvGrpSpPr>
            <p:nvPr/>
          </p:nvGrpSpPr>
          <p:grpSpPr bwMode="auto">
            <a:xfrm>
              <a:off x="5857088" y="172432"/>
              <a:ext cx="6149694" cy="992290"/>
              <a:chOff x="5857088" y="172432"/>
              <a:chExt cx="6149694" cy="992290"/>
            </a:xfrm>
          </p:grpSpPr>
          <p:sp>
            <p:nvSpPr>
              <p:cNvPr id="7176" name="TextBox 10"/>
              <p:cNvSpPr txBox="1">
                <a:spLocks noChangeArrowheads="1"/>
              </p:cNvSpPr>
              <p:nvPr/>
            </p:nvSpPr>
            <p:spPr bwMode="auto">
              <a:xfrm>
                <a:off x="5857088" y="172432"/>
                <a:ext cx="614969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7177" name="TextBox 11"/>
              <p:cNvSpPr txBox="1">
                <a:spLocks noChangeArrowheads="1"/>
              </p:cNvSpPr>
              <p:nvPr/>
            </p:nvSpPr>
            <p:spPr bwMode="auto">
              <a:xfrm>
                <a:off x="8264870" y="641502"/>
                <a:ext cx="119482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="" xmlns:a16="http://schemas.microsoft.com/office/drawing/2014/main" id="{2D070FE9-36F4-4BC9-AF35-D50C960AB04B}"/>
                </a:ext>
              </a:extLst>
            </p:cNvPr>
            <p:cNvCxnSpPr/>
            <p:nvPr/>
          </p:nvCxnSpPr>
          <p:spPr>
            <a:xfrm>
              <a:off x="8410616" y="1085339"/>
              <a:ext cx="8990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="" xmlns:a16="http://schemas.microsoft.com/office/drawing/2014/main" id="{5D572913-E7E1-45FC-9960-6BD984C80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41400"/>
            <a:ext cx="87090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TRĂM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53988" y="2079625"/>
            <a:ext cx="11430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1: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438400" y="4749800"/>
            <a:ext cx="4814888" cy="1803400"/>
            <a:chOff x="2438400" y="3194309"/>
            <a:chExt cx="4815656" cy="1803645"/>
          </a:xfrm>
        </p:grpSpPr>
        <p:sp>
          <p:nvSpPr>
            <p:cNvPr id="32" name="Rectangle: Folded Corner 31">
              <a:extLst>
                <a:ext uri="{FF2B5EF4-FFF2-40B4-BE49-F238E27FC236}">
                  <a16:creationId xmlns="" xmlns:a16="http://schemas.microsoft.com/office/drawing/2014/main" id="{C04D6773-2EE7-4D60-B293-5AE8B8B570D1}"/>
                </a:ext>
              </a:extLst>
            </p:cNvPr>
            <p:cNvSpPr/>
            <p:nvPr/>
          </p:nvSpPr>
          <p:spPr>
            <a:xfrm>
              <a:off x="2438400" y="3194309"/>
              <a:ext cx="4801366" cy="1803645"/>
            </a:xfrm>
            <a:prstGeom prst="folded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11" name="Rectangle 6"/>
            <p:cNvSpPr>
              <a:spLocks noChangeArrowheads="1"/>
            </p:cNvSpPr>
            <p:nvPr/>
          </p:nvSpPr>
          <p:spPr bwMode="auto">
            <a:xfrm>
              <a:off x="2453456" y="3194309"/>
              <a:ext cx="4800600" cy="175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+ Số 4 315 --&gt; 4 320 vì chữ số hàng đơn vị là 5 bằng 5. </a:t>
              </a:r>
            </a:p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Số 4 315 --&gt; 4 300 vì chữ số hàng chục là 1 bé hơn 5. 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52400" y="2733675"/>
            <a:ext cx="4492625" cy="1884363"/>
            <a:chOff x="152400" y="1177514"/>
            <a:chExt cx="4492158" cy="1885013"/>
          </a:xfrm>
        </p:grpSpPr>
        <p:sp>
          <p:nvSpPr>
            <p:cNvPr id="10" name="Rectangle: Folded Corner 9">
              <a:extLst>
                <a:ext uri="{FF2B5EF4-FFF2-40B4-BE49-F238E27FC236}">
                  <a16:creationId xmlns="" xmlns:a16="http://schemas.microsoft.com/office/drawing/2014/main" id="{030F38AB-C2A7-46EC-812E-D747DF22ED0D}"/>
                </a:ext>
              </a:extLst>
            </p:cNvPr>
            <p:cNvSpPr/>
            <p:nvPr/>
          </p:nvSpPr>
          <p:spPr>
            <a:xfrm>
              <a:off x="152400" y="1177514"/>
              <a:ext cx="4492158" cy="1885013"/>
            </a:xfrm>
            <a:prstGeom prst="folded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09" name="Rectangle 7"/>
            <p:cNvSpPr>
              <a:spLocks noChangeArrowheads="1"/>
            </p:cNvSpPr>
            <p:nvPr/>
          </p:nvSpPr>
          <p:spPr bwMode="auto">
            <a:xfrm>
              <a:off x="228600" y="1208891"/>
              <a:ext cx="4395787" cy="175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+ Số 2 864 --&gt; 2 860 vì chữ số hàng đơn vị là 4 bé hơn 5. </a:t>
              </a:r>
            </a:p>
            <a:p>
              <a:pPr algn="just"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Số 2 864 --&gt; 2 900 vì chữ số hàng chục là 6 lớn hơn 5. 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4721225" y="2652713"/>
            <a:ext cx="4422775" cy="1965325"/>
            <a:chOff x="4953000" y="1221730"/>
            <a:chExt cx="4191966" cy="1776896"/>
          </a:xfrm>
        </p:grpSpPr>
        <p:sp>
          <p:nvSpPr>
            <p:cNvPr id="33" name="Rectangle: Folded Corner 32">
              <a:extLst>
                <a:ext uri="{FF2B5EF4-FFF2-40B4-BE49-F238E27FC236}">
                  <a16:creationId xmlns="" xmlns:a16="http://schemas.microsoft.com/office/drawing/2014/main" id="{E04FB15B-C41A-4295-BEEC-6B56F9C73A08}"/>
                </a:ext>
              </a:extLst>
            </p:cNvPr>
            <p:cNvSpPr/>
            <p:nvPr/>
          </p:nvSpPr>
          <p:spPr>
            <a:xfrm>
              <a:off x="4953000" y="1241824"/>
              <a:ext cx="4125761" cy="1756802"/>
            </a:xfrm>
            <a:prstGeom prst="folded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07" name="Rectangle 8"/>
            <p:cNvSpPr>
              <a:spLocks noChangeArrowheads="1"/>
            </p:cNvSpPr>
            <p:nvPr/>
          </p:nvSpPr>
          <p:spPr bwMode="auto">
            <a:xfrm>
              <a:off x="5067426" y="1221730"/>
              <a:ext cx="4077540" cy="1587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+ Số 3 058 --&gt; 3 060 vì chữ số hàng đơn vị là 8 lớn hơn 5. </a:t>
              </a:r>
            </a:p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Số 3 058 --&gt; 3 100 vì chữ số hàng chục là 5 bằng 5. </a:t>
              </a:r>
            </a:p>
          </p:txBody>
        </p:sp>
      </p:grpSp>
      <p:grpSp>
        <p:nvGrpSpPr>
          <p:cNvPr id="8198" name="Group 13"/>
          <p:cNvGrpSpPr>
            <a:grpSpLocks/>
          </p:cNvGrpSpPr>
          <p:nvPr/>
        </p:nvGrpSpPr>
        <p:grpSpPr bwMode="auto">
          <a:xfrm>
            <a:off x="1898650" y="111125"/>
            <a:ext cx="6254750" cy="992188"/>
            <a:chOff x="5857088" y="172432"/>
            <a:chExt cx="6149694" cy="992290"/>
          </a:xfrm>
        </p:grpSpPr>
        <p:grpSp>
          <p:nvGrpSpPr>
            <p:cNvPr id="8202" name="Group 14"/>
            <p:cNvGrpSpPr>
              <a:grpSpLocks/>
            </p:cNvGrpSpPr>
            <p:nvPr/>
          </p:nvGrpSpPr>
          <p:grpSpPr bwMode="auto">
            <a:xfrm>
              <a:off x="5857088" y="172432"/>
              <a:ext cx="6149694" cy="992290"/>
              <a:chOff x="5857088" y="172432"/>
              <a:chExt cx="6149694" cy="992290"/>
            </a:xfrm>
          </p:grpSpPr>
          <p:sp>
            <p:nvSpPr>
              <p:cNvPr id="8204" name="TextBox 16"/>
              <p:cNvSpPr txBox="1">
                <a:spLocks noChangeArrowheads="1"/>
              </p:cNvSpPr>
              <p:nvPr/>
            </p:nvSpPr>
            <p:spPr bwMode="auto">
              <a:xfrm>
                <a:off x="5857088" y="172432"/>
                <a:ext cx="614969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8205" name="TextBox 17"/>
              <p:cNvSpPr txBox="1">
                <a:spLocks noChangeArrowheads="1"/>
              </p:cNvSpPr>
              <p:nvPr/>
            </p:nvSpPr>
            <p:spPr bwMode="auto">
              <a:xfrm>
                <a:off x="8264870" y="641502"/>
                <a:ext cx="119482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>
              <a:extLst>
                <a:ext uri="{FF2B5EF4-FFF2-40B4-BE49-F238E27FC236}">
                  <a16:creationId xmlns="" xmlns:a16="http://schemas.microsoft.com/office/drawing/2014/main" id="{67E7294D-96E0-4B4E-8BE0-D01AAAC022B4}"/>
                </a:ext>
              </a:extLst>
            </p:cNvPr>
            <p:cNvCxnSpPr/>
            <p:nvPr/>
          </p:nvCxnSpPr>
          <p:spPr>
            <a:xfrm>
              <a:off x="8410616" y="1085339"/>
              <a:ext cx="8990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>
            <a:extLst>
              <a:ext uri="{FF2B5EF4-FFF2-40B4-BE49-F238E27FC236}">
                <a16:creationId xmlns="" xmlns:a16="http://schemas.microsoft.com/office/drawing/2014/main" id="{1EBBA0A8-25AB-4ABF-AD08-042BC83A3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41400"/>
            <a:ext cx="87090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TRĂM </a:t>
            </a: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06525"/>
            <a:ext cx="36576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TextBox 1"/>
          <p:cNvSpPr txBox="1">
            <a:spLocks noChangeArrowheads="1"/>
          </p:cNvSpPr>
          <p:nvPr/>
        </p:nvSpPr>
        <p:spPr bwMode="auto">
          <a:xfrm>
            <a:off x="1212850" y="2182813"/>
            <a:ext cx="7702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 tròn các số 2864,3058,4315 đến hàng chục,hàng trăm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1981200"/>
            <a:ext cx="59436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09600" indent="-609600" algn="just" eaLnBrk="1" hangingPunct="1">
              <a:lnSpc>
                <a:spcPct val="125000"/>
              </a:lnSpc>
            </a:pPr>
            <a:r>
              <a:rPr lang="en-US" altLang="en-US" sz="2500" b="1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Bài 2:</a:t>
            </a:r>
          </a:p>
        </p:txBody>
      </p:sp>
      <p:sp>
        <p:nvSpPr>
          <p:cNvPr id="7" name="Cloud 6">
            <a:extLst>
              <a:ext uri="{FF2B5EF4-FFF2-40B4-BE49-F238E27FC236}">
                <a16:creationId xmlns="" xmlns:a16="http://schemas.microsoft.com/office/drawing/2014/main" id="{B6BCA13F-94C4-437A-AA19-CF9045763C98}"/>
              </a:ext>
            </a:extLst>
          </p:cNvPr>
          <p:cNvSpPr/>
          <p:nvPr/>
        </p:nvSpPr>
        <p:spPr>
          <a:xfrm>
            <a:off x="2667000" y="2209800"/>
            <a:ext cx="4419600" cy="1828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</p:txBody>
      </p:sp>
      <p:grpSp>
        <p:nvGrpSpPr>
          <p:cNvPr id="9220" name="Group 5"/>
          <p:cNvGrpSpPr>
            <a:grpSpLocks/>
          </p:cNvGrpSpPr>
          <p:nvPr/>
        </p:nvGrpSpPr>
        <p:grpSpPr bwMode="auto">
          <a:xfrm>
            <a:off x="1898650" y="111125"/>
            <a:ext cx="6254750" cy="992188"/>
            <a:chOff x="5857088" y="172432"/>
            <a:chExt cx="6149694" cy="992290"/>
          </a:xfrm>
        </p:grpSpPr>
        <p:grpSp>
          <p:nvGrpSpPr>
            <p:cNvPr id="9222" name="Group 7"/>
            <p:cNvGrpSpPr>
              <a:grpSpLocks/>
            </p:cNvGrpSpPr>
            <p:nvPr/>
          </p:nvGrpSpPr>
          <p:grpSpPr bwMode="auto">
            <a:xfrm>
              <a:off x="5857088" y="172432"/>
              <a:ext cx="6149694" cy="992290"/>
              <a:chOff x="5857088" y="172432"/>
              <a:chExt cx="6149694" cy="992290"/>
            </a:xfrm>
          </p:grpSpPr>
          <p:sp>
            <p:nvSpPr>
              <p:cNvPr id="9224" name="TextBox 9"/>
              <p:cNvSpPr txBox="1">
                <a:spLocks noChangeArrowheads="1"/>
              </p:cNvSpPr>
              <p:nvPr/>
            </p:nvSpPr>
            <p:spPr bwMode="auto">
              <a:xfrm>
                <a:off x="5857088" y="172432"/>
                <a:ext cx="6149694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9225" name="TextBox 10"/>
              <p:cNvSpPr txBox="1">
                <a:spLocks noChangeArrowheads="1"/>
              </p:cNvSpPr>
              <p:nvPr/>
            </p:nvSpPr>
            <p:spPr bwMode="auto">
              <a:xfrm>
                <a:off x="8264870" y="641502"/>
                <a:ext cx="119482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FEB9570B-D4E0-45D8-A051-CB0F798FD9A1}"/>
                </a:ext>
              </a:extLst>
            </p:cNvPr>
            <p:cNvCxnSpPr/>
            <p:nvPr/>
          </p:nvCxnSpPr>
          <p:spPr>
            <a:xfrm>
              <a:off x="8410616" y="1085339"/>
              <a:ext cx="8990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 Box 14">
            <a:extLst>
              <a:ext uri="{FF2B5EF4-FFF2-40B4-BE49-F238E27FC236}">
                <a16:creationId xmlns="" xmlns:a16="http://schemas.microsoft.com/office/drawing/2014/main" id="{4D349542-2B42-4C56-8A90-E59BB4CC9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41400"/>
            <a:ext cx="8709025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TRĂM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4700588" y="1912938"/>
            <a:ext cx="4052887" cy="3886200"/>
            <a:chOff x="4724188" y="400416"/>
            <a:chExt cx="4052468" cy="4190999"/>
          </a:xfrm>
        </p:grpSpPr>
        <p:sp>
          <p:nvSpPr>
            <p:cNvPr id="53" name="Smiley Face 52">
              <a:extLst>
                <a:ext uri="{FF2B5EF4-FFF2-40B4-BE49-F238E27FC236}">
                  <a16:creationId xmlns="" xmlns:a16="http://schemas.microsoft.com/office/drawing/2014/main" id="{C57F69D5-E167-4D94-ADFA-5164C042EF05}"/>
                </a:ext>
              </a:extLst>
            </p:cNvPr>
            <p:cNvSpPr/>
            <p:nvPr/>
          </p:nvSpPr>
          <p:spPr>
            <a:xfrm>
              <a:off x="4724188" y="400416"/>
              <a:ext cx="4052468" cy="4190999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255" name="Rectangle 8"/>
            <p:cNvSpPr>
              <a:spLocks noChangeArrowheads="1"/>
            </p:cNvSpPr>
            <p:nvPr/>
          </p:nvSpPr>
          <p:spPr bwMode="auto">
            <a:xfrm>
              <a:off x="5178197" y="2495916"/>
              <a:ext cx="3352799" cy="9789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 </a:t>
              </a:r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</a:rPr>
                <a:t>Bạn Mai đã làm tròn số sách  đó đến hàng trăm. </a:t>
              </a:r>
            </a:p>
          </p:txBody>
        </p:sp>
      </p:grpSp>
      <p:sp>
        <p:nvSpPr>
          <p:cNvPr id="10243" name="Rectangle 10"/>
          <p:cNvSpPr>
            <a:spLocks noChangeArrowheads="1"/>
          </p:cNvSpPr>
          <p:nvPr/>
        </p:nvSpPr>
        <p:spPr bwMode="auto">
          <a:xfrm>
            <a:off x="0" y="2357438"/>
            <a:ext cx="103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latin typeface="Times New Roman" pitchFamily="18" charset="0"/>
              </a:rPr>
              <a:t>Bài 1:</a:t>
            </a:r>
            <a:r>
              <a:rPr lang="en-US" altLang="en-US">
                <a:latin typeface="Times New Roman" pitchFamily="18" charset="0"/>
              </a:rPr>
              <a:t> </a:t>
            </a:r>
            <a:endParaRPr lang="en-US" altLang="en-US"/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6200" y="2338388"/>
            <a:ext cx="3894138" cy="3810000"/>
            <a:chOff x="176801" y="1437430"/>
            <a:chExt cx="3894138" cy="4190999"/>
          </a:xfrm>
        </p:grpSpPr>
        <p:sp>
          <p:nvSpPr>
            <p:cNvPr id="13" name="Smiley Face 12">
              <a:extLst>
                <a:ext uri="{FF2B5EF4-FFF2-40B4-BE49-F238E27FC236}">
                  <a16:creationId xmlns="" xmlns:a16="http://schemas.microsoft.com/office/drawing/2014/main" id="{A30E644F-6A20-4E1A-8C2D-E28F518C0CE5}"/>
                </a:ext>
              </a:extLst>
            </p:cNvPr>
            <p:cNvSpPr/>
            <p:nvPr/>
          </p:nvSpPr>
          <p:spPr>
            <a:xfrm>
              <a:off x="176801" y="1437430"/>
              <a:ext cx="3894138" cy="4190999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253" name="Rectangle 11"/>
            <p:cNvSpPr>
              <a:spLocks noChangeArrowheads="1"/>
            </p:cNvSpPr>
            <p:nvPr/>
          </p:nvSpPr>
          <p:spPr bwMode="auto">
            <a:xfrm>
              <a:off x="491331" y="3200400"/>
              <a:ext cx="3505199" cy="9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15000"/>
                </a:lnSpc>
              </a:pPr>
              <a:r>
                <a:rPr lang="en-US" altLang="en-US">
                  <a:latin typeface="Times New Roman" pitchFamily="18" charset="0"/>
                </a:rPr>
                <a:t> </a:t>
              </a:r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</a:rPr>
                <a:t>Bạn Nam đã làm tròn số sách đó đến hàng chục. </a:t>
              </a:r>
            </a:p>
          </p:txBody>
        </p:sp>
      </p:grpSp>
      <p:grpSp>
        <p:nvGrpSpPr>
          <p:cNvPr id="10245" name="Group 9"/>
          <p:cNvGrpSpPr>
            <a:grpSpLocks/>
          </p:cNvGrpSpPr>
          <p:nvPr/>
        </p:nvGrpSpPr>
        <p:grpSpPr bwMode="auto">
          <a:xfrm>
            <a:off x="1898650" y="0"/>
            <a:ext cx="4733925" cy="922338"/>
            <a:chOff x="5857088" y="60959"/>
            <a:chExt cx="4654111" cy="923330"/>
          </a:xfrm>
        </p:grpSpPr>
        <p:grpSp>
          <p:nvGrpSpPr>
            <p:cNvPr id="10248" name="Group 10"/>
            <p:cNvGrpSpPr>
              <a:grpSpLocks/>
            </p:cNvGrpSpPr>
            <p:nvPr/>
          </p:nvGrpSpPr>
          <p:grpSpPr bwMode="auto">
            <a:xfrm>
              <a:off x="5857088" y="60959"/>
              <a:ext cx="4654111" cy="923330"/>
              <a:chOff x="5857088" y="60959"/>
              <a:chExt cx="4654111" cy="923330"/>
            </a:xfrm>
          </p:grpSpPr>
          <p:sp>
            <p:nvSpPr>
              <p:cNvPr id="10250" name="TextBox 15"/>
              <p:cNvSpPr txBox="1">
                <a:spLocks noChangeArrowheads="1"/>
              </p:cNvSpPr>
              <p:nvPr/>
            </p:nvSpPr>
            <p:spPr bwMode="auto">
              <a:xfrm>
                <a:off x="5857088" y="60959"/>
                <a:ext cx="4654111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251" name="TextBox 16"/>
              <p:cNvSpPr txBox="1">
                <a:spLocks noChangeArrowheads="1"/>
              </p:cNvSpPr>
              <p:nvPr/>
            </p:nvSpPr>
            <p:spPr bwMode="auto">
              <a:xfrm>
                <a:off x="7486523" y="522624"/>
                <a:ext cx="1050721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6D6DB62A-C39A-4894-A86E-BA02DE7F198A}"/>
                </a:ext>
              </a:extLst>
            </p:cNvPr>
            <p:cNvCxnSpPr/>
            <p:nvPr/>
          </p:nvCxnSpPr>
          <p:spPr>
            <a:xfrm>
              <a:off x="7736213" y="900061"/>
              <a:ext cx="89898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Text Box 14">
            <a:extLst>
              <a:ext uri="{FF2B5EF4-FFF2-40B4-BE49-F238E27FC236}">
                <a16:creationId xmlns="" xmlns:a16="http://schemas.microsoft.com/office/drawing/2014/main" id="{A3A6799B-097C-42B8-884C-70C2107C5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6763"/>
            <a:ext cx="8709025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48: LÀM TRÒN SỐ ĐẾN HÀNG CHỤC, HÀNG TRĂM  </a:t>
            </a:r>
            <a:r>
              <a:rPr lang="en-US" sz="20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</a:t>
            </a:r>
          </a:p>
        </p:txBody>
      </p:sp>
      <p:pic>
        <p:nvPicPr>
          <p:cNvPr id="10247" name="Content Placeholder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1187450"/>
            <a:ext cx="279558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62&quot;/&gt;&lt;/object&gt;&lt;object type=&quot;3&quot; unique_id=&quot;10007&quot;&gt;&lt;property id=&quot;20148&quot; value=&quot;5&quot;/&gt;&lt;property id=&quot;20300&quot; value=&quot;Slide 4&quot;/&gt;&lt;property id=&quot;20307&quot; value=&quot;265&quot;/&gt;&lt;/object&gt;&lt;object type=&quot;3&quot; unique_id=&quot;10008&quot;&gt;&lt;property id=&quot;20148&quot; value=&quot;5&quot;/&gt;&lt;property id=&quot;20300&quot; value=&quot;Slide 5&quot;/&gt;&lt;property id=&quot;20307&quot; value=&quot;264&quot;/&gt;&lt;/object&gt;&lt;object type=&quot;3&quot; unique_id=&quot;10009&quot;&gt;&lt;property id=&quot;20148&quot; value=&quot;5&quot;/&gt;&lt;property id=&quot;20300&quot; value=&quot;Slide 6&quot;/&gt;&lt;property id=&quot;20307&quot; value=&quot;266&quot;/&gt;&lt;/object&gt;&lt;object type=&quot;3&quot; unique_id=&quot;10010&quot;&gt;&lt;property id=&quot;20148&quot; value=&quot;5&quot;/&gt;&lt;property id=&quot;20300&quot; value=&quot;Slide 7&quot;/&gt;&lt;property id=&quot;20307&quot; value=&quot;263&quot;/&gt;&lt;/object&gt;&lt;object type=&quot;3&quot; unique_id=&quot;10011&quot;&gt;&lt;property id=&quot;20148&quot; value=&quot;5&quot;/&gt;&lt;property id=&quot;20300&quot; value=&quot;Slide 8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555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2023-03-01T03:30:55Z</dcterms:created>
  <dcterms:modified xsi:type="dcterms:W3CDTF">2023-03-01T03:30:57Z</dcterms:modified>
</cp:coreProperties>
</file>