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6"/>
  </p:notesMasterIdLst>
  <p:sldIdLst>
    <p:sldId id="327" r:id="rId11"/>
    <p:sldId id="319" r:id="rId12"/>
    <p:sldId id="293" r:id="rId13"/>
    <p:sldId id="320" r:id="rId14"/>
    <p:sldId id="310" r:id="rId15"/>
    <p:sldId id="313" r:id="rId16"/>
    <p:sldId id="314" r:id="rId17"/>
    <p:sldId id="316" r:id="rId18"/>
    <p:sldId id="321" r:id="rId19"/>
    <p:sldId id="322" r:id="rId20"/>
    <p:sldId id="323" r:id="rId21"/>
    <p:sldId id="324" r:id="rId22"/>
    <p:sldId id="325" r:id="rId23"/>
    <p:sldId id="326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63" d="100"/>
          <a:sy n="63" d="100"/>
        </p:scale>
        <p:origin x="-12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16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5.emf"/><Relationship Id="rId10" Type="http://schemas.openxmlformats.org/officeDocument/2006/relationships/audio" Target="../media/audio1.wav"/><Relationship Id="rId19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6.emf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20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6.emf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20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7621" y="4249403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45: CÁC SỐ CÓ BỐN CHỮ SỐ. SỐ 10 000 (TIẾT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385471" y="405323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1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=""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=""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=""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=""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=""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=""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=""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=""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=""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=""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=""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1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"/>
                            </p:stCondLst>
                            <p:childTnLst>
                              <p:par>
                                <p:cTn id="10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"/>
                            </p:stCondLst>
                            <p:childTnLst>
                              <p:par>
                                <p:cTn id="1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25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28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4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45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9" grpId="0" animBg="1"/>
      <p:bldP spid="65" grpId="0" animBg="1"/>
      <p:bldP spid="65" grpId="1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39143" y="96395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22993" y="1049675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noProof="0" dirty="0"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7733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=""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=""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44153" y="4033988"/>
            <a:ext cx="6682032" cy="558735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=""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=""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2559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=""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=""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=""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=""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=""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=""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2793519" y="1281928"/>
            <a:ext cx="8692061" cy="1196892"/>
            <a:chOff x="2853111" y="1841848"/>
            <a:chExt cx="8514051" cy="1818635"/>
          </a:xfrm>
        </p:grpSpPr>
        <p:sp>
          <p:nvSpPr>
            <p:cNvPr id="18" name="Rectangle 17"/>
            <p:cNvSpPr/>
            <p:nvPr/>
          </p:nvSpPr>
          <p:spPr>
            <a:xfrm>
              <a:off x="2912309" y="1841848"/>
              <a:ext cx="8395655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=""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111" y="2235171"/>
              <a:ext cx="851405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dirty="0">
                  <a:solidFill>
                    <a:srgbClr val="FF3300"/>
                  </a:solidFill>
                  <a:latin typeface="Arial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0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"/>
                            </p:stCondLst>
                            <p:childTnLst>
                              <p:par>
                                <p:cTn id="10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26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29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53745" y="171038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221" y="2240280"/>
            <a:ext cx="9190055" cy="246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47195" y="4556301"/>
            <a:ext cx="6885325" cy="9453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47193" y="5562600"/>
            <a:ext cx="6885325" cy="1051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0660" y="1809164"/>
            <a:ext cx="493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513765" y="141320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221" y="2034539"/>
            <a:ext cx="9190055" cy="25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0680" y="1511984"/>
            <a:ext cx="493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404360" y="4145280"/>
            <a:ext cx="7680960" cy="2712720"/>
          </a:xfrm>
          <a:prstGeom prst="wedgeEllipseCallout">
            <a:avLst>
              <a:gd name="adj1" fmla="val -66590"/>
              <a:gd name="adj2" fmla="val -63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511040" y="4366260"/>
            <a:ext cx="7680960" cy="2491740"/>
          </a:xfrm>
          <a:prstGeom prst="wedgeEllipseCallout">
            <a:avLst>
              <a:gd name="adj1" fmla="val -66590"/>
              <a:gd name="adj2" fmla="val -63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3 405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6 450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9" name="Group 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7555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9140" y="2967335"/>
            <a:ext cx="8693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TRUYỀN ĐIỆN</a:t>
            </a:r>
            <a:endParaRPr lang="en-US" sz="5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3" y="770084"/>
            <a:ext cx="2114107" cy="1057053"/>
          </a:xfrm>
          <a:prstGeom prst="rect">
            <a:avLst/>
          </a:prstGeom>
        </p:spPr>
      </p:pic>
      <p:sp>
        <p:nvSpPr>
          <p:cNvPr id="3" name="Cube 2"/>
          <p:cNvSpPr/>
          <p:nvPr/>
        </p:nvSpPr>
        <p:spPr>
          <a:xfrm>
            <a:off x="2240280" y="176022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4420" y="1931226"/>
            <a:ext cx="955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be 10"/>
          <p:cNvSpPr/>
          <p:nvPr/>
        </p:nvSpPr>
        <p:spPr>
          <a:xfrm>
            <a:off x="829056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725424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621792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5212789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be 14"/>
          <p:cNvSpPr/>
          <p:nvPr/>
        </p:nvSpPr>
        <p:spPr>
          <a:xfrm>
            <a:off x="4222898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be 15"/>
          <p:cNvSpPr/>
          <p:nvPr/>
        </p:nvSpPr>
        <p:spPr>
          <a:xfrm>
            <a:off x="3223969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2230002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128016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4857738" y="451783"/>
            <a:ext cx="708660" cy="80423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50767" y="4914066"/>
            <a:ext cx="2967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be 21"/>
          <p:cNvSpPr/>
          <p:nvPr/>
        </p:nvSpPr>
        <p:spPr>
          <a:xfrm>
            <a:off x="9380220" y="336423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5400000">
            <a:off x="5345709" y="145060"/>
            <a:ext cx="708658" cy="90977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90061" y="5089327"/>
            <a:ext cx="2924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5799098" y="-343455"/>
            <a:ext cx="708659" cy="100045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10287000" y="3356610"/>
            <a:ext cx="868680" cy="75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49057" y="5089327"/>
            <a:ext cx="4891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28" name="Group 2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/>
      <p:bldP spid="20" grpId="1"/>
      <p:bldP spid="22" grpId="0" animBg="1"/>
      <p:bldP spid="23" grpId="0" animBg="1"/>
      <p:bldP spid="23" grpId="1" animBg="1"/>
      <p:bldP spid="21" grpId="0"/>
      <p:bldP spid="21" grpId="1"/>
      <p:bldP spid="25" grpId="0" animBg="1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35" y="1097280"/>
            <a:ext cx="3130933" cy="15654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431" y="2665095"/>
            <a:ext cx="11042469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348444" y="4114800"/>
            <a:ext cx="6458495" cy="1485900"/>
          </a:xfrm>
          <a:prstGeom prst="wedgeRoundRectCallout">
            <a:avLst>
              <a:gd name="adj1" fmla="val -56454"/>
              <a:gd name="adj2" fmla="val 15649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337015" y="4137660"/>
            <a:ext cx="6469924" cy="1463040"/>
          </a:xfrm>
          <a:prstGeom prst="wedgeRoundRectCallout">
            <a:avLst>
              <a:gd name="adj1" fmla="val 54981"/>
              <a:gd name="adj2" fmla="val 14913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9 999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7" name="Group 6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1979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249680" y="1714500"/>
            <a:ext cx="8785860" cy="3200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9 999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4" name="Group 3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8469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08" y="1024395"/>
            <a:ext cx="2699492" cy="1349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4763" y="3155587"/>
            <a:ext cx="62104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 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d/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			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02957" y="2275367"/>
            <a:ext cx="6677247" cy="553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7284" y="3171734"/>
            <a:ext cx="7402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2 945: Hai nghìn chín trăm bốn mươi lăm</a:t>
            </a:r>
          </a:p>
          <a:p>
            <a:pPr>
              <a:lnSpc>
                <a:spcPct val="150000"/>
              </a:lnSpc>
            </a:pP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5 072: Năm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không trăm bảy mươi hai.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6 301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ba trăm linh một.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8 060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 nghìn không trăm sáu mươi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0" name="Group 9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471495"/>
            <a:ext cx="10762488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1150443" y="212757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8517" y="3278795"/>
            <a:ext cx="8442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8 999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9 000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4 078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8517" y="3287465"/>
            <a:ext cx="7551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Số liền trước của số 10 000 là sô 9 999.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Số liền sau của số 8 999 là 9 000.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Số 9 000 là số liền sau của số 8 999.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Số 4 078 là số liền trước của số 4 077.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2209800" y="1981200"/>
            <a:ext cx="5699760" cy="1070343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8460" y="317213"/>
            <a:ext cx="6255239" cy="992290"/>
            <a:chOff x="4539228" y="172432"/>
            <a:chExt cx="6149694" cy="992290"/>
          </a:xfrm>
        </p:grpSpPr>
        <p:grpSp>
          <p:nvGrpSpPr>
            <p:cNvPr id="9" name="Group 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89382" y="129286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8" grpId="1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64474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2402" y="2756181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18460" y="408653"/>
            <a:ext cx="6255239" cy="992290"/>
            <a:chOff x="4539228" y="172432"/>
            <a:chExt cx="6149694" cy="992290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89382" y="133858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45: CÁC SỐ CÓ BỐN CHỮ SỐ. SỐ 10 000 (TIẾT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2060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=""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=""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=""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=""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7 285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=""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=""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5 782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=""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=""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=""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=""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022555"/>
            <a:chOff x="2873948" y="1258106"/>
            <a:chExt cx="7394088" cy="1818635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=""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04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0</TotalTime>
  <Words>824</Words>
  <Application>Microsoft Office PowerPoint</Application>
  <PresentationFormat>Custom</PresentationFormat>
  <Paragraphs>123</Paragraphs>
  <Slides>15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2023-03-01T03:21:53Z</dcterms:created>
  <dcterms:modified xsi:type="dcterms:W3CDTF">2023-03-01T03:21:57Z</dcterms:modified>
</cp:coreProperties>
</file>