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35"/>
  </p:notesMasterIdLst>
  <p:sldIdLst>
    <p:sldId id="459" r:id="rId2"/>
    <p:sldId id="460" r:id="rId3"/>
    <p:sldId id="421" r:id="rId4"/>
    <p:sldId id="422" r:id="rId5"/>
    <p:sldId id="423" r:id="rId6"/>
    <p:sldId id="424" r:id="rId7"/>
    <p:sldId id="438" r:id="rId8"/>
    <p:sldId id="426" r:id="rId9"/>
    <p:sldId id="427" r:id="rId10"/>
    <p:sldId id="439" r:id="rId11"/>
    <p:sldId id="431" r:id="rId12"/>
    <p:sldId id="432" r:id="rId13"/>
    <p:sldId id="433" r:id="rId14"/>
    <p:sldId id="435" r:id="rId15"/>
    <p:sldId id="440" r:id="rId16"/>
    <p:sldId id="436" r:id="rId17"/>
    <p:sldId id="437" r:id="rId18"/>
    <p:sldId id="444" r:id="rId19"/>
    <p:sldId id="443" r:id="rId20"/>
    <p:sldId id="445" r:id="rId21"/>
    <p:sldId id="446" r:id="rId22"/>
    <p:sldId id="448" r:id="rId23"/>
    <p:sldId id="447" r:id="rId24"/>
    <p:sldId id="449" r:id="rId25"/>
    <p:sldId id="450" r:id="rId26"/>
    <p:sldId id="453" r:id="rId27"/>
    <p:sldId id="454" r:id="rId28"/>
    <p:sldId id="451" r:id="rId29"/>
    <p:sldId id="455" r:id="rId30"/>
    <p:sldId id="457" r:id="rId31"/>
    <p:sldId id="456" r:id="rId32"/>
    <p:sldId id="458" r:id="rId33"/>
    <p:sldId id="415" r:id="rId34"/>
  </p:sldIdLst>
  <p:sldSz cx="9144000" cy="6858000" type="screen4x3"/>
  <p:notesSz cx="6858000" cy="9144000"/>
  <p:custDataLst>
    <p:tags r:id="rId36"/>
  </p:custDataLst>
  <p:defaultTextStyle>
    <a:defPPr>
      <a:defRPr lang="en-US"/>
    </a:defPPr>
    <a:lvl1pPr algn="l" rtl="0" fontAlgn="base">
      <a:spcBef>
        <a:spcPct val="0"/>
      </a:spcBef>
      <a:spcAft>
        <a:spcPct val="0"/>
      </a:spcAft>
      <a:defRPr kern="1200">
        <a:solidFill>
          <a:schemeClr val="tx1"/>
        </a:solidFill>
        <a:latin typeface="Times New Roman" pitchFamily="18" charset="0"/>
        <a:ea typeface="+mn-ea"/>
        <a:cs typeface="+mn-cs"/>
      </a:defRPr>
    </a:lvl1pPr>
    <a:lvl2pPr marL="457200" algn="l" rtl="0" fontAlgn="base">
      <a:spcBef>
        <a:spcPct val="0"/>
      </a:spcBef>
      <a:spcAft>
        <a:spcPct val="0"/>
      </a:spcAft>
      <a:defRPr kern="1200">
        <a:solidFill>
          <a:schemeClr val="tx1"/>
        </a:solidFill>
        <a:latin typeface="Times New Roman" pitchFamily="18" charset="0"/>
        <a:ea typeface="+mn-ea"/>
        <a:cs typeface="+mn-cs"/>
      </a:defRPr>
    </a:lvl2pPr>
    <a:lvl3pPr marL="914400" algn="l" rtl="0" fontAlgn="base">
      <a:spcBef>
        <a:spcPct val="0"/>
      </a:spcBef>
      <a:spcAft>
        <a:spcPct val="0"/>
      </a:spcAft>
      <a:defRPr kern="1200">
        <a:solidFill>
          <a:schemeClr val="tx1"/>
        </a:solidFill>
        <a:latin typeface="Times New Roman" pitchFamily="18" charset="0"/>
        <a:ea typeface="+mn-ea"/>
        <a:cs typeface="+mn-cs"/>
      </a:defRPr>
    </a:lvl3pPr>
    <a:lvl4pPr marL="1371600" algn="l" rtl="0" fontAlgn="base">
      <a:spcBef>
        <a:spcPct val="0"/>
      </a:spcBef>
      <a:spcAft>
        <a:spcPct val="0"/>
      </a:spcAft>
      <a:defRPr kern="1200">
        <a:solidFill>
          <a:schemeClr val="tx1"/>
        </a:solidFill>
        <a:latin typeface="Times New Roman" pitchFamily="18" charset="0"/>
        <a:ea typeface="+mn-ea"/>
        <a:cs typeface="+mn-cs"/>
      </a:defRPr>
    </a:lvl4pPr>
    <a:lvl5pPr marL="1828800" algn="l" rtl="0" fontAlgn="base">
      <a:spcBef>
        <a:spcPct val="0"/>
      </a:spcBef>
      <a:spcAft>
        <a:spcPct val="0"/>
      </a:spcAft>
      <a:defRPr kern="1200">
        <a:solidFill>
          <a:schemeClr val="tx1"/>
        </a:solidFill>
        <a:latin typeface="Times New Roman" pitchFamily="18" charset="0"/>
        <a:ea typeface="+mn-ea"/>
        <a:cs typeface="+mn-cs"/>
      </a:defRPr>
    </a:lvl5pPr>
    <a:lvl6pPr marL="2286000" algn="l" defTabSz="914400" rtl="0" eaLnBrk="1" latinLnBrk="0" hangingPunct="1">
      <a:defRPr kern="1200">
        <a:solidFill>
          <a:schemeClr val="tx1"/>
        </a:solidFill>
        <a:latin typeface="Times New Roman" pitchFamily="18" charset="0"/>
        <a:ea typeface="+mn-ea"/>
        <a:cs typeface="+mn-cs"/>
      </a:defRPr>
    </a:lvl6pPr>
    <a:lvl7pPr marL="2743200" algn="l" defTabSz="914400" rtl="0" eaLnBrk="1" latinLnBrk="0" hangingPunct="1">
      <a:defRPr kern="1200">
        <a:solidFill>
          <a:schemeClr val="tx1"/>
        </a:solidFill>
        <a:latin typeface="Times New Roman" pitchFamily="18" charset="0"/>
        <a:ea typeface="+mn-ea"/>
        <a:cs typeface="+mn-cs"/>
      </a:defRPr>
    </a:lvl7pPr>
    <a:lvl8pPr marL="3200400" algn="l" defTabSz="914400" rtl="0" eaLnBrk="1" latinLnBrk="0" hangingPunct="1">
      <a:defRPr kern="1200">
        <a:solidFill>
          <a:schemeClr val="tx1"/>
        </a:solidFill>
        <a:latin typeface="Times New Roman" pitchFamily="18" charset="0"/>
        <a:ea typeface="+mn-ea"/>
        <a:cs typeface="+mn-cs"/>
      </a:defRPr>
    </a:lvl8pPr>
    <a:lvl9pPr marL="3657600" algn="l" defTabSz="914400" rtl="0" eaLnBrk="1" latinLnBrk="0" hangingPunct="1">
      <a:defRPr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66FF"/>
    <a:srgbClr val="FF0000"/>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0" d="100"/>
          <a:sy n="100" d="100"/>
        </p:scale>
        <p:origin x="-516" y="36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156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Arial" charset="0"/>
              </a:defRPr>
            </a:lvl1pPr>
          </a:lstStyle>
          <a:p>
            <a:endParaRPr lang="en-US"/>
          </a:p>
        </p:txBody>
      </p:sp>
      <p:sp>
        <p:nvSpPr>
          <p:cNvPr id="45059"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endParaRPr lang="en-US"/>
          </a:p>
        </p:txBody>
      </p:sp>
      <p:sp>
        <p:nvSpPr>
          <p:cNvPr id="45060"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5061"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5062"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Arial" charset="0"/>
              </a:defRPr>
            </a:lvl1pPr>
          </a:lstStyle>
          <a:p>
            <a:endParaRPr lang="en-US"/>
          </a:p>
        </p:txBody>
      </p:sp>
      <p:sp>
        <p:nvSpPr>
          <p:cNvPr id="45063"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fld id="{D3AF954F-75EC-40C9-A2F2-442E8F2833EA}" type="slidenum">
              <a:rPr lang="en-US"/>
              <a:pPr/>
              <a:t>‹#›</a:t>
            </a:fld>
            <a:endParaRPr lang="en-US"/>
          </a:p>
        </p:txBody>
      </p:sp>
    </p:spTree>
    <p:extLst>
      <p:ext uri="{BB962C8B-B14F-4D97-AF65-F5344CB8AC3E}">
        <p14:creationId xmlns:p14="http://schemas.microsoft.com/office/powerpoint/2010/main" val="2117562575"/>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3A7848C-20B9-41F9-A785-E63B30156A08}" type="slidenum">
              <a:rPr lang="en-US"/>
              <a:pPr/>
              <a:t>‹#›</a:t>
            </a:fld>
            <a:endParaRPr lang="en-US"/>
          </a:p>
        </p:txBody>
      </p:sp>
    </p:spTree>
    <p:extLst>
      <p:ext uri="{BB962C8B-B14F-4D97-AF65-F5344CB8AC3E}">
        <p14:creationId xmlns:p14="http://schemas.microsoft.com/office/powerpoint/2010/main" val="34238182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89B3BD7-FBEC-4029-90EB-B0C6BCA8617E}" type="slidenum">
              <a:rPr lang="en-US"/>
              <a:pPr/>
              <a:t>‹#›</a:t>
            </a:fld>
            <a:endParaRPr lang="en-US"/>
          </a:p>
        </p:txBody>
      </p:sp>
    </p:spTree>
    <p:extLst>
      <p:ext uri="{BB962C8B-B14F-4D97-AF65-F5344CB8AC3E}">
        <p14:creationId xmlns:p14="http://schemas.microsoft.com/office/powerpoint/2010/main" val="8937619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9F97D5D-34CA-4D7A-A157-21DCE231C9FF}" type="slidenum">
              <a:rPr lang="en-US"/>
              <a:pPr/>
              <a:t>‹#›</a:t>
            </a:fld>
            <a:endParaRPr lang="en-US"/>
          </a:p>
        </p:txBody>
      </p:sp>
    </p:spTree>
    <p:extLst>
      <p:ext uri="{BB962C8B-B14F-4D97-AF65-F5344CB8AC3E}">
        <p14:creationId xmlns:p14="http://schemas.microsoft.com/office/powerpoint/2010/main" val="21002476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25963"/>
          </a:xfrm>
        </p:spPr>
        <p:txBody>
          <a:bodyPr/>
          <a:lstStyle/>
          <a:p>
            <a:endParaRPr lang="en-US"/>
          </a:p>
        </p:txBody>
      </p:sp>
      <p:sp>
        <p:nvSpPr>
          <p:cNvPr id="4" name="Date Placeholder 3"/>
          <p:cNvSpPr>
            <a:spLocks noGrp="1"/>
          </p:cNvSpPr>
          <p:nvPr>
            <p:ph type="dt" sz="half" idx="10"/>
          </p:nvPr>
        </p:nvSpPr>
        <p:spPr>
          <a:xfrm>
            <a:off x="457200" y="6245225"/>
            <a:ext cx="2133600" cy="476250"/>
          </a:xfrm>
        </p:spPr>
        <p:txBody>
          <a:bodyPr/>
          <a:lstStyle>
            <a:lvl1pPr>
              <a:defRPr/>
            </a:lvl1pPr>
          </a:lstStyle>
          <a:p>
            <a:endParaRPr lang="en-US"/>
          </a:p>
        </p:txBody>
      </p:sp>
      <p:sp>
        <p:nvSpPr>
          <p:cNvPr id="5" name="Footer Placeholder 4"/>
          <p:cNvSpPr>
            <a:spLocks noGrp="1"/>
          </p:cNvSpPr>
          <p:nvPr>
            <p:ph type="ftr" sz="quarter" idx="11"/>
          </p:nvPr>
        </p:nvSpPr>
        <p:spPr>
          <a:xfrm>
            <a:off x="3124200" y="6245225"/>
            <a:ext cx="2895600" cy="476250"/>
          </a:xfrm>
        </p:spPr>
        <p:txBody>
          <a:bodyPr/>
          <a:lstStyle>
            <a:lvl1pPr>
              <a:defRPr/>
            </a:lvl1pPr>
          </a:lstStyle>
          <a:p>
            <a:endParaRPr lang="en-US"/>
          </a:p>
        </p:txBody>
      </p:sp>
      <p:sp>
        <p:nvSpPr>
          <p:cNvPr id="6" name="Slide Number Placeholder 5"/>
          <p:cNvSpPr>
            <a:spLocks noGrp="1"/>
          </p:cNvSpPr>
          <p:nvPr>
            <p:ph type="sldNum" sz="quarter" idx="12"/>
          </p:nvPr>
        </p:nvSpPr>
        <p:spPr>
          <a:xfrm>
            <a:off x="6553200" y="6245225"/>
            <a:ext cx="2133600" cy="476250"/>
          </a:xfrm>
        </p:spPr>
        <p:txBody>
          <a:bodyPr/>
          <a:lstStyle>
            <a:lvl1pPr>
              <a:defRPr/>
            </a:lvl1pPr>
          </a:lstStyle>
          <a:p>
            <a:fld id="{198B520A-3530-42BD-B50B-3D2EE66CA744}" type="slidenum">
              <a:rPr lang="en-US"/>
              <a:pPr/>
              <a:t>‹#›</a:t>
            </a:fld>
            <a:endParaRPr lang="en-US"/>
          </a:p>
        </p:txBody>
      </p:sp>
    </p:spTree>
    <p:extLst>
      <p:ext uri="{BB962C8B-B14F-4D97-AF65-F5344CB8AC3E}">
        <p14:creationId xmlns:p14="http://schemas.microsoft.com/office/powerpoint/2010/main" val="25909377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6CA6750-C9DC-4B5B-9873-A49318B6CFCF}" type="slidenum">
              <a:rPr lang="en-US"/>
              <a:pPr/>
              <a:t>‹#›</a:t>
            </a:fld>
            <a:endParaRPr lang="en-US"/>
          </a:p>
        </p:txBody>
      </p:sp>
    </p:spTree>
    <p:extLst>
      <p:ext uri="{BB962C8B-B14F-4D97-AF65-F5344CB8AC3E}">
        <p14:creationId xmlns:p14="http://schemas.microsoft.com/office/powerpoint/2010/main" val="1270323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7A0CE66-EC51-452B-8488-4F3F8FF776CE}" type="slidenum">
              <a:rPr lang="en-US"/>
              <a:pPr/>
              <a:t>‹#›</a:t>
            </a:fld>
            <a:endParaRPr lang="en-US"/>
          </a:p>
        </p:txBody>
      </p:sp>
    </p:spTree>
    <p:extLst>
      <p:ext uri="{BB962C8B-B14F-4D97-AF65-F5344CB8AC3E}">
        <p14:creationId xmlns:p14="http://schemas.microsoft.com/office/powerpoint/2010/main" val="18651461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0C36F1B2-1767-474B-87D9-9CB838BDAA4C}" type="slidenum">
              <a:rPr lang="en-US"/>
              <a:pPr/>
              <a:t>‹#›</a:t>
            </a:fld>
            <a:endParaRPr lang="en-US"/>
          </a:p>
        </p:txBody>
      </p:sp>
    </p:spTree>
    <p:extLst>
      <p:ext uri="{BB962C8B-B14F-4D97-AF65-F5344CB8AC3E}">
        <p14:creationId xmlns:p14="http://schemas.microsoft.com/office/powerpoint/2010/main" val="19187855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65606F2E-FD79-4A1F-9EFD-A9140E62882F}" type="slidenum">
              <a:rPr lang="en-US"/>
              <a:pPr/>
              <a:t>‹#›</a:t>
            </a:fld>
            <a:endParaRPr lang="en-US"/>
          </a:p>
        </p:txBody>
      </p:sp>
    </p:spTree>
    <p:extLst>
      <p:ext uri="{BB962C8B-B14F-4D97-AF65-F5344CB8AC3E}">
        <p14:creationId xmlns:p14="http://schemas.microsoft.com/office/powerpoint/2010/main" val="41267672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11CBD3B8-003B-4AF6-8520-8D4F8FD15CEC}" type="slidenum">
              <a:rPr lang="en-US"/>
              <a:pPr/>
              <a:t>‹#›</a:t>
            </a:fld>
            <a:endParaRPr lang="en-US"/>
          </a:p>
        </p:txBody>
      </p:sp>
    </p:spTree>
    <p:extLst>
      <p:ext uri="{BB962C8B-B14F-4D97-AF65-F5344CB8AC3E}">
        <p14:creationId xmlns:p14="http://schemas.microsoft.com/office/powerpoint/2010/main" val="37641258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69AE42DA-92C9-4DCF-BB72-BC9E175CBC5A}" type="slidenum">
              <a:rPr lang="en-US"/>
              <a:pPr/>
              <a:t>‹#›</a:t>
            </a:fld>
            <a:endParaRPr lang="en-US"/>
          </a:p>
        </p:txBody>
      </p:sp>
    </p:spTree>
    <p:extLst>
      <p:ext uri="{BB962C8B-B14F-4D97-AF65-F5344CB8AC3E}">
        <p14:creationId xmlns:p14="http://schemas.microsoft.com/office/powerpoint/2010/main" val="8976381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288ED9E1-EC61-430A-8D13-FDC50E7CC438}" type="slidenum">
              <a:rPr lang="en-US"/>
              <a:pPr/>
              <a:t>‹#›</a:t>
            </a:fld>
            <a:endParaRPr lang="en-US"/>
          </a:p>
        </p:txBody>
      </p:sp>
    </p:spTree>
    <p:extLst>
      <p:ext uri="{BB962C8B-B14F-4D97-AF65-F5344CB8AC3E}">
        <p14:creationId xmlns:p14="http://schemas.microsoft.com/office/powerpoint/2010/main" val="2577894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7B312648-1666-4507-B736-1AF87B0D5E17}" type="slidenum">
              <a:rPr lang="en-US"/>
              <a:pPr/>
              <a:t>‹#›</a:t>
            </a:fld>
            <a:endParaRPr lang="en-US"/>
          </a:p>
        </p:txBody>
      </p:sp>
    </p:spTree>
    <p:extLst>
      <p:ext uri="{BB962C8B-B14F-4D97-AF65-F5344CB8AC3E}">
        <p14:creationId xmlns:p14="http://schemas.microsoft.com/office/powerpoint/2010/main" val="12656856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atin typeface="+mn-lt"/>
              </a:defRPr>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atin typeface="+mn-lt"/>
              </a:defRPr>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atin typeface="+mn-lt"/>
              </a:defRPr>
            </a:lvl1pPr>
          </a:lstStyle>
          <a:p>
            <a:fld id="{A0805ECC-C9A6-42C3-8022-5259D9498B59}"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audio" Target="file:///D:\VAN%20HOA%20GIAI%20TRI\ca%20nhac\Mp3%20Phong%20trao\Mo%20uoc%20ngay%20mai.mp3" TargetMode="External"/><Relationship Id="rId6" Type="http://schemas.openxmlformats.org/officeDocument/2006/relationships/image" Target="../media/image4.wmf"/><Relationship Id="rId5" Type="http://schemas.openxmlformats.org/officeDocument/2006/relationships/image" Target="../media/image3.png"/><Relationship Id="rId4" Type="http://schemas.openxmlformats.org/officeDocument/2006/relationships/image" Target="../media/image2.wmf"/></Relationships>
</file>

<file path=ppt/slides/_rels/slide10.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image" Target="../media/image18.jpeg"/><Relationship Id="rId1" Type="http://schemas.openxmlformats.org/officeDocument/2006/relationships/slideLayout" Target="../slideLayouts/slideLayout2.xml"/><Relationship Id="rId4" Type="http://schemas.openxmlformats.org/officeDocument/2006/relationships/image" Target="../media/image20.jpeg"/></Relationships>
</file>

<file path=ppt/slides/_rels/slide2.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4.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5.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7.xml"/><Relationship Id="rId4" Type="http://schemas.openxmlformats.org/officeDocument/2006/relationships/image" Target="../media/image9.jpe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6.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7026" name="Rectangle 2" descr="Blue tissue paper"/>
          <p:cNvSpPr>
            <a:spLocks noChangeArrowheads="1"/>
          </p:cNvSpPr>
          <p:nvPr/>
        </p:nvSpPr>
        <p:spPr bwMode="auto">
          <a:xfrm>
            <a:off x="0" y="-304800"/>
            <a:ext cx="9144000" cy="6858000"/>
          </a:xfrm>
          <a:prstGeom prst="rect">
            <a:avLst/>
          </a:prstGeom>
          <a:blipFill dpi="0" rotWithShape="1">
            <a:blip r:embed="rId3"/>
            <a:srcRect/>
            <a:tile tx="0" ty="0" sx="100000" sy="100000" flip="none" algn="tl"/>
          </a:blipFill>
          <a:ln w="9525">
            <a:solidFill>
              <a:srgbClr val="99CC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1" tIns="45716" rIns="91431" bIns="45716" anchor="ctr"/>
          <a:lstStyle/>
          <a:p>
            <a:pPr marL="342900" indent="-342900" algn="ctr"/>
            <a:r>
              <a:rPr lang="en-US" b="1">
                <a:latin typeface="Arial" charset="0"/>
              </a:rPr>
              <a:t> </a:t>
            </a:r>
            <a:endParaRPr lang="vi-VN" b="1">
              <a:latin typeface="Arial" charset="0"/>
            </a:endParaRPr>
          </a:p>
        </p:txBody>
      </p:sp>
      <p:sp>
        <p:nvSpPr>
          <p:cNvPr id="257027" name="Line 3"/>
          <p:cNvSpPr>
            <a:spLocks noChangeShapeType="1"/>
          </p:cNvSpPr>
          <p:nvPr/>
        </p:nvSpPr>
        <p:spPr bwMode="auto">
          <a:xfrm>
            <a:off x="1333500" y="-14288"/>
            <a:ext cx="0" cy="6872288"/>
          </a:xfrm>
          <a:prstGeom prst="line">
            <a:avLst/>
          </a:prstGeom>
          <a:noFill/>
          <a:ln w="381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7028" name="Line 4"/>
          <p:cNvSpPr>
            <a:spLocks noChangeShapeType="1"/>
          </p:cNvSpPr>
          <p:nvPr/>
        </p:nvSpPr>
        <p:spPr bwMode="auto">
          <a:xfrm flipV="1">
            <a:off x="0" y="1196975"/>
            <a:ext cx="9144000" cy="22225"/>
          </a:xfrm>
          <a:prstGeom prst="line">
            <a:avLst/>
          </a:prstGeom>
          <a:noFill/>
          <a:ln w="57150">
            <a:solidFill>
              <a:srgbClr val="FF33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7029" name="Line 5"/>
          <p:cNvSpPr>
            <a:spLocks noChangeShapeType="1"/>
          </p:cNvSpPr>
          <p:nvPr/>
        </p:nvSpPr>
        <p:spPr bwMode="auto">
          <a:xfrm>
            <a:off x="1411288" y="-14288"/>
            <a:ext cx="0" cy="3276601"/>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7030" name="Line 6"/>
          <p:cNvSpPr>
            <a:spLocks noChangeShapeType="1"/>
          </p:cNvSpPr>
          <p:nvPr/>
        </p:nvSpPr>
        <p:spPr bwMode="auto">
          <a:xfrm>
            <a:off x="0" y="1143000"/>
            <a:ext cx="8915400" cy="0"/>
          </a:xfrm>
          <a:prstGeom prst="line">
            <a:avLst/>
          </a:prstGeom>
          <a:noFill/>
          <a:ln w="9525">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7031" name="AutoShape 7"/>
          <p:cNvSpPr>
            <a:spLocks noChangeArrowheads="1"/>
          </p:cNvSpPr>
          <p:nvPr/>
        </p:nvSpPr>
        <p:spPr bwMode="auto">
          <a:xfrm>
            <a:off x="7315200" y="4876800"/>
            <a:ext cx="428625" cy="409575"/>
          </a:xfrm>
          <a:prstGeom prst="irregularSeal1">
            <a:avLst/>
          </a:prstGeom>
          <a:gradFill rotWithShape="1">
            <a:gsLst>
              <a:gs pos="0">
                <a:srgbClr val="E6F8A6">
                  <a:alpha val="62000"/>
                </a:srgbClr>
              </a:gs>
              <a:gs pos="100000">
                <a:srgbClr val="FF0066"/>
              </a:gs>
            </a:gsLst>
            <a:lin ang="5400000" scaled="1"/>
          </a:gradFill>
          <a:ln>
            <a:noFill/>
          </a:ln>
          <a:effectLst/>
          <a:extLst>
            <a:ext uri="{91240B29-F687-4F45-9708-019B960494DF}">
              <a14:hiddenLine xmlns:a14="http://schemas.microsoft.com/office/drawing/2010/main" w="9525">
                <a:solidFill>
                  <a:srgbClr val="00CC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7032" name="AutoShape 8"/>
          <p:cNvSpPr>
            <a:spLocks noChangeArrowheads="1"/>
          </p:cNvSpPr>
          <p:nvPr/>
        </p:nvSpPr>
        <p:spPr bwMode="auto">
          <a:xfrm>
            <a:off x="0" y="3505200"/>
            <a:ext cx="366713" cy="431800"/>
          </a:xfrm>
          <a:prstGeom prst="irregularSeal1">
            <a:avLst/>
          </a:prstGeom>
          <a:gradFill rotWithShape="1">
            <a:gsLst>
              <a:gs pos="0">
                <a:srgbClr val="FF0066"/>
              </a:gs>
              <a:gs pos="100000">
                <a:srgbClr val="FF0000">
                  <a:alpha val="3999"/>
                </a:srgbClr>
              </a:gs>
            </a:gsLst>
            <a:path path="rect">
              <a:fillToRect r="100000" b="10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7033" name="AutoShape 9"/>
          <p:cNvSpPr>
            <a:spLocks noChangeArrowheads="1"/>
          </p:cNvSpPr>
          <p:nvPr/>
        </p:nvSpPr>
        <p:spPr bwMode="auto">
          <a:xfrm>
            <a:off x="169863" y="5511800"/>
            <a:ext cx="403225" cy="392113"/>
          </a:xfrm>
          <a:prstGeom prst="star5">
            <a:avLst/>
          </a:prstGeom>
          <a:gradFill rotWithShape="1">
            <a:gsLst>
              <a:gs pos="0">
                <a:srgbClr val="FF0000"/>
              </a:gs>
              <a:gs pos="100000">
                <a:srgbClr val="FFFF00"/>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7034" name="AutoShape 10"/>
          <p:cNvSpPr>
            <a:spLocks noChangeArrowheads="1"/>
          </p:cNvSpPr>
          <p:nvPr/>
        </p:nvSpPr>
        <p:spPr bwMode="auto">
          <a:xfrm>
            <a:off x="8001000" y="381000"/>
            <a:ext cx="609600" cy="685800"/>
          </a:xfrm>
          <a:prstGeom prst="star5">
            <a:avLst/>
          </a:prstGeom>
          <a:gradFill rotWithShape="1">
            <a:gsLst>
              <a:gs pos="0">
                <a:srgbClr val="1907FD"/>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7035" name="AutoShape 11"/>
          <p:cNvSpPr>
            <a:spLocks noChangeArrowheads="1"/>
          </p:cNvSpPr>
          <p:nvPr/>
        </p:nvSpPr>
        <p:spPr bwMode="auto">
          <a:xfrm>
            <a:off x="2246313" y="9525"/>
            <a:ext cx="457200" cy="685800"/>
          </a:xfrm>
          <a:prstGeom prst="irregularSeal1">
            <a:avLst/>
          </a:prstGeom>
          <a:gradFill rotWithShape="1">
            <a:gsLst>
              <a:gs pos="0">
                <a:srgbClr val="FF0000"/>
              </a:gs>
              <a:gs pos="100000">
                <a:srgbClr val="1907FD"/>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7036" name="AutoShape 12"/>
          <p:cNvSpPr>
            <a:spLocks noChangeArrowheads="1"/>
          </p:cNvSpPr>
          <p:nvPr/>
        </p:nvSpPr>
        <p:spPr bwMode="auto">
          <a:xfrm>
            <a:off x="4648200" y="381000"/>
            <a:ext cx="403225" cy="392113"/>
          </a:xfrm>
          <a:prstGeom prst="star5">
            <a:avLst/>
          </a:prstGeom>
          <a:gradFill rotWithShape="1">
            <a:gsLst>
              <a:gs pos="0">
                <a:srgbClr val="FF0000"/>
              </a:gs>
              <a:gs pos="100000">
                <a:srgbClr val="FFFF00"/>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7037" name="AutoShape 13"/>
          <p:cNvSpPr>
            <a:spLocks noChangeArrowheads="1"/>
          </p:cNvSpPr>
          <p:nvPr/>
        </p:nvSpPr>
        <p:spPr bwMode="auto">
          <a:xfrm>
            <a:off x="304800" y="2438400"/>
            <a:ext cx="685800" cy="609600"/>
          </a:xfrm>
          <a:prstGeom prst="star5">
            <a:avLst/>
          </a:prstGeom>
          <a:gradFill rotWithShape="1">
            <a:gsLst>
              <a:gs pos="0">
                <a:srgbClr val="FFFF00"/>
              </a:gs>
              <a:gs pos="100000">
                <a:srgbClr val="1907FD"/>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7038" name="AutoShape 14"/>
          <p:cNvSpPr>
            <a:spLocks noChangeArrowheads="1"/>
          </p:cNvSpPr>
          <p:nvPr/>
        </p:nvSpPr>
        <p:spPr bwMode="auto">
          <a:xfrm>
            <a:off x="5638800" y="228600"/>
            <a:ext cx="366713" cy="400050"/>
          </a:xfrm>
          <a:prstGeom prst="irregularSeal2">
            <a:avLst/>
          </a:prstGeom>
          <a:gradFill rotWithShape="1">
            <a:gsLst>
              <a:gs pos="0">
                <a:srgbClr val="FCA2B1">
                  <a:alpha val="88000"/>
                </a:srgbClr>
              </a:gs>
              <a:gs pos="100000">
                <a:srgbClr val="FF0000">
                  <a:alpha val="58000"/>
                </a:srgbClr>
              </a:gs>
            </a:gsLst>
            <a:path path="shape">
              <a:fillToRect l="50000" t="50000" r="50000" b="50000"/>
            </a:path>
          </a:gradFill>
          <a:ln>
            <a:noFill/>
          </a:ln>
          <a:effectLst/>
          <a:extLst>
            <a:ext uri="{91240B29-F687-4F45-9708-019B960494DF}">
              <a14:hiddenLine xmlns:a14="http://schemas.microsoft.com/office/drawing/2010/main" w="9525">
                <a:solidFill>
                  <a:srgbClr val="FF00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7039" name="AutoShape 15"/>
          <p:cNvSpPr>
            <a:spLocks noChangeArrowheads="1"/>
          </p:cNvSpPr>
          <p:nvPr/>
        </p:nvSpPr>
        <p:spPr bwMode="auto">
          <a:xfrm>
            <a:off x="3048000" y="533400"/>
            <a:ext cx="366713" cy="431800"/>
          </a:xfrm>
          <a:prstGeom prst="irregularSeal1">
            <a:avLst/>
          </a:prstGeom>
          <a:gradFill rotWithShape="1">
            <a:gsLst>
              <a:gs pos="0">
                <a:srgbClr val="FF0066"/>
              </a:gs>
              <a:gs pos="100000">
                <a:srgbClr val="FF0000">
                  <a:alpha val="3999"/>
                </a:srgbClr>
              </a:gs>
            </a:gsLst>
            <a:path path="rect">
              <a:fillToRect r="100000" b="10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257040" name="Picture 16" descr="POINSET2"/>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rot="5626853">
            <a:off x="8028781" y="-8731"/>
            <a:ext cx="1104901" cy="1100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7041" name="AutoShape 17"/>
          <p:cNvSpPr>
            <a:spLocks noChangeArrowheads="1"/>
          </p:cNvSpPr>
          <p:nvPr/>
        </p:nvSpPr>
        <p:spPr bwMode="auto">
          <a:xfrm>
            <a:off x="1524000" y="1219200"/>
            <a:ext cx="508000" cy="403225"/>
          </a:xfrm>
          <a:prstGeom prst="star4">
            <a:avLst>
              <a:gd name="adj" fmla="val 12500"/>
            </a:avLst>
          </a:prstGeom>
          <a:solidFill>
            <a:srgbClr val="FF0000"/>
          </a:solidFill>
          <a:ln>
            <a:noFill/>
          </a:ln>
          <a:effectLst/>
          <a:extLst>
            <a:ext uri="{91240B29-F687-4F45-9708-019B960494DF}">
              <a14:hiddenLine xmlns:a14="http://schemas.microsoft.com/office/drawing/2010/main" w="9525">
                <a:solidFill>
                  <a:srgbClr val="FF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7042" name="AutoShape 18"/>
          <p:cNvSpPr>
            <a:spLocks noChangeArrowheads="1"/>
          </p:cNvSpPr>
          <p:nvPr/>
        </p:nvSpPr>
        <p:spPr bwMode="auto">
          <a:xfrm>
            <a:off x="8458200" y="1981200"/>
            <a:ext cx="385763" cy="439738"/>
          </a:xfrm>
          <a:prstGeom prst="star5">
            <a:avLst/>
          </a:prstGeom>
          <a:gradFill rotWithShape="1">
            <a:gsLst>
              <a:gs pos="0">
                <a:schemeClr val="accent1"/>
              </a:gs>
              <a:gs pos="100000">
                <a:srgbClr val="FF0066"/>
              </a:gs>
            </a:gsLst>
            <a:path path="shape">
              <a:fillToRect l="50000" t="50000" r="50000" b="50000"/>
            </a:path>
          </a:gradFill>
          <a:ln>
            <a:noFill/>
          </a:ln>
          <a:effectLst/>
          <a:extLst>
            <a:ext uri="{91240B29-F687-4F45-9708-019B960494DF}">
              <a14:hiddenLine xmlns:a14="http://schemas.microsoft.com/office/drawing/2010/main" w="952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7043" name="AutoShape 19"/>
          <p:cNvSpPr>
            <a:spLocks noChangeArrowheads="1"/>
          </p:cNvSpPr>
          <p:nvPr/>
        </p:nvSpPr>
        <p:spPr bwMode="auto">
          <a:xfrm>
            <a:off x="3429000" y="6019800"/>
            <a:ext cx="366713" cy="400050"/>
          </a:xfrm>
          <a:prstGeom prst="irregularSeal2">
            <a:avLst/>
          </a:prstGeom>
          <a:gradFill rotWithShape="1">
            <a:gsLst>
              <a:gs pos="0">
                <a:srgbClr val="FCA2B1">
                  <a:alpha val="88000"/>
                </a:srgbClr>
              </a:gs>
              <a:gs pos="100000">
                <a:srgbClr val="FF0000">
                  <a:alpha val="58000"/>
                </a:srgbClr>
              </a:gs>
            </a:gsLst>
            <a:path path="shape">
              <a:fillToRect l="50000" t="50000" r="50000" b="50000"/>
            </a:path>
          </a:gradFill>
          <a:ln>
            <a:noFill/>
          </a:ln>
          <a:effectLst/>
          <a:extLst>
            <a:ext uri="{91240B29-F687-4F45-9708-019B960494DF}">
              <a14:hiddenLine xmlns:a14="http://schemas.microsoft.com/office/drawing/2010/main" w="9525">
                <a:solidFill>
                  <a:srgbClr val="FF00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7044" name="AutoShape 20"/>
          <p:cNvSpPr>
            <a:spLocks noChangeArrowheads="1"/>
          </p:cNvSpPr>
          <p:nvPr/>
        </p:nvSpPr>
        <p:spPr bwMode="auto">
          <a:xfrm>
            <a:off x="8305800" y="4038600"/>
            <a:ext cx="493713" cy="539750"/>
          </a:xfrm>
          <a:prstGeom prst="star4">
            <a:avLst>
              <a:gd name="adj" fmla="val 12500"/>
            </a:avLst>
          </a:prstGeom>
          <a:gradFill rotWithShape="1">
            <a:gsLst>
              <a:gs pos="0">
                <a:srgbClr val="000082"/>
              </a:gs>
              <a:gs pos="100000">
                <a:srgbClr val="FF8200"/>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7045" name="AutoShape 21"/>
          <p:cNvSpPr>
            <a:spLocks noChangeArrowheads="1"/>
          </p:cNvSpPr>
          <p:nvPr/>
        </p:nvSpPr>
        <p:spPr bwMode="auto">
          <a:xfrm>
            <a:off x="2286000" y="5181600"/>
            <a:ext cx="609600" cy="685800"/>
          </a:xfrm>
          <a:prstGeom prst="star5">
            <a:avLst/>
          </a:prstGeom>
          <a:gradFill rotWithShape="1">
            <a:gsLst>
              <a:gs pos="0">
                <a:srgbClr val="1907FD"/>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7046" name="AutoShape 22"/>
          <p:cNvSpPr>
            <a:spLocks noChangeArrowheads="1"/>
          </p:cNvSpPr>
          <p:nvPr/>
        </p:nvSpPr>
        <p:spPr bwMode="auto">
          <a:xfrm>
            <a:off x="5562600" y="5867400"/>
            <a:ext cx="457200" cy="685800"/>
          </a:xfrm>
          <a:prstGeom prst="irregularSeal1">
            <a:avLst/>
          </a:prstGeom>
          <a:gradFill rotWithShape="1">
            <a:gsLst>
              <a:gs pos="0">
                <a:srgbClr val="FF0000"/>
              </a:gs>
              <a:gs pos="100000">
                <a:srgbClr val="1907FD"/>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7047" name="AutoShape 23"/>
          <p:cNvSpPr>
            <a:spLocks noChangeArrowheads="1"/>
          </p:cNvSpPr>
          <p:nvPr/>
        </p:nvSpPr>
        <p:spPr bwMode="auto">
          <a:xfrm>
            <a:off x="7696200" y="5943600"/>
            <a:ext cx="533400" cy="533400"/>
          </a:xfrm>
          <a:prstGeom prst="star5">
            <a:avLst/>
          </a:prstGeom>
          <a:gradFill rotWithShape="1">
            <a:gsLst>
              <a:gs pos="0">
                <a:srgbClr val="FFFF00"/>
              </a:gs>
              <a:gs pos="100000">
                <a:srgbClr val="1907FD"/>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7048" name="AutoShape 24"/>
          <p:cNvSpPr>
            <a:spLocks noChangeArrowheads="1"/>
          </p:cNvSpPr>
          <p:nvPr/>
        </p:nvSpPr>
        <p:spPr bwMode="auto">
          <a:xfrm>
            <a:off x="1447800" y="5943600"/>
            <a:ext cx="493713" cy="539750"/>
          </a:xfrm>
          <a:prstGeom prst="star4">
            <a:avLst>
              <a:gd name="adj" fmla="val 12500"/>
            </a:avLst>
          </a:prstGeom>
          <a:gradFill rotWithShape="1">
            <a:gsLst>
              <a:gs pos="0">
                <a:srgbClr val="06E81C"/>
              </a:gs>
              <a:gs pos="100000">
                <a:srgbClr val="FF8200"/>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7049" name="AutoShape 25"/>
          <p:cNvSpPr>
            <a:spLocks noChangeArrowheads="1"/>
          </p:cNvSpPr>
          <p:nvPr/>
        </p:nvSpPr>
        <p:spPr bwMode="auto">
          <a:xfrm>
            <a:off x="6400800" y="6019800"/>
            <a:ext cx="493713" cy="539750"/>
          </a:xfrm>
          <a:prstGeom prst="star4">
            <a:avLst>
              <a:gd name="adj" fmla="val 12500"/>
            </a:avLst>
          </a:prstGeom>
          <a:gradFill rotWithShape="1">
            <a:gsLst>
              <a:gs pos="0">
                <a:srgbClr val="000082"/>
              </a:gs>
              <a:gs pos="100000">
                <a:srgbClr val="FF8200"/>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7050" name="AutoShape 26"/>
          <p:cNvSpPr>
            <a:spLocks noChangeArrowheads="1"/>
          </p:cNvSpPr>
          <p:nvPr/>
        </p:nvSpPr>
        <p:spPr bwMode="auto">
          <a:xfrm>
            <a:off x="8382000" y="5181600"/>
            <a:ext cx="403225" cy="392113"/>
          </a:xfrm>
          <a:prstGeom prst="star5">
            <a:avLst/>
          </a:prstGeom>
          <a:gradFill rotWithShape="1">
            <a:gsLst>
              <a:gs pos="0">
                <a:srgbClr val="FF0000"/>
              </a:gs>
              <a:gs pos="100000">
                <a:srgbClr val="FFFF00"/>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7051" name="Oval 27"/>
          <p:cNvSpPr>
            <a:spLocks noChangeArrowheads="1"/>
          </p:cNvSpPr>
          <p:nvPr/>
        </p:nvSpPr>
        <p:spPr bwMode="auto">
          <a:xfrm>
            <a:off x="533400" y="457200"/>
            <a:ext cx="304800" cy="304800"/>
          </a:xfrm>
          <a:prstGeom prst="ellipse">
            <a:avLst/>
          </a:prstGeom>
          <a:noFill/>
          <a:ln w="9525">
            <a:solidFill>
              <a:srgbClr val="FFFF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1" tIns="45716" rIns="91431" bIns="45716" anchor="ctr"/>
          <a:lstStyle/>
          <a:p>
            <a:pPr algn="ctr" eaLnBrk="0" hangingPunct="0"/>
            <a:r>
              <a:rPr lang="en-US" b="1" u="sng">
                <a:solidFill>
                  <a:srgbClr val="FF0066"/>
                </a:solidFill>
                <a:latin typeface="Arial" charset="0"/>
              </a:rPr>
              <a:t>10</a:t>
            </a:r>
          </a:p>
        </p:txBody>
      </p:sp>
      <p:sp>
        <p:nvSpPr>
          <p:cNvPr id="257052" name="Rectangle 28"/>
          <p:cNvSpPr>
            <a:spLocks noChangeArrowheads="1"/>
          </p:cNvSpPr>
          <p:nvPr/>
        </p:nvSpPr>
        <p:spPr bwMode="auto">
          <a:xfrm>
            <a:off x="0" y="0"/>
            <a:ext cx="9144000" cy="12192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7053" name="Text Box 29"/>
          <p:cNvSpPr txBox="1">
            <a:spLocks noChangeArrowheads="1"/>
          </p:cNvSpPr>
          <p:nvPr/>
        </p:nvSpPr>
        <p:spPr bwMode="auto">
          <a:xfrm>
            <a:off x="3429000" y="3886200"/>
            <a:ext cx="22860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1" tIns="45716" rIns="91431" bIns="45716">
            <a:spAutoFit/>
          </a:bodyPr>
          <a:lstStyle/>
          <a:p>
            <a:pPr algn="ctr" eaLnBrk="0" hangingPunct="0"/>
            <a:r>
              <a:rPr lang="en-US" sz="4000" b="1">
                <a:solidFill>
                  <a:srgbClr val="FF0000"/>
                </a:solidFill>
              </a:rPr>
              <a:t>MÔN</a:t>
            </a:r>
          </a:p>
        </p:txBody>
      </p:sp>
      <p:pic>
        <p:nvPicPr>
          <p:cNvPr id="257054" name="Mo uoc ngay mai.mp3">
            <a:hlinkClick r:id="" action="ppaction://media"/>
          </p:cNvPr>
          <p:cNvPicPr>
            <a:picLocks noRot="1" noChangeAspect="1" noChangeArrowheads="1"/>
          </p:cNvPicPr>
          <p:nvPr>
            <a:audioFile r:link="rId1"/>
          </p:nvPr>
        </p:nvPicPr>
        <p:blipFill>
          <a:blip r:embed="rId5">
            <a:extLst>
              <a:ext uri="{28A0092B-C50C-407E-A947-70E740481C1C}">
                <a14:useLocalDpi xmlns:a14="http://schemas.microsoft.com/office/drawing/2010/main" val="0"/>
              </a:ext>
            </a:extLst>
          </a:blip>
          <a:srcRect/>
          <a:stretch>
            <a:fillRect/>
          </a:stretch>
        </p:blipFill>
        <p:spPr bwMode="auto">
          <a:xfrm>
            <a:off x="533400" y="6248400"/>
            <a:ext cx="152400" cy="152400"/>
          </a:xfrm>
          <a:prstGeom prst="rect">
            <a:avLst/>
          </a:prstGeom>
          <a:noFill/>
          <a:extLst>
            <a:ext uri="{909E8E84-426E-40DD-AFC4-6F175D3DCCD1}">
              <a14:hiddenFill xmlns:a14="http://schemas.microsoft.com/office/drawing/2010/main">
                <a:solidFill>
                  <a:srgbClr val="FFFFFF"/>
                </a:solidFill>
              </a14:hiddenFill>
            </a:ext>
          </a:extLst>
        </p:spPr>
      </p:pic>
      <p:pic>
        <p:nvPicPr>
          <p:cNvPr id="257055" name="Picture 31" descr="POINSET3"/>
          <p:cNvPicPr>
            <a:picLocks noChangeAspect="1" noChangeArrowheads="1"/>
          </p:cNvPicPr>
          <p:nvPr/>
        </p:nvPicPr>
        <p:blipFill>
          <a:blip r:embed="rId6" cstate="email">
            <a:extLst>
              <a:ext uri="{28A0092B-C50C-407E-A947-70E740481C1C}">
                <a14:useLocalDpi xmlns:a14="http://schemas.microsoft.com/office/drawing/2010/main"/>
              </a:ext>
            </a:extLst>
          </a:blip>
          <a:srcRect/>
          <a:stretch>
            <a:fillRect/>
          </a:stretch>
        </p:blipFill>
        <p:spPr bwMode="auto">
          <a:xfrm>
            <a:off x="8081963" y="5884863"/>
            <a:ext cx="1062037" cy="973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7056" name="WordArt 32"/>
          <p:cNvSpPr>
            <a:spLocks noChangeArrowheads="1" noChangeShapeType="1" noTextEdit="1"/>
          </p:cNvSpPr>
          <p:nvPr/>
        </p:nvSpPr>
        <p:spPr bwMode="auto">
          <a:xfrm>
            <a:off x="1828800" y="990600"/>
            <a:ext cx="5622925" cy="5156200"/>
          </a:xfrm>
          <a:prstGeom prst="rect">
            <a:avLst/>
          </a:prstGeom>
          <a:extLst>
            <a:ext uri="{AF507438-7753-43E0-B8FC-AC1667EBCBE1}">
              <a14:hiddenEffects xmlns:a14="http://schemas.microsoft.com/office/drawing/2010/main">
                <a:effectLst/>
              </a14:hiddenEffects>
            </a:ext>
          </a:extLst>
        </p:spPr>
        <p:txBody>
          <a:bodyPr spcFirstLastPara="1" wrap="none" fromWordArt="1">
            <a:prstTxWarp prst="textArchUp">
              <a:avLst>
                <a:gd name="adj" fmla="val 11008953"/>
              </a:avLst>
            </a:prstTxWarp>
          </a:bodyPr>
          <a:lstStyle/>
          <a:p>
            <a:pPr algn="ctr"/>
            <a:r>
              <a:rPr lang="vi-VN" sz="4000" b="1" kern="10">
                <a:ln w="9525">
                  <a:solidFill>
                    <a:srgbClr val="FF0066"/>
                  </a:solidFill>
                  <a:round/>
                  <a:headEnd/>
                  <a:tailEnd/>
                </a:ln>
                <a:solidFill>
                  <a:srgbClr val="FFFF00"/>
                </a:solidFill>
                <a:latin typeface="Times New Roman"/>
                <a:cs typeface="Times New Roman"/>
              </a:rPr>
              <a:t>* Chào mừng các em đến với tiết học*</a:t>
            </a:r>
            <a:endParaRPr lang="en-US" sz="4000" b="1" kern="10">
              <a:ln w="9525">
                <a:solidFill>
                  <a:srgbClr val="FF0066"/>
                </a:solidFill>
                <a:round/>
                <a:headEnd/>
                <a:tailEnd/>
              </a:ln>
              <a:solidFill>
                <a:srgbClr val="FFFF00"/>
              </a:solidFill>
              <a:latin typeface="Times New Roman"/>
              <a:cs typeface="Times New Roman"/>
            </a:endParaRPr>
          </a:p>
        </p:txBody>
      </p:sp>
      <p:sp>
        <p:nvSpPr>
          <p:cNvPr id="257057" name="AutoShape 33"/>
          <p:cNvSpPr>
            <a:spLocks noChangeArrowheads="1"/>
          </p:cNvSpPr>
          <p:nvPr/>
        </p:nvSpPr>
        <p:spPr bwMode="auto">
          <a:xfrm>
            <a:off x="4038600" y="3124200"/>
            <a:ext cx="533400" cy="457200"/>
          </a:xfrm>
          <a:prstGeom prst="star5">
            <a:avLst/>
          </a:prstGeom>
          <a:solidFill>
            <a:srgbClr val="FFFF00"/>
          </a:solidFill>
          <a:ln w="9525">
            <a:solidFill>
              <a:srgbClr val="FF99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7058" name="AutoShape 34"/>
          <p:cNvSpPr>
            <a:spLocks noChangeArrowheads="1"/>
          </p:cNvSpPr>
          <p:nvPr/>
        </p:nvSpPr>
        <p:spPr bwMode="auto">
          <a:xfrm>
            <a:off x="4038600" y="3124200"/>
            <a:ext cx="533400" cy="457200"/>
          </a:xfrm>
          <a:prstGeom prst="star5">
            <a:avLst/>
          </a:prstGeom>
          <a:solidFill>
            <a:srgbClr val="FF0066"/>
          </a:solidFill>
          <a:ln w="9525">
            <a:solidFill>
              <a:srgbClr val="FF99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7059" name="AutoShape 35"/>
          <p:cNvSpPr>
            <a:spLocks noChangeArrowheads="1"/>
          </p:cNvSpPr>
          <p:nvPr/>
        </p:nvSpPr>
        <p:spPr bwMode="auto">
          <a:xfrm>
            <a:off x="4038600" y="3124200"/>
            <a:ext cx="533400" cy="457200"/>
          </a:xfrm>
          <a:prstGeom prst="star5">
            <a:avLst/>
          </a:prstGeom>
          <a:solidFill>
            <a:srgbClr val="00CCFF"/>
          </a:solidFill>
          <a:ln w="9525">
            <a:solidFill>
              <a:srgbClr val="FF99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7060" name="AutoShape 36"/>
          <p:cNvSpPr>
            <a:spLocks noChangeArrowheads="1"/>
          </p:cNvSpPr>
          <p:nvPr/>
        </p:nvSpPr>
        <p:spPr bwMode="auto">
          <a:xfrm>
            <a:off x="4038600" y="3124200"/>
            <a:ext cx="533400" cy="457200"/>
          </a:xfrm>
          <a:prstGeom prst="star5">
            <a:avLst/>
          </a:prstGeom>
          <a:solidFill>
            <a:srgbClr val="FF9999"/>
          </a:solidFill>
          <a:ln w="9525">
            <a:solidFill>
              <a:srgbClr val="FF99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7061" name="AutoShape 37"/>
          <p:cNvSpPr>
            <a:spLocks noChangeArrowheads="1"/>
          </p:cNvSpPr>
          <p:nvPr/>
        </p:nvSpPr>
        <p:spPr bwMode="auto">
          <a:xfrm>
            <a:off x="4038600" y="3124200"/>
            <a:ext cx="533400" cy="457200"/>
          </a:xfrm>
          <a:prstGeom prst="star5">
            <a:avLst/>
          </a:prstGeom>
          <a:solidFill>
            <a:srgbClr val="00FF00"/>
          </a:solidFill>
          <a:ln w="9525">
            <a:solidFill>
              <a:srgbClr val="FF99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7062" name="AutoShape 38"/>
          <p:cNvSpPr>
            <a:spLocks noChangeArrowheads="1"/>
          </p:cNvSpPr>
          <p:nvPr/>
        </p:nvSpPr>
        <p:spPr bwMode="auto">
          <a:xfrm>
            <a:off x="4038600" y="3124200"/>
            <a:ext cx="533400" cy="457200"/>
          </a:xfrm>
          <a:prstGeom prst="star5">
            <a:avLst/>
          </a:prstGeom>
          <a:solidFill>
            <a:srgbClr val="CC00FF"/>
          </a:solidFill>
          <a:ln w="9525">
            <a:solidFill>
              <a:srgbClr val="FF99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7063" name="AutoShape 39"/>
          <p:cNvSpPr>
            <a:spLocks noChangeArrowheads="1"/>
          </p:cNvSpPr>
          <p:nvPr/>
        </p:nvSpPr>
        <p:spPr bwMode="auto">
          <a:xfrm>
            <a:off x="4038600" y="3124200"/>
            <a:ext cx="533400" cy="457200"/>
          </a:xfrm>
          <a:prstGeom prst="star5">
            <a:avLst/>
          </a:prstGeom>
          <a:solidFill>
            <a:srgbClr val="00FF00"/>
          </a:solidFill>
          <a:ln w="9525">
            <a:solidFill>
              <a:srgbClr val="FF99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7064" name="AutoShape 40"/>
          <p:cNvSpPr>
            <a:spLocks noChangeArrowheads="1"/>
          </p:cNvSpPr>
          <p:nvPr/>
        </p:nvSpPr>
        <p:spPr bwMode="auto">
          <a:xfrm>
            <a:off x="4038600" y="3124200"/>
            <a:ext cx="533400" cy="457200"/>
          </a:xfrm>
          <a:prstGeom prst="star5">
            <a:avLst/>
          </a:prstGeom>
          <a:solidFill>
            <a:srgbClr val="FFFF66"/>
          </a:solidFill>
          <a:ln w="9525">
            <a:solidFill>
              <a:srgbClr val="FF99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7065" name="AutoShape 41"/>
          <p:cNvSpPr>
            <a:spLocks noChangeArrowheads="1"/>
          </p:cNvSpPr>
          <p:nvPr/>
        </p:nvSpPr>
        <p:spPr bwMode="auto">
          <a:xfrm>
            <a:off x="4038600" y="3124200"/>
            <a:ext cx="533400" cy="457200"/>
          </a:xfrm>
          <a:prstGeom prst="star5">
            <a:avLst/>
          </a:prstGeom>
          <a:gradFill rotWithShape="1">
            <a:gsLst>
              <a:gs pos="0">
                <a:srgbClr val="000082"/>
              </a:gs>
              <a:gs pos="15000">
                <a:srgbClr val="66008F"/>
              </a:gs>
              <a:gs pos="32499">
                <a:srgbClr val="BA0066"/>
              </a:gs>
              <a:gs pos="45000">
                <a:srgbClr val="FF0000"/>
              </a:gs>
              <a:gs pos="50000">
                <a:srgbClr val="FF8200"/>
              </a:gs>
              <a:gs pos="55001">
                <a:srgbClr val="FF0000"/>
              </a:gs>
              <a:gs pos="67501">
                <a:srgbClr val="BA0066"/>
              </a:gs>
              <a:gs pos="85000">
                <a:srgbClr val="66008F"/>
              </a:gs>
              <a:gs pos="100000">
                <a:srgbClr val="000082"/>
              </a:gs>
            </a:gsLst>
            <a:lin ang="5400000" scaled="1"/>
          </a:gradFill>
          <a:ln w="9525">
            <a:solidFill>
              <a:srgbClr val="FF99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7066" name="AutoShape 42"/>
          <p:cNvSpPr>
            <a:spLocks noChangeArrowheads="1"/>
          </p:cNvSpPr>
          <p:nvPr/>
        </p:nvSpPr>
        <p:spPr bwMode="auto">
          <a:xfrm>
            <a:off x="4038600" y="3124200"/>
            <a:ext cx="533400" cy="457200"/>
          </a:xfrm>
          <a:prstGeom prst="star5">
            <a:avLst/>
          </a:prstGeom>
          <a:gradFill rotWithShape="1">
            <a:gsLst>
              <a:gs pos="0">
                <a:srgbClr val="DCEBF5"/>
              </a:gs>
              <a:gs pos="4000">
                <a:srgbClr val="83A7C3"/>
              </a:gs>
              <a:gs pos="6500">
                <a:srgbClr val="768FB9"/>
              </a:gs>
              <a:gs pos="10501">
                <a:srgbClr val="83A7C3"/>
              </a:gs>
              <a:gs pos="26000">
                <a:srgbClr val="FFFFFF"/>
              </a:gs>
              <a:gs pos="28000">
                <a:srgbClr val="9C6563"/>
              </a:gs>
              <a:gs pos="29000">
                <a:srgbClr val="80302D"/>
              </a:gs>
              <a:gs pos="35501">
                <a:srgbClr val="C0524E"/>
              </a:gs>
              <a:gs pos="47000">
                <a:srgbClr val="EBDAD4"/>
              </a:gs>
              <a:gs pos="50000">
                <a:srgbClr val="55261C"/>
              </a:gs>
              <a:gs pos="53000">
                <a:srgbClr val="EBDAD4"/>
              </a:gs>
              <a:gs pos="64500">
                <a:srgbClr val="C0524E"/>
              </a:gs>
              <a:gs pos="71000">
                <a:srgbClr val="80302D"/>
              </a:gs>
              <a:gs pos="72000">
                <a:srgbClr val="9C6563"/>
              </a:gs>
              <a:gs pos="74000">
                <a:srgbClr val="FFFFFF"/>
              </a:gs>
              <a:gs pos="89500">
                <a:srgbClr val="83A7C3"/>
              </a:gs>
              <a:gs pos="93500">
                <a:srgbClr val="768FB9"/>
              </a:gs>
              <a:gs pos="96000">
                <a:srgbClr val="83A7C3"/>
              </a:gs>
              <a:gs pos="100000">
                <a:srgbClr val="DCEBF5"/>
              </a:gs>
            </a:gsLst>
            <a:lin ang="5400000" scaled="1"/>
          </a:gradFill>
          <a:ln w="9525">
            <a:solidFill>
              <a:srgbClr val="FF99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7067" name="AutoShape 43"/>
          <p:cNvSpPr>
            <a:spLocks noChangeArrowheads="1"/>
          </p:cNvSpPr>
          <p:nvPr/>
        </p:nvSpPr>
        <p:spPr bwMode="auto">
          <a:xfrm>
            <a:off x="4038600" y="3124200"/>
            <a:ext cx="533400" cy="457200"/>
          </a:xfrm>
          <a:prstGeom prst="star5">
            <a:avLst/>
          </a:prstGeom>
          <a:gradFill rotWithShape="1">
            <a:gsLst>
              <a:gs pos="0">
                <a:srgbClr val="000000"/>
              </a:gs>
              <a:gs pos="20000">
                <a:srgbClr val="000040"/>
              </a:gs>
              <a:gs pos="50000">
                <a:srgbClr val="400040"/>
              </a:gs>
              <a:gs pos="75000">
                <a:srgbClr val="8F0040"/>
              </a:gs>
              <a:gs pos="89999">
                <a:srgbClr val="F27300"/>
              </a:gs>
              <a:gs pos="100000">
                <a:srgbClr val="FFBF00"/>
              </a:gs>
            </a:gsLst>
            <a:lin ang="5400000" scaled="1"/>
          </a:gradFill>
          <a:ln w="9525">
            <a:solidFill>
              <a:srgbClr val="FF99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7068" name="AutoShape 44"/>
          <p:cNvSpPr>
            <a:spLocks noChangeArrowheads="1"/>
          </p:cNvSpPr>
          <p:nvPr/>
        </p:nvSpPr>
        <p:spPr bwMode="auto">
          <a:xfrm>
            <a:off x="4038600" y="3124200"/>
            <a:ext cx="533400" cy="457200"/>
          </a:xfrm>
          <a:prstGeom prst="star5">
            <a:avLst/>
          </a:prstGeom>
          <a:gradFill rotWithShape="1">
            <a:gsLst>
              <a:gs pos="0">
                <a:srgbClr val="000082"/>
              </a:gs>
              <a:gs pos="30000">
                <a:srgbClr val="66008F"/>
              </a:gs>
              <a:gs pos="64999">
                <a:srgbClr val="BA0066"/>
              </a:gs>
              <a:gs pos="89999">
                <a:srgbClr val="FF0000"/>
              </a:gs>
              <a:gs pos="100000">
                <a:srgbClr val="FF8200"/>
              </a:gs>
            </a:gsLst>
            <a:lin ang="5400000" scaled="1"/>
          </a:gradFill>
          <a:ln w="9525">
            <a:solidFill>
              <a:srgbClr val="FF99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7069" name="AutoShape 45"/>
          <p:cNvSpPr>
            <a:spLocks noChangeArrowheads="1"/>
          </p:cNvSpPr>
          <p:nvPr/>
        </p:nvSpPr>
        <p:spPr bwMode="auto">
          <a:xfrm>
            <a:off x="4038600" y="3124200"/>
            <a:ext cx="533400" cy="457200"/>
          </a:xfrm>
          <a:prstGeom prst="star5">
            <a:avLst/>
          </a:prstGeom>
          <a:gradFill rotWithShape="1">
            <a:gsLst>
              <a:gs pos="0">
                <a:srgbClr val="FF3399"/>
              </a:gs>
              <a:gs pos="25000">
                <a:srgbClr val="FF6633"/>
              </a:gs>
              <a:gs pos="50000">
                <a:srgbClr val="FFFF00"/>
              </a:gs>
              <a:gs pos="75000">
                <a:srgbClr val="01A78F"/>
              </a:gs>
              <a:gs pos="100000">
                <a:srgbClr val="3366FF"/>
              </a:gs>
            </a:gsLst>
            <a:lin ang="5400000" scaled="1"/>
          </a:gradFill>
          <a:ln w="9525">
            <a:solidFill>
              <a:srgbClr val="FF99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7070" name="AutoShape 46"/>
          <p:cNvSpPr>
            <a:spLocks noChangeArrowheads="1"/>
          </p:cNvSpPr>
          <p:nvPr/>
        </p:nvSpPr>
        <p:spPr bwMode="auto">
          <a:xfrm>
            <a:off x="4038600" y="3124200"/>
            <a:ext cx="533400" cy="457200"/>
          </a:xfrm>
          <a:prstGeom prst="star5">
            <a:avLst/>
          </a:prstGeom>
          <a:gradFill rotWithShape="1">
            <a:gsLst>
              <a:gs pos="0">
                <a:srgbClr val="000082"/>
              </a:gs>
              <a:gs pos="13000">
                <a:srgbClr val="0047FF"/>
              </a:gs>
              <a:gs pos="28000">
                <a:srgbClr val="000082"/>
              </a:gs>
              <a:gs pos="42999">
                <a:srgbClr val="0047FF"/>
              </a:gs>
              <a:gs pos="58000">
                <a:srgbClr val="000082"/>
              </a:gs>
              <a:gs pos="72000">
                <a:srgbClr val="0047FF"/>
              </a:gs>
              <a:gs pos="87000">
                <a:srgbClr val="000082"/>
              </a:gs>
              <a:gs pos="100000">
                <a:srgbClr val="0047FF"/>
              </a:gs>
            </a:gsLst>
            <a:lin ang="2700000" scaled="1"/>
          </a:gradFill>
          <a:ln w="9525">
            <a:solidFill>
              <a:srgbClr val="FF99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7071" name="AutoShape 47"/>
          <p:cNvSpPr>
            <a:spLocks noChangeArrowheads="1"/>
          </p:cNvSpPr>
          <p:nvPr/>
        </p:nvSpPr>
        <p:spPr bwMode="auto">
          <a:xfrm>
            <a:off x="4038600" y="3124200"/>
            <a:ext cx="533400" cy="457200"/>
          </a:xfrm>
          <a:prstGeom prst="star5">
            <a:avLst/>
          </a:prstGeom>
          <a:gradFill rotWithShape="1">
            <a:gsLst>
              <a:gs pos="0">
                <a:srgbClr val="825600"/>
              </a:gs>
              <a:gs pos="13000">
                <a:srgbClr val="FFA800"/>
              </a:gs>
              <a:gs pos="28000">
                <a:srgbClr val="825600"/>
              </a:gs>
              <a:gs pos="42999">
                <a:srgbClr val="FFA800"/>
              </a:gs>
              <a:gs pos="58000">
                <a:srgbClr val="825600"/>
              </a:gs>
              <a:gs pos="72000">
                <a:srgbClr val="FFA800"/>
              </a:gs>
              <a:gs pos="87000">
                <a:srgbClr val="825600"/>
              </a:gs>
              <a:gs pos="100000">
                <a:srgbClr val="FFA800"/>
              </a:gs>
            </a:gsLst>
            <a:lin ang="2700000" scaled="1"/>
          </a:gradFill>
          <a:ln w="9525">
            <a:solidFill>
              <a:srgbClr val="FF99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7072" name="Line 48"/>
          <p:cNvSpPr>
            <a:spLocks noChangeShapeType="1"/>
          </p:cNvSpPr>
          <p:nvPr/>
        </p:nvSpPr>
        <p:spPr bwMode="auto">
          <a:xfrm>
            <a:off x="4267200" y="4191000"/>
            <a:ext cx="0" cy="381000"/>
          </a:xfrm>
          <a:prstGeom prst="line">
            <a:avLst/>
          </a:prstGeom>
          <a:noFill/>
          <a:ln w="9525">
            <a:solidFill>
              <a:srgbClr val="00CC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7073" name="Line 49"/>
          <p:cNvSpPr>
            <a:spLocks noChangeShapeType="1"/>
          </p:cNvSpPr>
          <p:nvPr/>
        </p:nvSpPr>
        <p:spPr bwMode="auto">
          <a:xfrm>
            <a:off x="4267200" y="4953000"/>
            <a:ext cx="0" cy="533400"/>
          </a:xfrm>
          <a:prstGeom prst="line">
            <a:avLst/>
          </a:prstGeom>
          <a:noFill/>
          <a:ln w="952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7074" name="Line 50"/>
          <p:cNvSpPr>
            <a:spLocks noChangeShapeType="1"/>
          </p:cNvSpPr>
          <p:nvPr/>
        </p:nvSpPr>
        <p:spPr bwMode="auto">
          <a:xfrm>
            <a:off x="4343400" y="1066800"/>
            <a:ext cx="0" cy="533400"/>
          </a:xfrm>
          <a:prstGeom prst="line">
            <a:avLst/>
          </a:prstGeom>
          <a:noFill/>
          <a:ln w="952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7075" name="Line 51"/>
          <p:cNvSpPr>
            <a:spLocks noChangeShapeType="1"/>
          </p:cNvSpPr>
          <p:nvPr/>
        </p:nvSpPr>
        <p:spPr bwMode="auto">
          <a:xfrm>
            <a:off x="4343400" y="1981200"/>
            <a:ext cx="0" cy="533400"/>
          </a:xfrm>
          <a:prstGeom prst="line">
            <a:avLst/>
          </a:prstGeom>
          <a:noFill/>
          <a:ln w="9525">
            <a:solidFill>
              <a:srgbClr val="FFFF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7076" name="Line 52"/>
          <p:cNvSpPr>
            <a:spLocks noChangeShapeType="1"/>
          </p:cNvSpPr>
          <p:nvPr/>
        </p:nvSpPr>
        <p:spPr bwMode="auto">
          <a:xfrm>
            <a:off x="5105400" y="3505200"/>
            <a:ext cx="762000" cy="152400"/>
          </a:xfrm>
          <a:prstGeom prst="line">
            <a:avLst/>
          </a:prstGeom>
          <a:noFill/>
          <a:ln w="9525">
            <a:solidFill>
              <a:srgbClr val="00CC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7077" name="Line 53"/>
          <p:cNvSpPr>
            <a:spLocks noChangeShapeType="1"/>
          </p:cNvSpPr>
          <p:nvPr/>
        </p:nvSpPr>
        <p:spPr bwMode="auto">
          <a:xfrm>
            <a:off x="6248400" y="3733800"/>
            <a:ext cx="1219200" cy="228600"/>
          </a:xfrm>
          <a:prstGeom prst="line">
            <a:avLst/>
          </a:prstGeom>
          <a:noFill/>
          <a:ln w="952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7078" name="Line 54"/>
          <p:cNvSpPr>
            <a:spLocks noChangeShapeType="1"/>
          </p:cNvSpPr>
          <p:nvPr/>
        </p:nvSpPr>
        <p:spPr bwMode="auto">
          <a:xfrm>
            <a:off x="1066800" y="2590800"/>
            <a:ext cx="1219200" cy="228600"/>
          </a:xfrm>
          <a:prstGeom prst="line">
            <a:avLst/>
          </a:prstGeom>
          <a:noFill/>
          <a:ln w="952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7079" name="Line 55"/>
          <p:cNvSpPr>
            <a:spLocks noChangeShapeType="1"/>
          </p:cNvSpPr>
          <p:nvPr/>
        </p:nvSpPr>
        <p:spPr bwMode="auto">
          <a:xfrm>
            <a:off x="2590800" y="2895600"/>
            <a:ext cx="1371600" cy="304800"/>
          </a:xfrm>
          <a:prstGeom prst="line">
            <a:avLst/>
          </a:prstGeom>
          <a:noFill/>
          <a:ln w="9525">
            <a:solidFill>
              <a:srgbClr val="FFFF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7080" name="Line 56"/>
          <p:cNvSpPr>
            <a:spLocks noChangeShapeType="1"/>
          </p:cNvSpPr>
          <p:nvPr/>
        </p:nvSpPr>
        <p:spPr bwMode="auto">
          <a:xfrm flipV="1">
            <a:off x="5562600" y="2971800"/>
            <a:ext cx="762000" cy="152400"/>
          </a:xfrm>
          <a:prstGeom prst="line">
            <a:avLst/>
          </a:prstGeom>
          <a:noFill/>
          <a:ln w="9525">
            <a:solidFill>
              <a:srgbClr val="FFFF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7081" name="Line 57"/>
          <p:cNvSpPr>
            <a:spLocks noChangeShapeType="1"/>
          </p:cNvSpPr>
          <p:nvPr/>
        </p:nvSpPr>
        <p:spPr bwMode="auto">
          <a:xfrm flipV="1">
            <a:off x="6553200" y="2667000"/>
            <a:ext cx="1143000" cy="228600"/>
          </a:xfrm>
          <a:prstGeom prst="line">
            <a:avLst/>
          </a:prstGeom>
          <a:noFill/>
          <a:ln w="9525">
            <a:solidFill>
              <a:srgbClr val="CC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7082" name="Line 58"/>
          <p:cNvSpPr>
            <a:spLocks noChangeShapeType="1"/>
          </p:cNvSpPr>
          <p:nvPr/>
        </p:nvSpPr>
        <p:spPr bwMode="auto">
          <a:xfrm flipV="1">
            <a:off x="1066800" y="3810000"/>
            <a:ext cx="1143000" cy="228600"/>
          </a:xfrm>
          <a:prstGeom prst="line">
            <a:avLst/>
          </a:prstGeom>
          <a:noFill/>
          <a:ln w="9525">
            <a:solidFill>
              <a:srgbClr val="CC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7083" name="Line 59"/>
          <p:cNvSpPr>
            <a:spLocks noChangeShapeType="1"/>
          </p:cNvSpPr>
          <p:nvPr/>
        </p:nvSpPr>
        <p:spPr bwMode="auto">
          <a:xfrm flipV="1">
            <a:off x="2514600" y="3505200"/>
            <a:ext cx="1143000" cy="228600"/>
          </a:xfrm>
          <a:prstGeom prst="line">
            <a:avLst/>
          </a:prstGeom>
          <a:noFill/>
          <a:ln w="9525">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7084" name="Line 60"/>
          <p:cNvSpPr>
            <a:spLocks noChangeShapeType="1"/>
          </p:cNvSpPr>
          <p:nvPr/>
        </p:nvSpPr>
        <p:spPr bwMode="auto">
          <a:xfrm flipH="1">
            <a:off x="3352800" y="4267200"/>
            <a:ext cx="304800" cy="533400"/>
          </a:xfrm>
          <a:prstGeom prst="line">
            <a:avLst/>
          </a:prstGeom>
          <a:noFill/>
          <a:ln w="9525">
            <a:solidFill>
              <a:srgbClr val="99FF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7085" name="Line 61"/>
          <p:cNvSpPr>
            <a:spLocks noChangeShapeType="1"/>
          </p:cNvSpPr>
          <p:nvPr/>
        </p:nvSpPr>
        <p:spPr bwMode="auto">
          <a:xfrm flipH="1">
            <a:off x="5029200" y="1981200"/>
            <a:ext cx="304800" cy="533400"/>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7086" name="Line 62"/>
          <p:cNvSpPr>
            <a:spLocks noChangeShapeType="1"/>
          </p:cNvSpPr>
          <p:nvPr/>
        </p:nvSpPr>
        <p:spPr bwMode="auto">
          <a:xfrm>
            <a:off x="4800600" y="4267200"/>
            <a:ext cx="304800" cy="457200"/>
          </a:xfrm>
          <a:prstGeom prst="line">
            <a:avLst/>
          </a:prstGeom>
          <a:noFill/>
          <a:ln w="9525">
            <a:solidFill>
              <a:srgbClr val="99FF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7087" name="Line 63"/>
          <p:cNvSpPr>
            <a:spLocks noChangeShapeType="1"/>
          </p:cNvSpPr>
          <p:nvPr/>
        </p:nvSpPr>
        <p:spPr bwMode="auto">
          <a:xfrm>
            <a:off x="3352800" y="1905000"/>
            <a:ext cx="609600" cy="914400"/>
          </a:xfrm>
          <a:prstGeom prst="line">
            <a:avLst/>
          </a:prstGeom>
          <a:noFill/>
          <a:ln w="9525">
            <a:solidFill>
              <a:srgbClr val="CC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7088" name="Line 64"/>
          <p:cNvSpPr>
            <a:spLocks noChangeShapeType="1"/>
          </p:cNvSpPr>
          <p:nvPr/>
        </p:nvSpPr>
        <p:spPr bwMode="auto">
          <a:xfrm flipH="1">
            <a:off x="2286000" y="3962400"/>
            <a:ext cx="1219200" cy="762000"/>
          </a:xfrm>
          <a:prstGeom prst="line">
            <a:avLst/>
          </a:prstGeom>
          <a:noFill/>
          <a:ln w="9525">
            <a:solidFill>
              <a:srgbClr val="FF99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7089" name="Line 65"/>
          <p:cNvSpPr>
            <a:spLocks noChangeShapeType="1"/>
          </p:cNvSpPr>
          <p:nvPr/>
        </p:nvSpPr>
        <p:spPr bwMode="auto">
          <a:xfrm flipH="1">
            <a:off x="5181600" y="2133600"/>
            <a:ext cx="990600" cy="685800"/>
          </a:xfrm>
          <a:prstGeom prst="line">
            <a:avLst/>
          </a:prstGeom>
          <a:noFill/>
          <a:ln w="9525">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7090" name="Line 66"/>
          <p:cNvSpPr>
            <a:spLocks noChangeShapeType="1"/>
          </p:cNvSpPr>
          <p:nvPr/>
        </p:nvSpPr>
        <p:spPr bwMode="auto">
          <a:xfrm>
            <a:off x="5257800" y="4038600"/>
            <a:ext cx="1219200" cy="685800"/>
          </a:xfrm>
          <a:prstGeom prst="line">
            <a:avLst/>
          </a:prstGeom>
          <a:noFill/>
          <a:ln w="9525">
            <a:solidFill>
              <a:srgbClr val="00CC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7091" name="Line 67"/>
          <p:cNvSpPr>
            <a:spLocks noChangeShapeType="1"/>
          </p:cNvSpPr>
          <p:nvPr/>
        </p:nvSpPr>
        <p:spPr bwMode="auto">
          <a:xfrm>
            <a:off x="2590800" y="2209800"/>
            <a:ext cx="838200" cy="609600"/>
          </a:xfrm>
          <a:prstGeom prst="line">
            <a:avLst/>
          </a:prstGeom>
          <a:noFill/>
          <a:ln w="9525">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pic>
        <p:nvPicPr>
          <p:cNvPr id="257092" name="Picture 68" descr="POINSET3"/>
          <p:cNvPicPr>
            <a:picLocks noChangeAspect="1" noChangeArrowheads="1"/>
          </p:cNvPicPr>
          <p:nvPr/>
        </p:nvPicPr>
        <p:blipFill>
          <a:blip r:embed="rId6" cstate="email">
            <a:extLst>
              <a:ext uri="{28A0092B-C50C-407E-A947-70E740481C1C}">
                <a14:useLocalDpi xmlns:a14="http://schemas.microsoft.com/office/drawing/2010/main"/>
              </a:ext>
            </a:extLst>
          </a:blip>
          <a:srcRect/>
          <a:stretch>
            <a:fillRect/>
          </a:stretch>
        </p:blipFill>
        <p:spPr bwMode="auto">
          <a:xfrm rot="5400000">
            <a:off x="-44450" y="5840413"/>
            <a:ext cx="1062037" cy="973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7093" name="Picture 69" descr="POINSET3"/>
          <p:cNvPicPr>
            <a:picLocks noChangeAspect="1" noChangeArrowheads="1"/>
          </p:cNvPicPr>
          <p:nvPr/>
        </p:nvPicPr>
        <p:blipFill>
          <a:blip r:embed="rId6" cstate="email">
            <a:extLst>
              <a:ext uri="{28A0092B-C50C-407E-A947-70E740481C1C}">
                <a14:useLocalDpi xmlns:a14="http://schemas.microsoft.com/office/drawing/2010/main"/>
              </a:ext>
            </a:extLst>
          </a:blip>
          <a:srcRect/>
          <a:stretch>
            <a:fillRect/>
          </a:stretch>
        </p:blipFill>
        <p:spPr bwMode="auto">
          <a:xfrm rot="10800000">
            <a:off x="0" y="152400"/>
            <a:ext cx="1062038" cy="973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7094" name="Rectangle 70"/>
          <p:cNvSpPr>
            <a:spLocks noChangeArrowheads="1"/>
          </p:cNvSpPr>
          <p:nvPr/>
        </p:nvSpPr>
        <p:spPr bwMode="auto">
          <a:xfrm>
            <a:off x="1676400" y="4343400"/>
            <a:ext cx="6248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n-US" sz="4000" b="1">
                <a:solidFill>
                  <a:srgbClr val="FF0000"/>
                </a:solidFill>
              </a:rPr>
              <a:t>KHOA HỌC TỰ NHIÊN 7</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1" fill="hold"/>
                                        <p:tgtEl>
                                          <p:spTgt spid="257054"/>
                                        </p:tgtEl>
                                      </p:cBhvr>
                                    </p:cmd>
                                  </p:childTnLst>
                                </p:cTn>
                              </p:par>
                              <p:par>
                                <p:cTn id="7" presetID="23" presetClass="entr" presetSubtype="528" repeatCount="indefinite" fill="hold" grpId="0" nodeType="withEffect">
                                  <p:stCondLst>
                                    <p:cond delay="500"/>
                                  </p:stCondLst>
                                  <p:childTnLst>
                                    <p:set>
                                      <p:cBhvr>
                                        <p:cTn id="8" dur="1" fill="hold">
                                          <p:stCondLst>
                                            <p:cond delay="0"/>
                                          </p:stCondLst>
                                        </p:cTn>
                                        <p:tgtEl>
                                          <p:spTgt spid="257031"/>
                                        </p:tgtEl>
                                        <p:attrNameLst>
                                          <p:attrName>style.visibility</p:attrName>
                                        </p:attrNameLst>
                                      </p:cBhvr>
                                      <p:to>
                                        <p:strVal val="visible"/>
                                      </p:to>
                                    </p:set>
                                    <p:anim calcmode="lin" valueType="num">
                                      <p:cBhvr>
                                        <p:cTn id="9" dur="1000" fill="hold"/>
                                        <p:tgtEl>
                                          <p:spTgt spid="257031"/>
                                        </p:tgtEl>
                                        <p:attrNameLst>
                                          <p:attrName>ppt_w</p:attrName>
                                        </p:attrNameLst>
                                      </p:cBhvr>
                                      <p:tavLst>
                                        <p:tav tm="0">
                                          <p:val>
                                            <p:fltVal val="0"/>
                                          </p:val>
                                        </p:tav>
                                        <p:tav tm="100000">
                                          <p:val>
                                            <p:strVal val="#ppt_w"/>
                                          </p:val>
                                        </p:tav>
                                      </p:tavLst>
                                    </p:anim>
                                    <p:anim calcmode="lin" valueType="num">
                                      <p:cBhvr>
                                        <p:cTn id="10" dur="1000" fill="hold"/>
                                        <p:tgtEl>
                                          <p:spTgt spid="257031"/>
                                        </p:tgtEl>
                                        <p:attrNameLst>
                                          <p:attrName>ppt_h</p:attrName>
                                        </p:attrNameLst>
                                      </p:cBhvr>
                                      <p:tavLst>
                                        <p:tav tm="0">
                                          <p:val>
                                            <p:fltVal val="0"/>
                                          </p:val>
                                        </p:tav>
                                        <p:tav tm="100000">
                                          <p:val>
                                            <p:strVal val="#ppt_h"/>
                                          </p:val>
                                        </p:tav>
                                      </p:tavLst>
                                    </p:anim>
                                    <p:anim calcmode="lin" valueType="num">
                                      <p:cBhvr>
                                        <p:cTn id="11" dur="1000" fill="hold"/>
                                        <p:tgtEl>
                                          <p:spTgt spid="257031"/>
                                        </p:tgtEl>
                                        <p:attrNameLst>
                                          <p:attrName>ppt_x</p:attrName>
                                        </p:attrNameLst>
                                      </p:cBhvr>
                                      <p:tavLst>
                                        <p:tav tm="0">
                                          <p:val>
                                            <p:fltVal val="0.5"/>
                                          </p:val>
                                        </p:tav>
                                        <p:tav tm="100000">
                                          <p:val>
                                            <p:strVal val="#ppt_x"/>
                                          </p:val>
                                        </p:tav>
                                      </p:tavLst>
                                    </p:anim>
                                    <p:anim calcmode="lin" valueType="num">
                                      <p:cBhvr>
                                        <p:cTn id="12" dur="1000" fill="hold"/>
                                        <p:tgtEl>
                                          <p:spTgt spid="257031"/>
                                        </p:tgtEl>
                                        <p:attrNameLst>
                                          <p:attrName>ppt_y</p:attrName>
                                        </p:attrNameLst>
                                      </p:cBhvr>
                                      <p:tavLst>
                                        <p:tav tm="0">
                                          <p:val>
                                            <p:fltVal val="0.5"/>
                                          </p:val>
                                        </p:tav>
                                        <p:tav tm="100000">
                                          <p:val>
                                            <p:strVal val="#ppt_y"/>
                                          </p:val>
                                        </p:tav>
                                      </p:tavLst>
                                    </p:anim>
                                  </p:childTnLst>
                                </p:cTn>
                              </p:par>
                              <p:par>
                                <p:cTn id="13" presetID="23" presetClass="entr" presetSubtype="528" repeatCount="indefinite" fill="hold" grpId="0" nodeType="withEffect">
                                  <p:stCondLst>
                                    <p:cond delay="0"/>
                                  </p:stCondLst>
                                  <p:childTnLst>
                                    <p:set>
                                      <p:cBhvr>
                                        <p:cTn id="14" dur="1" fill="hold">
                                          <p:stCondLst>
                                            <p:cond delay="0"/>
                                          </p:stCondLst>
                                        </p:cTn>
                                        <p:tgtEl>
                                          <p:spTgt spid="257032"/>
                                        </p:tgtEl>
                                        <p:attrNameLst>
                                          <p:attrName>style.visibility</p:attrName>
                                        </p:attrNameLst>
                                      </p:cBhvr>
                                      <p:to>
                                        <p:strVal val="visible"/>
                                      </p:to>
                                    </p:set>
                                    <p:anim calcmode="lin" valueType="num">
                                      <p:cBhvr>
                                        <p:cTn id="15" dur="1000" fill="hold"/>
                                        <p:tgtEl>
                                          <p:spTgt spid="257032"/>
                                        </p:tgtEl>
                                        <p:attrNameLst>
                                          <p:attrName>ppt_w</p:attrName>
                                        </p:attrNameLst>
                                      </p:cBhvr>
                                      <p:tavLst>
                                        <p:tav tm="0">
                                          <p:val>
                                            <p:fltVal val="0"/>
                                          </p:val>
                                        </p:tav>
                                        <p:tav tm="100000">
                                          <p:val>
                                            <p:strVal val="#ppt_w"/>
                                          </p:val>
                                        </p:tav>
                                      </p:tavLst>
                                    </p:anim>
                                    <p:anim calcmode="lin" valueType="num">
                                      <p:cBhvr>
                                        <p:cTn id="16" dur="1000" fill="hold"/>
                                        <p:tgtEl>
                                          <p:spTgt spid="257032"/>
                                        </p:tgtEl>
                                        <p:attrNameLst>
                                          <p:attrName>ppt_h</p:attrName>
                                        </p:attrNameLst>
                                      </p:cBhvr>
                                      <p:tavLst>
                                        <p:tav tm="0">
                                          <p:val>
                                            <p:fltVal val="0"/>
                                          </p:val>
                                        </p:tav>
                                        <p:tav tm="100000">
                                          <p:val>
                                            <p:strVal val="#ppt_h"/>
                                          </p:val>
                                        </p:tav>
                                      </p:tavLst>
                                    </p:anim>
                                    <p:anim calcmode="lin" valueType="num">
                                      <p:cBhvr>
                                        <p:cTn id="17" dur="1000" fill="hold"/>
                                        <p:tgtEl>
                                          <p:spTgt spid="257032"/>
                                        </p:tgtEl>
                                        <p:attrNameLst>
                                          <p:attrName>ppt_x</p:attrName>
                                        </p:attrNameLst>
                                      </p:cBhvr>
                                      <p:tavLst>
                                        <p:tav tm="0">
                                          <p:val>
                                            <p:fltVal val="0.5"/>
                                          </p:val>
                                        </p:tav>
                                        <p:tav tm="100000">
                                          <p:val>
                                            <p:strVal val="#ppt_x"/>
                                          </p:val>
                                        </p:tav>
                                      </p:tavLst>
                                    </p:anim>
                                    <p:anim calcmode="lin" valueType="num">
                                      <p:cBhvr>
                                        <p:cTn id="18" dur="1000" fill="hold"/>
                                        <p:tgtEl>
                                          <p:spTgt spid="257032"/>
                                        </p:tgtEl>
                                        <p:attrNameLst>
                                          <p:attrName>ppt_y</p:attrName>
                                        </p:attrNameLst>
                                      </p:cBhvr>
                                      <p:tavLst>
                                        <p:tav tm="0">
                                          <p:val>
                                            <p:fltVal val="0.5"/>
                                          </p:val>
                                        </p:tav>
                                        <p:tav tm="100000">
                                          <p:val>
                                            <p:strVal val="#ppt_y"/>
                                          </p:val>
                                        </p:tav>
                                      </p:tavLst>
                                    </p:anim>
                                  </p:childTnLst>
                                </p:cTn>
                              </p:par>
                              <p:par>
                                <p:cTn id="19" presetID="23" presetClass="entr" presetSubtype="528" repeatCount="indefinite" fill="hold" grpId="0" nodeType="withEffect">
                                  <p:stCondLst>
                                    <p:cond delay="0"/>
                                  </p:stCondLst>
                                  <p:childTnLst>
                                    <p:set>
                                      <p:cBhvr>
                                        <p:cTn id="20" dur="1" fill="hold">
                                          <p:stCondLst>
                                            <p:cond delay="0"/>
                                          </p:stCondLst>
                                        </p:cTn>
                                        <p:tgtEl>
                                          <p:spTgt spid="257033"/>
                                        </p:tgtEl>
                                        <p:attrNameLst>
                                          <p:attrName>style.visibility</p:attrName>
                                        </p:attrNameLst>
                                      </p:cBhvr>
                                      <p:to>
                                        <p:strVal val="visible"/>
                                      </p:to>
                                    </p:set>
                                    <p:anim calcmode="lin" valueType="num">
                                      <p:cBhvr>
                                        <p:cTn id="21" dur="1000" fill="hold"/>
                                        <p:tgtEl>
                                          <p:spTgt spid="257033"/>
                                        </p:tgtEl>
                                        <p:attrNameLst>
                                          <p:attrName>ppt_w</p:attrName>
                                        </p:attrNameLst>
                                      </p:cBhvr>
                                      <p:tavLst>
                                        <p:tav tm="0">
                                          <p:val>
                                            <p:fltVal val="0"/>
                                          </p:val>
                                        </p:tav>
                                        <p:tav tm="100000">
                                          <p:val>
                                            <p:strVal val="#ppt_w"/>
                                          </p:val>
                                        </p:tav>
                                      </p:tavLst>
                                    </p:anim>
                                    <p:anim calcmode="lin" valueType="num">
                                      <p:cBhvr>
                                        <p:cTn id="22" dur="1000" fill="hold"/>
                                        <p:tgtEl>
                                          <p:spTgt spid="257033"/>
                                        </p:tgtEl>
                                        <p:attrNameLst>
                                          <p:attrName>ppt_h</p:attrName>
                                        </p:attrNameLst>
                                      </p:cBhvr>
                                      <p:tavLst>
                                        <p:tav tm="0">
                                          <p:val>
                                            <p:fltVal val="0"/>
                                          </p:val>
                                        </p:tav>
                                        <p:tav tm="100000">
                                          <p:val>
                                            <p:strVal val="#ppt_h"/>
                                          </p:val>
                                        </p:tav>
                                      </p:tavLst>
                                    </p:anim>
                                    <p:anim calcmode="lin" valueType="num">
                                      <p:cBhvr>
                                        <p:cTn id="23" dur="1000" fill="hold"/>
                                        <p:tgtEl>
                                          <p:spTgt spid="257033"/>
                                        </p:tgtEl>
                                        <p:attrNameLst>
                                          <p:attrName>ppt_x</p:attrName>
                                        </p:attrNameLst>
                                      </p:cBhvr>
                                      <p:tavLst>
                                        <p:tav tm="0">
                                          <p:val>
                                            <p:fltVal val="0.5"/>
                                          </p:val>
                                        </p:tav>
                                        <p:tav tm="100000">
                                          <p:val>
                                            <p:strVal val="#ppt_x"/>
                                          </p:val>
                                        </p:tav>
                                      </p:tavLst>
                                    </p:anim>
                                    <p:anim calcmode="lin" valueType="num">
                                      <p:cBhvr>
                                        <p:cTn id="24" dur="1000" fill="hold"/>
                                        <p:tgtEl>
                                          <p:spTgt spid="257033"/>
                                        </p:tgtEl>
                                        <p:attrNameLst>
                                          <p:attrName>ppt_y</p:attrName>
                                        </p:attrNameLst>
                                      </p:cBhvr>
                                      <p:tavLst>
                                        <p:tav tm="0">
                                          <p:val>
                                            <p:fltVal val="0.5"/>
                                          </p:val>
                                        </p:tav>
                                        <p:tav tm="100000">
                                          <p:val>
                                            <p:strVal val="#ppt_y"/>
                                          </p:val>
                                        </p:tav>
                                      </p:tavLst>
                                    </p:anim>
                                  </p:childTnLst>
                                </p:cTn>
                              </p:par>
                              <p:par>
                                <p:cTn id="25" presetID="23" presetClass="entr" presetSubtype="528" repeatCount="indefinite" fill="hold" grpId="0" nodeType="withEffect">
                                  <p:stCondLst>
                                    <p:cond delay="500"/>
                                  </p:stCondLst>
                                  <p:childTnLst>
                                    <p:set>
                                      <p:cBhvr>
                                        <p:cTn id="26" dur="1" fill="hold">
                                          <p:stCondLst>
                                            <p:cond delay="0"/>
                                          </p:stCondLst>
                                        </p:cTn>
                                        <p:tgtEl>
                                          <p:spTgt spid="257034"/>
                                        </p:tgtEl>
                                        <p:attrNameLst>
                                          <p:attrName>style.visibility</p:attrName>
                                        </p:attrNameLst>
                                      </p:cBhvr>
                                      <p:to>
                                        <p:strVal val="visible"/>
                                      </p:to>
                                    </p:set>
                                    <p:anim calcmode="lin" valueType="num">
                                      <p:cBhvr>
                                        <p:cTn id="27" dur="1000" fill="hold"/>
                                        <p:tgtEl>
                                          <p:spTgt spid="257034"/>
                                        </p:tgtEl>
                                        <p:attrNameLst>
                                          <p:attrName>ppt_w</p:attrName>
                                        </p:attrNameLst>
                                      </p:cBhvr>
                                      <p:tavLst>
                                        <p:tav tm="0">
                                          <p:val>
                                            <p:fltVal val="0"/>
                                          </p:val>
                                        </p:tav>
                                        <p:tav tm="100000">
                                          <p:val>
                                            <p:strVal val="#ppt_w"/>
                                          </p:val>
                                        </p:tav>
                                      </p:tavLst>
                                    </p:anim>
                                    <p:anim calcmode="lin" valueType="num">
                                      <p:cBhvr>
                                        <p:cTn id="28" dur="1000" fill="hold"/>
                                        <p:tgtEl>
                                          <p:spTgt spid="257034"/>
                                        </p:tgtEl>
                                        <p:attrNameLst>
                                          <p:attrName>ppt_h</p:attrName>
                                        </p:attrNameLst>
                                      </p:cBhvr>
                                      <p:tavLst>
                                        <p:tav tm="0">
                                          <p:val>
                                            <p:fltVal val="0"/>
                                          </p:val>
                                        </p:tav>
                                        <p:tav tm="100000">
                                          <p:val>
                                            <p:strVal val="#ppt_h"/>
                                          </p:val>
                                        </p:tav>
                                      </p:tavLst>
                                    </p:anim>
                                    <p:anim calcmode="lin" valueType="num">
                                      <p:cBhvr>
                                        <p:cTn id="29" dur="1000" fill="hold"/>
                                        <p:tgtEl>
                                          <p:spTgt spid="257034"/>
                                        </p:tgtEl>
                                        <p:attrNameLst>
                                          <p:attrName>ppt_x</p:attrName>
                                        </p:attrNameLst>
                                      </p:cBhvr>
                                      <p:tavLst>
                                        <p:tav tm="0">
                                          <p:val>
                                            <p:fltVal val="0.5"/>
                                          </p:val>
                                        </p:tav>
                                        <p:tav tm="100000">
                                          <p:val>
                                            <p:strVal val="#ppt_x"/>
                                          </p:val>
                                        </p:tav>
                                      </p:tavLst>
                                    </p:anim>
                                    <p:anim calcmode="lin" valueType="num">
                                      <p:cBhvr>
                                        <p:cTn id="30" dur="1000" fill="hold"/>
                                        <p:tgtEl>
                                          <p:spTgt spid="257034"/>
                                        </p:tgtEl>
                                        <p:attrNameLst>
                                          <p:attrName>ppt_y</p:attrName>
                                        </p:attrNameLst>
                                      </p:cBhvr>
                                      <p:tavLst>
                                        <p:tav tm="0">
                                          <p:val>
                                            <p:fltVal val="0.5"/>
                                          </p:val>
                                        </p:tav>
                                        <p:tav tm="100000">
                                          <p:val>
                                            <p:strVal val="#ppt_y"/>
                                          </p:val>
                                        </p:tav>
                                      </p:tavLst>
                                    </p:anim>
                                  </p:childTnLst>
                                </p:cTn>
                              </p:par>
                              <p:par>
                                <p:cTn id="31" presetID="23" presetClass="entr" presetSubtype="528" repeatCount="indefinite" fill="hold" grpId="0" nodeType="withEffect">
                                  <p:stCondLst>
                                    <p:cond delay="500"/>
                                  </p:stCondLst>
                                  <p:childTnLst>
                                    <p:set>
                                      <p:cBhvr>
                                        <p:cTn id="32" dur="1" fill="hold">
                                          <p:stCondLst>
                                            <p:cond delay="0"/>
                                          </p:stCondLst>
                                        </p:cTn>
                                        <p:tgtEl>
                                          <p:spTgt spid="257035"/>
                                        </p:tgtEl>
                                        <p:attrNameLst>
                                          <p:attrName>style.visibility</p:attrName>
                                        </p:attrNameLst>
                                      </p:cBhvr>
                                      <p:to>
                                        <p:strVal val="visible"/>
                                      </p:to>
                                    </p:set>
                                    <p:anim calcmode="lin" valueType="num">
                                      <p:cBhvr>
                                        <p:cTn id="33" dur="1000" fill="hold"/>
                                        <p:tgtEl>
                                          <p:spTgt spid="257035"/>
                                        </p:tgtEl>
                                        <p:attrNameLst>
                                          <p:attrName>ppt_w</p:attrName>
                                        </p:attrNameLst>
                                      </p:cBhvr>
                                      <p:tavLst>
                                        <p:tav tm="0">
                                          <p:val>
                                            <p:fltVal val="0"/>
                                          </p:val>
                                        </p:tav>
                                        <p:tav tm="100000">
                                          <p:val>
                                            <p:strVal val="#ppt_w"/>
                                          </p:val>
                                        </p:tav>
                                      </p:tavLst>
                                    </p:anim>
                                    <p:anim calcmode="lin" valueType="num">
                                      <p:cBhvr>
                                        <p:cTn id="34" dur="1000" fill="hold"/>
                                        <p:tgtEl>
                                          <p:spTgt spid="257035"/>
                                        </p:tgtEl>
                                        <p:attrNameLst>
                                          <p:attrName>ppt_h</p:attrName>
                                        </p:attrNameLst>
                                      </p:cBhvr>
                                      <p:tavLst>
                                        <p:tav tm="0">
                                          <p:val>
                                            <p:fltVal val="0"/>
                                          </p:val>
                                        </p:tav>
                                        <p:tav tm="100000">
                                          <p:val>
                                            <p:strVal val="#ppt_h"/>
                                          </p:val>
                                        </p:tav>
                                      </p:tavLst>
                                    </p:anim>
                                    <p:anim calcmode="lin" valueType="num">
                                      <p:cBhvr>
                                        <p:cTn id="35" dur="1000" fill="hold"/>
                                        <p:tgtEl>
                                          <p:spTgt spid="257035"/>
                                        </p:tgtEl>
                                        <p:attrNameLst>
                                          <p:attrName>ppt_x</p:attrName>
                                        </p:attrNameLst>
                                      </p:cBhvr>
                                      <p:tavLst>
                                        <p:tav tm="0">
                                          <p:val>
                                            <p:fltVal val="0.5"/>
                                          </p:val>
                                        </p:tav>
                                        <p:tav tm="100000">
                                          <p:val>
                                            <p:strVal val="#ppt_x"/>
                                          </p:val>
                                        </p:tav>
                                      </p:tavLst>
                                    </p:anim>
                                    <p:anim calcmode="lin" valueType="num">
                                      <p:cBhvr>
                                        <p:cTn id="36" dur="1000" fill="hold"/>
                                        <p:tgtEl>
                                          <p:spTgt spid="257035"/>
                                        </p:tgtEl>
                                        <p:attrNameLst>
                                          <p:attrName>ppt_y</p:attrName>
                                        </p:attrNameLst>
                                      </p:cBhvr>
                                      <p:tavLst>
                                        <p:tav tm="0">
                                          <p:val>
                                            <p:fltVal val="0.5"/>
                                          </p:val>
                                        </p:tav>
                                        <p:tav tm="100000">
                                          <p:val>
                                            <p:strVal val="#ppt_y"/>
                                          </p:val>
                                        </p:tav>
                                      </p:tavLst>
                                    </p:anim>
                                  </p:childTnLst>
                                </p:cTn>
                              </p:par>
                              <p:par>
                                <p:cTn id="37" presetID="23" presetClass="entr" presetSubtype="528" repeatCount="indefinite" fill="hold" grpId="0" nodeType="withEffect">
                                  <p:stCondLst>
                                    <p:cond delay="0"/>
                                  </p:stCondLst>
                                  <p:childTnLst>
                                    <p:set>
                                      <p:cBhvr>
                                        <p:cTn id="38" dur="1" fill="hold">
                                          <p:stCondLst>
                                            <p:cond delay="0"/>
                                          </p:stCondLst>
                                        </p:cTn>
                                        <p:tgtEl>
                                          <p:spTgt spid="257036"/>
                                        </p:tgtEl>
                                        <p:attrNameLst>
                                          <p:attrName>style.visibility</p:attrName>
                                        </p:attrNameLst>
                                      </p:cBhvr>
                                      <p:to>
                                        <p:strVal val="visible"/>
                                      </p:to>
                                    </p:set>
                                    <p:anim calcmode="lin" valueType="num">
                                      <p:cBhvr>
                                        <p:cTn id="39" dur="1000" fill="hold"/>
                                        <p:tgtEl>
                                          <p:spTgt spid="257036"/>
                                        </p:tgtEl>
                                        <p:attrNameLst>
                                          <p:attrName>ppt_w</p:attrName>
                                        </p:attrNameLst>
                                      </p:cBhvr>
                                      <p:tavLst>
                                        <p:tav tm="0">
                                          <p:val>
                                            <p:fltVal val="0"/>
                                          </p:val>
                                        </p:tav>
                                        <p:tav tm="100000">
                                          <p:val>
                                            <p:strVal val="#ppt_w"/>
                                          </p:val>
                                        </p:tav>
                                      </p:tavLst>
                                    </p:anim>
                                    <p:anim calcmode="lin" valueType="num">
                                      <p:cBhvr>
                                        <p:cTn id="40" dur="1000" fill="hold"/>
                                        <p:tgtEl>
                                          <p:spTgt spid="257036"/>
                                        </p:tgtEl>
                                        <p:attrNameLst>
                                          <p:attrName>ppt_h</p:attrName>
                                        </p:attrNameLst>
                                      </p:cBhvr>
                                      <p:tavLst>
                                        <p:tav tm="0">
                                          <p:val>
                                            <p:fltVal val="0"/>
                                          </p:val>
                                        </p:tav>
                                        <p:tav tm="100000">
                                          <p:val>
                                            <p:strVal val="#ppt_h"/>
                                          </p:val>
                                        </p:tav>
                                      </p:tavLst>
                                    </p:anim>
                                    <p:anim calcmode="lin" valueType="num">
                                      <p:cBhvr>
                                        <p:cTn id="41" dur="1000" fill="hold"/>
                                        <p:tgtEl>
                                          <p:spTgt spid="257036"/>
                                        </p:tgtEl>
                                        <p:attrNameLst>
                                          <p:attrName>ppt_x</p:attrName>
                                        </p:attrNameLst>
                                      </p:cBhvr>
                                      <p:tavLst>
                                        <p:tav tm="0">
                                          <p:val>
                                            <p:fltVal val="0.5"/>
                                          </p:val>
                                        </p:tav>
                                        <p:tav tm="100000">
                                          <p:val>
                                            <p:strVal val="#ppt_x"/>
                                          </p:val>
                                        </p:tav>
                                      </p:tavLst>
                                    </p:anim>
                                    <p:anim calcmode="lin" valueType="num">
                                      <p:cBhvr>
                                        <p:cTn id="42" dur="1000" fill="hold"/>
                                        <p:tgtEl>
                                          <p:spTgt spid="257036"/>
                                        </p:tgtEl>
                                        <p:attrNameLst>
                                          <p:attrName>ppt_y</p:attrName>
                                        </p:attrNameLst>
                                      </p:cBhvr>
                                      <p:tavLst>
                                        <p:tav tm="0">
                                          <p:val>
                                            <p:fltVal val="0.5"/>
                                          </p:val>
                                        </p:tav>
                                        <p:tav tm="100000">
                                          <p:val>
                                            <p:strVal val="#ppt_y"/>
                                          </p:val>
                                        </p:tav>
                                      </p:tavLst>
                                    </p:anim>
                                  </p:childTnLst>
                                </p:cTn>
                              </p:par>
                              <p:par>
                                <p:cTn id="43" presetID="23" presetClass="entr" presetSubtype="528" repeatCount="indefinite" fill="hold" grpId="0" nodeType="withEffect">
                                  <p:stCondLst>
                                    <p:cond delay="0"/>
                                  </p:stCondLst>
                                  <p:childTnLst>
                                    <p:set>
                                      <p:cBhvr>
                                        <p:cTn id="44" dur="1" fill="hold">
                                          <p:stCondLst>
                                            <p:cond delay="0"/>
                                          </p:stCondLst>
                                        </p:cTn>
                                        <p:tgtEl>
                                          <p:spTgt spid="257037"/>
                                        </p:tgtEl>
                                        <p:attrNameLst>
                                          <p:attrName>style.visibility</p:attrName>
                                        </p:attrNameLst>
                                      </p:cBhvr>
                                      <p:to>
                                        <p:strVal val="visible"/>
                                      </p:to>
                                    </p:set>
                                    <p:anim calcmode="lin" valueType="num">
                                      <p:cBhvr>
                                        <p:cTn id="45" dur="1000" fill="hold"/>
                                        <p:tgtEl>
                                          <p:spTgt spid="257037"/>
                                        </p:tgtEl>
                                        <p:attrNameLst>
                                          <p:attrName>ppt_w</p:attrName>
                                        </p:attrNameLst>
                                      </p:cBhvr>
                                      <p:tavLst>
                                        <p:tav tm="0">
                                          <p:val>
                                            <p:fltVal val="0"/>
                                          </p:val>
                                        </p:tav>
                                        <p:tav tm="100000">
                                          <p:val>
                                            <p:strVal val="#ppt_w"/>
                                          </p:val>
                                        </p:tav>
                                      </p:tavLst>
                                    </p:anim>
                                    <p:anim calcmode="lin" valueType="num">
                                      <p:cBhvr>
                                        <p:cTn id="46" dur="1000" fill="hold"/>
                                        <p:tgtEl>
                                          <p:spTgt spid="257037"/>
                                        </p:tgtEl>
                                        <p:attrNameLst>
                                          <p:attrName>ppt_h</p:attrName>
                                        </p:attrNameLst>
                                      </p:cBhvr>
                                      <p:tavLst>
                                        <p:tav tm="0">
                                          <p:val>
                                            <p:fltVal val="0"/>
                                          </p:val>
                                        </p:tav>
                                        <p:tav tm="100000">
                                          <p:val>
                                            <p:strVal val="#ppt_h"/>
                                          </p:val>
                                        </p:tav>
                                      </p:tavLst>
                                    </p:anim>
                                    <p:anim calcmode="lin" valueType="num">
                                      <p:cBhvr>
                                        <p:cTn id="47" dur="1000" fill="hold"/>
                                        <p:tgtEl>
                                          <p:spTgt spid="257037"/>
                                        </p:tgtEl>
                                        <p:attrNameLst>
                                          <p:attrName>ppt_x</p:attrName>
                                        </p:attrNameLst>
                                      </p:cBhvr>
                                      <p:tavLst>
                                        <p:tav tm="0">
                                          <p:val>
                                            <p:fltVal val="0.5"/>
                                          </p:val>
                                        </p:tav>
                                        <p:tav tm="100000">
                                          <p:val>
                                            <p:strVal val="#ppt_x"/>
                                          </p:val>
                                        </p:tav>
                                      </p:tavLst>
                                    </p:anim>
                                    <p:anim calcmode="lin" valueType="num">
                                      <p:cBhvr>
                                        <p:cTn id="48" dur="1000" fill="hold"/>
                                        <p:tgtEl>
                                          <p:spTgt spid="257037"/>
                                        </p:tgtEl>
                                        <p:attrNameLst>
                                          <p:attrName>ppt_y</p:attrName>
                                        </p:attrNameLst>
                                      </p:cBhvr>
                                      <p:tavLst>
                                        <p:tav tm="0">
                                          <p:val>
                                            <p:fltVal val="0.5"/>
                                          </p:val>
                                        </p:tav>
                                        <p:tav tm="100000">
                                          <p:val>
                                            <p:strVal val="#ppt_y"/>
                                          </p:val>
                                        </p:tav>
                                      </p:tavLst>
                                    </p:anim>
                                  </p:childTnLst>
                                </p:cTn>
                              </p:par>
                              <p:par>
                                <p:cTn id="49" presetID="23" presetClass="entr" presetSubtype="528" repeatCount="indefinite" fill="hold" grpId="0" nodeType="withEffect">
                                  <p:stCondLst>
                                    <p:cond delay="1500"/>
                                  </p:stCondLst>
                                  <p:childTnLst>
                                    <p:set>
                                      <p:cBhvr>
                                        <p:cTn id="50" dur="1" fill="hold">
                                          <p:stCondLst>
                                            <p:cond delay="0"/>
                                          </p:stCondLst>
                                        </p:cTn>
                                        <p:tgtEl>
                                          <p:spTgt spid="257038"/>
                                        </p:tgtEl>
                                        <p:attrNameLst>
                                          <p:attrName>style.visibility</p:attrName>
                                        </p:attrNameLst>
                                      </p:cBhvr>
                                      <p:to>
                                        <p:strVal val="visible"/>
                                      </p:to>
                                    </p:set>
                                    <p:anim calcmode="lin" valueType="num">
                                      <p:cBhvr>
                                        <p:cTn id="51" dur="1000" fill="hold"/>
                                        <p:tgtEl>
                                          <p:spTgt spid="257038"/>
                                        </p:tgtEl>
                                        <p:attrNameLst>
                                          <p:attrName>ppt_w</p:attrName>
                                        </p:attrNameLst>
                                      </p:cBhvr>
                                      <p:tavLst>
                                        <p:tav tm="0">
                                          <p:val>
                                            <p:fltVal val="0"/>
                                          </p:val>
                                        </p:tav>
                                        <p:tav tm="100000">
                                          <p:val>
                                            <p:strVal val="#ppt_w"/>
                                          </p:val>
                                        </p:tav>
                                      </p:tavLst>
                                    </p:anim>
                                    <p:anim calcmode="lin" valueType="num">
                                      <p:cBhvr>
                                        <p:cTn id="52" dur="1000" fill="hold"/>
                                        <p:tgtEl>
                                          <p:spTgt spid="257038"/>
                                        </p:tgtEl>
                                        <p:attrNameLst>
                                          <p:attrName>ppt_h</p:attrName>
                                        </p:attrNameLst>
                                      </p:cBhvr>
                                      <p:tavLst>
                                        <p:tav tm="0">
                                          <p:val>
                                            <p:fltVal val="0"/>
                                          </p:val>
                                        </p:tav>
                                        <p:tav tm="100000">
                                          <p:val>
                                            <p:strVal val="#ppt_h"/>
                                          </p:val>
                                        </p:tav>
                                      </p:tavLst>
                                    </p:anim>
                                    <p:anim calcmode="lin" valueType="num">
                                      <p:cBhvr>
                                        <p:cTn id="53" dur="1000" fill="hold"/>
                                        <p:tgtEl>
                                          <p:spTgt spid="257038"/>
                                        </p:tgtEl>
                                        <p:attrNameLst>
                                          <p:attrName>ppt_x</p:attrName>
                                        </p:attrNameLst>
                                      </p:cBhvr>
                                      <p:tavLst>
                                        <p:tav tm="0">
                                          <p:val>
                                            <p:fltVal val="0.5"/>
                                          </p:val>
                                        </p:tav>
                                        <p:tav tm="100000">
                                          <p:val>
                                            <p:strVal val="#ppt_x"/>
                                          </p:val>
                                        </p:tav>
                                      </p:tavLst>
                                    </p:anim>
                                    <p:anim calcmode="lin" valueType="num">
                                      <p:cBhvr>
                                        <p:cTn id="54" dur="1000" fill="hold"/>
                                        <p:tgtEl>
                                          <p:spTgt spid="257038"/>
                                        </p:tgtEl>
                                        <p:attrNameLst>
                                          <p:attrName>ppt_y</p:attrName>
                                        </p:attrNameLst>
                                      </p:cBhvr>
                                      <p:tavLst>
                                        <p:tav tm="0">
                                          <p:val>
                                            <p:fltVal val="0.5"/>
                                          </p:val>
                                        </p:tav>
                                        <p:tav tm="100000">
                                          <p:val>
                                            <p:strVal val="#ppt_y"/>
                                          </p:val>
                                        </p:tav>
                                      </p:tavLst>
                                    </p:anim>
                                  </p:childTnLst>
                                </p:cTn>
                              </p:par>
                              <p:par>
                                <p:cTn id="55" presetID="23" presetClass="entr" presetSubtype="528" repeatCount="indefinite" fill="hold" grpId="0" nodeType="withEffect">
                                  <p:stCondLst>
                                    <p:cond delay="1000"/>
                                  </p:stCondLst>
                                  <p:childTnLst>
                                    <p:set>
                                      <p:cBhvr>
                                        <p:cTn id="56" dur="1" fill="hold">
                                          <p:stCondLst>
                                            <p:cond delay="0"/>
                                          </p:stCondLst>
                                        </p:cTn>
                                        <p:tgtEl>
                                          <p:spTgt spid="257039"/>
                                        </p:tgtEl>
                                        <p:attrNameLst>
                                          <p:attrName>style.visibility</p:attrName>
                                        </p:attrNameLst>
                                      </p:cBhvr>
                                      <p:to>
                                        <p:strVal val="visible"/>
                                      </p:to>
                                    </p:set>
                                    <p:anim calcmode="lin" valueType="num">
                                      <p:cBhvr>
                                        <p:cTn id="57" dur="1000" fill="hold"/>
                                        <p:tgtEl>
                                          <p:spTgt spid="257039"/>
                                        </p:tgtEl>
                                        <p:attrNameLst>
                                          <p:attrName>ppt_w</p:attrName>
                                        </p:attrNameLst>
                                      </p:cBhvr>
                                      <p:tavLst>
                                        <p:tav tm="0">
                                          <p:val>
                                            <p:fltVal val="0"/>
                                          </p:val>
                                        </p:tav>
                                        <p:tav tm="100000">
                                          <p:val>
                                            <p:strVal val="#ppt_w"/>
                                          </p:val>
                                        </p:tav>
                                      </p:tavLst>
                                    </p:anim>
                                    <p:anim calcmode="lin" valueType="num">
                                      <p:cBhvr>
                                        <p:cTn id="58" dur="1000" fill="hold"/>
                                        <p:tgtEl>
                                          <p:spTgt spid="257039"/>
                                        </p:tgtEl>
                                        <p:attrNameLst>
                                          <p:attrName>ppt_h</p:attrName>
                                        </p:attrNameLst>
                                      </p:cBhvr>
                                      <p:tavLst>
                                        <p:tav tm="0">
                                          <p:val>
                                            <p:fltVal val="0"/>
                                          </p:val>
                                        </p:tav>
                                        <p:tav tm="100000">
                                          <p:val>
                                            <p:strVal val="#ppt_h"/>
                                          </p:val>
                                        </p:tav>
                                      </p:tavLst>
                                    </p:anim>
                                    <p:anim calcmode="lin" valueType="num">
                                      <p:cBhvr>
                                        <p:cTn id="59" dur="1000" fill="hold"/>
                                        <p:tgtEl>
                                          <p:spTgt spid="257039"/>
                                        </p:tgtEl>
                                        <p:attrNameLst>
                                          <p:attrName>ppt_x</p:attrName>
                                        </p:attrNameLst>
                                      </p:cBhvr>
                                      <p:tavLst>
                                        <p:tav tm="0">
                                          <p:val>
                                            <p:fltVal val="0.5"/>
                                          </p:val>
                                        </p:tav>
                                        <p:tav tm="100000">
                                          <p:val>
                                            <p:strVal val="#ppt_x"/>
                                          </p:val>
                                        </p:tav>
                                      </p:tavLst>
                                    </p:anim>
                                    <p:anim calcmode="lin" valueType="num">
                                      <p:cBhvr>
                                        <p:cTn id="60" dur="1000" fill="hold"/>
                                        <p:tgtEl>
                                          <p:spTgt spid="257039"/>
                                        </p:tgtEl>
                                        <p:attrNameLst>
                                          <p:attrName>ppt_y</p:attrName>
                                        </p:attrNameLst>
                                      </p:cBhvr>
                                      <p:tavLst>
                                        <p:tav tm="0">
                                          <p:val>
                                            <p:fltVal val="0.5"/>
                                          </p:val>
                                        </p:tav>
                                        <p:tav tm="100000">
                                          <p:val>
                                            <p:strVal val="#ppt_y"/>
                                          </p:val>
                                        </p:tav>
                                      </p:tavLst>
                                    </p:anim>
                                  </p:childTnLst>
                                </p:cTn>
                              </p:par>
                              <p:par>
                                <p:cTn id="61" presetID="23" presetClass="entr" presetSubtype="528" repeatCount="indefinite" fill="hold" grpId="0" nodeType="withEffect">
                                  <p:stCondLst>
                                    <p:cond delay="0"/>
                                  </p:stCondLst>
                                  <p:childTnLst>
                                    <p:set>
                                      <p:cBhvr>
                                        <p:cTn id="62" dur="1" fill="hold">
                                          <p:stCondLst>
                                            <p:cond delay="0"/>
                                          </p:stCondLst>
                                        </p:cTn>
                                        <p:tgtEl>
                                          <p:spTgt spid="257041"/>
                                        </p:tgtEl>
                                        <p:attrNameLst>
                                          <p:attrName>style.visibility</p:attrName>
                                        </p:attrNameLst>
                                      </p:cBhvr>
                                      <p:to>
                                        <p:strVal val="visible"/>
                                      </p:to>
                                    </p:set>
                                    <p:anim calcmode="lin" valueType="num">
                                      <p:cBhvr>
                                        <p:cTn id="63" dur="1000" fill="hold"/>
                                        <p:tgtEl>
                                          <p:spTgt spid="257041"/>
                                        </p:tgtEl>
                                        <p:attrNameLst>
                                          <p:attrName>ppt_w</p:attrName>
                                        </p:attrNameLst>
                                      </p:cBhvr>
                                      <p:tavLst>
                                        <p:tav tm="0">
                                          <p:val>
                                            <p:fltVal val="0"/>
                                          </p:val>
                                        </p:tav>
                                        <p:tav tm="100000">
                                          <p:val>
                                            <p:strVal val="#ppt_w"/>
                                          </p:val>
                                        </p:tav>
                                      </p:tavLst>
                                    </p:anim>
                                    <p:anim calcmode="lin" valueType="num">
                                      <p:cBhvr>
                                        <p:cTn id="64" dur="1000" fill="hold"/>
                                        <p:tgtEl>
                                          <p:spTgt spid="257041"/>
                                        </p:tgtEl>
                                        <p:attrNameLst>
                                          <p:attrName>ppt_h</p:attrName>
                                        </p:attrNameLst>
                                      </p:cBhvr>
                                      <p:tavLst>
                                        <p:tav tm="0">
                                          <p:val>
                                            <p:fltVal val="0"/>
                                          </p:val>
                                        </p:tav>
                                        <p:tav tm="100000">
                                          <p:val>
                                            <p:strVal val="#ppt_h"/>
                                          </p:val>
                                        </p:tav>
                                      </p:tavLst>
                                    </p:anim>
                                    <p:anim calcmode="lin" valueType="num">
                                      <p:cBhvr>
                                        <p:cTn id="65" dur="1000" fill="hold"/>
                                        <p:tgtEl>
                                          <p:spTgt spid="257041"/>
                                        </p:tgtEl>
                                        <p:attrNameLst>
                                          <p:attrName>ppt_x</p:attrName>
                                        </p:attrNameLst>
                                      </p:cBhvr>
                                      <p:tavLst>
                                        <p:tav tm="0">
                                          <p:val>
                                            <p:fltVal val="0.5"/>
                                          </p:val>
                                        </p:tav>
                                        <p:tav tm="100000">
                                          <p:val>
                                            <p:strVal val="#ppt_x"/>
                                          </p:val>
                                        </p:tav>
                                      </p:tavLst>
                                    </p:anim>
                                    <p:anim calcmode="lin" valueType="num">
                                      <p:cBhvr>
                                        <p:cTn id="66" dur="1000" fill="hold"/>
                                        <p:tgtEl>
                                          <p:spTgt spid="257041"/>
                                        </p:tgtEl>
                                        <p:attrNameLst>
                                          <p:attrName>ppt_y</p:attrName>
                                        </p:attrNameLst>
                                      </p:cBhvr>
                                      <p:tavLst>
                                        <p:tav tm="0">
                                          <p:val>
                                            <p:fltVal val="0.5"/>
                                          </p:val>
                                        </p:tav>
                                        <p:tav tm="100000">
                                          <p:val>
                                            <p:strVal val="#ppt_y"/>
                                          </p:val>
                                        </p:tav>
                                      </p:tavLst>
                                    </p:anim>
                                  </p:childTnLst>
                                </p:cTn>
                              </p:par>
                              <p:par>
                                <p:cTn id="67" presetID="23" presetClass="entr" presetSubtype="528" repeatCount="indefinite" fill="hold" grpId="0" nodeType="withEffect">
                                  <p:stCondLst>
                                    <p:cond delay="0"/>
                                  </p:stCondLst>
                                  <p:childTnLst>
                                    <p:set>
                                      <p:cBhvr>
                                        <p:cTn id="68" dur="1" fill="hold">
                                          <p:stCondLst>
                                            <p:cond delay="0"/>
                                          </p:stCondLst>
                                        </p:cTn>
                                        <p:tgtEl>
                                          <p:spTgt spid="257042"/>
                                        </p:tgtEl>
                                        <p:attrNameLst>
                                          <p:attrName>style.visibility</p:attrName>
                                        </p:attrNameLst>
                                      </p:cBhvr>
                                      <p:to>
                                        <p:strVal val="visible"/>
                                      </p:to>
                                    </p:set>
                                    <p:anim calcmode="lin" valueType="num">
                                      <p:cBhvr>
                                        <p:cTn id="69" dur="1000" fill="hold"/>
                                        <p:tgtEl>
                                          <p:spTgt spid="257042"/>
                                        </p:tgtEl>
                                        <p:attrNameLst>
                                          <p:attrName>ppt_w</p:attrName>
                                        </p:attrNameLst>
                                      </p:cBhvr>
                                      <p:tavLst>
                                        <p:tav tm="0">
                                          <p:val>
                                            <p:fltVal val="0"/>
                                          </p:val>
                                        </p:tav>
                                        <p:tav tm="100000">
                                          <p:val>
                                            <p:strVal val="#ppt_w"/>
                                          </p:val>
                                        </p:tav>
                                      </p:tavLst>
                                    </p:anim>
                                    <p:anim calcmode="lin" valueType="num">
                                      <p:cBhvr>
                                        <p:cTn id="70" dur="1000" fill="hold"/>
                                        <p:tgtEl>
                                          <p:spTgt spid="257042"/>
                                        </p:tgtEl>
                                        <p:attrNameLst>
                                          <p:attrName>ppt_h</p:attrName>
                                        </p:attrNameLst>
                                      </p:cBhvr>
                                      <p:tavLst>
                                        <p:tav tm="0">
                                          <p:val>
                                            <p:fltVal val="0"/>
                                          </p:val>
                                        </p:tav>
                                        <p:tav tm="100000">
                                          <p:val>
                                            <p:strVal val="#ppt_h"/>
                                          </p:val>
                                        </p:tav>
                                      </p:tavLst>
                                    </p:anim>
                                    <p:anim calcmode="lin" valueType="num">
                                      <p:cBhvr>
                                        <p:cTn id="71" dur="1000" fill="hold"/>
                                        <p:tgtEl>
                                          <p:spTgt spid="257042"/>
                                        </p:tgtEl>
                                        <p:attrNameLst>
                                          <p:attrName>ppt_x</p:attrName>
                                        </p:attrNameLst>
                                      </p:cBhvr>
                                      <p:tavLst>
                                        <p:tav tm="0">
                                          <p:val>
                                            <p:fltVal val="0.5"/>
                                          </p:val>
                                        </p:tav>
                                        <p:tav tm="100000">
                                          <p:val>
                                            <p:strVal val="#ppt_x"/>
                                          </p:val>
                                        </p:tav>
                                      </p:tavLst>
                                    </p:anim>
                                    <p:anim calcmode="lin" valueType="num">
                                      <p:cBhvr>
                                        <p:cTn id="72" dur="1000" fill="hold"/>
                                        <p:tgtEl>
                                          <p:spTgt spid="257042"/>
                                        </p:tgtEl>
                                        <p:attrNameLst>
                                          <p:attrName>ppt_y</p:attrName>
                                        </p:attrNameLst>
                                      </p:cBhvr>
                                      <p:tavLst>
                                        <p:tav tm="0">
                                          <p:val>
                                            <p:fltVal val="0.5"/>
                                          </p:val>
                                        </p:tav>
                                        <p:tav tm="100000">
                                          <p:val>
                                            <p:strVal val="#ppt_y"/>
                                          </p:val>
                                        </p:tav>
                                      </p:tavLst>
                                    </p:anim>
                                  </p:childTnLst>
                                </p:cTn>
                              </p:par>
                              <p:par>
                                <p:cTn id="73" presetID="23" presetClass="entr" presetSubtype="528" repeatCount="indefinite" fill="hold" grpId="0" nodeType="withEffect">
                                  <p:stCondLst>
                                    <p:cond delay="0"/>
                                  </p:stCondLst>
                                  <p:childTnLst>
                                    <p:set>
                                      <p:cBhvr>
                                        <p:cTn id="74" dur="1" fill="hold">
                                          <p:stCondLst>
                                            <p:cond delay="0"/>
                                          </p:stCondLst>
                                        </p:cTn>
                                        <p:tgtEl>
                                          <p:spTgt spid="257043"/>
                                        </p:tgtEl>
                                        <p:attrNameLst>
                                          <p:attrName>style.visibility</p:attrName>
                                        </p:attrNameLst>
                                      </p:cBhvr>
                                      <p:to>
                                        <p:strVal val="visible"/>
                                      </p:to>
                                    </p:set>
                                    <p:anim calcmode="lin" valueType="num">
                                      <p:cBhvr>
                                        <p:cTn id="75" dur="1000" fill="hold"/>
                                        <p:tgtEl>
                                          <p:spTgt spid="257043"/>
                                        </p:tgtEl>
                                        <p:attrNameLst>
                                          <p:attrName>ppt_w</p:attrName>
                                        </p:attrNameLst>
                                      </p:cBhvr>
                                      <p:tavLst>
                                        <p:tav tm="0">
                                          <p:val>
                                            <p:fltVal val="0"/>
                                          </p:val>
                                        </p:tav>
                                        <p:tav tm="100000">
                                          <p:val>
                                            <p:strVal val="#ppt_w"/>
                                          </p:val>
                                        </p:tav>
                                      </p:tavLst>
                                    </p:anim>
                                    <p:anim calcmode="lin" valueType="num">
                                      <p:cBhvr>
                                        <p:cTn id="76" dur="1000" fill="hold"/>
                                        <p:tgtEl>
                                          <p:spTgt spid="257043"/>
                                        </p:tgtEl>
                                        <p:attrNameLst>
                                          <p:attrName>ppt_h</p:attrName>
                                        </p:attrNameLst>
                                      </p:cBhvr>
                                      <p:tavLst>
                                        <p:tav tm="0">
                                          <p:val>
                                            <p:fltVal val="0"/>
                                          </p:val>
                                        </p:tav>
                                        <p:tav tm="100000">
                                          <p:val>
                                            <p:strVal val="#ppt_h"/>
                                          </p:val>
                                        </p:tav>
                                      </p:tavLst>
                                    </p:anim>
                                    <p:anim calcmode="lin" valueType="num">
                                      <p:cBhvr>
                                        <p:cTn id="77" dur="1000" fill="hold"/>
                                        <p:tgtEl>
                                          <p:spTgt spid="257043"/>
                                        </p:tgtEl>
                                        <p:attrNameLst>
                                          <p:attrName>ppt_x</p:attrName>
                                        </p:attrNameLst>
                                      </p:cBhvr>
                                      <p:tavLst>
                                        <p:tav tm="0">
                                          <p:val>
                                            <p:fltVal val="0.5"/>
                                          </p:val>
                                        </p:tav>
                                        <p:tav tm="100000">
                                          <p:val>
                                            <p:strVal val="#ppt_x"/>
                                          </p:val>
                                        </p:tav>
                                      </p:tavLst>
                                    </p:anim>
                                    <p:anim calcmode="lin" valueType="num">
                                      <p:cBhvr>
                                        <p:cTn id="78" dur="1000" fill="hold"/>
                                        <p:tgtEl>
                                          <p:spTgt spid="257043"/>
                                        </p:tgtEl>
                                        <p:attrNameLst>
                                          <p:attrName>ppt_y</p:attrName>
                                        </p:attrNameLst>
                                      </p:cBhvr>
                                      <p:tavLst>
                                        <p:tav tm="0">
                                          <p:val>
                                            <p:fltVal val="0.5"/>
                                          </p:val>
                                        </p:tav>
                                        <p:tav tm="100000">
                                          <p:val>
                                            <p:strVal val="#ppt_y"/>
                                          </p:val>
                                        </p:tav>
                                      </p:tavLst>
                                    </p:anim>
                                  </p:childTnLst>
                                </p:cTn>
                              </p:par>
                              <p:par>
                                <p:cTn id="79" presetID="23" presetClass="entr" presetSubtype="528" repeatCount="indefinite" fill="hold" grpId="0" nodeType="withEffect">
                                  <p:stCondLst>
                                    <p:cond delay="0"/>
                                  </p:stCondLst>
                                  <p:childTnLst>
                                    <p:set>
                                      <p:cBhvr>
                                        <p:cTn id="80" dur="1" fill="hold">
                                          <p:stCondLst>
                                            <p:cond delay="0"/>
                                          </p:stCondLst>
                                        </p:cTn>
                                        <p:tgtEl>
                                          <p:spTgt spid="257044"/>
                                        </p:tgtEl>
                                        <p:attrNameLst>
                                          <p:attrName>style.visibility</p:attrName>
                                        </p:attrNameLst>
                                      </p:cBhvr>
                                      <p:to>
                                        <p:strVal val="visible"/>
                                      </p:to>
                                    </p:set>
                                    <p:anim calcmode="lin" valueType="num">
                                      <p:cBhvr>
                                        <p:cTn id="81" dur="1000" fill="hold"/>
                                        <p:tgtEl>
                                          <p:spTgt spid="257044"/>
                                        </p:tgtEl>
                                        <p:attrNameLst>
                                          <p:attrName>ppt_w</p:attrName>
                                        </p:attrNameLst>
                                      </p:cBhvr>
                                      <p:tavLst>
                                        <p:tav tm="0">
                                          <p:val>
                                            <p:fltVal val="0"/>
                                          </p:val>
                                        </p:tav>
                                        <p:tav tm="100000">
                                          <p:val>
                                            <p:strVal val="#ppt_w"/>
                                          </p:val>
                                        </p:tav>
                                      </p:tavLst>
                                    </p:anim>
                                    <p:anim calcmode="lin" valueType="num">
                                      <p:cBhvr>
                                        <p:cTn id="82" dur="1000" fill="hold"/>
                                        <p:tgtEl>
                                          <p:spTgt spid="257044"/>
                                        </p:tgtEl>
                                        <p:attrNameLst>
                                          <p:attrName>ppt_h</p:attrName>
                                        </p:attrNameLst>
                                      </p:cBhvr>
                                      <p:tavLst>
                                        <p:tav tm="0">
                                          <p:val>
                                            <p:fltVal val="0"/>
                                          </p:val>
                                        </p:tav>
                                        <p:tav tm="100000">
                                          <p:val>
                                            <p:strVal val="#ppt_h"/>
                                          </p:val>
                                        </p:tav>
                                      </p:tavLst>
                                    </p:anim>
                                    <p:anim calcmode="lin" valueType="num">
                                      <p:cBhvr>
                                        <p:cTn id="83" dur="1000" fill="hold"/>
                                        <p:tgtEl>
                                          <p:spTgt spid="257044"/>
                                        </p:tgtEl>
                                        <p:attrNameLst>
                                          <p:attrName>ppt_x</p:attrName>
                                        </p:attrNameLst>
                                      </p:cBhvr>
                                      <p:tavLst>
                                        <p:tav tm="0">
                                          <p:val>
                                            <p:fltVal val="0.5"/>
                                          </p:val>
                                        </p:tav>
                                        <p:tav tm="100000">
                                          <p:val>
                                            <p:strVal val="#ppt_x"/>
                                          </p:val>
                                        </p:tav>
                                      </p:tavLst>
                                    </p:anim>
                                    <p:anim calcmode="lin" valueType="num">
                                      <p:cBhvr>
                                        <p:cTn id="84" dur="1000" fill="hold"/>
                                        <p:tgtEl>
                                          <p:spTgt spid="257044"/>
                                        </p:tgtEl>
                                        <p:attrNameLst>
                                          <p:attrName>ppt_y</p:attrName>
                                        </p:attrNameLst>
                                      </p:cBhvr>
                                      <p:tavLst>
                                        <p:tav tm="0">
                                          <p:val>
                                            <p:fltVal val="0.5"/>
                                          </p:val>
                                        </p:tav>
                                        <p:tav tm="100000">
                                          <p:val>
                                            <p:strVal val="#ppt_y"/>
                                          </p:val>
                                        </p:tav>
                                      </p:tavLst>
                                    </p:anim>
                                  </p:childTnLst>
                                </p:cTn>
                              </p:par>
                              <p:par>
                                <p:cTn id="85" presetID="23" presetClass="entr" presetSubtype="528" repeatCount="indefinite" fill="hold" grpId="0" nodeType="withEffect">
                                  <p:stCondLst>
                                    <p:cond delay="500"/>
                                  </p:stCondLst>
                                  <p:childTnLst>
                                    <p:set>
                                      <p:cBhvr>
                                        <p:cTn id="86" dur="1" fill="hold">
                                          <p:stCondLst>
                                            <p:cond delay="0"/>
                                          </p:stCondLst>
                                        </p:cTn>
                                        <p:tgtEl>
                                          <p:spTgt spid="257045"/>
                                        </p:tgtEl>
                                        <p:attrNameLst>
                                          <p:attrName>style.visibility</p:attrName>
                                        </p:attrNameLst>
                                      </p:cBhvr>
                                      <p:to>
                                        <p:strVal val="visible"/>
                                      </p:to>
                                    </p:set>
                                    <p:anim calcmode="lin" valueType="num">
                                      <p:cBhvr>
                                        <p:cTn id="87" dur="1000" fill="hold"/>
                                        <p:tgtEl>
                                          <p:spTgt spid="257045"/>
                                        </p:tgtEl>
                                        <p:attrNameLst>
                                          <p:attrName>ppt_w</p:attrName>
                                        </p:attrNameLst>
                                      </p:cBhvr>
                                      <p:tavLst>
                                        <p:tav tm="0">
                                          <p:val>
                                            <p:fltVal val="0"/>
                                          </p:val>
                                        </p:tav>
                                        <p:tav tm="100000">
                                          <p:val>
                                            <p:strVal val="#ppt_w"/>
                                          </p:val>
                                        </p:tav>
                                      </p:tavLst>
                                    </p:anim>
                                    <p:anim calcmode="lin" valueType="num">
                                      <p:cBhvr>
                                        <p:cTn id="88" dur="1000" fill="hold"/>
                                        <p:tgtEl>
                                          <p:spTgt spid="257045"/>
                                        </p:tgtEl>
                                        <p:attrNameLst>
                                          <p:attrName>ppt_h</p:attrName>
                                        </p:attrNameLst>
                                      </p:cBhvr>
                                      <p:tavLst>
                                        <p:tav tm="0">
                                          <p:val>
                                            <p:fltVal val="0"/>
                                          </p:val>
                                        </p:tav>
                                        <p:tav tm="100000">
                                          <p:val>
                                            <p:strVal val="#ppt_h"/>
                                          </p:val>
                                        </p:tav>
                                      </p:tavLst>
                                    </p:anim>
                                    <p:anim calcmode="lin" valueType="num">
                                      <p:cBhvr>
                                        <p:cTn id="89" dur="1000" fill="hold"/>
                                        <p:tgtEl>
                                          <p:spTgt spid="257045"/>
                                        </p:tgtEl>
                                        <p:attrNameLst>
                                          <p:attrName>ppt_x</p:attrName>
                                        </p:attrNameLst>
                                      </p:cBhvr>
                                      <p:tavLst>
                                        <p:tav tm="0">
                                          <p:val>
                                            <p:fltVal val="0.5"/>
                                          </p:val>
                                        </p:tav>
                                        <p:tav tm="100000">
                                          <p:val>
                                            <p:strVal val="#ppt_x"/>
                                          </p:val>
                                        </p:tav>
                                      </p:tavLst>
                                    </p:anim>
                                    <p:anim calcmode="lin" valueType="num">
                                      <p:cBhvr>
                                        <p:cTn id="90" dur="1000" fill="hold"/>
                                        <p:tgtEl>
                                          <p:spTgt spid="257045"/>
                                        </p:tgtEl>
                                        <p:attrNameLst>
                                          <p:attrName>ppt_y</p:attrName>
                                        </p:attrNameLst>
                                      </p:cBhvr>
                                      <p:tavLst>
                                        <p:tav tm="0">
                                          <p:val>
                                            <p:fltVal val="0.5"/>
                                          </p:val>
                                        </p:tav>
                                        <p:tav tm="100000">
                                          <p:val>
                                            <p:strVal val="#ppt_y"/>
                                          </p:val>
                                        </p:tav>
                                      </p:tavLst>
                                    </p:anim>
                                  </p:childTnLst>
                                </p:cTn>
                              </p:par>
                              <p:par>
                                <p:cTn id="91" presetID="23" presetClass="entr" presetSubtype="528" repeatCount="indefinite" fill="hold" grpId="0" nodeType="withEffect">
                                  <p:stCondLst>
                                    <p:cond delay="0"/>
                                  </p:stCondLst>
                                  <p:childTnLst>
                                    <p:set>
                                      <p:cBhvr>
                                        <p:cTn id="92" dur="1" fill="hold">
                                          <p:stCondLst>
                                            <p:cond delay="0"/>
                                          </p:stCondLst>
                                        </p:cTn>
                                        <p:tgtEl>
                                          <p:spTgt spid="257046"/>
                                        </p:tgtEl>
                                        <p:attrNameLst>
                                          <p:attrName>style.visibility</p:attrName>
                                        </p:attrNameLst>
                                      </p:cBhvr>
                                      <p:to>
                                        <p:strVal val="visible"/>
                                      </p:to>
                                    </p:set>
                                    <p:anim calcmode="lin" valueType="num">
                                      <p:cBhvr>
                                        <p:cTn id="93" dur="1000" fill="hold"/>
                                        <p:tgtEl>
                                          <p:spTgt spid="257046"/>
                                        </p:tgtEl>
                                        <p:attrNameLst>
                                          <p:attrName>ppt_w</p:attrName>
                                        </p:attrNameLst>
                                      </p:cBhvr>
                                      <p:tavLst>
                                        <p:tav tm="0">
                                          <p:val>
                                            <p:fltVal val="0"/>
                                          </p:val>
                                        </p:tav>
                                        <p:tav tm="100000">
                                          <p:val>
                                            <p:strVal val="#ppt_w"/>
                                          </p:val>
                                        </p:tav>
                                      </p:tavLst>
                                    </p:anim>
                                    <p:anim calcmode="lin" valueType="num">
                                      <p:cBhvr>
                                        <p:cTn id="94" dur="1000" fill="hold"/>
                                        <p:tgtEl>
                                          <p:spTgt spid="257046"/>
                                        </p:tgtEl>
                                        <p:attrNameLst>
                                          <p:attrName>ppt_h</p:attrName>
                                        </p:attrNameLst>
                                      </p:cBhvr>
                                      <p:tavLst>
                                        <p:tav tm="0">
                                          <p:val>
                                            <p:fltVal val="0"/>
                                          </p:val>
                                        </p:tav>
                                        <p:tav tm="100000">
                                          <p:val>
                                            <p:strVal val="#ppt_h"/>
                                          </p:val>
                                        </p:tav>
                                      </p:tavLst>
                                    </p:anim>
                                    <p:anim calcmode="lin" valueType="num">
                                      <p:cBhvr>
                                        <p:cTn id="95" dur="1000" fill="hold"/>
                                        <p:tgtEl>
                                          <p:spTgt spid="257046"/>
                                        </p:tgtEl>
                                        <p:attrNameLst>
                                          <p:attrName>ppt_x</p:attrName>
                                        </p:attrNameLst>
                                      </p:cBhvr>
                                      <p:tavLst>
                                        <p:tav tm="0">
                                          <p:val>
                                            <p:fltVal val="0.5"/>
                                          </p:val>
                                        </p:tav>
                                        <p:tav tm="100000">
                                          <p:val>
                                            <p:strVal val="#ppt_x"/>
                                          </p:val>
                                        </p:tav>
                                      </p:tavLst>
                                    </p:anim>
                                    <p:anim calcmode="lin" valueType="num">
                                      <p:cBhvr>
                                        <p:cTn id="96" dur="1000" fill="hold"/>
                                        <p:tgtEl>
                                          <p:spTgt spid="257046"/>
                                        </p:tgtEl>
                                        <p:attrNameLst>
                                          <p:attrName>ppt_y</p:attrName>
                                        </p:attrNameLst>
                                      </p:cBhvr>
                                      <p:tavLst>
                                        <p:tav tm="0">
                                          <p:val>
                                            <p:fltVal val="0.5"/>
                                          </p:val>
                                        </p:tav>
                                        <p:tav tm="100000">
                                          <p:val>
                                            <p:strVal val="#ppt_y"/>
                                          </p:val>
                                        </p:tav>
                                      </p:tavLst>
                                    </p:anim>
                                  </p:childTnLst>
                                </p:cTn>
                              </p:par>
                              <p:par>
                                <p:cTn id="97" presetID="23" presetClass="entr" presetSubtype="528" repeatCount="indefinite" fill="hold" grpId="0" nodeType="withEffect">
                                  <p:stCondLst>
                                    <p:cond delay="0"/>
                                  </p:stCondLst>
                                  <p:childTnLst>
                                    <p:set>
                                      <p:cBhvr>
                                        <p:cTn id="98" dur="1" fill="hold">
                                          <p:stCondLst>
                                            <p:cond delay="0"/>
                                          </p:stCondLst>
                                        </p:cTn>
                                        <p:tgtEl>
                                          <p:spTgt spid="257047"/>
                                        </p:tgtEl>
                                        <p:attrNameLst>
                                          <p:attrName>style.visibility</p:attrName>
                                        </p:attrNameLst>
                                      </p:cBhvr>
                                      <p:to>
                                        <p:strVal val="visible"/>
                                      </p:to>
                                    </p:set>
                                    <p:anim calcmode="lin" valueType="num">
                                      <p:cBhvr>
                                        <p:cTn id="99" dur="1000" fill="hold"/>
                                        <p:tgtEl>
                                          <p:spTgt spid="257047"/>
                                        </p:tgtEl>
                                        <p:attrNameLst>
                                          <p:attrName>ppt_w</p:attrName>
                                        </p:attrNameLst>
                                      </p:cBhvr>
                                      <p:tavLst>
                                        <p:tav tm="0">
                                          <p:val>
                                            <p:fltVal val="0"/>
                                          </p:val>
                                        </p:tav>
                                        <p:tav tm="100000">
                                          <p:val>
                                            <p:strVal val="#ppt_w"/>
                                          </p:val>
                                        </p:tav>
                                      </p:tavLst>
                                    </p:anim>
                                    <p:anim calcmode="lin" valueType="num">
                                      <p:cBhvr>
                                        <p:cTn id="100" dur="1000" fill="hold"/>
                                        <p:tgtEl>
                                          <p:spTgt spid="257047"/>
                                        </p:tgtEl>
                                        <p:attrNameLst>
                                          <p:attrName>ppt_h</p:attrName>
                                        </p:attrNameLst>
                                      </p:cBhvr>
                                      <p:tavLst>
                                        <p:tav tm="0">
                                          <p:val>
                                            <p:fltVal val="0"/>
                                          </p:val>
                                        </p:tav>
                                        <p:tav tm="100000">
                                          <p:val>
                                            <p:strVal val="#ppt_h"/>
                                          </p:val>
                                        </p:tav>
                                      </p:tavLst>
                                    </p:anim>
                                    <p:anim calcmode="lin" valueType="num">
                                      <p:cBhvr>
                                        <p:cTn id="101" dur="1000" fill="hold"/>
                                        <p:tgtEl>
                                          <p:spTgt spid="257047"/>
                                        </p:tgtEl>
                                        <p:attrNameLst>
                                          <p:attrName>ppt_x</p:attrName>
                                        </p:attrNameLst>
                                      </p:cBhvr>
                                      <p:tavLst>
                                        <p:tav tm="0">
                                          <p:val>
                                            <p:fltVal val="0.5"/>
                                          </p:val>
                                        </p:tav>
                                        <p:tav tm="100000">
                                          <p:val>
                                            <p:strVal val="#ppt_x"/>
                                          </p:val>
                                        </p:tav>
                                      </p:tavLst>
                                    </p:anim>
                                    <p:anim calcmode="lin" valueType="num">
                                      <p:cBhvr>
                                        <p:cTn id="102" dur="1000" fill="hold"/>
                                        <p:tgtEl>
                                          <p:spTgt spid="257047"/>
                                        </p:tgtEl>
                                        <p:attrNameLst>
                                          <p:attrName>ppt_y</p:attrName>
                                        </p:attrNameLst>
                                      </p:cBhvr>
                                      <p:tavLst>
                                        <p:tav tm="0">
                                          <p:val>
                                            <p:fltVal val="0.5"/>
                                          </p:val>
                                        </p:tav>
                                        <p:tav tm="100000">
                                          <p:val>
                                            <p:strVal val="#ppt_y"/>
                                          </p:val>
                                        </p:tav>
                                      </p:tavLst>
                                    </p:anim>
                                  </p:childTnLst>
                                </p:cTn>
                              </p:par>
                              <p:par>
                                <p:cTn id="103" presetID="23" presetClass="entr" presetSubtype="528" repeatCount="indefinite" fill="hold" grpId="0" nodeType="withEffect">
                                  <p:stCondLst>
                                    <p:cond delay="0"/>
                                  </p:stCondLst>
                                  <p:childTnLst>
                                    <p:set>
                                      <p:cBhvr>
                                        <p:cTn id="104" dur="1" fill="hold">
                                          <p:stCondLst>
                                            <p:cond delay="0"/>
                                          </p:stCondLst>
                                        </p:cTn>
                                        <p:tgtEl>
                                          <p:spTgt spid="257048"/>
                                        </p:tgtEl>
                                        <p:attrNameLst>
                                          <p:attrName>style.visibility</p:attrName>
                                        </p:attrNameLst>
                                      </p:cBhvr>
                                      <p:to>
                                        <p:strVal val="visible"/>
                                      </p:to>
                                    </p:set>
                                    <p:anim calcmode="lin" valueType="num">
                                      <p:cBhvr>
                                        <p:cTn id="105" dur="1000" fill="hold"/>
                                        <p:tgtEl>
                                          <p:spTgt spid="257048"/>
                                        </p:tgtEl>
                                        <p:attrNameLst>
                                          <p:attrName>ppt_w</p:attrName>
                                        </p:attrNameLst>
                                      </p:cBhvr>
                                      <p:tavLst>
                                        <p:tav tm="0">
                                          <p:val>
                                            <p:fltVal val="0"/>
                                          </p:val>
                                        </p:tav>
                                        <p:tav tm="100000">
                                          <p:val>
                                            <p:strVal val="#ppt_w"/>
                                          </p:val>
                                        </p:tav>
                                      </p:tavLst>
                                    </p:anim>
                                    <p:anim calcmode="lin" valueType="num">
                                      <p:cBhvr>
                                        <p:cTn id="106" dur="1000" fill="hold"/>
                                        <p:tgtEl>
                                          <p:spTgt spid="257048"/>
                                        </p:tgtEl>
                                        <p:attrNameLst>
                                          <p:attrName>ppt_h</p:attrName>
                                        </p:attrNameLst>
                                      </p:cBhvr>
                                      <p:tavLst>
                                        <p:tav tm="0">
                                          <p:val>
                                            <p:fltVal val="0"/>
                                          </p:val>
                                        </p:tav>
                                        <p:tav tm="100000">
                                          <p:val>
                                            <p:strVal val="#ppt_h"/>
                                          </p:val>
                                        </p:tav>
                                      </p:tavLst>
                                    </p:anim>
                                    <p:anim calcmode="lin" valueType="num">
                                      <p:cBhvr>
                                        <p:cTn id="107" dur="1000" fill="hold"/>
                                        <p:tgtEl>
                                          <p:spTgt spid="257048"/>
                                        </p:tgtEl>
                                        <p:attrNameLst>
                                          <p:attrName>ppt_x</p:attrName>
                                        </p:attrNameLst>
                                      </p:cBhvr>
                                      <p:tavLst>
                                        <p:tav tm="0">
                                          <p:val>
                                            <p:fltVal val="0.5"/>
                                          </p:val>
                                        </p:tav>
                                        <p:tav tm="100000">
                                          <p:val>
                                            <p:strVal val="#ppt_x"/>
                                          </p:val>
                                        </p:tav>
                                      </p:tavLst>
                                    </p:anim>
                                    <p:anim calcmode="lin" valueType="num">
                                      <p:cBhvr>
                                        <p:cTn id="108" dur="1000" fill="hold"/>
                                        <p:tgtEl>
                                          <p:spTgt spid="257048"/>
                                        </p:tgtEl>
                                        <p:attrNameLst>
                                          <p:attrName>ppt_y</p:attrName>
                                        </p:attrNameLst>
                                      </p:cBhvr>
                                      <p:tavLst>
                                        <p:tav tm="0">
                                          <p:val>
                                            <p:fltVal val="0.5"/>
                                          </p:val>
                                        </p:tav>
                                        <p:tav tm="100000">
                                          <p:val>
                                            <p:strVal val="#ppt_y"/>
                                          </p:val>
                                        </p:tav>
                                      </p:tavLst>
                                    </p:anim>
                                  </p:childTnLst>
                                </p:cTn>
                              </p:par>
                              <p:par>
                                <p:cTn id="109" presetID="23" presetClass="entr" presetSubtype="528" repeatCount="indefinite" fill="hold" grpId="0" nodeType="withEffect">
                                  <p:stCondLst>
                                    <p:cond delay="1500"/>
                                  </p:stCondLst>
                                  <p:childTnLst>
                                    <p:set>
                                      <p:cBhvr>
                                        <p:cTn id="110" dur="1" fill="hold">
                                          <p:stCondLst>
                                            <p:cond delay="0"/>
                                          </p:stCondLst>
                                        </p:cTn>
                                        <p:tgtEl>
                                          <p:spTgt spid="257049"/>
                                        </p:tgtEl>
                                        <p:attrNameLst>
                                          <p:attrName>style.visibility</p:attrName>
                                        </p:attrNameLst>
                                      </p:cBhvr>
                                      <p:to>
                                        <p:strVal val="visible"/>
                                      </p:to>
                                    </p:set>
                                    <p:anim calcmode="lin" valueType="num">
                                      <p:cBhvr>
                                        <p:cTn id="111" dur="1000" fill="hold"/>
                                        <p:tgtEl>
                                          <p:spTgt spid="257049"/>
                                        </p:tgtEl>
                                        <p:attrNameLst>
                                          <p:attrName>ppt_w</p:attrName>
                                        </p:attrNameLst>
                                      </p:cBhvr>
                                      <p:tavLst>
                                        <p:tav tm="0">
                                          <p:val>
                                            <p:fltVal val="0"/>
                                          </p:val>
                                        </p:tav>
                                        <p:tav tm="100000">
                                          <p:val>
                                            <p:strVal val="#ppt_w"/>
                                          </p:val>
                                        </p:tav>
                                      </p:tavLst>
                                    </p:anim>
                                    <p:anim calcmode="lin" valueType="num">
                                      <p:cBhvr>
                                        <p:cTn id="112" dur="1000" fill="hold"/>
                                        <p:tgtEl>
                                          <p:spTgt spid="257049"/>
                                        </p:tgtEl>
                                        <p:attrNameLst>
                                          <p:attrName>ppt_h</p:attrName>
                                        </p:attrNameLst>
                                      </p:cBhvr>
                                      <p:tavLst>
                                        <p:tav tm="0">
                                          <p:val>
                                            <p:fltVal val="0"/>
                                          </p:val>
                                        </p:tav>
                                        <p:tav tm="100000">
                                          <p:val>
                                            <p:strVal val="#ppt_h"/>
                                          </p:val>
                                        </p:tav>
                                      </p:tavLst>
                                    </p:anim>
                                    <p:anim calcmode="lin" valueType="num">
                                      <p:cBhvr>
                                        <p:cTn id="113" dur="1000" fill="hold"/>
                                        <p:tgtEl>
                                          <p:spTgt spid="257049"/>
                                        </p:tgtEl>
                                        <p:attrNameLst>
                                          <p:attrName>ppt_x</p:attrName>
                                        </p:attrNameLst>
                                      </p:cBhvr>
                                      <p:tavLst>
                                        <p:tav tm="0">
                                          <p:val>
                                            <p:fltVal val="0.5"/>
                                          </p:val>
                                        </p:tav>
                                        <p:tav tm="100000">
                                          <p:val>
                                            <p:strVal val="#ppt_x"/>
                                          </p:val>
                                        </p:tav>
                                      </p:tavLst>
                                    </p:anim>
                                    <p:anim calcmode="lin" valueType="num">
                                      <p:cBhvr>
                                        <p:cTn id="114" dur="1000" fill="hold"/>
                                        <p:tgtEl>
                                          <p:spTgt spid="257049"/>
                                        </p:tgtEl>
                                        <p:attrNameLst>
                                          <p:attrName>ppt_y</p:attrName>
                                        </p:attrNameLst>
                                      </p:cBhvr>
                                      <p:tavLst>
                                        <p:tav tm="0">
                                          <p:val>
                                            <p:fltVal val="0.5"/>
                                          </p:val>
                                        </p:tav>
                                        <p:tav tm="100000">
                                          <p:val>
                                            <p:strVal val="#ppt_y"/>
                                          </p:val>
                                        </p:tav>
                                      </p:tavLst>
                                    </p:anim>
                                  </p:childTnLst>
                                </p:cTn>
                              </p:par>
                              <p:par>
                                <p:cTn id="115" presetID="23" presetClass="entr" presetSubtype="528" repeatCount="indefinite" fill="hold" grpId="0" nodeType="withEffect">
                                  <p:stCondLst>
                                    <p:cond delay="1500"/>
                                  </p:stCondLst>
                                  <p:childTnLst>
                                    <p:set>
                                      <p:cBhvr>
                                        <p:cTn id="116" dur="1" fill="hold">
                                          <p:stCondLst>
                                            <p:cond delay="0"/>
                                          </p:stCondLst>
                                        </p:cTn>
                                        <p:tgtEl>
                                          <p:spTgt spid="257050"/>
                                        </p:tgtEl>
                                        <p:attrNameLst>
                                          <p:attrName>style.visibility</p:attrName>
                                        </p:attrNameLst>
                                      </p:cBhvr>
                                      <p:to>
                                        <p:strVal val="visible"/>
                                      </p:to>
                                    </p:set>
                                    <p:anim calcmode="lin" valueType="num">
                                      <p:cBhvr>
                                        <p:cTn id="117" dur="1000" fill="hold"/>
                                        <p:tgtEl>
                                          <p:spTgt spid="257050"/>
                                        </p:tgtEl>
                                        <p:attrNameLst>
                                          <p:attrName>ppt_w</p:attrName>
                                        </p:attrNameLst>
                                      </p:cBhvr>
                                      <p:tavLst>
                                        <p:tav tm="0">
                                          <p:val>
                                            <p:fltVal val="0"/>
                                          </p:val>
                                        </p:tav>
                                        <p:tav tm="100000">
                                          <p:val>
                                            <p:strVal val="#ppt_w"/>
                                          </p:val>
                                        </p:tav>
                                      </p:tavLst>
                                    </p:anim>
                                    <p:anim calcmode="lin" valueType="num">
                                      <p:cBhvr>
                                        <p:cTn id="118" dur="1000" fill="hold"/>
                                        <p:tgtEl>
                                          <p:spTgt spid="257050"/>
                                        </p:tgtEl>
                                        <p:attrNameLst>
                                          <p:attrName>ppt_h</p:attrName>
                                        </p:attrNameLst>
                                      </p:cBhvr>
                                      <p:tavLst>
                                        <p:tav tm="0">
                                          <p:val>
                                            <p:fltVal val="0"/>
                                          </p:val>
                                        </p:tav>
                                        <p:tav tm="100000">
                                          <p:val>
                                            <p:strVal val="#ppt_h"/>
                                          </p:val>
                                        </p:tav>
                                      </p:tavLst>
                                    </p:anim>
                                    <p:anim calcmode="lin" valueType="num">
                                      <p:cBhvr>
                                        <p:cTn id="119" dur="1000" fill="hold"/>
                                        <p:tgtEl>
                                          <p:spTgt spid="257050"/>
                                        </p:tgtEl>
                                        <p:attrNameLst>
                                          <p:attrName>ppt_x</p:attrName>
                                        </p:attrNameLst>
                                      </p:cBhvr>
                                      <p:tavLst>
                                        <p:tav tm="0">
                                          <p:val>
                                            <p:fltVal val="0.5"/>
                                          </p:val>
                                        </p:tav>
                                        <p:tav tm="100000">
                                          <p:val>
                                            <p:strVal val="#ppt_x"/>
                                          </p:val>
                                        </p:tav>
                                      </p:tavLst>
                                    </p:anim>
                                    <p:anim calcmode="lin" valueType="num">
                                      <p:cBhvr>
                                        <p:cTn id="120" dur="1000" fill="hold"/>
                                        <p:tgtEl>
                                          <p:spTgt spid="257050"/>
                                        </p:tgtEl>
                                        <p:attrNameLst>
                                          <p:attrName>ppt_y</p:attrName>
                                        </p:attrNameLst>
                                      </p:cBhvr>
                                      <p:tavLst>
                                        <p:tav tm="0">
                                          <p:val>
                                            <p:fltVal val="0.5"/>
                                          </p:val>
                                        </p:tav>
                                        <p:tav tm="100000">
                                          <p:val>
                                            <p:strVal val="#ppt_y"/>
                                          </p:val>
                                        </p:tav>
                                      </p:tavLst>
                                    </p:anim>
                                  </p:childTnLst>
                                </p:cTn>
                              </p:par>
                              <p:par>
                                <p:cTn id="121" presetID="53" presetClass="entr" presetSubtype="0" repeatCount="5000" fill="hold" grpId="0" nodeType="withEffect">
                                  <p:stCondLst>
                                    <p:cond delay="1500"/>
                                  </p:stCondLst>
                                  <p:childTnLst>
                                    <p:set>
                                      <p:cBhvr>
                                        <p:cTn id="122" dur="1" fill="hold">
                                          <p:stCondLst>
                                            <p:cond delay="0"/>
                                          </p:stCondLst>
                                        </p:cTn>
                                        <p:tgtEl>
                                          <p:spTgt spid="257053"/>
                                        </p:tgtEl>
                                        <p:attrNameLst>
                                          <p:attrName>style.visibility</p:attrName>
                                        </p:attrNameLst>
                                      </p:cBhvr>
                                      <p:to>
                                        <p:strVal val="visible"/>
                                      </p:to>
                                    </p:set>
                                    <p:anim calcmode="lin" valueType="num">
                                      <p:cBhvr>
                                        <p:cTn id="123" dur="5000" fill="hold"/>
                                        <p:tgtEl>
                                          <p:spTgt spid="257053"/>
                                        </p:tgtEl>
                                        <p:attrNameLst>
                                          <p:attrName>ppt_w</p:attrName>
                                        </p:attrNameLst>
                                      </p:cBhvr>
                                      <p:tavLst>
                                        <p:tav tm="0">
                                          <p:val>
                                            <p:fltVal val="0"/>
                                          </p:val>
                                        </p:tav>
                                        <p:tav tm="100000">
                                          <p:val>
                                            <p:strVal val="#ppt_w"/>
                                          </p:val>
                                        </p:tav>
                                      </p:tavLst>
                                    </p:anim>
                                    <p:anim calcmode="lin" valueType="num">
                                      <p:cBhvr>
                                        <p:cTn id="124" dur="5000" fill="hold"/>
                                        <p:tgtEl>
                                          <p:spTgt spid="257053"/>
                                        </p:tgtEl>
                                        <p:attrNameLst>
                                          <p:attrName>ppt_h</p:attrName>
                                        </p:attrNameLst>
                                      </p:cBhvr>
                                      <p:tavLst>
                                        <p:tav tm="0">
                                          <p:val>
                                            <p:fltVal val="0"/>
                                          </p:val>
                                        </p:tav>
                                        <p:tav tm="100000">
                                          <p:val>
                                            <p:strVal val="#ppt_h"/>
                                          </p:val>
                                        </p:tav>
                                      </p:tavLst>
                                    </p:anim>
                                    <p:animEffect transition="in" filter="fade">
                                      <p:cBhvr>
                                        <p:cTn id="125" dur="5000"/>
                                        <p:tgtEl>
                                          <p:spTgt spid="257053"/>
                                        </p:tgtEl>
                                      </p:cBhvr>
                                    </p:animEffect>
                                  </p:childTnLst>
                                </p:cTn>
                              </p:par>
                              <p:par>
                                <p:cTn id="126" presetID="35" presetClass="path" presetSubtype="0" repeatCount="indefinite" accel="50000" decel="50000" fill="hold" grpId="0" nodeType="withEffect">
                                  <p:stCondLst>
                                    <p:cond delay="0"/>
                                  </p:stCondLst>
                                  <p:childTnLst>
                                    <p:animMotion origin="layout" path="M -3.33333E-6 -3.69942E-6 L -0.2625 -0.35514 " pathEditMode="relative" rAng="0" ptsTypes="AA">
                                      <p:cBhvr>
                                        <p:cTn id="127" dur="5000" fill="hold"/>
                                        <p:tgtEl>
                                          <p:spTgt spid="257059"/>
                                        </p:tgtEl>
                                        <p:attrNameLst>
                                          <p:attrName>ppt_x</p:attrName>
                                          <p:attrName>ppt_y</p:attrName>
                                        </p:attrNameLst>
                                      </p:cBhvr>
                                      <p:rCtr x="-13125" y="-17757"/>
                                    </p:animMotion>
                                  </p:childTnLst>
                                </p:cTn>
                              </p:par>
                              <p:par>
                                <p:cTn id="128" presetID="35" presetClass="path" presetSubtype="0" repeatCount="indefinite" accel="50000" decel="50000" fill="hold" grpId="0" nodeType="withEffect">
                                  <p:stCondLst>
                                    <p:cond delay="0"/>
                                  </p:stCondLst>
                                  <p:childTnLst>
                                    <p:animMotion origin="layout" path="M -3.33333E-6 -3.69942E-6 L -0.42916 -3.69942E-6 " pathEditMode="relative" rAng="0" ptsTypes="AA">
                                      <p:cBhvr>
                                        <p:cTn id="129" dur="5000" fill="hold"/>
                                        <p:tgtEl>
                                          <p:spTgt spid="257057"/>
                                        </p:tgtEl>
                                        <p:attrNameLst>
                                          <p:attrName>ppt_x</p:attrName>
                                          <p:attrName>ppt_y</p:attrName>
                                        </p:attrNameLst>
                                      </p:cBhvr>
                                      <p:rCtr x="-21458" y="0"/>
                                    </p:animMotion>
                                  </p:childTnLst>
                                </p:cTn>
                              </p:par>
                              <p:par>
                                <p:cTn id="130" presetID="35" presetClass="path" presetSubtype="0" repeatCount="indefinite" accel="50000" decel="50000" fill="hold" grpId="0" nodeType="withEffect">
                                  <p:stCondLst>
                                    <p:cond delay="0"/>
                                  </p:stCondLst>
                                  <p:childTnLst>
                                    <p:animMotion origin="layout" path="M -3.33333E-6 -3.69942E-6 L -0.3625 -0.21086 " pathEditMode="relative" rAng="0" ptsTypes="AA">
                                      <p:cBhvr>
                                        <p:cTn id="131" dur="5000" fill="hold"/>
                                        <p:tgtEl>
                                          <p:spTgt spid="257058"/>
                                        </p:tgtEl>
                                        <p:attrNameLst>
                                          <p:attrName>ppt_x</p:attrName>
                                          <p:attrName>ppt_y</p:attrName>
                                        </p:attrNameLst>
                                      </p:cBhvr>
                                      <p:rCtr x="-18125" y="-10543"/>
                                    </p:animMotion>
                                  </p:childTnLst>
                                </p:cTn>
                              </p:par>
                              <p:par>
                                <p:cTn id="132" presetID="35" presetClass="path" presetSubtype="0" repeatCount="indefinite" accel="50000" decel="50000" fill="hold" grpId="0" nodeType="withEffect">
                                  <p:stCondLst>
                                    <p:cond delay="0"/>
                                  </p:stCondLst>
                                  <p:childTnLst>
                                    <p:animMotion origin="layout" path="M -3.33333E-6 -3.69942E-6 L -0.12916 -0.44393 " pathEditMode="relative" rAng="0" ptsTypes="AA">
                                      <p:cBhvr>
                                        <p:cTn id="133" dur="5000" fill="hold"/>
                                        <p:tgtEl>
                                          <p:spTgt spid="257060"/>
                                        </p:tgtEl>
                                        <p:attrNameLst>
                                          <p:attrName>ppt_x</p:attrName>
                                          <p:attrName>ppt_y</p:attrName>
                                        </p:attrNameLst>
                                      </p:cBhvr>
                                      <p:rCtr x="-6458" y="-22197"/>
                                    </p:animMotion>
                                  </p:childTnLst>
                                </p:cTn>
                              </p:par>
                              <p:par>
                                <p:cTn id="134" presetID="35" presetClass="path" presetSubtype="0" repeatCount="indefinite" accel="50000" decel="50000" fill="hold" grpId="0" nodeType="withEffect">
                                  <p:stCondLst>
                                    <p:cond delay="0"/>
                                  </p:stCondLst>
                                  <p:childTnLst>
                                    <p:animMotion origin="layout" path="M -3.33333E-6 -3.69942E-6 L 0.00417 -0.48832 " pathEditMode="relative" rAng="0" ptsTypes="AA">
                                      <p:cBhvr>
                                        <p:cTn id="135" dur="5000" fill="hold"/>
                                        <p:tgtEl>
                                          <p:spTgt spid="257061"/>
                                        </p:tgtEl>
                                        <p:attrNameLst>
                                          <p:attrName>ppt_x</p:attrName>
                                          <p:attrName>ppt_y</p:attrName>
                                        </p:attrNameLst>
                                      </p:cBhvr>
                                      <p:rCtr x="208" y="-24416"/>
                                    </p:animMotion>
                                  </p:childTnLst>
                                </p:cTn>
                              </p:par>
                              <p:par>
                                <p:cTn id="136" presetID="35" presetClass="path" presetSubtype="0" repeatCount="indefinite" accel="50000" decel="50000" fill="hold" grpId="0" nodeType="withEffect">
                                  <p:stCondLst>
                                    <p:cond delay="0"/>
                                  </p:stCondLst>
                                  <p:childTnLst>
                                    <p:animMotion origin="layout" path="M -3.33333E-6 -3.69942E-6 L 0.17917 -0.45503 " pathEditMode="relative" rAng="0" ptsTypes="AA">
                                      <p:cBhvr>
                                        <p:cTn id="137" dur="5000" fill="hold"/>
                                        <p:tgtEl>
                                          <p:spTgt spid="257062"/>
                                        </p:tgtEl>
                                        <p:attrNameLst>
                                          <p:attrName>ppt_x</p:attrName>
                                          <p:attrName>ppt_y</p:attrName>
                                        </p:attrNameLst>
                                      </p:cBhvr>
                                      <p:rCtr x="8958" y="-22751"/>
                                    </p:animMotion>
                                  </p:childTnLst>
                                </p:cTn>
                              </p:par>
                              <p:par>
                                <p:cTn id="138" presetID="35" presetClass="path" presetSubtype="0" repeatCount="indefinite" accel="50000" decel="50000" fill="hold" grpId="0" nodeType="withEffect">
                                  <p:stCondLst>
                                    <p:cond delay="0"/>
                                  </p:stCondLst>
                                  <p:childTnLst>
                                    <p:animMotion origin="layout" path="M -3.33333E-6 -3.69942E-6 L 0.32084 -0.38844 " pathEditMode="relative" rAng="0" ptsTypes="AA">
                                      <p:cBhvr>
                                        <p:cTn id="139" dur="5000" fill="hold"/>
                                        <p:tgtEl>
                                          <p:spTgt spid="257063"/>
                                        </p:tgtEl>
                                        <p:attrNameLst>
                                          <p:attrName>ppt_x</p:attrName>
                                          <p:attrName>ppt_y</p:attrName>
                                        </p:attrNameLst>
                                      </p:cBhvr>
                                      <p:rCtr x="16042" y="-19422"/>
                                    </p:animMotion>
                                  </p:childTnLst>
                                </p:cTn>
                              </p:par>
                              <p:par>
                                <p:cTn id="140" presetID="35" presetClass="path" presetSubtype="0" repeatCount="indefinite" accel="50000" decel="50000" fill="hold" grpId="0" nodeType="withEffect">
                                  <p:stCondLst>
                                    <p:cond delay="0"/>
                                  </p:stCondLst>
                                  <p:childTnLst>
                                    <p:animMotion origin="layout" path="M -3.33333E-6 -3.69942E-6 L 0.42084 -0.24416 " pathEditMode="relative" rAng="0" ptsTypes="AA">
                                      <p:cBhvr>
                                        <p:cTn id="141" dur="5000" fill="hold"/>
                                        <p:tgtEl>
                                          <p:spTgt spid="257064"/>
                                        </p:tgtEl>
                                        <p:attrNameLst>
                                          <p:attrName>ppt_x</p:attrName>
                                          <p:attrName>ppt_y</p:attrName>
                                        </p:attrNameLst>
                                      </p:cBhvr>
                                      <p:rCtr x="21042" y="-12208"/>
                                    </p:animMotion>
                                  </p:childTnLst>
                                </p:cTn>
                              </p:par>
                              <p:par>
                                <p:cTn id="142" presetID="35" presetClass="path" presetSubtype="0" repeatCount="indefinite" accel="50000" decel="50000" fill="hold" grpId="0" nodeType="withEffect">
                                  <p:stCondLst>
                                    <p:cond delay="0"/>
                                  </p:stCondLst>
                                  <p:childTnLst>
                                    <p:animMotion origin="layout" path="M 0.00417 -3.69942E-6 L 0.475 -3.69942E-6 " pathEditMode="relative" rAng="0" ptsTypes="AA">
                                      <p:cBhvr>
                                        <p:cTn id="143" dur="5000" fill="hold"/>
                                        <p:tgtEl>
                                          <p:spTgt spid="257065"/>
                                        </p:tgtEl>
                                        <p:attrNameLst>
                                          <p:attrName>ppt_x</p:attrName>
                                          <p:attrName>ppt_y</p:attrName>
                                        </p:attrNameLst>
                                      </p:cBhvr>
                                      <p:rCtr x="23542" y="0"/>
                                    </p:animMotion>
                                  </p:childTnLst>
                                </p:cTn>
                              </p:par>
                              <p:par>
                                <p:cTn id="144" presetID="35" presetClass="path" presetSubtype="0" repeatCount="indefinite" accel="50000" decel="50000" fill="hold" grpId="0" nodeType="withEffect">
                                  <p:stCondLst>
                                    <p:cond delay="0"/>
                                  </p:stCondLst>
                                  <p:childTnLst>
                                    <p:animMotion origin="layout" path="M 0.0125 0.0111 L 0.44167 0.24417 " pathEditMode="relative" rAng="0" ptsTypes="AA">
                                      <p:cBhvr>
                                        <p:cTn id="145" dur="5000" fill="hold"/>
                                        <p:tgtEl>
                                          <p:spTgt spid="257066"/>
                                        </p:tgtEl>
                                        <p:attrNameLst>
                                          <p:attrName>ppt_x</p:attrName>
                                          <p:attrName>ppt_y</p:attrName>
                                        </p:attrNameLst>
                                      </p:cBhvr>
                                      <p:rCtr x="21458" y="11653"/>
                                    </p:animMotion>
                                  </p:childTnLst>
                                </p:cTn>
                              </p:par>
                              <p:par>
                                <p:cTn id="146" presetID="35" presetClass="path" presetSubtype="0" repeatCount="indefinite" accel="50000" decel="50000" fill="hold" grpId="0" nodeType="withEffect">
                                  <p:stCondLst>
                                    <p:cond delay="0"/>
                                  </p:stCondLst>
                                  <p:childTnLst>
                                    <p:animMotion origin="layout" path="M -3.33333E-6 0.0111 L 0.29584 0.39954 " pathEditMode="relative" rAng="0" ptsTypes="AA">
                                      <p:cBhvr>
                                        <p:cTn id="147" dur="5000" fill="hold"/>
                                        <p:tgtEl>
                                          <p:spTgt spid="257067"/>
                                        </p:tgtEl>
                                        <p:attrNameLst>
                                          <p:attrName>ppt_x</p:attrName>
                                          <p:attrName>ppt_y</p:attrName>
                                        </p:attrNameLst>
                                      </p:cBhvr>
                                      <p:rCtr x="14792" y="19422"/>
                                    </p:animMotion>
                                  </p:childTnLst>
                                </p:cTn>
                              </p:par>
                              <p:par>
                                <p:cTn id="148" presetID="35" presetClass="path" presetSubtype="0" repeatCount="indefinite" accel="50000" decel="50000" fill="hold" grpId="0" nodeType="withEffect">
                                  <p:stCondLst>
                                    <p:cond delay="0"/>
                                  </p:stCondLst>
                                  <p:childTnLst>
                                    <p:animMotion origin="layout" path="M -3.33333E-6 -3.69942E-6 L 0.09584 0.46613 " pathEditMode="relative" rAng="0" ptsTypes="AA">
                                      <p:cBhvr>
                                        <p:cTn id="149" dur="5000" fill="hold"/>
                                        <p:tgtEl>
                                          <p:spTgt spid="257068"/>
                                        </p:tgtEl>
                                        <p:attrNameLst>
                                          <p:attrName>ppt_x</p:attrName>
                                          <p:attrName>ppt_y</p:attrName>
                                        </p:attrNameLst>
                                      </p:cBhvr>
                                      <p:rCtr x="4792" y="23306"/>
                                    </p:animMotion>
                                  </p:childTnLst>
                                </p:cTn>
                              </p:par>
                              <p:par>
                                <p:cTn id="150" presetID="35" presetClass="path" presetSubtype="0" repeatCount="indefinite" accel="50000" decel="50000" fill="hold" grpId="0" nodeType="withEffect">
                                  <p:stCondLst>
                                    <p:cond delay="0"/>
                                  </p:stCondLst>
                                  <p:childTnLst>
                                    <p:animMotion origin="layout" path="M 0.00417 1.11111E-6 L -0.1125 0.45509 " pathEditMode="relative" rAng="0" ptsTypes="AA">
                                      <p:cBhvr>
                                        <p:cTn id="151" dur="5000" fill="hold"/>
                                        <p:tgtEl>
                                          <p:spTgt spid="257069"/>
                                        </p:tgtEl>
                                        <p:attrNameLst>
                                          <p:attrName>ppt_x</p:attrName>
                                          <p:attrName>ppt_y</p:attrName>
                                        </p:attrNameLst>
                                      </p:cBhvr>
                                      <p:rCtr x="-5833" y="22755"/>
                                    </p:animMotion>
                                  </p:childTnLst>
                                </p:cTn>
                              </p:par>
                              <p:par>
                                <p:cTn id="152" presetID="35" presetClass="path" presetSubtype="0" repeatCount="indefinite" accel="50000" decel="50000" fill="hold" grpId="0" nodeType="withEffect">
                                  <p:stCondLst>
                                    <p:cond delay="0"/>
                                  </p:stCondLst>
                                  <p:childTnLst>
                                    <p:animMotion origin="layout" path="M 3.33333E-6 -3.69942E-6 L -0.26667 0.37734 " pathEditMode="relative" rAng="0" ptsTypes="AA">
                                      <p:cBhvr>
                                        <p:cTn id="153" dur="5000" fill="hold"/>
                                        <p:tgtEl>
                                          <p:spTgt spid="257070"/>
                                        </p:tgtEl>
                                        <p:attrNameLst>
                                          <p:attrName>ppt_x</p:attrName>
                                          <p:attrName>ppt_y</p:attrName>
                                        </p:attrNameLst>
                                      </p:cBhvr>
                                      <p:rCtr x="-13333" y="18867"/>
                                    </p:animMotion>
                                  </p:childTnLst>
                                </p:cTn>
                              </p:par>
                              <p:par>
                                <p:cTn id="154" presetID="35" presetClass="path" presetSubtype="0" repeatCount="indefinite" accel="50000" decel="50000" fill="hold" grpId="0" nodeType="withEffect">
                                  <p:stCondLst>
                                    <p:cond delay="0"/>
                                  </p:stCondLst>
                                  <p:childTnLst>
                                    <p:animMotion origin="layout" path="M -3.33333E-6 -3.69942E-6 L -0.37083 0.23307 " pathEditMode="relative" rAng="0" ptsTypes="AA">
                                      <p:cBhvr>
                                        <p:cTn id="155" dur="5000" fill="hold"/>
                                        <p:tgtEl>
                                          <p:spTgt spid="257071"/>
                                        </p:tgtEl>
                                        <p:attrNameLst>
                                          <p:attrName>ppt_x</p:attrName>
                                          <p:attrName>ppt_y</p:attrName>
                                        </p:attrNameLst>
                                      </p:cBhvr>
                                      <p:rCtr x="-18542" y="11653"/>
                                    </p:animMotion>
                                  </p:childTnLst>
                                </p:cTn>
                              </p:par>
                              <p:par>
                                <p:cTn id="156" presetID="35" presetClass="emph" presetSubtype="0" repeatCount="indefinite" fill="hold" grpId="0" nodeType="withEffect">
                                  <p:stCondLst>
                                    <p:cond delay="0"/>
                                  </p:stCondLst>
                                  <p:childTnLst>
                                    <p:anim calcmode="discrete" valueType="str">
                                      <p:cBhvr>
                                        <p:cTn id="157" dur="5000" fill="hold"/>
                                        <p:tgtEl>
                                          <p:spTgt spid="257073"/>
                                        </p:tgtEl>
                                        <p:attrNameLst>
                                          <p:attrName>style.visibility</p:attrName>
                                        </p:attrNameLst>
                                      </p:cBhvr>
                                      <p:tavLst>
                                        <p:tav tm="0">
                                          <p:val>
                                            <p:strVal val="hidden"/>
                                          </p:val>
                                        </p:tav>
                                        <p:tav tm="50000">
                                          <p:val>
                                            <p:strVal val="visible"/>
                                          </p:val>
                                        </p:tav>
                                      </p:tavLst>
                                    </p:anim>
                                  </p:childTnLst>
                                </p:cTn>
                              </p:par>
                              <p:par>
                                <p:cTn id="158" presetID="35" presetClass="emph" presetSubtype="0" repeatCount="indefinite" fill="hold" grpId="0" nodeType="withEffect">
                                  <p:stCondLst>
                                    <p:cond delay="0"/>
                                  </p:stCondLst>
                                  <p:childTnLst>
                                    <p:anim calcmode="discrete" valueType="str">
                                      <p:cBhvr>
                                        <p:cTn id="159" dur="5000" fill="hold"/>
                                        <p:tgtEl>
                                          <p:spTgt spid="257072"/>
                                        </p:tgtEl>
                                        <p:attrNameLst>
                                          <p:attrName>style.visibility</p:attrName>
                                        </p:attrNameLst>
                                      </p:cBhvr>
                                      <p:tavLst>
                                        <p:tav tm="0">
                                          <p:val>
                                            <p:strVal val="hidden"/>
                                          </p:val>
                                        </p:tav>
                                        <p:tav tm="50000">
                                          <p:val>
                                            <p:strVal val="visible"/>
                                          </p:val>
                                        </p:tav>
                                      </p:tavLst>
                                    </p:anim>
                                  </p:childTnLst>
                                </p:cTn>
                              </p:par>
                              <p:par>
                                <p:cTn id="160" presetID="35" presetClass="emph" presetSubtype="0" repeatCount="indefinite" fill="hold" grpId="0" nodeType="withEffect">
                                  <p:stCondLst>
                                    <p:cond delay="0"/>
                                  </p:stCondLst>
                                  <p:childTnLst>
                                    <p:anim calcmode="discrete" valueType="str">
                                      <p:cBhvr>
                                        <p:cTn id="161" dur="5000" fill="hold"/>
                                        <p:tgtEl>
                                          <p:spTgt spid="257074"/>
                                        </p:tgtEl>
                                        <p:attrNameLst>
                                          <p:attrName>style.visibility</p:attrName>
                                        </p:attrNameLst>
                                      </p:cBhvr>
                                      <p:tavLst>
                                        <p:tav tm="0">
                                          <p:val>
                                            <p:strVal val="hidden"/>
                                          </p:val>
                                        </p:tav>
                                        <p:tav tm="50000">
                                          <p:val>
                                            <p:strVal val="visible"/>
                                          </p:val>
                                        </p:tav>
                                      </p:tavLst>
                                    </p:anim>
                                  </p:childTnLst>
                                </p:cTn>
                              </p:par>
                              <p:par>
                                <p:cTn id="162" presetID="35" presetClass="emph" presetSubtype="0" repeatCount="indefinite" fill="hold" grpId="0" nodeType="withEffect">
                                  <p:stCondLst>
                                    <p:cond delay="0"/>
                                  </p:stCondLst>
                                  <p:childTnLst>
                                    <p:anim calcmode="discrete" valueType="str">
                                      <p:cBhvr>
                                        <p:cTn id="163" dur="5000" fill="hold"/>
                                        <p:tgtEl>
                                          <p:spTgt spid="257075"/>
                                        </p:tgtEl>
                                        <p:attrNameLst>
                                          <p:attrName>style.visibility</p:attrName>
                                        </p:attrNameLst>
                                      </p:cBhvr>
                                      <p:tavLst>
                                        <p:tav tm="0">
                                          <p:val>
                                            <p:strVal val="hidden"/>
                                          </p:val>
                                        </p:tav>
                                        <p:tav tm="50000">
                                          <p:val>
                                            <p:strVal val="visible"/>
                                          </p:val>
                                        </p:tav>
                                      </p:tavLst>
                                    </p:anim>
                                  </p:childTnLst>
                                </p:cTn>
                              </p:par>
                              <p:par>
                                <p:cTn id="164" presetID="35" presetClass="emph" presetSubtype="0" repeatCount="indefinite" fill="hold" grpId="0" nodeType="withEffect">
                                  <p:stCondLst>
                                    <p:cond delay="0"/>
                                  </p:stCondLst>
                                  <p:childTnLst>
                                    <p:anim calcmode="discrete" valueType="str">
                                      <p:cBhvr>
                                        <p:cTn id="165" dur="5000" fill="hold"/>
                                        <p:tgtEl>
                                          <p:spTgt spid="257077"/>
                                        </p:tgtEl>
                                        <p:attrNameLst>
                                          <p:attrName>style.visibility</p:attrName>
                                        </p:attrNameLst>
                                      </p:cBhvr>
                                      <p:tavLst>
                                        <p:tav tm="0">
                                          <p:val>
                                            <p:strVal val="hidden"/>
                                          </p:val>
                                        </p:tav>
                                        <p:tav tm="50000">
                                          <p:val>
                                            <p:strVal val="visible"/>
                                          </p:val>
                                        </p:tav>
                                      </p:tavLst>
                                    </p:anim>
                                  </p:childTnLst>
                                </p:cTn>
                              </p:par>
                              <p:par>
                                <p:cTn id="166" presetID="35" presetClass="emph" presetSubtype="0" repeatCount="indefinite" fill="hold" grpId="0" nodeType="withEffect">
                                  <p:stCondLst>
                                    <p:cond delay="0"/>
                                  </p:stCondLst>
                                  <p:childTnLst>
                                    <p:anim calcmode="discrete" valueType="str">
                                      <p:cBhvr>
                                        <p:cTn id="167" dur="5000" fill="hold"/>
                                        <p:tgtEl>
                                          <p:spTgt spid="257076"/>
                                        </p:tgtEl>
                                        <p:attrNameLst>
                                          <p:attrName>style.visibility</p:attrName>
                                        </p:attrNameLst>
                                      </p:cBhvr>
                                      <p:tavLst>
                                        <p:tav tm="0">
                                          <p:val>
                                            <p:strVal val="hidden"/>
                                          </p:val>
                                        </p:tav>
                                        <p:tav tm="50000">
                                          <p:val>
                                            <p:strVal val="visible"/>
                                          </p:val>
                                        </p:tav>
                                      </p:tavLst>
                                    </p:anim>
                                  </p:childTnLst>
                                </p:cTn>
                              </p:par>
                              <p:par>
                                <p:cTn id="168" presetID="35" presetClass="emph" presetSubtype="0" repeatCount="indefinite" fill="hold" grpId="0" nodeType="withEffect">
                                  <p:stCondLst>
                                    <p:cond delay="0"/>
                                  </p:stCondLst>
                                  <p:childTnLst>
                                    <p:anim calcmode="discrete" valueType="str">
                                      <p:cBhvr>
                                        <p:cTn id="169" dur="5000" fill="hold"/>
                                        <p:tgtEl>
                                          <p:spTgt spid="257079"/>
                                        </p:tgtEl>
                                        <p:attrNameLst>
                                          <p:attrName>style.visibility</p:attrName>
                                        </p:attrNameLst>
                                      </p:cBhvr>
                                      <p:tavLst>
                                        <p:tav tm="0">
                                          <p:val>
                                            <p:strVal val="hidden"/>
                                          </p:val>
                                        </p:tav>
                                        <p:tav tm="50000">
                                          <p:val>
                                            <p:strVal val="visible"/>
                                          </p:val>
                                        </p:tav>
                                      </p:tavLst>
                                    </p:anim>
                                  </p:childTnLst>
                                </p:cTn>
                              </p:par>
                              <p:par>
                                <p:cTn id="170" presetID="35" presetClass="emph" presetSubtype="0" repeatCount="indefinite" fill="hold" grpId="0" nodeType="withEffect">
                                  <p:stCondLst>
                                    <p:cond delay="0"/>
                                  </p:stCondLst>
                                  <p:childTnLst>
                                    <p:anim calcmode="discrete" valueType="str">
                                      <p:cBhvr>
                                        <p:cTn id="171" dur="5000" fill="hold"/>
                                        <p:tgtEl>
                                          <p:spTgt spid="257078"/>
                                        </p:tgtEl>
                                        <p:attrNameLst>
                                          <p:attrName>style.visibility</p:attrName>
                                        </p:attrNameLst>
                                      </p:cBhvr>
                                      <p:tavLst>
                                        <p:tav tm="0">
                                          <p:val>
                                            <p:strVal val="hidden"/>
                                          </p:val>
                                        </p:tav>
                                        <p:tav tm="50000">
                                          <p:val>
                                            <p:strVal val="visible"/>
                                          </p:val>
                                        </p:tav>
                                      </p:tavLst>
                                    </p:anim>
                                  </p:childTnLst>
                                </p:cTn>
                              </p:par>
                              <p:par>
                                <p:cTn id="172" presetID="35" presetClass="emph" presetSubtype="0" repeatCount="indefinite" fill="hold" grpId="0" nodeType="withEffect">
                                  <p:stCondLst>
                                    <p:cond delay="0"/>
                                  </p:stCondLst>
                                  <p:childTnLst>
                                    <p:anim calcmode="discrete" valueType="str">
                                      <p:cBhvr>
                                        <p:cTn id="173" dur="5000" fill="hold"/>
                                        <p:tgtEl>
                                          <p:spTgt spid="257080"/>
                                        </p:tgtEl>
                                        <p:attrNameLst>
                                          <p:attrName>style.visibility</p:attrName>
                                        </p:attrNameLst>
                                      </p:cBhvr>
                                      <p:tavLst>
                                        <p:tav tm="0">
                                          <p:val>
                                            <p:strVal val="hidden"/>
                                          </p:val>
                                        </p:tav>
                                        <p:tav tm="50000">
                                          <p:val>
                                            <p:strVal val="visible"/>
                                          </p:val>
                                        </p:tav>
                                      </p:tavLst>
                                    </p:anim>
                                  </p:childTnLst>
                                </p:cTn>
                              </p:par>
                              <p:par>
                                <p:cTn id="174" presetID="35" presetClass="emph" presetSubtype="0" repeatCount="indefinite" fill="hold" grpId="0" nodeType="withEffect">
                                  <p:stCondLst>
                                    <p:cond delay="0"/>
                                  </p:stCondLst>
                                  <p:childTnLst>
                                    <p:anim calcmode="discrete" valueType="str">
                                      <p:cBhvr>
                                        <p:cTn id="175" dur="5000" fill="hold"/>
                                        <p:tgtEl>
                                          <p:spTgt spid="257081"/>
                                        </p:tgtEl>
                                        <p:attrNameLst>
                                          <p:attrName>style.visibility</p:attrName>
                                        </p:attrNameLst>
                                      </p:cBhvr>
                                      <p:tavLst>
                                        <p:tav tm="0">
                                          <p:val>
                                            <p:strVal val="hidden"/>
                                          </p:val>
                                        </p:tav>
                                        <p:tav tm="50000">
                                          <p:val>
                                            <p:strVal val="visible"/>
                                          </p:val>
                                        </p:tav>
                                      </p:tavLst>
                                    </p:anim>
                                  </p:childTnLst>
                                </p:cTn>
                              </p:par>
                              <p:par>
                                <p:cTn id="176" presetID="35" presetClass="emph" presetSubtype="0" repeatCount="indefinite" fill="hold" grpId="0" nodeType="withEffect">
                                  <p:stCondLst>
                                    <p:cond delay="0"/>
                                  </p:stCondLst>
                                  <p:childTnLst>
                                    <p:anim calcmode="discrete" valueType="str">
                                      <p:cBhvr>
                                        <p:cTn id="177" dur="5000" fill="hold"/>
                                        <p:tgtEl>
                                          <p:spTgt spid="257082"/>
                                        </p:tgtEl>
                                        <p:attrNameLst>
                                          <p:attrName>style.visibility</p:attrName>
                                        </p:attrNameLst>
                                      </p:cBhvr>
                                      <p:tavLst>
                                        <p:tav tm="0">
                                          <p:val>
                                            <p:strVal val="hidden"/>
                                          </p:val>
                                        </p:tav>
                                        <p:tav tm="50000">
                                          <p:val>
                                            <p:strVal val="visible"/>
                                          </p:val>
                                        </p:tav>
                                      </p:tavLst>
                                    </p:anim>
                                  </p:childTnLst>
                                </p:cTn>
                              </p:par>
                              <p:par>
                                <p:cTn id="178" presetID="35" presetClass="emph" presetSubtype="0" repeatCount="indefinite" fill="hold" grpId="0" nodeType="withEffect">
                                  <p:stCondLst>
                                    <p:cond delay="0"/>
                                  </p:stCondLst>
                                  <p:childTnLst>
                                    <p:anim calcmode="discrete" valueType="str">
                                      <p:cBhvr>
                                        <p:cTn id="179" dur="5000" fill="hold"/>
                                        <p:tgtEl>
                                          <p:spTgt spid="257083"/>
                                        </p:tgtEl>
                                        <p:attrNameLst>
                                          <p:attrName>style.visibility</p:attrName>
                                        </p:attrNameLst>
                                      </p:cBhvr>
                                      <p:tavLst>
                                        <p:tav tm="0">
                                          <p:val>
                                            <p:strVal val="hidden"/>
                                          </p:val>
                                        </p:tav>
                                        <p:tav tm="50000">
                                          <p:val>
                                            <p:strVal val="visible"/>
                                          </p:val>
                                        </p:tav>
                                      </p:tavLst>
                                    </p:anim>
                                  </p:childTnLst>
                                </p:cTn>
                              </p:par>
                              <p:par>
                                <p:cTn id="180" presetID="35" presetClass="emph" presetSubtype="0" repeatCount="indefinite" fill="hold" grpId="0" nodeType="withEffect">
                                  <p:stCondLst>
                                    <p:cond delay="0"/>
                                  </p:stCondLst>
                                  <p:childTnLst>
                                    <p:anim calcmode="discrete" valueType="str">
                                      <p:cBhvr>
                                        <p:cTn id="181" dur="5000" fill="hold"/>
                                        <p:tgtEl>
                                          <p:spTgt spid="257084"/>
                                        </p:tgtEl>
                                        <p:attrNameLst>
                                          <p:attrName>style.visibility</p:attrName>
                                        </p:attrNameLst>
                                      </p:cBhvr>
                                      <p:tavLst>
                                        <p:tav tm="0">
                                          <p:val>
                                            <p:strVal val="hidden"/>
                                          </p:val>
                                        </p:tav>
                                        <p:tav tm="50000">
                                          <p:val>
                                            <p:strVal val="visible"/>
                                          </p:val>
                                        </p:tav>
                                      </p:tavLst>
                                    </p:anim>
                                  </p:childTnLst>
                                </p:cTn>
                              </p:par>
                              <p:par>
                                <p:cTn id="182" presetID="35" presetClass="emph" presetSubtype="0" repeatCount="indefinite" fill="hold" grpId="0" nodeType="withEffect">
                                  <p:stCondLst>
                                    <p:cond delay="0"/>
                                  </p:stCondLst>
                                  <p:childTnLst>
                                    <p:anim calcmode="discrete" valueType="str">
                                      <p:cBhvr>
                                        <p:cTn id="183" dur="5000" fill="hold"/>
                                        <p:tgtEl>
                                          <p:spTgt spid="257085"/>
                                        </p:tgtEl>
                                        <p:attrNameLst>
                                          <p:attrName>style.visibility</p:attrName>
                                        </p:attrNameLst>
                                      </p:cBhvr>
                                      <p:tavLst>
                                        <p:tav tm="0">
                                          <p:val>
                                            <p:strVal val="hidden"/>
                                          </p:val>
                                        </p:tav>
                                        <p:tav tm="50000">
                                          <p:val>
                                            <p:strVal val="visible"/>
                                          </p:val>
                                        </p:tav>
                                      </p:tavLst>
                                    </p:anim>
                                  </p:childTnLst>
                                </p:cTn>
                              </p:par>
                              <p:par>
                                <p:cTn id="184" presetID="35" presetClass="emph" presetSubtype="0" repeatCount="indefinite" fill="hold" grpId="0" nodeType="withEffect">
                                  <p:stCondLst>
                                    <p:cond delay="0"/>
                                  </p:stCondLst>
                                  <p:childTnLst>
                                    <p:anim calcmode="discrete" valueType="str">
                                      <p:cBhvr>
                                        <p:cTn id="185" dur="5000" fill="hold"/>
                                        <p:tgtEl>
                                          <p:spTgt spid="257086"/>
                                        </p:tgtEl>
                                        <p:attrNameLst>
                                          <p:attrName>style.visibility</p:attrName>
                                        </p:attrNameLst>
                                      </p:cBhvr>
                                      <p:tavLst>
                                        <p:tav tm="0">
                                          <p:val>
                                            <p:strVal val="hidden"/>
                                          </p:val>
                                        </p:tav>
                                        <p:tav tm="50000">
                                          <p:val>
                                            <p:strVal val="visible"/>
                                          </p:val>
                                        </p:tav>
                                      </p:tavLst>
                                    </p:anim>
                                  </p:childTnLst>
                                </p:cTn>
                              </p:par>
                              <p:par>
                                <p:cTn id="186" presetID="35" presetClass="emph" presetSubtype="0" repeatCount="indefinite" fill="hold" grpId="0" nodeType="withEffect">
                                  <p:stCondLst>
                                    <p:cond delay="0"/>
                                  </p:stCondLst>
                                  <p:childTnLst>
                                    <p:anim calcmode="discrete" valueType="str">
                                      <p:cBhvr>
                                        <p:cTn id="187" dur="5000" fill="hold"/>
                                        <p:tgtEl>
                                          <p:spTgt spid="257087"/>
                                        </p:tgtEl>
                                        <p:attrNameLst>
                                          <p:attrName>style.visibility</p:attrName>
                                        </p:attrNameLst>
                                      </p:cBhvr>
                                      <p:tavLst>
                                        <p:tav tm="0">
                                          <p:val>
                                            <p:strVal val="hidden"/>
                                          </p:val>
                                        </p:tav>
                                        <p:tav tm="50000">
                                          <p:val>
                                            <p:strVal val="visible"/>
                                          </p:val>
                                        </p:tav>
                                      </p:tavLst>
                                    </p:anim>
                                  </p:childTnLst>
                                </p:cTn>
                              </p:par>
                              <p:par>
                                <p:cTn id="188" presetID="35" presetClass="emph" presetSubtype="0" repeatCount="indefinite" fill="hold" grpId="0" nodeType="withEffect">
                                  <p:stCondLst>
                                    <p:cond delay="0"/>
                                  </p:stCondLst>
                                  <p:childTnLst>
                                    <p:anim calcmode="discrete" valueType="str">
                                      <p:cBhvr>
                                        <p:cTn id="189" dur="5000" fill="hold"/>
                                        <p:tgtEl>
                                          <p:spTgt spid="257088"/>
                                        </p:tgtEl>
                                        <p:attrNameLst>
                                          <p:attrName>style.visibility</p:attrName>
                                        </p:attrNameLst>
                                      </p:cBhvr>
                                      <p:tavLst>
                                        <p:tav tm="0">
                                          <p:val>
                                            <p:strVal val="hidden"/>
                                          </p:val>
                                        </p:tav>
                                        <p:tav tm="50000">
                                          <p:val>
                                            <p:strVal val="visible"/>
                                          </p:val>
                                        </p:tav>
                                      </p:tavLst>
                                    </p:anim>
                                  </p:childTnLst>
                                </p:cTn>
                              </p:par>
                              <p:par>
                                <p:cTn id="190" presetID="35" presetClass="emph" presetSubtype="0" repeatCount="indefinite" fill="hold" grpId="0" nodeType="withEffect">
                                  <p:stCondLst>
                                    <p:cond delay="0"/>
                                  </p:stCondLst>
                                  <p:childTnLst>
                                    <p:anim calcmode="discrete" valueType="str">
                                      <p:cBhvr>
                                        <p:cTn id="191" dur="5000" fill="hold"/>
                                        <p:tgtEl>
                                          <p:spTgt spid="257089"/>
                                        </p:tgtEl>
                                        <p:attrNameLst>
                                          <p:attrName>style.visibility</p:attrName>
                                        </p:attrNameLst>
                                      </p:cBhvr>
                                      <p:tavLst>
                                        <p:tav tm="0">
                                          <p:val>
                                            <p:strVal val="hidden"/>
                                          </p:val>
                                        </p:tav>
                                        <p:tav tm="50000">
                                          <p:val>
                                            <p:strVal val="visible"/>
                                          </p:val>
                                        </p:tav>
                                      </p:tavLst>
                                    </p:anim>
                                  </p:childTnLst>
                                </p:cTn>
                              </p:par>
                              <p:par>
                                <p:cTn id="192" presetID="35" presetClass="emph" presetSubtype="0" repeatCount="indefinite" fill="hold" grpId="0" nodeType="withEffect">
                                  <p:stCondLst>
                                    <p:cond delay="0"/>
                                  </p:stCondLst>
                                  <p:childTnLst>
                                    <p:anim calcmode="discrete" valueType="str">
                                      <p:cBhvr>
                                        <p:cTn id="193" dur="5000" fill="hold"/>
                                        <p:tgtEl>
                                          <p:spTgt spid="257091"/>
                                        </p:tgtEl>
                                        <p:attrNameLst>
                                          <p:attrName>style.visibility</p:attrName>
                                        </p:attrNameLst>
                                      </p:cBhvr>
                                      <p:tavLst>
                                        <p:tav tm="0">
                                          <p:val>
                                            <p:strVal val="hidden"/>
                                          </p:val>
                                        </p:tav>
                                        <p:tav tm="50000">
                                          <p:val>
                                            <p:strVal val="visible"/>
                                          </p:val>
                                        </p:tav>
                                      </p:tavLst>
                                    </p:anim>
                                  </p:childTnLst>
                                </p:cTn>
                              </p:par>
                              <p:par>
                                <p:cTn id="194" presetID="35" presetClass="emph" presetSubtype="0" repeatCount="indefinite" fill="hold" grpId="0" nodeType="withEffect">
                                  <p:stCondLst>
                                    <p:cond delay="0"/>
                                  </p:stCondLst>
                                  <p:childTnLst>
                                    <p:anim calcmode="discrete" valueType="str">
                                      <p:cBhvr>
                                        <p:cTn id="195" dur="5000" fill="hold"/>
                                        <p:tgtEl>
                                          <p:spTgt spid="257090"/>
                                        </p:tgtEl>
                                        <p:attrNameLst>
                                          <p:attrName>style.visibility</p:attrName>
                                        </p:attrNameLst>
                                      </p:cBhvr>
                                      <p:tavLst>
                                        <p:tav tm="0">
                                          <p:val>
                                            <p:strVal val="hidden"/>
                                          </p:val>
                                        </p:tav>
                                        <p:tav tm="50000">
                                          <p:val>
                                            <p:strVal val="visible"/>
                                          </p:val>
                                        </p:tav>
                                      </p:tavLst>
                                    </p:anim>
                                  </p:childTnLst>
                                </p:cTn>
                              </p:par>
                              <p:par>
                                <p:cTn id="196" presetID="25" presetClass="entr" presetSubtype="0" repeatCount="indefinite" fill="hold" grpId="0" nodeType="withEffect">
                                  <p:stCondLst>
                                    <p:cond delay="0"/>
                                  </p:stCondLst>
                                  <p:childTnLst>
                                    <p:set>
                                      <p:cBhvr>
                                        <p:cTn id="197" dur="1" fill="hold">
                                          <p:stCondLst>
                                            <p:cond delay="0"/>
                                          </p:stCondLst>
                                        </p:cTn>
                                        <p:tgtEl>
                                          <p:spTgt spid="257094"/>
                                        </p:tgtEl>
                                        <p:attrNameLst>
                                          <p:attrName>style.visibility</p:attrName>
                                        </p:attrNameLst>
                                      </p:cBhvr>
                                      <p:to>
                                        <p:strVal val="visible"/>
                                      </p:to>
                                    </p:set>
                                    <p:anim calcmode="lin" valueType="num">
                                      <p:cBhvr>
                                        <p:cTn id="198" dur="2500" decel="50000" fill="hold">
                                          <p:stCondLst>
                                            <p:cond delay="0"/>
                                          </p:stCondLst>
                                        </p:cTn>
                                        <p:tgtEl>
                                          <p:spTgt spid="257094"/>
                                        </p:tgtEl>
                                        <p:attrNameLst>
                                          <p:attrName>style.rotation</p:attrName>
                                        </p:attrNameLst>
                                      </p:cBhvr>
                                      <p:tavLst>
                                        <p:tav tm="0">
                                          <p:val>
                                            <p:fltVal val="-90"/>
                                          </p:val>
                                        </p:tav>
                                        <p:tav tm="100000">
                                          <p:val>
                                            <p:fltVal val="0"/>
                                          </p:val>
                                        </p:tav>
                                      </p:tavLst>
                                    </p:anim>
                                    <p:anim calcmode="lin" valueType="num">
                                      <p:cBhvr>
                                        <p:cTn id="199" dur="2500" decel="50000" fill="hold">
                                          <p:stCondLst>
                                            <p:cond delay="0"/>
                                          </p:stCondLst>
                                        </p:cTn>
                                        <p:tgtEl>
                                          <p:spTgt spid="257094"/>
                                        </p:tgtEl>
                                        <p:attrNameLst>
                                          <p:attrName>ppt_w</p:attrName>
                                        </p:attrNameLst>
                                      </p:cBhvr>
                                      <p:tavLst>
                                        <p:tav tm="0">
                                          <p:val>
                                            <p:strVal val="#ppt_w"/>
                                          </p:val>
                                        </p:tav>
                                        <p:tav tm="100000">
                                          <p:val>
                                            <p:strVal val="#ppt_w*.05"/>
                                          </p:val>
                                        </p:tav>
                                      </p:tavLst>
                                    </p:anim>
                                    <p:anim calcmode="lin" valueType="num">
                                      <p:cBhvr>
                                        <p:cTn id="200" dur="2500" accel="50000" fill="hold">
                                          <p:stCondLst>
                                            <p:cond delay="2500"/>
                                          </p:stCondLst>
                                        </p:cTn>
                                        <p:tgtEl>
                                          <p:spTgt spid="257094"/>
                                        </p:tgtEl>
                                        <p:attrNameLst>
                                          <p:attrName>ppt_w</p:attrName>
                                        </p:attrNameLst>
                                      </p:cBhvr>
                                      <p:tavLst>
                                        <p:tav tm="0">
                                          <p:val>
                                            <p:strVal val="#ppt_w*.05"/>
                                          </p:val>
                                        </p:tav>
                                        <p:tav tm="100000">
                                          <p:val>
                                            <p:strVal val="#ppt_w"/>
                                          </p:val>
                                        </p:tav>
                                      </p:tavLst>
                                    </p:anim>
                                    <p:anim calcmode="lin" valueType="num">
                                      <p:cBhvr>
                                        <p:cTn id="201" dur="5000" fill="hold"/>
                                        <p:tgtEl>
                                          <p:spTgt spid="257094"/>
                                        </p:tgtEl>
                                        <p:attrNameLst>
                                          <p:attrName>ppt_h</p:attrName>
                                        </p:attrNameLst>
                                      </p:cBhvr>
                                      <p:tavLst>
                                        <p:tav tm="0">
                                          <p:val>
                                            <p:strVal val="#ppt_h"/>
                                          </p:val>
                                        </p:tav>
                                        <p:tav tm="100000">
                                          <p:val>
                                            <p:strVal val="#ppt_h"/>
                                          </p:val>
                                        </p:tav>
                                      </p:tavLst>
                                    </p:anim>
                                    <p:anim calcmode="lin" valueType="num">
                                      <p:cBhvr>
                                        <p:cTn id="202" dur="2500" decel="50000" fill="hold">
                                          <p:stCondLst>
                                            <p:cond delay="0"/>
                                          </p:stCondLst>
                                        </p:cTn>
                                        <p:tgtEl>
                                          <p:spTgt spid="257094"/>
                                        </p:tgtEl>
                                        <p:attrNameLst>
                                          <p:attrName>ppt_x</p:attrName>
                                        </p:attrNameLst>
                                      </p:cBhvr>
                                      <p:tavLst>
                                        <p:tav tm="0">
                                          <p:val>
                                            <p:strVal val="#ppt_x+.4"/>
                                          </p:val>
                                        </p:tav>
                                        <p:tav tm="100000">
                                          <p:val>
                                            <p:strVal val="#ppt_x"/>
                                          </p:val>
                                        </p:tav>
                                      </p:tavLst>
                                    </p:anim>
                                    <p:anim calcmode="lin" valueType="num">
                                      <p:cBhvr>
                                        <p:cTn id="203" dur="2500" decel="50000" fill="hold">
                                          <p:stCondLst>
                                            <p:cond delay="0"/>
                                          </p:stCondLst>
                                        </p:cTn>
                                        <p:tgtEl>
                                          <p:spTgt spid="257094"/>
                                        </p:tgtEl>
                                        <p:attrNameLst>
                                          <p:attrName>ppt_y</p:attrName>
                                        </p:attrNameLst>
                                      </p:cBhvr>
                                      <p:tavLst>
                                        <p:tav tm="0">
                                          <p:val>
                                            <p:strVal val="#ppt_y-.2"/>
                                          </p:val>
                                        </p:tav>
                                        <p:tav tm="100000">
                                          <p:val>
                                            <p:strVal val="#ppt_y+.1"/>
                                          </p:val>
                                        </p:tav>
                                      </p:tavLst>
                                    </p:anim>
                                    <p:anim calcmode="lin" valueType="num">
                                      <p:cBhvr>
                                        <p:cTn id="204" dur="2500" accel="50000" fill="hold">
                                          <p:stCondLst>
                                            <p:cond delay="2500"/>
                                          </p:stCondLst>
                                        </p:cTn>
                                        <p:tgtEl>
                                          <p:spTgt spid="257094"/>
                                        </p:tgtEl>
                                        <p:attrNameLst>
                                          <p:attrName>ppt_y</p:attrName>
                                        </p:attrNameLst>
                                      </p:cBhvr>
                                      <p:tavLst>
                                        <p:tav tm="0">
                                          <p:val>
                                            <p:strVal val="#ppt_y+.1"/>
                                          </p:val>
                                        </p:tav>
                                        <p:tav tm="100000">
                                          <p:val>
                                            <p:strVal val="#ppt_y"/>
                                          </p:val>
                                        </p:tav>
                                      </p:tavLst>
                                    </p:anim>
                                    <p:animEffect transition="in" filter="fade">
                                      <p:cBhvr>
                                        <p:cTn id="205" dur="5000" decel="50000">
                                          <p:stCondLst>
                                            <p:cond delay="0"/>
                                          </p:stCondLst>
                                        </p:cTn>
                                        <p:tgtEl>
                                          <p:spTgt spid="257094"/>
                                        </p:tgtEl>
                                      </p:cBhvr>
                                    </p:animEffect>
                                  </p:childTnLst>
                                </p:cTn>
                              </p:par>
                              <p:par>
                                <p:cTn id="206" presetID="22" presetClass="emph" presetSubtype="0" repeatCount="indefinite" fill="hold" grpId="1" nodeType="withEffect">
                                  <p:stCondLst>
                                    <p:cond delay="0"/>
                                  </p:stCondLst>
                                  <p:childTnLst>
                                    <p:animClr clrSpc="hsl" dir="cw">
                                      <p:cBhvr override="childStyle">
                                        <p:cTn id="207" dur="3000" fill="hold"/>
                                        <p:tgtEl>
                                          <p:spTgt spid="257094"/>
                                        </p:tgtEl>
                                        <p:attrNameLst>
                                          <p:attrName>style.color</p:attrName>
                                        </p:attrNameLst>
                                      </p:cBhvr>
                                      <p:by>
                                        <p:hsl h="-7200000" s="0" l="0"/>
                                      </p:by>
                                    </p:animClr>
                                    <p:animClr clrSpc="hsl" dir="cw">
                                      <p:cBhvr>
                                        <p:cTn id="208" dur="3000" fill="hold"/>
                                        <p:tgtEl>
                                          <p:spTgt spid="257094"/>
                                        </p:tgtEl>
                                        <p:attrNameLst>
                                          <p:attrName>fillcolor</p:attrName>
                                        </p:attrNameLst>
                                      </p:cBhvr>
                                      <p:by>
                                        <p:hsl h="-7200000" s="0" l="0"/>
                                      </p:by>
                                    </p:animClr>
                                    <p:animClr clrSpc="hsl" dir="cw">
                                      <p:cBhvr>
                                        <p:cTn id="209" dur="3000" fill="hold"/>
                                        <p:tgtEl>
                                          <p:spTgt spid="257094"/>
                                        </p:tgtEl>
                                        <p:attrNameLst>
                                          <p:attrName>stroke.color</p:attrName>
                                        </p:attrNameLst>
                                      </p:cBhvr>
                                      <p:by>
                                        <p:hsl h="-7200000" s="0" l="0"/>
                                      </p:by>
                                    </p:animClr>
                                    <p:set>
                                      <p:cBhvr>
                                        <p:cTn id="210" dur="3000" fill="hold"/>
                                        <p:tgtEl>
                                          <p:spTgt spid="257094"/>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audio>
              <p:cMediaNode>
                <p:cTn id="211" repeatCount="2000" fill="hold" display="0">
                  <p:stCondLst>
                    <p:cond delay="indefinite"/>
                  </p:stCondLst>
                  <p:endCondLst>
                    <p:cond evt="onPrev" delay="0">
                      <p:tgtEl>
                        <p:sldTgt/>
                      </p:tgtEl>
                    </p:cond>
                    <p:cond evt="onStopAudio" delay="0">
                      <p:tgtEl>
                        <p:sldTgt/>
                      </p:tgtEl>
                    </p:cond>
                  </p:endCondLst>
                </p:cTn>
                <p:tgtEl>
                  <p:spTgt spid="257054"/>
                </p:tgtEl>
              </p:cMediaNode>
            </p:audio>
          </p:childTnLst>
        </p:cTn>
      </p:par>
    </p:tnLst>
    <p:bldLst>
      <p:bldP spid="257031" grpId="0" animBg="1"/>
      <p:bldP spid="257032" grpId="0" animBg="1"/>
      <p:bldP spid="257033" grpId="0" animBg="1"/>
      <p:bldP spid="257034" grpId="0" animBg="1"/>
      <p:bldP spid="257035" grpId="0" animBg="1"/>
      <p:bldP spid="257036" grpId="0" animBg="1"/>
      <p:bldP spid="257037" grpId="0" animBg="1"/>
      <p:bldP spid="257038" grpId="0" animBg="1"/>
      <p:bldP spid="257039" grpId="0" animBg="1"/>
      <p:bldP spid="257041" grpId="0" animBg="1"/>
      <p:bldP spid="257042" grpId="0" animBg="1"/>
      <p:bldP spid="257043" grpId="0" animBg="1"/>
      <p:bldP spid="257044" grpId="0" animBg="1"/>
      <p:bldP spid="257045" grpId="0" animBg="1"/>
      <p:bldP spid="257046" grpId="0" animBg="1"/>
      <p:bldP spid="257047" grpId="0" animBg="1"/>
      <p:bldP spid="257048" grpId="0" animBg="1"/>
      <p:bldP spid="257049" grpId="0" animBg="1"/>
      <p:bldP spid="257050" grpId="0" animBg="1"/>
      <p:bldP spid="257053" grpId="0"/>
      <p:bldP spid="257057" grpId="0" animBg="1"/>
      <p:bldP spid="257058" grpId="0" animBg="1"/>
      <p:bldP spid="257059" grpId="0" animBg="1"/>
      <p:bldP spid="257060" grpId="0" animBg="1"/>
      <p:bldP spid="257061" grpId="0" animBg="1"/>
      <p:bldP spid="257062" grpId="0" animBg="1"/>
      <p:bldP spid="257063" grpId="0" animBg="1"/>
      <p:bldP spid="257064" grpId="0" animBg="1"/>
      <p:bldP spid="257065" grpId="0" animBg="1"/>
      <p:bldP spid="257066" grpId="0" animBg="1"/>
      <p:bldP spid="257067" grpId="0" animBg="1"/>
      <p:bldP spid="257068" grpId="0" animBg="1"/>
      <p:bldP spid="257069" grpId="0" animBg="1"/>
      <p:bldP spid="257070" grpId="0" animBg="1"/>
      <p:bldP spid="257071" grpId="0" animBg="1"/>
      <p:bldP spid="257072" grpId="0" animBg="1"/>
      <p:bldP spid="257073" grpId="0" animBg="1"/>
      <p:bldP spid="257074" grpId="0" animBg="1"/>
      <p:bldP spid="257075" grpId="0" animBg="1"/>
      <p:bldP spid="257076" grpId="0" animBg="1"/>
      <p:bldP spid="257077" grpId="0" animBg="1"/>
      <p:bldP spid="257078" grpId="0" animBg="1"/>
      <p:bldP spid="257079" grpId="0" animBg="1"/>
      <p:bldP spid="257080" grpId="0" animBg="1"/>
      <p:bldP spid="257081" grpId="0" animBg="1"/>
      <p:bldP spid="257082" grpId="0" animBg="1"/>
      <p:bldP spid="257083" grpId="0" animBg="1"/>
      <p:bldP spid="257084" grpId="0" animBg="1"/>
      <p:bldP spid="257085" grpId="0" animBg="1"/>
      <p:bldP spid="257086" grpId="0" animBg="1"/>
      <p:bldP spid="257087" grpId="0" animBg="1"/>
      <p:bldP spid="257088" grpId="0" animBg="1"/>
      <p:bldP spid="257089" grpId="0" animBg="1"/>
      <p:bldP spid="257090" grpId="0" animBg="1"/>
      <p:bldP spid="257091" grpId="0" animBg="1"/>
      <p:bldP spid="257094" grpId="0"/>
      <p:bldP spid="257094" grpId="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3527" name="AutoShape 7"/>
          <p:cNvSpPr>
            <a:spLocks noChangeArrowheads="1"/>
          </p:cNvSpPr>
          <p:nvPr/>
        </p:nvSpPr>
        <p:spPr bwMode="auto">
          <a:xfrm>
            <a:off x="1371600" y="304800"/>
            <a:ext cx="6400800" cy="609600"/>
          </a:xfrm>
          <a:prstGeom prst="flowChartAlternateProcess">
            <a:avLst/>
          </a:prstGeom>
          <a:solidFill>
            <a:schemeClr val="accent1"/>
          </a:solidFill>
          <a:ln w="38100">
            <a:solidFill>
              <a:schemeClr val="accent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n-US" altLang="en-US" sz="2000" b="1"/>
              <a:t>Bước 4: Tiến hành thí nghiệm kiểm tra dự đoán</a:t>
            </a:r>
            <a:endParaRPr lang="en-US" altLang="en-US" sz="2000"/>
          </a:p>
        </p:txBody>
      </p:sp>
      <p:pic>
        <p:nvPicPr>
          <p:cNvPr id="232452" name="Picture 4" descr="293060148_599230174965306_7608876626038976380_n"/>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914400" y="1295400"/>
            <a:ext cx="3505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2453" name="Picture 5" descr="292969036_584771176612660_4855904929084021053_n"/>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4724400" y="1295400"/>
            <a:ext cx="35814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AutoShape 7"/>
          <p:cNvSpPr>
            <a:spLocks noChangeArrowheads="1"/>
          </p:cNvSpPr>
          <p:nvPr/>
        </p:nvSpPr>
        <p:spPr bwMode="auto">
          <a:xfrm>
            <a:off x="1676400" y="3581400"/>
            <a:ext cx="6400800" cy="609600"/>
          </a:xfrm>
          <a:prstGeom prst="flowChartAlternateProcess">
            <a:avLst/>
          </a:prstGeom>
          <a:solidFill>
            <a:srgbClr val="FFCC99"/>
          </a:solidFill>
          <a:ln w="38100">
            <a:solidFill>
              <a:schemeClr val="accent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n-US" altLang="en-US"/>
              <a:t>Hình 1.1 Đo lực ma sát trượt của miếng gỗ có diện tích</a:t>
            </a:r>
          </a:p>
          <a:p>
            <a:pPr algn="ctr" eaLnBrk="0" hangingPunct="0"/>
            <a:r>
              <a:rPr lang="en-US" altLang="en-US"/>
              <a:t>tiếp xúc khác nhau.</a:t>
            </a:r>
          </a:p>
        </p:txBody>
      </p:sp>
      <p:sp>
        <p:nvSpPr>
          <p:cNvPr id="232456" name="Rectangle 8"/>
          <p:cNvSpPr>
            <a:spLocks noChangeArrowheads="1"/>
          </p:cNvSpPr>
          <p:nvPr/>
        </p:nvSpPr>
        <p:spPr bwMode="auto">
          <a:xfrm>
            <a:off x="228600" y="4419600"/>
            <a:ext cx="8610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en-US" sz="2000" b="1"/>
              <a:t>Kết luận</a:t>
            </a:r>
            <a:r>
              <a:rPr lang="en-US" sz="2000"/>
              <a:t>: Thí nghiệm cho thấy khi thay đổi diện tích mặt tiếp xúc thì độ lớn của lực ma sát trượt không thay đổi =&gt; </a:t>
            </a:r>
            <a:r>
              <a:rPr lang="en-US" sz="2000" b="1"/>
              <a:t>Độ lớn của lực ma sát trượt không phụ thuộc vào  diện tích mặt tiếp xúc.</a:t>
            </a:r>
          </a:p>
        </p:txBody>
      </p:sp>
      <p:sp>
        <p:nvSpPr>
          <p:cNvPr id="3" name="AutoShape 7"/>
          <p:cNvSpPr>
            <a:spLocks noChangeArrowheads="1"/>
          </p:cNvSpPr>
          <p:nvPr/>
        </p:nvSpPr>
        <p:spPr bwMode="auto">
          <a:xfrm>
            <a:off x="1447800" y="5791200"/>
            <a:ext cx="6553200" cy="609600"/>
          </a:xfrm>
          <a:prstGeom prst="flowChartAlternateProcess">
            <a:avLst/>
          </a:prstGeom>
          <a:solidFill>
            <a:schemeClr val="accent1"/>
          </a:solidFill>
          <a:ln w="38100">
            <a:solidFill>
              <a:schemeClr val="accent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n-US" altLang="en-US" sz="2000" b="1"/>
              <a:t>Bước 5: Báo cáo kết quả và thảo luận về kết quả thí nghiệm</a:t>
            </a:r>
            <a:endParaRPr lang="en-US" altLang="en-US" sz="20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32456"/>
                                        </p:tgtEl>
                                        <p:attrNameLst>
                                          <p:attrName>style.visibility</p:attrName>
                                        </p:attrNameLst>
                                      </p:cBhvr>
                                      <p:to>
                                        <p:strVal val="visible"/>
                                      </p:to>
                                    </p:set>
                                    <p:animEffect transition="in" filter="box(in)">
                                      <p:cBhvr>
                                        <p:cTn id="7" dur="500"/>
                                        <p:tgtEl>
                                          <p:spTgt spid="23245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linds(horizontal)">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2456" grpId="0"/>
      <p:bldP spid="3"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210" name="Rectangle 2"/>
          <p:cNvSpPr>
            <a:spLocks noChangeArrowheads="1"/>
          </p:cNvSpPr>
          <p:nvPr>
            <p:ph type="body" idx="1"/>
          </p:nvPr>
        </p:nvSpPr>
        <p:spPr>
          <a:xfrm>
            <a:off x="304800" y="304800"/>
            <a:ext cx="7924800" cy="838200"/>
          </a:xfrm>
          <a:noFill/>
          <a:ln/>
        </p:spPr>
        <p:txBody>
          <a:bodyPr/>
          <a:lstStyle/>
          <a:p>
            <a:pPr>
              <a:lnSpc>
                <a:spcPct val="90000"/>
              </a:lnSpc>
              <a:buFontTx/>
              <a:buNone/>
            </a:pPr>
            <a:r>
              <a:rPr lang="en-US" b="1">
                <a:latin typeface="Times New Roman" pitchFamily="18" charset="0"/>
              </a:rPr>
              <a:t>? </a:t>
            </a:r>
            <a:r>
              <a:rPr lang="en-US" sz="2000" b="1">
                <a:latin typeface="Times New Roman" pitchFamily="18" charset="0"/>
              </a:rPr>
              <a:t>Sắp xếp nội dung các thông tin khi nghiên cứu sự hòa tan của một số chất rắn theo các bước của phương pháp tìm hiểu tự nhiên</a:t>
            </a:r>
          </a:p>
        </p:txBody>
      </p:sp>
      <p:sp>
        <p:nvSpPr>
          <p:cNvPr id="222212" name="Rectangle 4"/>
          <p:cNvSpPr>
            <a:spLocks noChangeArrowheads="1"/>
          </p:cNvSpPr>
          <p:nvPr/>
        </p:nvSpPr>
        <p:spPr bwMode="auto">
          <a:xfrm>
            <a:off x="609600" y="1143000"/>
            <a:ext cx="79248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en-US" sz="2000"/>
              <a:t>- Tìm hiểu khả năng hòa tan của muối ăn, đường, đá vôi (dạng bột) trong nước.</a:t>
            </a:r>
          </a:p>
        </p:txBody>
      </p:sp>
      <p:sp>
        <p:nvSpPr>
          <p:cNvPr id="222213" name="Rectangle 5"/>
          <p:cNvSpPr>
            <a:spLocks noChangeArrowheads="1"/>
          </p:cNvSpPr>
          <p:nvPr/>
        </p:nvSpPr>
        <p:spPr bwMode="auto">
          <a:xfrm>
            <a:off x="685800" y="1828800"/>
            <a:ext cx="75438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en-US" sz="2000"/>
              <a:t>- Dự đoán trong số các chất muối ăn, đường, đá vôi (dạng bột): chất nào tan, chất nào không tan trong nước.</a:t>
            </a:r>
          </a:p>
        </p:txBody>
      </p:sp>
      <p:sp>
        <p:nvSpPr>
          <p:cNvPr id="222214" name="Rectangle 6"/>
          <p:cNvSpPr>
            <a:spLocks noChangeArrowheads="1"/>
          </p:cNvSpPr>
          <p:nvPr/>
        </p:nvSpPr>
        <p:spPr bwMode="auto">
          <a:xfrm>
            <a:off x="762000" y="2667000"/>
            <a:ext cx="7848600" cy="121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buFontTx/>
              <a:buChar char="-"/>
            </a:pPr>
            <a:r>
              <a:rPr lang="en-US" sz="2000"/>
              <a:t>Thực hiện các bước thí nghiệm: rót cùng một thể tích nước </a:t>
            </a:r>
            <a:br>
              <a:rPr lang="en-US" sz="2000"/>
            </a:br>
            <a:r>
              <a:rPr lang="en-US" sz="2000"/>
              <a:t>(khoảng 5 mL) vào ba ống nghiệm. Thêm vào mỗi ống nghiệm khoảng 1 gam mỗi chất trên và lắc đều khoảng 1-2  phút. Quan sát và ghi lại kết quả thí nghiệm. So sánh và rút ra kết luận.</a:t>
            </a:r>
            <a:r>
              <a:rPr lang="en-US" sz="2400"/>
              <a:t> </a:t>
            </a:r>
          </a:p>
        </p:txBody>
      </p:sp>
      <p:sp>
        <p:nvSpPr>
          <p:cNvPr id="222215" name="Rectangle 7"/>
          <p:cNvSpPr>
            <a:spLocks noChangeArrowheads="1"/>
          </p:cNvSpPr>
          <p:nvPr/>
        </p:nvSpPr>
        <p:spPr bwMode="auto">
          <a:xfrm>
            <a:off x="838200" y="3962400"/>
            <a:ext cx="7848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buFontTx/>
              <a:buChar char="-"/>
            </a:pPr>
            <a:r>
              <a:rPr lang="en-US" sz="2400"/>
              <a:t> </a:t>
            </a:r>
            <a:r>
              <a:rPr lang="en-US" sz="2000"/>
              <a:t>Đề xuất thí nghiệm để kiểm tra dự đoán ( chuẩn bị dụng cụ, hóa chất và các bước thí nghiệm.</a:t>
            </a:r>
            <a:r>
              <a:rPr lang="en-US" sz="2400"/>
              <a:t> </a:t>
            </a:r>
          </a:p>
        </p:txBody>
      </p:sp>
      <p:sp>
        <p:nvSpPr>
          <p:cNvPr id="222216" name="Rectangle 8"/>
          <p:cNvSpPr>
            <a:spLocks noChangeArrowheads="1"/>
          </p:cNvSpPr>
          <p:nvPr/>
        </p:nvSpPr>
        <p:spPr bwMode="auto">
          <a:xfrm>
            <a:off x="838200" y="4876800"/>
            <a:ext cx="7848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buFontTx/>
              <a:buChar char="-"/>
            </a:pPr>
            <a:r>
              <a:rPr lang="en-US" sz="2400"/>
              <a:t> </a:t>
            </a:r>
            <a:r>
              <a:rPr lang="en-US" sz="2000"/>
              <a:t>Viết báo cáo và trình bày quá trình thực nghiệm, thảo luận kết quả thí nghiệm.</a:t>
            </a:r>
            <a:r>
              <a:rPr lang="en-US" sz="2400"/>
              <a:t>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3527" name="AutoShape 7"/>
          <p:cNvSpPr>
            <a:spLocks noChangeArrowheads="1"/>
          </p:cNvSpPr>
          <p:nvPr/>
        </p:nvSpPr>
        <p:spPr bwMode="auto">
          <a:xfrm>
            <a:off x="3581400" y="304800"/>
            <a:ext cx="1447800" cy="609600"/>
          </a:xfrm>
          <a:prstGeom prst="flowChartAlternateProcess">
            <a:avLst/>
          </a:prstGeom>
          <a:solidFill>
            <a:schemeClr val="accent1"/>
          </a:solidFill>
          <a:ln w="38100">
            <a:solidFill>
              <a:srgbClr val="CC99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n-US" altLang="en-US" sz="2000" b="1"/>
              <a:t>ĐÁP ÁN</a:t>
            </a:r>
          </a:p>
        </p:txBody>
      </p:sp>
      <p:graphicFrame>
        <p:nvGraphicFramePr>
          <p:cNvPr id="223518" name="Group 286"/>
          <p:cNvGraphicFramePr>
            <a:graphicFrameLocks noGrp="1"/>
          </p:cNvGraphicFramePr>
          <p:nvPr>
            <p:ph sz="half" idx="2"/>
          </p:nvPr>
        </p:nvGraphicFramePr>
        <p:xfrm>
          <a:off x="609600" y="1219200"/>
          <a:ext cx="8077200" cy="4248150"/>
        </p:xfrm>
        <a:graphic>
          <a:graphicData uri="http://schemas.openxmlformats.org/drawingml/2006/table">
            <a:tbl>
              <a:tblPr/>
              <a:tblGrid>
                <a:gridCol w="1066800"/>
                <a:gridCol w="2286000"/>
                <a:gridCol w="4724400"/>
              </a:tblGrid>
              <a:tr h="304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Times New Roman" pitchFamily="18" charset="0"/>
                          <a:cs typeface="Times New Roman" pitchFamily="18" charset="0"/>
                        </a:rPr>
                        <a:t>Tên các bước</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Times New Roman" pitchFamily="18" charset="0"/>
                          <a:cs typeface="Times New Roman" pitchFamily="18" charset="0"/>
                        </a:rPr>
                        <a:t>Nội dung</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73075">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Bước 1</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09600">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Bước 2</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09600">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Bước 3</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219200">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Bước 4</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819150">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Bước 5</a:t>
                      </a: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2" name="AutoShape 7"/>
          <p:cNvSpPr>
            <a:spLocks noChangeArrowheads="1"/>
          </p:cNvSpPr>
          <p:nvPr/>
        </p:nvSpPr>
        <p:spPr bwMode="auto">
          <a:xfrm>
            <a:off x="1828800" y="1771650"/>
            <a:ext cx="2057400" cy="381000"/>
          </a:xfrm>
          <a:prstGeom prst="flowChartAlternateProcess">
            <a:avLst/>
          </a:prstGeom>
          <a:solidFill>
            <a:srgbClr val="FFFFFF"/>
          </a:solidFill>
          <a:ln w="38100">
            <a:solidFill>
              <a:srgbClr val="FFFF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1400"/>
              <a:t>Đề xuất tìm hiểu vấn đề</a:t>
            </a:r>
            <a:endParaRPr lang="en-US" altLang="en-US" sz="1400"/>
          </a:p>
        </p:txBody>
      </p:sp>
      <p:sp>
        <p:nvSpPr>
          <p:cNvPr id="3" name="AutoShape 7"/>
          <p:cNvSpPr>
            <a:spLocks noChangeArrowheads="1"/>
          </p:cNvSpPr>
          <p:nvPr/>
        </p:nvSpPr>
        <p:spPr bwMode="auto">
          <a:xfrm>
            <a:off x="1828800" y="2286000"/>
            <a:ext cx="2057400" cy="457200"/>
          </a:xfrm>
          <a:prstGeom prst="flowChartAlternateProcess">
            <a:avLst/>
          </a:prstGeom>
          <a:solidFill>
            <a:srgbClr val="FFFFFF"/>
          </a:solidFill>
          <a:ln w="38100">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1400"/>
              <a:t>Đa ra dự đoán khoa học để </a:t>
            </a:r>
          </a:p>
          <a:p>
            <a:pPr algn="ctr"/>
            <a:r>
              <a:rPr lang="en-US" sz="1400"/>
              <a:t>giải quyết vấn đề</a:t>
            </a:r>
            <a:endParaRPr lang="en-US" altLang="en-US" sz="1400"/>
          </a:p>
        </p:txBody>
      </p:sp>
      <p:sp>
        <p:nvSpPr>
          <p:cNvPr id="4" name="AutoShape 7"/>
          <p:cNvSpPr>
            <a:spLocks noChangeArrowheads="1"/>
          </p:cNvSpPr>
          <p:nvPr/>
        </p:nvSpPr>
        <p:spPr bwMode="auto">
          <a:xfrm>
            <a:off x="1828800" y="3657600"/>
            <a:ext cx="2057400" cy="533400"/>
          </a:xfrm>
          <a:prstGeom prst="flowChartAlternateProcess">
            <a:avLst/>
          </a:prstGeom>
          <a:solidFill>
            <a:schemeClr val="bg1"/>
          </a:solidFill>
          <a:ln w="38100">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1400"/>
              <a:t>Thực hiện kế hoạch kiểm </a:t>
            </a:r>
          </a:p>
          <a:p>
            <a:pPr algn="ctr"/>
            <a:r>
              <a:rPr lang="en-US" sz="1400"/>
              <a:t>tra dự đoán</a:t>
            </a:r>
          </a:p>
        </p:txBody>
      </p:sp>
      <p:sp>
        <p:nvSpPr>
          <p:cNvPr id="5" name="AutoShape 7"/>
          <p:cNvSpPr>
            <a:spLocks noChangeArrowheads="1"/>
          </p:cNvSpPr>
          <p:nvPr/>
        </p:nvSpPr>
        <p:spPr bwMode="auto">
          <a:xfrm>
            <a:off x="1866900" y="2895600"/>
            <a:ext cx="1981200" cy="457200"/>
          </a:xfrm>
          <a:prstGeom prst="flowChartAlternateProcess">
            <a:avLst/>
          </a:prstGeom>
          <a:solidFill>
            <a:schemeClr val="bg1"/>
          </a:solidFill>
          <a:ln w="38100">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1400"/>
              <a:t>Lập kế hoạch kiểm tra dự </a:t>
            </a:r>
          </a:p>
          <a:p>
            <a:pPr algn="ctr"/>
            <a:r>
              <a:rPr lang="en-US" sz="1400"/>
              <a:t>đoán</a:t>
            </a:r>
          </a:p>
        </p:txBody>
      </p:sp>
      <p:sp>
        <p:nvSpPr>
          <p:cNvPr id="6" name="AutoShape 7"/>
          <p:cNvSpPr>
            <a:spLocks noChangeArrowheads="1"/>
          </p:cNvSpPr>
          <p:nvPr/>
        </p:nvSpPr>
        <p:spPr bwMode="auto">
          <a:xfrm>
            <a:off x="1752600" y="4695825"/>
            <a:ext cx="2133600" cy="685800"/>
          </a:xfrm>
          <a:prstGeom prst="flowChartAlternateProcess">
            <a:avLst/>
          </a:prstGeom>
          <a:solidFill>
            <a:schemeClr val="bg1"/>
          </a:solidFill>
          <a:ln w="38100">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1400"/>
              <a:t>Viết báo cáo. Thảo luận và </a:t>
            </a:r>
          </a:p>
          <a:p>
            <a:pPr algn="ctr"/>
            <a:r>
              <a:rPr lang="en-US" sz="1400"/>
              <a:t>trình bày báo cáo khi được </a:t>
            </a:r>
          </a:p>
          <a:p>
            <a:pPr algn="ctr"/>
            <a:r>
              <a:rPr lang="en-US" sz="1400"/>
              <a:t>yêu cầu.</a:t>
            </a:r>
          </a:p>
        </p:txBody>
      </p:sp>
      <p:sp>
        <p:nvSpPr>
          <p:cNvPr id="7" name="AutoShape 7"/>
          <p:cNvSpPr>
            <a:spLocks noChangeArrowheads="1"/>
          </p:cNvSpPr>
          <p:nvPr/>
        </p:nvSpPr>
        <p:spPr bwMode="auto">
          <a:xfrm>
            <a:off x="4038600" y="1828800"/>
            <a:ext cx="4572000" cy="304800"/>
          </a:xfrm>
          <a:prstGeom prst="flowChartAlternateProcess">
            <a:avLst/>
          </a:prstGeom>
          <a:solidFill>
            <a:srgbClr val="FFFFFF"/>
          </a:solidFill>
          <a:ln w="38100">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1400"/>
              <a:t>Tìm hiểu khả năng hòa tan của muối ăn, đường, đá vôi</a:t>
            </a:r>
          </a:p>
          <a:p>
            <a:pPr algn="ctr"/>
            <a:r>
              <a:rPr lang="en-US" sz="1400"/>
              <a:t>(dạng bột) trong nước.</a:t>
            </a:r>
            <a:endParaRPr lang="en-US" altLang="en-US" sz="1400"/>
          </a:p>
        </p:txBody>
      </p:sp>
      <p:sp>
        <p:nvSpPr>
          <p:cNvPr id="8" name="AutoShape 7"/>
          <p:cNvSpPr>
            <a:spLocks noChangeArrowheads="1"/>
          </p:cNvSpPr>
          <p:nvPr/>
        </p:nvSpPr>
        <p:spPr bwMode="auto">
          <a:xfrm>
            <a:off x="4038600" y="2286000"/>
            <a:ext cx="4495800" cy="457200"/>
          </a:xfrm>
          <a:prstGeom prst="flowChartAlternateProcess">
            <a:avLst/>
          </a:prstGeom>
          <a:solidFill>
            <a:srgbClr val="FFFFFF"/>
          </a:solidFill>
          <a:ln w="38100">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1400"/>
              <a:t>Dự đoán trong số các chất muối ăn, đường, đá vôi (dạng </a:t>
            </a:r>
          </a:p>
          <a:p>
            <a:pPr algn="ctr"/>
            <a:r>
              <a:rPr lang="en-US" sz="1400"/>
              <a:t>bột), chất  nào tan, chất nào không tan trong nước.</a:t>
            </a:r>
            <a:endParaRPr lang="en-US" altLang="en-US" sz="1400"/>
          </a:p>
        </p:txBody>
      </p:sp>
      <p:sp>
        <p:nvSpPr>
          <p:cNvPr id="9" name="AutoShape 7"/>
          <p:cNvSpPr>
            <a:spLocks noChangeArrowheads="1"/>
          </p:cNvSpPr>
          <p:nvPr/>
        </p:nvSpPr>
        <p:spPr bwMode="auto">
          <a:xfrm>
            <a:off x="4038600" y="2895600"/>
            <a:ext cx="4495800" cy="457200"/>
          </a:xfrm>
          <a:prstGeom prst="flowChartAlternateProcess">
            <a:avLst/>
          </a:prstGeom>
          <a:solidFill>
            <a:srgbClr val="FFFFFF"/>
          </a:solidFill>
          <a:ln w="38100">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1400"/>
              <a:t>Đề xuất thí nghiệm để kiểm tra dự đoán ( chuẩn bị dụng cụ, </a:t>
            </a:r>
          </a:p>
          <a:p>
            <a:pPr algn="ctr"/>
            <a:r>
              <a:rPr lang="en-US" sz="1400"/>
              <a:t>hóa chất và các bước thí nghiệm).</a:t>
            </a:r>
            <a:endParaRPr lang="en-US" altLang="en-US" sz="1400"/>
          </a:p>
        </p:txBody>
      </p:sp>
      <p:sp>
        <p:nvSpPr>
          <p:cNvPr id="10" name="AutoShape 7"/>
          <p:cNvSpPr>
            <a:spLocks noChangeArrowheads="1"/>
          </p:cNvSpPr>
          <p:nvPr/>
        </p:nvSpPr>
        <p:spPr bwMode="auto">
          <a:xfrm>
            <a:off x="4038600" y="3533775"/>
            <a:ext cx="4572000" cy="1038225"/>
          </a:xfrm>
          <a:prstGeom prst="flowChartAlternateProcess">
            <a:avLst/>
          </a:prstGeom>
          <a:solidFill>
            <a:srgbClr val="FFFFFF"/>
          </a:solidFill>
          <a:ln w="38100">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1400"/>
              <a:t>Thực hiện các thí nghiệm: rót cùng một thể tích nước </a:t>
            </a:r>
          </a:p>
          <a:p>
            <a:pPr algn="ctr"/>
            <a:r>
              <a:rPr lang="en-US" sz="1400"/>
              <a:t>(khoảng 5 ml) vào 3 ống nghiệm. Thêm vào mỗi ống nghiệm </a:t>
            </a:r>
          </a:p>
          <a:p>
            <a:pPr algn="ctr"/>
            <a:r>
              <a:rPr lang="en-US" sz="1400"/>
              <a:t>khoảng 1 gam mỗi chất trên và lắc đều khoảng 1- 2 phút. </a:t>
            </a:r>
          </a:p>
          <a:p>
            <a:pPr algn="ctr"/>
            <a:r>
              <a:rPr lang="en-US" sz="1400"/>
              <a:t>Quan sát và ghi lại kết quả thí nghiệm. So sánh và rút ra kết </a:t>
            </a:r>
          </a:p>
          <a:p>
            <a:pPr algn="ctr"/>
            <a:r>
              <a:rPr lang="en-US" sz="1400"/>
              <a:t>luận.</a:t>
            </a:r>
            <a:endParaRPr lang="en-US" altLang="en-US" sz="1400"/>
          </a:p>
        </p:txBody>
      </p:sp>
      <p:sp>
        <p:nvSpPr>
          <p:cNvPr id="11" name="AutoShape 7"/>
          <p:cNvSpPr>
            <a:spLocks noChangeArrowheads="1"/>
          </p:cNvSpPr>
          <p:nvPr/>
        </p:nvSpPr>
        <p:spPr bwMode="auto">
          <a:xfrm>
            <a:off x="4114800" y="4724400"/>
            <a:ext cx="4419600" cy="609600"/>
          </a:xfrm>
          <a:prstGeom prst="flowChartAlternateProcess">
            <a:avLst/>
          </a:prstGeom>
          <a:solidFill>
            <a:srgbClr val="FFFFFF"/>
          </a:solidFill>
          <a:ln w="38100">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1400"/>
              <a:t>Viết báo cáo và trình bày quá trình thực nghiệm, thảo luận kết </a:t>
            </a:r>
          </a:p>
          <a:p>
            <a:pPr algn="ctr"/>
            <a:r>
              <a:rPr lang="en-US" sz="1400"/>
              <a:t>quả thí nghiệm.</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linds(horizontal)">
                                      <p:cBhvr>
                                        <p:cTn id="12" dur="500"/>
                                        <p:tgtEl>
                                          <p:spTgt spid="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linds(horizontal)">
                                      <p:cBhvr>
                                        <p:cTn id="17" dur="500"/>
                                        <p:tgtEl>
                                          <p:spTgt spid="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blinds(horizontal)">
                                      <p:cBhvr>
                                        <p:cTn id="22" dur="500"/>
                                        <p:tgtEl>
                                          <p:spTgt spid="8"/>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blinds(horizontal)">
                                      <p:cBhvr>
                                        <p:cTn id="27" dur="500"/>
                                        <p:tgtEl>
                                          <p:spTgt spid="5"/>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blinds(horizontal)">
                                      <p:cBhvr>
                                        <p:cTn id="32" dur="500"/>
                                        <p:tgtEl>
                                          <p:spTgt spid="9"/>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nodeType="clickEffect">
                                  <p:stCondLst>
                                    <p:cond delay="0"/>
                                  </p:stCondLst>
                                  <p:childTnLst>
                                    <p:set>
                                      <p:cBhvr>
                                        <p:cTn id="36" dur="1" fill="hold">
                                          <p:stCondLst>
                                            <p:cond delay="0"/>
                                          </p:stCondLst>
                                        </p:cTn>
                                        <p:tgtEl>
                                          <p:spTgt spid="4">
                                            <p:txEl>
                                              <p:pRg st="0" end="0"/>
                                            </p:txEl>
                                          </p:spTgt>
                                        </p:tgtEl>
                                        <p:attrNameLst>
                                          <p:attrName>style.visibility</p:attrName>
                                        </p:attrNameLst>
                                      </p:cBhvr>
                                      <p:to>
                                        <p:strVal val="visible"/>
                                      </p:to>
                                    </p:set>
                                    <p:animEffect transition="in" filter="blinds(horizontal)">
                                      <p:cBhvr>
                                        <p:cTn id="37" dur="500"/>
                                        <p:tgtEl>
                                          <p:spTgt spid="4">
                                            <p:txEl>
                                              <p:pRg st="0" end="0"/>
                                            </p:txEl>
                                          </p:spTgt>
                                        </p:tgtEl>
                                      </p:cBhvr>
                                    </p:animEffect>
                                  </p:childTnLst>
                                </p:cTn>
                              </p:par>
                              <p:par>
                                <p:cTn id="38" presetID="3" presetClass="entr" presetSubtype="10" fill="hold" nodeType="withEffect">
                                  <p:stCondLst>
                                    <p:cond delay="0"/>
                                  </p:stCondLst>
                                  <p:childTnLst>
                                    <p:set>
                                      <p:cBhvr>
                                        <p:cTn id="39" dur="1" fill="hold">
                                          <p:stCondLst>
                                            <p:cond delay="0"/>
                                          </p:stCondLst>
                                        </p:cTn>
                                        <p:tgtEl>
                                          <p:spTgt spid="4">
                                            <p:txEl>
                                              <p:pRg st="1" end="1"/>
                                            </p:txEl>
                                          </p:spTgt>
                                        </p:tgtEl>
                                        <p:attrNameLst>
                                          <p:attrName>style.visibility</p:attrName>
                                        </p:attrNameLst>
                                      </p:cBhvr>
                                      <p:to>
                                        <p:strVal val="visible"/>
                                      </p:to>
                                    </p:set>
                                    <p:animEffect transition="in" filter="blinds(horizontal)">
                                      <p:cBhvr>
                                        <p:cTn id="40" dur="500"/>
                                        <p:tgtEl>
                                          <p:spTgt spid="4">
                                            <p:txEl>
                                              <p:pRg st="1" end="1"/>
                                            </p:txEl>
                                          </p:spTgt>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3" presetClass="entr" presetSubtype="10" fill="hold" grpId="0" nodeType="clickEffect">
                                  <p:stCondLst>
                                    <p:cond delay="0"/>
                                  </p:stCondLst>
                                  <p:childTnLst>
                                    <p:set>
                                      <p:cBhvr>
                                        <p:cTn id="44" dur="1" fill="hold">
                                          <p:stCondLst>
                                            <p:cond delay="0"/>
                                          </p:stCondLst>
                                        </p:cTn>
                                        <p:tgtEl>
                                          <p:spTgt spid="10"/>
                                        </p:tgtEl>
                                        <p:attrNameLst>
                                          <p:attrName>style.visibility</p:attrName>
                                        </p:attrNameLst>
                                      </p:cBhvr>
                                      <p:to>
                                        <p:strVal val="visible"/>
                                      </p:to>
                                    </p:set>
                                    <p:animEffect transition="in" filter="blinds(horizontal)">
                                      <p:cBhvr>
                                        <p:cTn id="45" dur="500"/>
                                        <p:tgtEl>
                                          <p:spTgt spid="10"/>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3" presetClass="entr" presetSubtype="10" fill="hold" grpId="0" nodeType="clickEffect">
                                  <p:stCondLst>
                                    <p:cond delay="0"/>
                                  </p:stCondLst>
                                  <p:childTnLst>
                                    <p:set>
                                      <p:cBhvr>
                                        <p:cTn id="49" dur="1" fill="hold">
                                          <p:stCondLst>
                                            <p:cond delay="0"/>
                                          </p:stCondLst>
                                        </p:cTn>
                                        <p:tgtEl>
                                          <p:spTgt spid="6"/>
                                        </p:tgtEl>
                                        <p:attrNameLst>
                                          <p:attrName>style.visibility</p:attrName>
                                        </p:attrNameLst>
                                      </p:cBhvr>
                                      <p:to>
                                        <p:strVal val="visible"/>
                                      </p:to>
                                    </p:set>
                                    <p:animEffect transition="in" filter="blinds(horizontal)">
                                      <p:cBhvr>
                                        <p:cTn id="50" dur="500"/>
                                        <p:tgtEl>
                                          <p:spTgt spid="6"/>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3" presetClass="entr" presetSubtype="10" fill="hold" grpId="0" nodeType="clickEffect">
                                  <p:stCondLst>
                                    <p:cond delay="0"/>
                                  </p:stCondLst>
                                  <p:childTnLst>
                                    <p:set>
                                      <p:cBhvr>
                                        <p:cTn id="54" dur="1" fill="hold">
                                          <p:stCondLst>
                                            <p:cond delay="0"/>
                                          </p:stCondLst>
                                        </p:cTn>
                                        <p:tgtEl>
                                          <p:spTgt spid="11"/>
                                        </p:tgtEl>
                                        <p:attrNameLst>
                                          <p:attrName>style.visibility</p:attrName>
                                        </p:attrNameLst>
                                      </p:cBhvr>
                                      <p:to>
                                        <p:strVal val="visible"/>
                                      </p:to>
                                    </p:set>
                                    <p:animEffect transition="in" filter="blinds(horizontal)">
                                      <p:cBhvr>
                                        <p:cTn id="55"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5" grpId="0" animBg="1"/>
      <p:bldP spid="6" grpId="0" animBg="1"/>
      <p:bldP spid="7" grpId="0" animBg="1"/>
      <p:bldP spid="8" grpId="0" animBg="1"/>
      <p:bldP spid="9" grpId="0" animBg="1"/>
      <p:bldP spid="10" grpId="0" animBg="1"/>
      <p:bldP spid="11"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306" name="Rectangle 2"/>
          <p:cNvSpPr>
            <a:spLocks noChangeArrowheads="1"/>
          </p:cNvSpPr>
          <p:nvPr>
            <p:ph type="body" idx="1"/>
          </p:nvPr>
        </p:nvSpPr>
        <p:spPr>
          <a:xfrm>
            <a:off x="304800" y="304800"/>
            <a:ext cx="7924800" cy="609600"/>
          </a:xfrm>
          <a:noFill/>
          <a:ln/>
        </p:spPr>
        <p:txBody>
          <a:bodyPr/>
          <a:lstStyle/>
          <a:p>
            <a:pPr>
              <a:lnSpc>
                <a:spcPct val="80000"/>
              </a:lnSpc>
              <a:buFontTx/>
              <a:buNone/>
            </a:pPr>
            <a:r>
              <a:rPr lang="en-US" sz="2000" b="1">
                <a:solidFill>
                  <a:srgbClr val="0000CC"/>
                </a:solidFill>
                <a:latin typeface="Times New Roman" pitchFamily="18" charset="0"/>
              </a:rPr>
              <a:t>II. </a:t>
            </a:r>
            <a:r>
              <a:rPr lang="en-US" sz="2000" b="1" u="sng">
                <a:solidFill>
                  <a:srgbClr val="0000CC"/>
                </a:solidFill>
                <a:latin typeface="Times New Roman" pitchFamily="18" charset="0"/>
              </a:rPr>
              <a:t>Một số kĩ năng tiến trình học tập môn Khoa học tự nhiên</a:t>
            </a:r>
          </a:p>
        </p:txBody>
      </p:sp>
      <p:sp>
        <p:nvSpPr>
          <p:cNvPr id="226308" name="Rectangle 4"/>
          <p:cNvSpPr>
            <a:spLocks noChangeArrowheads="1"/>
          </p:cNvSpPr>
          <p:nvPr/>
        </p:nvSpPr>
        <p:spPr bwMode="auto">
          <a:xfrm>
            <a:off x="533400" y="838200"/>
            <a:ext cx="47244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nSpc>
                <a:spcPct val="80000"/>
              </a:lnSpc>
              <a:spcBef>
                <a:spcPct val="20000"/>
              </a:spcBef>
            </a:pPr>
            <a:r>
              <a:rPr lang="en-US" sz="2000" b="1">
                <a:solidFill>
                  <a:srgbClr val="0000CC"/>
                </a:solidFill>
              </a:rPr>
              <a:t>1. </a:t>
            </a:r>
            <a:r>
              <a:rPr lang="en-US" sz="2000" b="1" u="sng">
                <a:solidFill>
                  <a:srgbClr val="0000CC"/>
                </a:solidFill>
              </a:rPr>
              <a:t>Kĩ năng quan sát, phân loại</a:t>
            </a:r>
          </a:p>
        </p:txBody>
      </p:sp>
      <p:sp>
        <p:nvSpPr>
          <p:cNvPr id="226309" name="Rectangle 5"/>
          <p:cNvSpPr>
            <a:spLocks noChangeArrowheads="1"/>
          </p:cNvSpPr>
          <p:nvPr/>
        </p:nvSpPr>
        <p:spPr bwMode="auto">
          <a:xfrm>
            <a:off x="685800" y="1447800"/>
            <a:ext cx="76962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nSpc>
                <a:spcPct val="80000"/>
              </a:lnSpc>
              <a:spcBef>
                <a:spcPct val="20000"/>
              </a:spcBef>
            </a:pPr>
            <a:r>
              <a:rPr lang="en-US" sz="2000">
                <a:solidFill>
                  <a:srgbClr val="0000CC"/>
                </a:solidFill>
              </a:rPr>
              <a:t>        Kĩ năng quan sát là kĩ năng sử dụng một hay nhiều giác quan để thu </a:t>
            </a:r>
          </a:p>
          <a:p>
            <a:pPr marL="342900" indent="-342900">
              <a:lnSpc>
                <a:spcPct val="80000"/>
              </a:lnSpc>
              <a:spcBef>
                <a:spcPct val="20000"/>
              </a:spcBef>
            </a:pPr>
            <a:r>
              <a:rPr lang="en-US" sz="2000">
                <a:solidFill>
                  <a:srgbClr val="0000CC"/>
                </a:solidFill>
              </a:rPr>
              <a:t>nhận thông tin về các đặc điểm, kích thước, hình dạng, kết cấu, vị </a:t>
            </a:r>
          </a:p>
          <a:p>
            <a:pPr marL="342900" indent="-342900">
              <a:lnSpc>
                <a:spcPct val="80000"/>
              </a:lnSpc>
              <a:spcBef>
                <a:spcPct val="20000"/>
              </a:spcBef>
            </a:pPr>
            <a:r>
              <a:rPr lang="en-US" sz="2000">
                <a:solidFill>
                  <a:srgbClr val="0000CC"/>
                </a:solidFill>
              </a:rPr>
              <a:t>trí…của các sự vật và hiện tượng trong tự nhiên.</a:t>
            </a:r>
          </a:p>
        </p:txBody>
      </p:sp>
      <p:sp>
        <p:nvSpPr>
          <p:cNvPr id="226310" name="Rectangle 6"/>
          <p:cNvSpPr>
            <a:spLocks noChangeArrowheads="1"/>
          </p:cNvSpPr>
          <p:nvPr/>
        </p:nvSpPr>
        <p:spPr bwMode="auto">
          <a:xfrm>
            <a:off x="609600" y="2514600"/>
            <a:ext cx="76962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nSpc>
                <a:spcPct val="80000"/>
              </a:lnSpc>
              <a:spcBef>
                <a:spcPct val="20000"/>
              </a:spcBef>
            </a:pPr>
            <a:r>
              <a:rPr lang="en-US" sz="2000">
                <a:solidFill>
                  <a:srgbClr val="0000CC"/>
                </a:solidFill>
              </a:rPr>
              <a:t>        - Kĩ năng phân loại là kĩ năng học sinh biết nhóm các đối tượng, </a:t>
            </a:r>
          </a:p>
          <a:p>
            <a:pPr marL="342900" indent="-342900">
              <a:lnSpc>
                <a:spcPct val="80000"/>
              </a:lnSpc>
              <a:spcBef>
                <a:spcPct val="20000"/>
              </a:spcBef>
            </a:pPr>
            <a:r>
              <a:rPr lang="en-US" sz="2000">
                <a:solidFill>
                  <a:srgbClr val="0000CC"/>
                </a:solidFill>
              </a:rPr>
              <a:t>khái niệm hoặc sự kiện thành các danh mục, theo các tính năng hoặc đặc </a:t>
            </a:r>
          </a:p>
          <a:p>
            <a:pPr marL="342900" indent="-342900">
              <a:lnSpc>
                <a:spcPct val="80000"/>
              </a:lnSpc>
              <a:spcBef>
                <a:spcPct val="20000"/>
              </a:spcBef>
            </a:pPr>
            <a:r>
              <a:rPr lang="en-US" sz="2000">
                <a:solidFill>
                  <a:srgbClr val="0000CC"/>
                </a:solidFill>
              </a:rPr>
              <a:t>điểm được lựa chọn.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26306">
                                            <p:txEl>
                                              <p:pRg st="0" end="0"/>
                                            </p:txEl>
                                          </p:spTgt>
                                        </p:tgtEl>
                                        <p:attrNameLst>
                                          <p:attrName>style.visibility</p:attrName>
                                        </p:attrNameLst>
                                      </p:cBhvr>
                                      <p:to>
                                        <p:strVal val="visible"/>
                                      </p:to>
                                    </p:set>
                                    <p:animEffect transition="in" filter="blinds(horizontal)">
                                      <p:cBhvr>
                                        <p:cTn id="7" dur="500"/>
                                        <p:tgtEl>
                                          <p:spTgt spid="226306">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26308"/>
                                        </p:tgtEl>
                                        <p:attrNameLst>
                                          <p:attrName>style.visibility</p:attrName>
                                        </p:attrNameLst>
                                      </p:cBhvr>
                                      <p:to>
                                        <p:strVal val="visible"/>
                                      </p:to>
                                    </p:set>
                                    <p:animEffect transition="in" filter="blinds(horizontal)">
                                      <p:cBhvr>
                                        <p:cTn id="12" dur="500"/>
                                        <p:tgtEl>
                                          <p:spTgt spid="22630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26309"/>
                                        </p:tgtEl>
                                        <p:attrNameLst>
                                          <p:attrName>style.visibility</p:attrName>
                                        </p:attrNameLst>
                                      </p:cBhvr>
                                      <p:to>
                                        <p:strVal val="visible"/>
                                      </p:to>
                                    </p:set>
                                    <p:animEffect transition="in" filter="blinds(horizontal)">
                                      <p:cBhvr>
                                        <p:cTn id="17" dur="500"/>
                                        <p:tgtEl>
                                          <p:spTgt spid="226309"/>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226310"/>
                                        </p:tgtEl>
                                        <p:attrNameLst>
                                          <p:attrName>style.visibility</p:attrName>
                                        </p:attrNameLst>
                                      </p:cBhvr>
                                      <p:to>
                                        <p:strVal val="visible"/>
                                      </p:to>
                                    </p:set>
                                    <p:animEffect transition="in" filter="blinds(horizontal)">
                                      <p:cBhvr>
                                        <p:cTn id="22" dur="500"/>
                                        <p:tgtEl>
                                          <p:spTgt spid="2263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6306" grpId="0" build="p"/>
      <p:bldP spid="226308" grpId="0"/>
      <p:bldP spid="226309" grpId="0"/>
      <p:bldP spid="226310"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354" name="Rectangle 2"/>
          <p:cNvSpPr>
            <a:spLocks noChangeArrowheads="1"/>
          </p:cNvSpPr>
          <p:nvPr>
            <p:ph type="body" idx="1"/>
          </p:nvPr>
        </p:nvSpPr>
        <p:spPr>
          <a:xfrm>
            <a:off x="838200" y="609600"/>
            <a:ext cx="7696200" cy="1219200"/>
          </a:xfrm>
          <a:noFill/>
          <a:ln/>
        </p:spPr>
        <p:txBody>
          <a:bodyPr/>
          <a:lstStyle/>
          <a:p>
            <a:pPr>
              <a:lnSpc>
                <a:spcPct val="80000"/>
              </a:lnSpc>
              <a:buFontTx/>
              <a:buNone/>
            </a:pPr>
            <a:r>
              <a:rPr lang="en-US" sz="1400" b="1">
                <a:solidFill>
                  <a:srgbClr val="0000CC"/>
                </a:solidFill>
                <a:latin typeface="Times New Roman" pitchFamily="18" charset="0"/>
              </a:rPr>
              <a:t>   </a:t>
            </a:r>
            <a:r>
              <a:rPr lang="en-US" sz="2000">
                <a:latin typeface="Times New Roman" pitchFamily="18" charset="0"/>
              </a:rPr>
              <a:t>1. Quan sát Hình 1.2 và cho biết hiện tượng nào là hiện tượng tự nhiên </a:t>
            </a:r>
          </a:p>
          <a:p>
            <a:pPr>
              <a:lnSpc>
                <a:spcPct val="80000"/>
              </a:lnSpc>
              <a:buFontTx/>
              <a:buNone/>
            </a:pPr>
            <a:r>
              <a:rPr lang="en-US" sz="2000">
                <a:latin typeface="Times New Roman" pitchFamily="18" charset="0"/>
              </a:rPr>
              <a:t>thường xảy ra trên Trái Đất. Hiện tượng nào là thảm họa thiên nhiên </a:t>
            </a:r>
          </a:p>
          <a:p>
            <a:pPr>
              <a:lnSpc>
                <a:spcPct val="80000"/>
              </a:lnSpc>
              <a:buFontTx/>
              <a:buNone/>
            </a:pPr>
            <a:r>
              <a:rPr lang="en-US" sz="2000">
                <a:latin typeface="Times New Roman" pitchFamily="18" charset="0"/>
              </a:rPr>
              <a:t>gây tác động xấu đến con người và môi trường.</a:t>
            </a:r>
          </a:p>
        </p:txBody>
      </p:sp>
      <p:pic>
        <p:nvPicPr>
          <p:cNvPr id="228356" name="Picture 4" descr="cau-hoi-1-trang-8-khoa-hoc-tu-nhien-7-ket-noi-131069"/>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838200" y="2895600"/>
            <a:ext cx="7696200" cy="312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8357" name="Rectangle 5"/>
          <p:cNvSpPr>
            <a:spLocks noChangeArrowheads="1"/>
          </p:cNvSpPr>
          <p:nvPr/>
        </p:nvSpPr>
        <p:spPr bwMode="auto">
          <a:xfrm>
            <a:off x="838200" y="1676400"/>
            <a:ext cx="76962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nSpc>
                <a:spcPct val="80000"/>
              </a:lnSpc>
              <a:spcBef>
                <a:spcPct val="20000"/>
              </a:spcBef>
            </a:pPr>
            <a:r>
              <a:rPr lang="en-US" sz="2000"/>
              <a:t>2. Em hãy tìm hiểu và cho biết cách phòng chống và ứng phó của con </a:t>
            </a:r>
          </a:p>
          <a:p>
            <a:pPr marL="342900" indent="-342900">
              <a:lnSpc>
                <a:spcPct val="80000"/>
              </a:lnSpc>
              <a:spcBef>
                <a:spcPct val="20000"/>
              </a:spcBef>
            </a:pPr>
            <a:r>
              <a:rPr lang="en-US" sz="2000"/>
              <a:t>người trước thảm họa thiên nhiên ở Hình 1.2</a:t>
            </a:r>
            <a:r>
              <a:rPr lang="en-US" sz="2000">
                <a:solidFill>
                  <a:srgbClr val="0000CC"/>
                </a:solidFill>
              </a:rPr>
              <a:t>        </a:t>
            </a:r>
          </a:p>
        </p:txBody>
      </p:sp>
      <p:sp>
        <p:nvSpPr>
          <p:cNvPr id="228358" name="Rectangle 6"/>
          <p:cNvSpPr>
            <a:spLocks noChangeArrowheads="1"/>
          </p:cNvSpPr>
          <p:nvPr/>
        </p:nvSpPr>
        <p:spPr bwMode="auto">
          <a:xfrm>
            <a:off x="685800" y="152400"/>
            <a:ext cx="381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nSpc>
                <a:spcPct val="80000"/>
              </a:lnSpc>
              <a:spcBef>
                <a:spcPct val="20000"/>
              </a:spcBef>
            </a:pPr>
            <a:r>
              <a:rPr lang="en-US" sz="3200" b="1">
                <a:solidFill>
                  <a:srgbClr val="FF0000"/>
                </a:solidFill>
              </a:rPr>
              <a:t>?</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474" name="Rectangle 2"/>
          <p:cNvSpPr>
            <a:spLocks noChangeArrowheads="1"/>
          </p:cNvSpPr>
          <p:nvPr>
            <p:ph type="body" idx="1"/>
          </p:nvPr>
        </p:nvSpPr>
        <p:spPr>
          <a:xfrm>
            <a:off x="838200" y="304800"/>
            <a:ext cx="7543800" cy="1828800"/>
          </a:xfrm>
          <a:noFill/>
          <a:ln/>
        </p:spPr>
        <p:txBody>
          <a:bodyPr/>
          <a:lstStyle/>
          <a:p>
            <a:pPr>
              <a:lnSpc>
                <a:spcPct val="80000"/>
              </a:lnSpc>
              <a:buFontTx/>
              <a:buNone/>
            </a:pPr>
            <a:r>
              <a:rPr lang="en-US" sz="3600" b="1">
                <a:solidFill>
                  <a:srgbClr val="FF0000"/>
                </a:solidFill>
                <a:latin typeface="Times New Roman" pitchFamily="18" charset="0"/>
              </a:rPr>
              <a:t>  ?</a:t>
            </a:r>
            <a:r>
              <a:rPr lang="en-US" sz="3600" b="1">
                <a:latin typeface="Times New Roman" pitchFamily="18" charset="0"/>
              </a:rPr>
              <a:t> </a:t>
            </a:r>
          </a:p>
          <a:p>
            <a:pPr>
              <a:lnSpc>
                <a:spcPct val="80000"/>
              </a:lnSpc>
              <a:buFontTx/>
              <a:buNone/>
            </a:pPr>
            <a:r>
              <a:rPr lang="en-US" sz="2000">
                <a:latin typeface="Times New Roman" pitchFamily="18" charset="0"/>
              </a:rPr>
              <a:t>1. Quan sát Hình 1.2 và cho biết hiện tượng nào là hiện tượng tự nhiên </a:t>
            </a:r>
          </a:p>
          <a:p>
            <a:pPr>
              <a:lnSpc>
                <a:spcPct val="80000"/>
              </a:lnSpc>
              <a:buFontTx/>
              <a:buNone/>
            </a:pPr>
            <a:r>
              <a:rPr lang="en-US" sz="2000">
                <a:latin typeface="Times New Roman" pitchFamily="18" charset="0"/>
              </a:rPr>
              <a:t>thường xảy ra trên Trái Đất. Hiện tượng nào là thảm họa thiên nhiên </a:t>
            </a:r>
          </a:p>
          <a:p>
            <a:pPr>
              <a:lnSpc>
                <a:spcPct val="80000"/>
              </a:lnSpc>
              <a:buFontTx/>
              <a:buNone/>
            </a:pPr>
            <a:r>
              <a:rPr lang="en-US" sz="2000">
                <a:latin typeface="Times New Roman" pitchFamily="18" charset="0"/>
              </a:rPr>
              <a:t>gây tác động xấu đến con người và môi trường.</a:t>
            </a:r>
          </a:p>
        </p:txBody>
      </p:sp>
      <p:pic>
        <p:nvPicPr>
          <p:cNvPr id="233475" name="Picture 3" descr="cau-hoi-1-trang-8-khoa-hoc-tu-nhien-7-ket-noi-131069"/>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914400" y="1905000"/>
            <a:ext cx="7696200" cy="312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3477" name="Rectangle 5"/>
          <p:cNvSpPr>
            <a:spLocks noChangeArrowheads="1"/>
          </p:cNvSpPr>
          <p:nvPr/>
        </p:nvSpPr>
        <p:spPr bwMode="auto">
          <a:xfrm>
            <a:off x="914400" y="5029200"/>
            <a:ext cx="76962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nSpc>
                <a:spcPct val="80000"/>
              </a:lnSpc>
              <a:spcBef>
                <a:spcPct val="20000"/>
              </a:spcBef>
            </a:pPr>
            <a:r>
              <a:rPr lang="en-US" sz="2000"/>
              <a:t>Trả lời: </a:t>
            </a:r>
            <a:r>
              <a:rPr lang="vi-VN" sz="2000"/>
              <a:t>+ </a:t>
            </a:r>
            <a:r>
              <a:rPr lang="en-US" sz="2000"/>
              <a:t>Hiện</a:t>
            </a:r>
            <a:r>
              <a:rPr lang="vi-VN" sz="2000">
                <a:latin typeface="Arial" charset="0"/>
              </a:rPr>
              <a:t> </a:t>
            </a:r>
            <a:r>
              <a:rPr lang="vi-VN" sz="2000"/>
              <a:t>tượng tự nhiên thông thường</a:t>
            </a:r>
            <a:r>
              <a:rPr lang="vi-VN" sz="3200">
                <a:latin typeface="Arial" charset="0"/>
              </a:rPr>
              <a:t> </a:t>
            </a:r>
            <a:r>
              <a:rPr lang="en-US" sz="2000"/>
              <a:t>trên Trái </a:t>
            </a:r>
            <a:r>
              <a:rPr lang="vi-VN" sz="2000"/>
              <a:t>Đất: Mưa to kèm</a:t>
            </a:r>
          </a:p>
          <a:p>
            <a:pPr marL="342900" indent="-342900">
              <a:lnSpc>
                <a:spcPct val="80000"/>
              </a:lnSpc>
              <a:spcBef>
                <a:spcPct val="20000"/>
              </a:spcBef>
            </a:pPr>
            <a:r>
              <a:rPr lang="vi-VN" sz="2000"/>
              <a:t>theo sấm sét.</a:t>
            </a:r>
            <a:endParaRPr lang="en-US" sz="2000"/>
          </a:p>
        </p:txBody>
      </p:sp>
      <p:sp>
        <p:nvSpPr>
          <p:cNvPr id="233478" name="Rectangle 6"/>
          <p:cNvSpPr>
            <a:spLocks noChangeArrowheads="1"/>
          </p:cNvSpPr>
          <p:nvPr/>
        </p:nvSpPr>
        <p:spPr bwMode="auto">
          <a:xfrm>
            <a:off x="914400" y="5943600"/>
            <a:ext cx="76962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nSpc>
                <a:spcPct val="80000"/>
              </a:lnSpc>
              <a:spcBef>
                <a:spcPct val="20000"/>
              </a:spcBef>
            </a:pPr>
            <a:r>
              <a:rPr lang="vi-VN" sz="2000"/>
              <a:t>+ </a:t>
            </a:r>
            <a:r>
              <a:rPr lang="en-US" sz="2000"/>
              <a:t>Hiện</a:t>
            </a:r>
            <a:r>
              <a:rPr lang="vi-VN" sz="2000">
                <a:latin typeface="Arial" charset="0"/>
              </a:rPr>
              <a:t> </a:t>
            </a:r>
            <a:r>
              <a:rPr lang="vi-VN" sz="2000"/>
              <a:t>tượng thảm họa thiên nhiên gây tác động xấu đến con người và</a:t>
            </a:r>
          </a:p>
          <a:p>
            <a:pPr marL="342900" indent="-342900">
              <a:lnSpc>
                <a:spcPct val="80000"/>
              </a:lnSpc>
              <a:spcBef>
                <a:spcPct val="20000"/>
              </a:spcBef>
            </a:pPr>
            <a:r>
              <a:rPr lang="vi-VN" sz="2000"/>
              <a:t>môi trường: Cháy rừng, hạn hán.</a:t>
            </a:r>
            <a:endParaRPr lang="en-US" sz="20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33477"/>
                                        </p:tgtEl>
                                        <p:attrNameLst>
                                          <p:attrName>style.visibility</p:attrName>
                                        </p:attrNameLst>
                                      </p:cBhvr>
                                      <p:to>
                                        <p:strVal val="visible"/>
                                      </p:to>
                                    </p:set>
                                    <p:animEffect transition="in" filter="blinds(horizontal)">
                                      <p:cBhvr>
                                        <p:cTn id="7" dur="500"/>
                                        <p:tgtEl>
                                          <p:spTgt spid="23347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33478"/>
                                        </p:tgtEl>
                                        <p:attrNameLst>
                                          <p:attrName>style.visibility</p:attrName>
                                        </p:attrNameLst>
                                      </p:cBhvr>
                                      <p:to>
                                        <p:strVal val="visible"/>
                                      </p:to>
                                    </p:set>
                                    <p:animEffect transition="in" filter="blinds(horizontal)">
                                      <p:cBhvr>
                                        <p:cTn id="12" dur="500"/>
                                        <p:tgtEl>
                                          <p:spTgt spid="2334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3477" grpId="0"/>
      <p:bldP spid="233478"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380" name="Rectangle 4"/>
          <p:cNvSpPr>
            <a:spLocks noChangeArrowheads="1"/>
          </p:cNvSpPr>
          <p:nvPr/>
        </p:nvSpPr>
        <p:spPr bwMode="auto">
          <a:xfrm>
            <a:off x="457200" y="228600"/>
            <a:ext cx="1066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nSpc>
                <a:spcPct val="80000"/>
              </a:lnSpc>
              <a:spcBef>
                <a:spcPct val="20000"/>
              </a:spcBef>
            </a:pPr>
            <a:r>
              <a:rPr lang="vi-VN" sz="2000" b="1"/>
              <a:t>Trả lời</a:t>
            </a:r>
            <a:r>
              <a:rPr lang="vi-VN" sz="2000"/>
              <a:t>:</a:t>
            </a:r>
          </a:p>
          <a:p>
            <a:pPr marL="342900" indent="-342900">
              <a:lnSpc>
                <a:spcPct val="80000"/>
              </a:lnSpc>
              <a:spcBef>
                <a:spcPct val="20000"/>
              </a:spcBef>
            </a:pPr>
            <a:endParaRPr lang="en-US" sz="2000"/>
          </a:p>
        </p:txBody>
      </p:sp>
      <p:sp>
        <p:nvSpPr>
          <p:cNvPr id="229381" name="Rectangle 5"/>
          <p:cNvSpPr>
            <a:spLocks noChangeArrowheads="1"/>
          </p:cNvSpPr>
          <p:nvPr/>
        </p:nvSpPr>
        <p:spPr bwMode="auto">
          <a:xfrm>
            <a:off x="1524000" y="228600"/>
            <a:ext cx="5410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nSpc>
                <a:spcPct val="80000"/>
              </a:lnSpc>
              <a:spcBef>
                <a:spcPct val="20000"/>
              </a:spcBef>
            </a:pPr>
            <a:r>
              <a:rPr lang="vi-VN" sz="2000" b="1">
                <a:solidFill>
                  <a:srgbClr val="0000CC"/>
                </a:solidFill>
              </a:rPr>
              <a:t> </a:t>
            </a:r>
            <a:r>
              <a:rPr lang="vi-VN" sz="2000" b="1"/>
              <a:t>* Một số biện pháp phòng tránh cháy rừng:</a:t>
            </a:r>
            <a:endParaRPr lang="vi-VN" sz="2000" b="1">
              <a:solidFill>
                <a:srgbClr val="0000CC"/>
              </a:solidFill>
            </a:endParaRPr>
          </a:p>
          <a:p>
            <a:pPr marL="342900" indent="-342900">
              <a:lnSpc>
                <a:spcPct val="80000"/>
              </a:lnSpc>
              <a:spcBef>
                <a:spcPct val="20000"/>
              </a:spcBef>
            </a:pPr>
            <a:endParaRPr lang="en-US" sz="2000" b="1">
              <a:solidFill>
                <a:srgbClr val="0000CC"/>
              </a:solidFill>
            </a:endParaRPr>
          </a:p>
        </p:txBody>
      </p:sp>
      <p:sp>
        <p:nvSpPr>
          <p:cNvPr id="229382" name="Rectangle 6"/>
          <p:cNvSpPr>
            <a:spLocks noChangeArrowheads="1"/>
          </p:cNvSpPr>
          <p:nvPr/>
        </p:nvSpPr>
        <p:spPr bwMode="auto">
          <a:xfrm>
            <a:off x="971550" y="609600"/>
            <a:ext cx="76962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nSpc>
                <a:spcPct val="80000"/>
              </a:lnSpc>
              <a:spcBef>
                <a:spcPct val="20000"/>
              </a:spcBef>
            </a:pPr>
            <a:r>
              <a:rPr lang="vi-VN" sz="2000">
                <a:solidFill>
                  <a:srgbClr val="0000CC"/>
                </a:solidFill>
              </a:rPr>
              <a:t> </a:t>
            </a:r>
            <a:r>
              <a:rPr lang="vi-VN" sz="2000"/>
              <a:t>+ Tăng cường tuyên truyền, giáo dục nâng cao ý thức, trách nhiệm trong </a:t>
            </a:r>
          </a:p>
          <a:p>
            <a:pPr marL="342900" indent="-342900">
              <a:lnSpc>
                <a:spcPct val="80000"/>
              </a:lnSpc>
              <a:spcBef>
                <a:spcPct val="20000"/>
              </a:spcBef>
            </a:pPr>
            <a:r>
              <a:rPr lang="vi-VN" sz="2000"/>
              <a:t>công tác phòng cháy chữa cháy.</a:t>
            </a:r>
            <a:endParaRPr lang="en-US" sz="2000"/>
          </a:p>
        </p:txBody>
      </p:sp>
      <p:sp>
        <p:nvSpPr>
          <p:cNvPr id="229384" name="Rectangle 8"/>
          <p:cNvSpPr>
            <a:spLocks noChangeArrowheads="1"/>
          </p:cNvSpPr>
          <p:nvPr/>
        </p:nvSpPr>
        <p:spPr bwMode="auto">
          <a:xfrm>
            <a:off x="904875" y="1343025"/>
            <a:ext cx="76962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nSpc>
                <a:spcPct val="80000"/>
              </a:lnSpc>
              <a:spcBef>
                <a:spcPct val="20000"/>
              </a:spcBef>
            </a:pPr>
            <a:r>
              <a:rPr lang="vi-VN" sz="2000">
                <a:solidFill>
                  <a:srgbClr val="0000CC"/>
                </a:solidFill>
              </a:rPr>
              <a:t> </a:t>
            </a:r>
            <a:r>
              <a:rPr lang="vi-VN" sz="2000"/>
              <a:t> + Nghiêm cấm các hoạt động sử dụng lửa gây nguy cơ cháy rừng như </a:t>
            </a:r>
          </a:p>
          <a:p>
            <a:pPr marL="342900" indent="-342900">
              <a:lnSpc>
                <a:spcPct val="80000"/>
              </a:lnSpc>
              <a:spcBef>
                <a:spcPct val="20000"/>
              </a:spcBef>
            </a:pPr>
            <a:r>
              <a:rPr lang="vi-VN" sz="2000"/>
              <a:t>đốt lửa trại; đốt lửa đuổi ong lấy mật; đốt rừng làm nương rẫy.</a:t>
            </a:r>
            <a:endParaRPr lang="en-US" sz="2000"/>
          </a:p>
        </p:txBody>
      </p:sp>
      <p:sp>
        <p:nvSpPr>
          <p:cNvPr id="229385" name="Rectangle 9"/>
          <p:cNvSpPr>
            <a:spLocks noChangeArrowheads="1"/>
          </p:cNvSpPr>
          <p:nvPr/>
        </p:nvSpPr>
        <p:spPr bwMode="auto">
          <a:xfrm>
            <a:off x="1038225" y="2057400"/>
            <a:ext cx="3581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nSpc>
                <a:spcPct val="80000"/>
              </a:lnSpc>
              <a:spcBef>
                <a:spcPct val="20000"/>
              </a:spcBef>
            </a:pPr>
            <a:r>
              <a:rPr lang="vi-VN" sz="2000"/>
              <a:t>+ Trồng rừng, bảo vệ rừng.</a:t>
            </a:r>
            <a:endParaRPr lang="en-US" sz="2000"/>
          </a:p>
        </p:txBody>
      </p:sp>
      <p:sp>
        <p:nvSpPr>
          <p:cNvPr id="229386" name="Rectangle 10"/>
          <p:cNvSpPr>
            <a:spLocks noChangeArrowheads="1"/>
          </p:cNvSpPr>
          <p:nvPr/>
        </p:nvSpPr>
        <p:spPr bwMode="auto">
          <a:xfrm>
            <a:off x="914400" y="2438400"/>
            <a:ext cx="6172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nSpc>
                <a:spcPct val="80000"/>
              </a:lnSpc>
              <a:spcBef>
                <a:spcPct val="20000"/>
              </a:spcBef>
            </a:pPr>
            <a:r>
              <a:rPr lang="vi-VN" sz="2000" b="1"/>
              <a:t>* Một số biện pháp phòng tránh, khắc phục hạn hán.</a:t>
            </a:r>
            <a:endParaRPr lang="en-US" sz="2000" b="1"/>
          </a:p>
        </p:txBody>
      </p:sp>
      <p:sp>
        <p:nvSpPr>
          <p:cNvPr id="229387" name="Rectangle 11"/>
          <p:cNvSpPr>
            <a:spLocks noChangeArrowheads="1"/>
          </p:cNvSpPr>
          <p:nvPr/>
        </p:nvSpPr>
        <p:spPr bwMode="auto">
          <a:xfrm>
            <a:off x="1000125" y="2819400"/>
            <a:ext cx="77724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nSpc>
                <a:spcPct val="80000"/>
              </a:lnSpc>
              <a:spcBef>
                <a:spcPct val="20000"/>
              </a:spcBef>
            </a:pPr>
            <a:r>
              <a:rPr lang="vi-VN" sz="2000"/>
              <a:t>+ Sử dụng hợp lí, tiết kiệm nước trong sản xuất cũng như trong sinh hoạt.</a:t>
            </a:r>
            <a:endParaRPr lang="en-US" sz="2000"/>
          </a:p>
        </p:txBody>
      </p:sp>
      <p:sp>
        <p:nvSpPr>
          <p:cNvPr id="229388" name="Rectangle 12"/>
          <p:cNvSpPr>
            <a:spLocks noChangeArrowheads="1"/>
          </p:cNvSpPr>
          <p:nvPr/>
        </p:nvSpPr>
        <p:spPr bwMode="auto">
          <a:xfrm>
            <a:off x="971550" y="3200400"/>
            <a:ext cx="77724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nSpc>
                <a:spcPct val="80000"/>
              </a:lnSpc>
              <a:spcBef>
                <a:spcPct val="20000"/>
              </a:spcBef>
            </a:pPr>
            <a:r>
              <a:rPr lang="vi-VN" sz="2000"/>
              <a:t>+ Quy hoạch tưới tiêu hợp lí, xây dựng đồng ruộng có khả năng tăng </a:t>
            </a:r>
          </a:p>
          <a:p>
            <a:pPr marL="342900" indent="-342900">
              <a:lnSpc>
                <a:spcPct val="80000"/>
              </a:lnSpc>
              <a:spcBef>
                <a:spcPct val="20000"/>
              </a:spcBef>
            </a:pPr>
            <a:r>
              <a:rPr lang="vi-VN" sz="2000"/>
              <a:t>cường giữ nước trong đất và tuyển lựa được các giống cây có nhiều khả </a:t>
            </a:r>
          </a:p>
          <a:p>
            <a:pPr marL="342900" indent="-342900">
              <a:lnSpc>
                <a:spcPct val="80000"/>
              </a:lnSpc>
              <a:spcBef>
                <a:spcPct val="20000"/>
              </a:spcBef>
            </a:pPr>
            <a:r>
              <a:rPr lang="vi-VN" sz="2000"/>
              <a:t>năng chịu hạn.</a:t>
            </a:r>
            <a:endParaRPr lang="en-US" sz="2000"/>
          </a:p>
        </p:txBody>
      </p:sp>
      <p:sp>
        <p:nvSpPr>
          <p:cNvPr id="229389" name="Rectangle 13"/>
          <p:cNvSpPr>
            <a:spLocks noChangeArrowheads="1"/>
          </p:cNvSpPr>
          <p:nvPr/>
        </p:nvSpPr>
        <p:spPr bwMode="auto">
          <a:xfrm>
            <a:off x="838200" y="5562600"/>
            <a:ext cx="76962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nSpc>
                <a:spcPct val="80000"/>
              </a:lnSpc>
              <a:spcBef>
                <a:spcPct val="20000"/>
              </a:spcBef>
            </a:pPr>
            <a:r>
              <a:rPr lang="vi-VN" sz="2000"/>
              <a:t>     Di cư khỏi nơi cư trú nếu thảm họa thiên nhiên quá khốc liệt, nguy hại </a:t>
            </a:r>
          </a:p>
          <a:p>
            <a:pPr marL="342900" indent="-342900">
              <a:lnSpc>
                <a:spcPct val="80000"/>
              </a:lnSpc>
              <a:spcBef>
                <a:spcPct val="20000"/>
              </a:spcBef>
            </a:pPr>
            <a:r>
              <a:rPr lang="vi-VN" sz="2000"/>
              <a:t>đến người và tài sản. Thường xuyên cập nhật thông tin, bổ sung kiến thức </a:t>
            </a:r>
          </a:p>
          <a:p>
            <a:pPr marL="342900" indent="-342900">
              <a:lnSpc>
                <a:spcPct val="80000"/>
              </a:lnSpc>
              <a:spcBef>
                <a:spcPct val="20000"/>
              </a:spcBef>
            </a:pPr>
            <a:r>
              <a:rPr lang="vi-VN" sz="2000"/>
              <a:t>về cách nhận biết và quan sát hiện tượng tự nhiên để sớm đưa ra dự đoán.</a:t>
            </a:r>
            <a:endParaRPr lang="en-US" sz="2000"/>
          </a:p>
        </p:txBody>
      </p:sp>
      <p:sp>
        <p:nvSpPr>
          <p:cNvPr id="229390" name="Rectangle 14"/>
          <p:cNvSpPr>
            <a:spLocks noChangeArrowheads="1"/>
          </p:cNvSpPr>
          <p:nvPr/>
        </p:nvSpPr>
        <p:spPr bwMode="auto">
          <a:xfrm>
            <a:off x="1009650" y="4114800"/>
            <a:ext cx="77724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nSpc>
                <a:spcPct val="80000"/>
              </a:lnSpc>
              <a:spcBef>
                <a:spcPct val="20000"/>
              </a:spcBef>
            </a:pPr>
            <a:r>
              <a:rPr lang="vi-VN" sz="2000"/>
              <a:t>+ Giảm thiểu khí thải độc hại ra môi trường để giảm tình trạng trái đất </a:t>
            </a:r>
          </a:p>
          <a:p>
            <a:pPr marL="342900" indent="-342900">
              <a:lnSpc>
                <a:spcPct val="80000"/>
              </a:lnSpc>
              <a:spcBef>
                <a:spcPct val="20000"/>
              </a:spcBef>
            </a:pPr>
            <a:r>
              <a:rPr lang="vi-VN" sz="2000"/>
              <a:t>nóng lên, gây hiệu ứng nhà kính, biến đổi khí hậu…</a:t>
            </a:r>
            <a:endParaRPr lang="en-US" sz="2000"/>
          </a:p>
        </p:txBody>
      </p:sp>
      <p:sp>
        <p:nvSpPr>
          <p:cNvPr id="229391" name="Rectangle 15"/>
          <p:cNvSpPr>
            <a:spLocks noChangeArrowheads="1"/>
          </p:cNvSpPr>
          <p:nvPr/>
        </p:nvSpPr>
        <p:spPr bwMode="auto">
          <a:xfrm>
            <a:off x="1066800" y="5181600"/>
            <a:ext cx="6019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nSpc>
                <a:spcPct val="80000"/>
              </a:lnSpc>
              <a:spcBef>
                <a:spcPct val="20000"/>
              </a:spcBef>
            </a:pPr>
            <a:r>
              <a:rPr lang="vi-VN" sz="2000" b="1"/>
              <a:t>* Ứ</a:t>
            </a:r>
            <a:r>
              <a:rPr lang="en-US" sz="2000" b="1"/>
              <a:t>ng phó của con</a:t>
            </a:r>
            <a:r>
              <a:rPr lang="vi-VN" sz="2000" b="1"/>
              <a:t> </a:t>
            </a:r>
            <a:r>
              <a:rPr lang="en-US" sz="2000" b="1"/>
              <a:t>người trước thảm họa thiên nhiên</a:t>
            </a:r>
            <a:r>
              <a:rPr lang="en-US" sz="2000">
                <a:solidFill>
                  <a:srgbClr val="0000CC"/>
                </a:solidFill>
              </a:rPr>
              <a:t> </a:t>
            </a:r>
          </a:p>
        </p:txBody>
      </p:sp>
      <p:sp>
        <p:nvSpPr>
          <p:cNvPr id="229392" name="Rectangle 16"/>
          <p:cNvSpPr>
            <a:spLocks noChangeArrowheads="1"/>
          </p:cNvSpPr>
          <p:nvPr/>
        </p:nvSpPr>
        <p:spPr bwMode="auto">
          <a:xfrm>
            <a:off x="981075" y="4800600"/>
            <a:ext cx="5486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nSpc>
                <a:spcPct val="80000"/>
              </a:lnSpc>
              <a:spcBef>
                <a:spcPct val="20000"/>
              </a:spcBef>
            </a:pPr>
            <a:r>
              <a:rPr lang="vi-VN" sz="2000"/>
              <a:t>+ Trồng rừng, bảo vệ rừng để điều hòa dòng chảy.</a:t>
            </a:r>
            <a:endParaRPr lang="en-US" sz="20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29380"/>
                                        </p:tgtEl>
                                        <p:attrNameLst>
                                          <p:attrName>style.visibility</p:attrName>
                                        </p:attrNameLst>
                                      </p:cBhvr>
                                      <p:to>
                                        <p:strVal val="visible"/>
                                      </p:to>
                                    </p:set>
                                    <p:animEffect transition="in" filter="blinds(horizontal)">
                                      <p:cBhvr>
                                        <p:cTn id="7" dur="500"/>
                                        <p:tgtEl>
                                          <p:spTgt spid="22938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29381"/>
                                        </p:tgtEl>
                                        <p:attrNameLst>
                                          <p:attrName>style.visibility</p:attrName>
                                        </p:attrNameLst>
                                      </p:cBhvr>
                                      <p:to>
                                        <p:strVal val="visible"/>
                                      </p:to>
                                    </p:set>
                                    <p:animEffect transition="in" filter="blinds(horizontal)">
                                      <p:cBhvr>
                                        <p:cTn id="12" dur="500"/>
                                        <p:tgtEl>
                                          <p:spTgt spid="229381"/>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29382"/>
                                        </p:tgtEl>
                                        <p:attrNameLst>
                                          <p:attrName>style.visibility</p:attrName>
                                        </p:attrNameLst>
                                      </p:cBhvr>
                                      <p:to>
                                        <p:strVal val="visible"/>
                                      </p:to>
                                    </p:set>
                                    <p:animEffect transition="in" filter="blinds(horizontal)">
                                      <p:cBhvr>
                                        <p:cTn id="17" dur="500"/>
                                        <p:tgtEl>
                                          <p:spTgt spid="22938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229384"/>
                                        </p:tgtEl>
                                        <p:attrNameLst>
                                          <p:attrName>style.visibility</p:attrName>
                                        </p:attrNameLst>
                                      </p:cBhvr>
                                      <p:to>
                                        <p:strVal val="visible"/>
                                      </p:to>
                                    </p:set>
                                    <p:animEffect transition="in" filter="blinds(horizontal)">
                                      <p:cBhvr>
                                        <p:cTn id="22" dur="500"/>
                                        <p:tgtEl>
                                          <p:spTgt spid="229384"/>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229385"/>
                                        </p:tgtEl>
                                        <p:attrNameLst>
                                          <p:attrName>style.visibility</p:attrName>
                                        </p:attrNameLst>
                                      </p:cBhvr>
                                      <p:to>
                                        <p:strVal val="visible"/>
                                      </p:to>
                                    </p:set>
                                    <p:animEffect transition="in" filter="blinds(horizontal)">
                                      <p:cBhvr>
                                        <p:cTn id="27" dur="500"/>
                                        <p:tgtEl>
                                          <p:spTgt spid="229385"/>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229386"/>
                                        </p:tgtEl>
                                        <p:attrNameLst>
                                          <p:attrName>style.visibility</p:attrName>
                                        </p:attrNameLst>
                                      </p:cBhvr>
                                      <p:to>
                                        <p:strVal val="visible"/>
                                      </p:to>
                                    </p:set>
                                    <p:animEffect transition="in" filter="blinds(horizontal)">
                                      <p:cBhvr>
                                        <p:cTn id="32" dur="500"/>
                                        <p:tgtEl>
                                          <p:spTgt spid="229386"/>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229387"/>
                                        </p:tgtEl>
                                        <p:attrNameLst>
                                          <p:attrName>style.visibility</p:attrName>
                                        </p:attrNameLst>
                                      </p:cBhvr>
                                      <p:to>
                                        <p:strVal val="visible"/>
                                      </p:to>
                                    </p:set>
                                    <p:animEffect transition="in" filter="blinds(horizontal)">
                                      <p:cBhvr>
                                        <p:cTn id="37" dur="500"/>
                                        <p:tgtEl>
                                          <p:spTgt spid="229387"/>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229388"/>
                                        </p:tgtEl>
                                        <p:attrNameLst>
                                          <p:attrName>style.visibility</p:attrName>
                                        </p:attrNameLst>
                                      </p:cBhvr>
                                      <p:to>
                                        <p:strVal val="visible"/>
                                      </p:to>
                                    </p:set>
                                    <p:animEffect transition="in" filter="blinds(horizontal)">
                                      <p:cBhvr>
                                        <p:cTn id="42" dur="500"/>
                                        <p:tgtEl>
                                          <p:spTgt spid="229388"/>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229390"/>
                                        </p:tgtEl>
                                        <p:attrNameLst>
                                          <p:attrName>style.visibility</p:attrName>
                                        </p:attrNameLst>
                                      </p:cBhvr>
                                      <p:to>
                                        <p:strVal val="visible"/>
                                      </p:to>
                                    </p:set>
                                    <p:animEffect transition="in" filter="blinds(horizontal)">
                                      <p:cBhvr>
                                        <p:cTn id="47" dur="500"/>
                                        <p:tgtEl>
                                          <p:spTgt spid="229390"/>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229392"/>
                                        </p:tgtEl>
                                        <p:attrNameLst>
                                          <p:attrName>style.visibility</p:attrName>
                                        </p:attrNameLst>
                                      </p:cBhvr>
                                      <p:to>
                                        <p:strVal val="visible"/>
                                      </p:to>
                                    </p:set>
                                    <p:animEffect transition="in" filter="blinds(horizontal)">
                                      <p:cBhvr>
                                        <p:cTn id="52" dur="500"/>
                                        <p:tgtEl>
                                          <p:spTgt spid="229392"/>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229391"/>
                                        </p:tgtEl>
                                        <p:attrNameLst>
                                          <p:attrName>style.visibility</p:attrName>
                                        </p:attrNameLst>
                                      </p:cBhvr>
                                      <p:to>
                                        <p:strVal val="visible"/>
                                      </p:to>
                                    </p:set>
                                    <p:animEffect transition="in" filter="blinds(horizontal)">
                                      <p:cBhvr>
                                        <p:cTn id="57" dur="500"/>
                                        <p:tgtEl>
                                          <p:spTgt spid="229391"/>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3" presetClass="entr" presetSubtype="10" fill="hold" grpId="0" nodeType="clickEffect">
                                  <p:stCondLst>
                                    <p:cond delay="0"/>
                                  </p:stCondLst>
                                  <p:childTnLst>
                                    <p:set>
                                      <p:cBhvr>
                                        <p:cTn id="61" dur="1" fill="hold">
                                          <p:stCondLst>
                                            <p:cond delay="0"/>
                                          </p:stCondLst>
                                        </p:cTn>
                                        <p:tgtEl>
                                          <p:spTgt spid="229389"/>
                                        </p:tgtEl>
                                        <p:attrNameLst>
                                          <p:attrName>style.visibility</p:attrName>
                                        </p:attrNameLst>
                                      </p:cBhvr>
                                      <p:to>
                                        <p:strVal val="visible"/>
                                      </p:to>
                                    </p:set>
                                    <p:animEffect transition="in" filter="blinds(horizontal)">
                                      <p:cBhvr>
                                        <p:cTn id="62" dur="500"/>
                                        <p:tgtEl>
                                          <p:spTgt spid="22938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9380" grpId="0"/>
      <p:bldP spid="229381" grpId="0"/>
      <p:bldP spid="229382" grpId="0"/>
      <p:bldP spid="229384" grpId="0"/>
      <p:bldP spid="229385" grpId="0"/>
      <p:bldP spid="229386" grpId="0"/>
      <p:bldP spid="229387" grpId="0"/>
      <p:bldP spid="229388" grpId="0"/>
      <p:bldP spid="229389" grpId="0"/>
      <p:bldP spid="229390" grpId="0"/>
      <p:bldP spid="229391" grpId="0"/>
      <p:bldP spid="22939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3" name="Rectangle 3"/>
          <p:cNvSpPr>
            <a:spLocks noChangeArrowheads="1"/>
          </p:cNvSpPr>
          <p:nvPr/>
        </p:nvSpPr>
        <p:spPr bwMode="auto">
          <a:xfrm>
            <a:off x="685800" y="381000"/>
            <a:ext cx="23622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nSpc>
                <a:spcPct val="80000"/>
              </a:lnSpc>
              <a:spcBef>
                <a:spcPct val="20000"/>
              </a:spcBef>
            </a:pPr>
            <a:r>
              <a:rPr lang="en-US" sz="2000" b="1">
                <a:solidFill>
                  <a:srgbClr val="0000CC"/>
                </a:solidFill>
              </a:rPr>
              <a:t>2. </a:t>
            </a:r>
            <a:r>
              <a:rPr lang="vi-VN" sz="2000" b="1" u="sng">
                <a:solidFill>
                  <a:srgbClr val="0000CC"/>
                </a:solidFill>
              </a:rPr>
              <a:t>Kĩ năng liên kết</a:t>
            </a:r>
            <a:r>
              <a:rPr lang="vi-VN" sz="2000" b="1">
                <a:solidFill>
                  <a:srgbClr val="0000CC"/>
                </a:solidFill>
              </a:rPr>
              <a:t>.</a:t>
            </a:r>
            <a:endParaRPr lang="en-US" sz="2000" b="1">
              <a:solidFill>
                <a:srgbClr val="0000CC"/>
              </a:solidFill>
            </a:endParaRPr>
          </a:p>
        </p:txBody>
      </p:sp>
      <p:sp>
        <p:nvSpPr>
          <p:cNvPr id="230404" name="Rectangle 4"/>
          <p:cNvSpPr>
            <a:spLocks noChangeArrowheads="1"/>
          </p:cNvSpPr>
          <p:nvPr/>
        </p:nvSpPr>
        <p:spPr bwMode="auto">
          <a:xfrm>
            <a:off x="990600" y="762000"/>
            <a:ext cx="74676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nSpc>
                <a:spcPct val="80000"/>
              </a:lnSpc>
              <a:spcBef>
                <a:spcPct val="20000"/>
              </a:spcBef>
            </a:pPr>
            <a:r>
              <a:rPr lang="vi-VN" sz="2000"/>
              <a:t>      </a:t>
            </a:r>
            <a:r>
              <a:rPr lang="vi-VN" sz="2000">
                <a:solidFill>
                  <a:srgbClr val="0000CC"/>
                </a:solidFill>
              </a:rPr>
              <a:t>Kĩ năng liên kết liên quan đến việc sử dụng các số liệu quan sát, kết </a:t>
            </a:r>
          </a:p>
          <a:p>
            <a:pPr marL="342900" indent="-342900">
              <a:lnSpc>
                <a:spcPct val="80000"/>
              </a:lnSpc>
              <a:spcBef>
                <a:spcPct val="20000"/>
              </a:spcBef>
            </a:pPr>
            <a:r>
              <a:rPr lang="vi-VN" sz="2000">
                <a:solidFill>
                  <a:srgbClr val="0000CC"/>
                </a:solidFill>
              </a:rPr>
              <a:t>quả phân tích số liệu hoặc dựa vào những điều đã biết nhằm xác định </a:t>
            </a:r>
          </a:p>
          <a:p>
            <a:pPr marL="342900" indent="-342900">
              <a:lnSpc>
                <a:spcPct val="80000"/>
              </a:lnSpc>
              <a:spcBef>
                <a:spcPct val="20000"/>
              </a:spcBef>
            </a:pPr>
            <a:r>
              <a:rPr lang="vi-VN" sz="2000">
                <a:solidFill>
                  <a:srgbClr val="0000CC"/>
                </a:solidFill>
              </a:rPr>
              <a:t>các mối quan hệ mới của các sự vật và hiện tượng trong tự nhiên.</a:t>
            </a:r>
            <a:endParaRPr lang="en-US" sz="2000">
              <a:solidFill>
                <a:srgbClr val="0000CC"/>
              </a:solidFill>
            </a:endParaRPr>
          </a:p>
        </p:txBody>
      </p:sp>
      <p:pic>
        <p:nvPicPr>
          <p:cNvPr id="230405" name="Picture 5" descr="tải xuống (17)"/>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600200" y="1981200"/>
            <a:ext cx="2489200" cy="184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0406" name="Picture 6" descr="images (4)"/>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5257800" y="1981200"/>
            <a:ext cx="2476500" cy="1847850"/>
          </a:xfrm>
          <a:prstGeom prst="rect">
            <a:avLst/>
          </a:prstGeom>
          <a:noFill/>
          <a:extLst>
            <a:ext uri="{909E8E84-426E-40DD-AFC4-6F175D3DCCD1}">
              <a14:hiddenFill xmlns:a14="http://schemas.microsoft.com/office/drawing/2010/main">
                <a:solidFill>
                  <a:srgbClr val="FFFFFF"/>
                </a:solidFill>
              </a14:hiddenFill>
            </a:ext>
          </a:extLst>
        </p:spPr>
      </p:pic>
      <p:sp>
        <p:nvSpPr>
          <p:cNvPr id="230407" name="Rectangle 7"/>
          <p:cNvSpPr>
            <a:spLocks noChangeArrowheads="1"/>
          </p:cNvSpPr>
          <p:nvPr/>
        </p:nvSpPr>
        <p:spPr bwMode="auto">
          <a:xfrm>
            <a:off x="1447800" y="4038600"/>
            <a:ext cx="2743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nSpc>
                <a:spcPct val="80000"/>
              </a:lnSpc>
              <a:spcBef>
                <a:spcPct val="20000"/>
              </a:spcBef>
            </a:pPr>
            <a:r>
              <a:rPr lang="vi-VN" sz="2000" b="1"/>
              <a:t>Qủa hồng chín màu đỏ</a:t>
            </a:r>
            <a:endParaRPr lang="en-US" sz="2000" b="1"/>
          </a:p>
        </p:txBody>
      </p:sp>
      <p:sp>
        <p:nvSpPr>
          <p:cNvPr id="230408" name="Rectangle 8"/>
          <p:cNvSpPr>
            <a:spLocks noChangeArrowheads="1"/>
          </p:cNvSpPr>
          <p:nvPr/>
        </p:nvSpPr>
        <p:spPr bwMode="auto">
          <a:xfrm>
            <a:off x="5105400" y="4038600"/>
            <a:ext cx="30480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nSpc>
                <a:spcPct val="80000"/>
              </a:lnSpc>
              <a:spcBef>
                <a:spcPct val="20000"/>
              </a:spcBef>
            </a:pPr>
            <a:r>
              <a:rPr lang="vi-VN" sz="2000" b="1"/>
              <a:t>Qủa cà chua màu xanh</a:t>
            </a:r>
          </a:p>
          <a:p>
            <a:pPr marL="342900" indent="-342900">
              <a:lnSpc>
                <a:spcPct val="80000"/>
              </a:lnSpc>
              <a:spcBef>
                <a:spcPct val="20000"/>
              </a:spcBef>
            </a:pPr>
            <a:r>
              <a:rPr lang="vi-VN" sz="2000" b="1"/>
              <a:t>=&gt; Chưa chín</a:t>
            </a:r>
            <a:endParaRPr lang="en-US" sz="2000" b="1"/>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30403"/>
                                        </p:tgtEl>
                                        <p:attrNameLst>
                                          <p:attrName>style.visibility</p:attrName>
                                        </p:attrNameLst>
                                      </p:cBhvr>
                                      <p:to>
                                        <p:strVal val="visible"/>
                                      </p:to>
                                    </p:set>
                                    <p:animEffect transition="in" filter="blinds(horizontal)">
                                      <p:cBhvr>
                                        <p:cTn id="7" dur="500"/>
                                        <p:tgtEl>
                                          <p:spTgt spid="23040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30404"/>
                                        </p:tgtEl>
                                        <p:attrNameLst>
                                          <p:attrName>style.visibility</p:attrName>
                                        </p:attrNameLst>
                                      </p:cBhvr>
                                      <p:to>
                                        <p:strVal val="visible"/>
                                      </p:to>
                                    </p:set>
                                    <p:animEffect transition="in" filter="blinds(horizontal)">
                                      <p:cBhvr>
                                        <p:cTn id="12" dur="500"/>
                                        <p:tgtEl>
                                          <p:spTgt spid="23040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230405"/>
                                        </p:tgtEl>
                                        <p:attrNameLst>
                                          <p:attrName>style.visibility</p:attrName>
                                        </p:attrNameLst>
                                      </p:cBhvr>
                                      <p:to>
                                        <p:strVal val="visible"/>
                                      </p:to>
                                    </p:set>
                                    <p:animEffect transition="in" filter="blinds(horizontal)">
                                      <p:cBhvr>
                                        <p:cTn id="17" dur="500"/>
                                        <p:tgtEl>
                                          <p:spTgt spid="230405"/>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230407"/>
                                        </p:tgtEl>
                                        <p:attrNameLst>
                                          <p:attrName>style.visibility</p:attrName>
                                        </p:attrNameLst>
                                      </p:cBhvr>
                                      <p:to>
                                        <p:strVal val="visible"/>
                                      </p:to>
                                    </p:set>
                                    <p:animEffect transition="in" filter="blinds(horizontal)">
                                      <p:cBhvr>
                                        <p:cTn id="22" dur="500"/>
                                        <p:tgtEl>
                                          <p:spTgt spid="230407"/>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nodeType="clickEffect">
                                  <p:stCondLst>
                                    <p:cond delay="0"/>
                                  </p:stCondLst>
                                  <p:childTnLst>
                                    <p:set>
                                      <p:cBhvr>
                                        <p:cTn id="26" dur="1" fill="hold">
                                          <p:stCondLst>
                                            <p:cond delay="0"/>
                                          </p:stCondLst>
                                        </p:cTn>
                                        <p:tgtEl>
                                          <p:spTgt spid="230406"/>
                                        </p:tgtEl>
                                        <p:attrNameLst>
                                          <p:attrName>style.visibility</p:attrName>
                                        </p:attrNameLst>
                                      </p:cBhvr>
                                      <p:to>
                                        <p:strVal val="visible"/>
                                      </p:to>
                                    </p:set>
                                    <p:animEffect transition="in" filter="blinds(horizontal)">
                                      <p:cBhvr>
                                        <p:cTn id="27" dur="500"/>
                                        <p:tgtEl>
                                          <p:spTgt spid="230406"/>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230408"/>
                                        </p:tgtEl>
                                        <p:attrNameLst>
                                          <p:attrName>style.visibility</p:attrName>
                                        </p:attrNameLst>
                                      </p:cBhvr>
                                      <p:to>
                                        <p:strVal val="visible"/>
                                      </p:to>
                                    </p:set>
                                    <p:animEffect transition="in" filter="blinds(horizontal)">
                                      <p:cBhvr>
                                        <p:cTn id="32" dur="500"/>
                                        <p:tgtEl>
                                          <p:spTgt spid="23040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0403" grpId="0"/>
      <p:bldP spid="230404" grpId="0"/>
      <p:bldP spid="230407" grpId="0"/>
      <p:bldP spid="230408"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40675" name="Group 35"/>
          <p:cNvGraphicFramePr>
            <a:graphicFrameLocks noGrp="1"/>
          </p:cNvGraphicFramePr>
          <p:nvPr>
            <p:ph idx="1"/>
          </p:nvPr>
        </p:nvGraphicFramePr>
        <p:xfrm>
          <a:off x="762000" y="1524000"/>
          <a:ext cx="7848600" cy="3105150"/>
        </p:xfrm>
        <a:graphic>
          <a:graphicData uri="http://schemas.openxmlformats.org/drawingml/2006/table">
            <a:tbl>
              <a:tblPr/>
              <a:tblGrid>
                <a:gridCol w="3781425"/>
                <a:gridCol w="4067175"/>
              </a:tblGrid>
              <a:tr h="381000">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smtClean="0">
                          <a:ln>
                            <a:noFill/>
                          </a:ln>
                          <a:solidFill>
                            <a:schemeClr val="tx1"/>
                          </a:solidFill>
                          <a:effectLst/>
                          <a:latin typeface="Times New Roman" pitchFamily="18" charset="0"/>
                          <a:cs typeface="Times New Roman" pitchFamily="18" charset="0"/>
                        </a:rPr>
                        <a:t>Cột (A)</a:t>
                      </a:r>
                      <a:endParaRPr kumimoji="0" lang="en-US" sz="20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smtClean="0">
                          <a:ln>
                            <a:noFill/>
                          </a:ln>
                          <a:solidFill>
                            <a:schemeClr val="tx1"/>
                          </a:solidFill>
                          <a:effectLst/>
                          <a:latin typeface="Times New Roman" pitchFamily="18" charset="0"/>
                          <a:cs typeface="Times New Roman" pitchFamily="18" charset="0"/>
                        </a:rPr>
                        <a:t>Cột (B)</a:t>
                      </a:r>
                      <a:endParaRPr kumimoji="0" lang="en-US" sz="20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27063">
                <a:tc>
                  <a:txBody>
                    <a:bodyPr/>
                    <a:lstStyle/>
                    <a:p>
                      <a:pPr marL="533400" marR="0" lvl="0" indent="-533400" algn="l" defTabSz="914400" rtl="0" eaLnBrk="1" fontAlgn="base" latinLnBrk="0" hangingPunct="1">
                        <a:lnSpc>
                          <a:spcPct val="100000"/>
                        </a:lnSpc>
                        <a:spcBef>
                          <a:spcPct val="0"/>
                        </a:spcBef>
                        <a:spcAft>
                          <a:spcPct val="0"/>
                        </a:spcAft>
                        <a:buClrTx/>
                        <a:buSzTx/>
                        <a:buFontTx/>
                        <a:buNone/>
                        <a:tabLst/>
                      </a:pPr>
                      <a:r>
                        <a:rPr kumimoji="0" lang="vi-VN" sz="2000" b="0" i="0" u="none" strike="noStrike" cap="none" normalizeH="0" baseline="0" smtClean="0">
                          <a:ln>
                            <a:noFill/>
                          </a:ln>
                          <a:solidFill>
                            <a:schemeClr val="tx1"/>
                          </a:solidFill>
                          <a:effectLst/>
                          <a:latin typeface="Times New Roman" pitchFamily="18" charset="0"/>
                          <a:cs typeface="Times New Roman" pitchFamily="18" charset="0"/>
                        </a:rPr>
                        <a:t>1. </a:t>
                      </a:r>
                      <a:r>
                        <a:rPr kumimoji="0" lang="en-US" sz="2000" b="0" i="0" u="none" strike="noStrike" cap="none" normalizeH="0" baseline="0" smtClean="0">
                          <a:ln>
                            <a:noFill/>
                          </a:ln>
                          <a:solidFill>
                            <a:schemeClr val="tx1"/>
                          </a:solidFill>
                          <a:effectLst/>
                          <a:latin typeface="Times New Roman" pitchFamily="18" charset="0"/>
                          <a:cs typeface="Times New Roman" pitchFamily="18" charset="0"/>
                        </a:rPr>
                        <a:t>Nước được cấu tạo từ hai </a:t>
                      </a:r>
                      <a:endParaRPr kumimoji="0" lang="vi-VN" sz="2000" b="0" i="0" u="none" strike="noStrike" cap="none" normalizeH="0" baseline="0" smtClean="0">
                        <a:ln>
                          <a:noFill/>
                        </a:ln>
                        <a:solidFill>
                          <a:schemeClr val="tx1"/>
                        </a:solidFill>
                        <a:effectLst/>
                        <a:latin typeface="Times New Roman" pitchFamily="18" charset="0"/>
                        <a:cs typeface="Times New Roman" pitchFamily="18" charset="0"/>
                      </a:endParaRPr>
                    </a:p>
                    <a:p>
                      <a:pPr marL="533400" marR="0" lvl="0" indent="-53340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cs typeface="Times New Roman" pitchFamily="18" charset="0"/>
                        </a:rPr>
                        <a:t>nguyên tố là oxygen vàhydrogen. </a:t>
                      </a:r>
                      <a:endParaRPr kumimoji="0" lang="vi-VN" sz="2000" b="0" i="0" u="none" strike="noStrike" cap="none" normalizeH="0" baseline="0" smtClean="0">
                        <a:ln>
                          <a:noFill/>
                        </a:ln>
                        <a:solidFill>
                          <a:schemeClr val="tx1"/>
                        </a:solidFill>
                        <a:effectLst/>
                        <a:latin typeface="Times New Roman" pitchFamily="18" charset="0"/>
                        <a:cs typeface="Times New Roman" pitchFamily="18" charset="0"/>
                      </a:endParaRPr>
                    </a:p>
                    <a:p>
                      <a:pPr marL="533400" marR="0" lvl="0" indent="-53340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cs typeface="Times New Roman" pitchFamily="18" charset="0"/>
                        </a:rPr>
                        <a:t>Nước có</a:t>
                      </a:r>
                      <a:endParaRPr kumimoji="0" lang="en-US" sz="20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cs typeface="Times New Roman" pitchFamily="18" charset="0"/>
                        </a:rPr>
                        <a:t>a) người ta cho rằng đây cũng chính </a:t>
                      </a:r>
                      <a:endParaRPr kumimoji="0" lang="vi-VN" sz="20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cs typeface="Times New Roman" pitchFamily="18" charset="0"/>
                        </a:rPr>
                        <a:t>là nguyên nhân</a:t>
                      </a:r>
                      <a:r>
                        <a:rPr kumimoji="0" lang="vi-VN" sz="2000" b="0" i="0" u="none" strike="noStrike" cap="none" normalizeH="0" baseline="0" smtClean="0">
                          <a:ln>
                            <a:noFill/>
                          </a:ln>
                          <a:solidFill>
                            <a:schemeClr val="tx1"/>
                          </a:solidFill>
                          <a:effectLst/>
                          <a:latin typeface="Times New Roman" pitchFamily="18" charset="0"/>
                          <a:cs typeface="Times New Roman" pitchFamily="18" charset="0"/>
                        </a:rPr>
                        <a:t> </a:t>
                      </a:r>
                      <a:r>
                        <a:rPr kumimoji="0" lang="en-US" sz="2000" b="0" i="0" u="none" strike="noStrike" cap="none" normalizeH="0" baseline="0" smtClean="0">
                          <a:ln>
                            <a:noFill/>
                          </a:ln>
                          <a:solidFill>
                            <a:schemeClr val="tx1"/>
                          </a:solidFill>
                          <a:effectLst/>
                          <a:latin typeface="Times New Roman" pitchFamily="18" charset="0"/>
                          <a:cs typeface="Times New Roman" pitchFamily="18" charset="0"/>
                        </a:rPr>
                        <a:t>tạo ra từ trường của</a:t>
                      </a:r>
                      <a:endParaRPr kumimoji="0" lang="vi-VN" sz="20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cs typeface="Times New Roman" pitchFamily="18" charset="0"/>
                        </a:rPr>
                        <a:t>Trái Đất.</a:t>
                      </a:r>
                      <a:endParaRPr kumimoji="0" lang="en-US" sz="20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09600">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cs typeface="Times New Roman" pitchFamily="18" charset="0"/>
                        </a:rPr>
                        <a:t>2. Nhân Trái Đất được cấu tạo chủ </a:t>
                      </a:r>
                      <a:endParaRPr kumimoji="0" lang="vi-VN" sz="20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cs typeface="Times New Roman" pitchFamily="18" charset="0"/>
                        </a:rPr>
                        <a:t>yếu từ hợp</a:t>
                      </a:r>
                      <a:r>
                        <a:rPr kumimoji="0" lang="vi-VN" sz="2000" b="0" i="0" u="none" strike="noStrike" cap="none" normalizeH="0" baseline="0" smtClean="0">
                          <a:ln>
                            <a:noFill/>
                          </a:ln>
                          <a:solidFill>
                            <a:schemeClr val="tx1"/>
                          </a:solidFill>
                          <a:effectLst/>
                          <a:latin typeface="Times New Roman" pitchFamily="18" charset="0"/>
                          <a:cs typeface="Times New Roman" pitchFamily="18" charset="0"/>
                        </a:rPr>
                        <a:t> </a:t>
                      </a:r>
                      <a:r>
                        <a:rPr kumimoji="0" lang="en-US" sz="2000" b="0" i="0" u="none" strike="noStrike" cap="none" normalizeH="0" baseline="0" smtClean="0">
                          <a:ln>
                            <a:noFill/>
                          </a:ln>
                          <a:solidFill>
                            <a:schemeClr val="tx1"/>
                          </a:solidFill>
                          <a:effectLst/>
                          <a:latin typeface="Times New Roman" pitchFamily="18" charset="0"/>
                          <a:cs typeface="Times New Roman" pitchFamily="18" charset="0"/>
                        </a:rPr>
                        <a:t>kim</a:t>
                      </a:r>
                      <a:r>
                        <a:rPr kumimoji="0" lang="vi-VN" sz="2000" b="0" i="0" u="none" strike="noStrike" cap="none" normalizeH="0" baseline="0" smtClean="0">
                          <a:ln>
                            <a:noFill/>
                          </a:ln>
                          <a:solidFill>
                            <a:schemeClr val="tx1"/>
                          </a:solidFill>
                          <a:effectLst/>
                          <a:latin typeface="Times New Roman" pitchFamily="18" charset="0"/>
                          <a:cs typeface="Times New Roman" pitchFamily="18" charset="0"/>
                        </a:rPr>
                        <a:t> </a:t>
                      </a:r>
                      <a:r>
                        <a:rPr kumimoji="0" lang="en-US" sz="2000" b="0" i="0" u="none" strike="noStrike" cap="none" normalizeH="0" baseline="0" smtClean="0">
                          <a:ln>
                            <a:noFill/>
                          </a:ln>
                          <a:solidFill>
                            <a:schemeClr val="tx1"/>
                          </a:solidFill>
                          <a:effectLst/>
                          <a:latin typeface="Times New Roman" pitchFamily="18" charset="0"/>
                          <a:cs typeface="Times New Roman" pitchFamily="18" charset="0"/>
                        </a:rPr>
                        <a:t>của sắt và nickel</a:t>
                      </a:r>
                      <a:endParaRPr kumimoji="0" lang="en-US" sz="20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cs typeface="Times New Roman" pitchFamily="18" charset="0"/>
                        </a:rPr>
                        <a:t>b) dựa trên nhu cầu của cây trồng </a:t>
                      </a:r>
                      <a:endParaRPr kumimoji="0" lang="vi-VN" sz="20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cs typeface="Times New Roman" pitchFamily="18" charset="0"/>
                        </a:rPr>
                        <a:t>trong từng thời kì sinh trưởng và phát</a:t>
                      </a:r>
                      <a:endParaRPr kumimoji="0" lang="vi-VN" sz="20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cs typeface="Times New Roman" pitchFamily="18" charset="0"/>
                        </a:rPr>
                        <a:t>triển.</a:t>
                      </a:r>
                      <a:endParaRPr kumimoji="0" lang="en-US" sz="20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09600">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cs typeface="Times New Roman" pitchFamily="18" charset="0"/>
                        </a:rPr>
                        <a:t>3. Lựa chọn phân bón cho cây</a:t>
                      </a:r>
                      <a:endParaRPr kumimoji="0" lang="vi-VN" sz="20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cs typeface="Times New Roman" pitchFamily="18" charset="0"/>
                        </a:rPr>
                        <a:t>trồng</a:t>
                      </a:r>
                      <a:endParaRPr kumimoji="0" lang="en-US" sz="20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cs typeface="Times New Roman" pitchFamily="18" charset="0"/>
                        </a:rPr>
                        <a:t>c) </a:t>
                      </a:r>
                      <a:r>
                        <a:rPr kumimoji="0" lang="en-US" sz="2000" b="0" i="0" u="none" strike="noStrike" cap="none" normalizeH="0" baseline="0" dirty="0" err="1" smtClean="0">
                          <a:ln>
                            <a:noFill/>
                          </a:ln>
                          <a:solidFill>
                            <a:schemeClr val="tx1"/>
                          </a:solidFill>
                          <a:effectLst/>
                          <a:latin typeface="Times New Roman" pitchFamily="18" charset="0"/>
                          <a:cs typeface="Times New Roman" pitchFamily="18" charset="0"/>
                        </a:rPr>
                        <a:t>vai</a:t>
                      </a:r>
                      <a:r>
                        <a:rPr kumimoji="0" lang="en-US" sz="20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cs typeface="Times New Roman" pitchFamily="18" charset="0"/>
                        </a:rPr>
                        <a:t>trò</a:t>
                      </a:r>
                      <a:r>
                        <a:rPr kumimoji="0" lang="en-US" sz="20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cs typeface="Times New Roman" pitchFamily="18" charset="0"/>
                        </a:rPr>
                        <a:t>quan</a:t>
                      </a:r>
                      <a:r>
                        <a:rPr kumimoji="0" lang="en-US" sz="20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cs typeface="Times New Roman" pitchFamily="18" charset="0"/>
                        </a:rPr>
                        <a:t>trọng</a:t>
                      </a:r>
                      <a:r>
                        <a:rPr kumimoji="0" lang="en-US" sz="20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cs typeface="Times New Roman" pitchFamily="18" charset="0"/>
                        </a:rPr>
                        <a:t>trong</a:t>
                      </a:r>
                      <a:r>
                        <a:rPr kumimoji="0" lang="en-US" sz="20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cs typeface="Times New Roman" pitchFamily="18" charset="0"/>
                        </a:rPr>
                        <a:t>quá</a:t>
                      </a:r>
                      <a:r>
                        <a:rPr kumimoji="0" lang="en-US" sz="20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cs typeface="Times New Roman" pitchFamily="18" charset="0"/>
                        </a:rPr>
                        <a:t>trình</a:t>
                      </a:r>
                      <a:r>
                        <a:rPr kumimoji="0" lang="en-US" sz="2000" b="0" i="0" u="none" strike="noStrike" cap="none" normalizeH="0" baseline="0" dirty="0" smtClean="0">
                          <a:ln>
                            <a:noFill/>
                          </a:ln>
                          <a:solidFill>
                            <a:schemeClr val="tx1"/>
                          </a:solidFill>
                          <a:effectLst/>
                          <a:latin typeface="Times New Roman" pitchFamily="18" charset="0"/>
                          <a:cs typeface="Times New Roman" pitchFamily="18" charset="0"/>
                        </a:rPr>
                        <a:t> </a:t>
                      </a:r>
                      <a:endParaRPr kumimoji="0" lang="vi-VN"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err="1" smtClean="0">
                          <a:ln>
                            <a:noFill/>
                          </a:ln>
                          <a:solidFill>
                            <a:schemeClr val="tx1"/>
                          </a:solidFill>
                          <a:effectLst/>
                          <a:latin typeface="Times New Roman" pitchFamily="18" charset="0"/>
                          <a:cs typeface="Times New Roman" pitchFamily="18" charset="0"/>
                        </a:rPr>
                        <a:t>quang</a:t>
                      </a:r>
                      <a:r>
                        <a:rPr kumimoji="0" lang="en-US" sz="20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cs typeface="Times New Roman" pitchFamily="18" charset="0"/>
                        </a:rPr>
                        <a:t>hợp</a:t>
                      </a:r>
                      <a:r>
                        <a:rPr kumimoji="0" lang="en-US" sz="20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cs typeface="Times New Roman" pitchFamily="18" charset="0"/>
                        </a:rPr>
                        <a:t>của</a:t>
                      </a:r>
                      <a:r>
                        <a:rPr kumimoji="0" lang="en-US" sz="20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cs typeface="Times New Roman" pitchFamily="18" charset="0"/>
                        </a:rPr>
                        <a:t>cây</a:t>
                      </a:r>
                      <a:r>
                        <a:rPr kumimoji="0" lang="en-US" sz="20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cs typeface="Times New Roman" pitchFamily="18" charset="0"/>
                        </a:rPr>
                        <a:t>xanh</a:t>
                      </a:r>
                      <a:r>
                        <a:rPr kumimoji="0" lang="en-US" sz="2000" b="0" i="0" u="none" strike="noStrike" cap="none" normalizeH="0" baseline="0" dirty="0" smtClean="0">
                          <a:ln>
                            <a:noFill/>
                          </a:ln>
                          <a:solidFill>
                            <a:schemeClr val="tx1"/>
                          </a:solidFill>
                          <a:effectLst/>
                          <a:latin typeface="Times New Roman" pitchFamily="18" charset="0"/>
                          <a:cs typeface="Times New Roman" pitchFamily="18" charset="0"/>
                        </a:rPr>
                        <a:t>.</a:t>
                      </a:r>
                      <a:endParaRPr kumimoji="0" lang="en-US" sz="200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240660" name="Rectangle 20"/>
          <p:cNvSpPr>
            <a:spLocks noChangeArrowheads="1"/>
          </p:cNvSpPr>
          <p:nvPr/>
        </p:nvSpPr>
        <p:spPr bwMode="auto">
          <a:xfrm>
            <a:off x="533400" y="381000"/>
            <a:ext cx="78486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nSpc>
                <a:spcPct val="80000"/>
              </a:lnSpc>
              <a:spcBef>
                <a:spcPct val="20000"/>
              </a:spcBef>
            </a:pPr>
            <a:r>
              <a:rPr lang="en-US" sz="2000"/>
              <a:t>? Hãy kết nối thông tin giữa cột (A) và cột (B) tạo thành câu hoàn chỉnh,</a:t>
            </a:r>
            <a:endParaRPr lang="vi-VN" sz="2000"/>
          </a:p>
          <a:p>
            <a:pPr marL="342900" indent="-342900">
              <a:lnSpc>
                <a:spcPct val="80000"/>
              </a:lnSpc>
              <a:spcBef>
                <a:spcPct val="20000"/>
              </a:spcBef>
            </a:pPr>
            <a:r>
              <a:rPr lang="en-US" sz="2000"/>
              <a:t>thể hiện sự liên kết trong tìm hiểu, khám phá tự nhiên.</a:t>
            </a:r>
          </a:p>
        </p:txBody>
      </p:sp>
      <p:sp>
        <p:nvSpPr>
          <p:cNvPr id="1643527" name="AutoShape 7"/>
          <p:cNvSpPr>
            <a:spLocks noChangeArrowheads="1"/>
          </p:cNvSpPr>
          <p:nvPr/>
        </p:nvSpPr>
        <p:spPr bwMode="auto">
          <a:xfrm>
            <a:off x="685800" y="5029200"/>
            <a:ext cx="1447800" cy="609600"/>
          </a:xfrm>
          <a:prstGeom prst="flowChartAlternateProcess">
            <a:avLst/>
          </a:prstGeom>
          <a:solidFill>
            <a:srgbClr val="FF9966"/>
          </a:solidFill>
          <a:ln w="38100">
            <a:solidFill>
              <a:srgbClr val="00FF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vi-VN" altLang="en-US" sz="2000" b="1"/>
              <a:t>Trả lời</a:t>
            </a:r>
            <a:endParaRPr lang="en-US" altLang="en-US" sz="2000" b="1"/>
          </a:p>
        </p:txBody>
      </p:sp>
      <p:sp>
        <p:nvSpPr>
          <p:cNvPr id="2" name="AutoShape 7"/>
          <p:cNvSpPr>
            <a:spLocks noChangeArrowheads="1"/>
          </p:cNvSpPr>
          <p:nvPr/>
        </p:nvSpPr>
        <p:spPr bwMode="auto">
          <a:xfrm>
            <a:off x="2819400" y="5029200"/>
            <a:ext cx="1447800" cy="609600"/>
          </a:xfrm>
          <a:prstGeom prst="flowChartAlternateProcess">
            <a:avLst/>
          </a:prstGeom>
          <a:solidFill>
            <a:srgbClr val="FFFFFF"/>
          </a:solidFill>
          <a:ln w="38100">
            <a:solidFill>
              <a:srgbClr val="00FF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vi-VN" altLang="en-US" sz="2000" b="1"/>
              <a:t>1 - c</a:t>
            </a:r>
            <a:endParaRPr lang="en-US" altLang="en-US" sz="2000" b="1"/>
          </a:p>
        </p:txBody>
      </p:sp>
      <p:sp>
        <p:nvSpPr>
          <p:cNvPr id="3" name="AutoShape 7"/>
          <p:cNvSpPr>
            <a:spLocks noChangeArrowheads="1"/>
          </p:cNvSpPr>
          <p:nvPr/>
        </p:nvSpPr>
        <p:spPr bwMode="auto">
          <a:xfrm>
            <a:off x="4876800" y="5029200"/>
            <a:ext cx="1447800" cy="609600"/>
          </a:xfrm>
          <a:prstGeom prst="flowChartAlternateProcess">
            <a:avLst/>
          </a:prstGeom>
          <a:solidFill>
            <a:srgbClr val="FFFFFF"/>
          </a:solidFill>
          <a:ln w="38100">
            <a:solidFill>
              <a:srgbClr val="00FF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vi-VN" altLang="en-US" sz="2000" b="1"/>
              <a:t>2 - a</a:t>
            </a:r>
            <a:endParaRPr lang="en-US" altLang="en-US" sz="2000" b="1"/>
          </a:p>
        </p:txBody>
      </p:sp>
      <p:sp>
        <p:nvSpPr>
          <p:cNvPr id="4" name="AutoShape 7"/>
          <p:cNvSpPr>
            <a:spLocks noChangeArrowheads="1"/>
          </p:cNvSpPr>
          <p:nvPr/>
        </p:nvSpPr>
        <p:spPr bwMode="auto">
          <a:xfrm>
            <a:off x="6934200" y="4953000"/>
            <a:ext cx="1447800" cy="609600"/>
          </a:xfrm>
          <a:prstGeom prst="flowChartAlternateProcess">
            <a:avLst/>
          </a:prstGeom>
          <a:solidFill>
            <a:srgbClr val="FFFFFF"/>
          </a:solidFill>
          <a:ln w="38100">
            <a:solidFill>
              <a:srgbClr val="00FF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vi-VN" altLang="en-US" sz="2000" b="1"/>
              <a:t>3 - b</a:t>
            </a:r>
            <a:endParaRPr lang="en-US" altLang="en-US" sz="2000" b="1"/>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1643527"/>
                                        </p:tgtEl>
                                        <p:attrNameLst>
                                          <p:attrName>style.visibility</p:attrName>
                                        </p:attrNameLst>
                                      </p:cBhvr>
                                      <p:to>
                                        <p:strVal val="visible"/>
                                      </p:to>
                                    </p:set>
                                    <p:anim calcmode="lin" valueType="num">
                                      <p:cBhvr>
                                        <p:cTn id="7" dur="500" fill="hold"/>
                                        <p:tgtEl>
                                          <p:spTgt spid="1643527"/>
                                        </p:tgtEl>
                                        <p:attrNameLst>
                                          <p:attrName>ppt_w</p:attrName>
                                        </p:attrNameLst>
                                      </p:cBhvr>
                                      <p:tavLst>
                                        <p:tav tm="0">
                                          <p:val>
                                            <p:fltVal val="0"/>
                                          </p:val>
                                        </p:tav>
                                        <p:tav tm="100000">
                                          <p:val>
                                            <p:strVal val="#ppt_w"/>
                                          </p:val>
                                        </p:tav>
                                      </p:tavLst>
                                    </p:anim>
                                    <p:anim calcmode="lin" valueType="num">
                                      <p:cBhvr>
                                        <p:cTn id="8" dur="500" fill="hold"/>
                                        <p:tgtEl>
                                          <p:spTgt spid="1643527"/>
                                        </p:tgtEl>
                                        <p:attrNameLst>
                                          <p:attrName>ppt_h</p:attrName>
                                        </p:attrNameLst>
                                      </p:cBhvr>
                                      <p:tavLst>
                                        <p:tav tm="0">
                                          <p:val>
                                            <p:strVal val="#ppt_h"/>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p:cTn id="13" dur="500" fill="hold"/>
                                        <p:tgtEl>
                                          <p:spTgt spid="2"/>
                                        </p:tgtEl>
                                        <p:attrNameLst>
                                          <p:attrName>ppt_w</p:attrName>
                                        </p:attrNameLst>
                                      </p:cBhvr>
                                      <p:tavLst>
                                        <p:tav tm="0">
                                          <p:val>
                                            <p:fltVal val="0"/>
                                          </p:val>
                                        </p:tav>
                                        <p:tav tm="100000">
                                          <p:val>
                                            <p:strVal val="#ppt_w"/>
                                          </p:val>
                                        </p:tav>
                                      </p:tavLst>
                                    </p:anim>
                                    <p:anim calcmode="lin" valueType="num">
                                      <p:cBhvr>
                                        <p:cTn id="14" dur="5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17" presetClass="entr" presetSubtype="10"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p:cTn id="19" dur="500" fill="hold"/>
                                        <p:tgtEl>
                                          <p:spTgt spid="3"/>
                                        </p:tgtEl>
                                        <p:attrNameLst>
                                          <p:attrName>ppt_w</p:attrName>
                                        </p:attrNameLst>
                                      </p:cBhvr>
                                      <p:tavLst>
                                        <p:tav tm="0">
                                          <p:val>
                                            <p:fltVal val="0"/>
                                          </p:val>
                                        </p:tav>
                                        <p:tav tm="100000">
                                          <p:val>
                                            <p:strVal val="#ppt_w"/>
                                          </p:val>
                                        </p:tav>
                                      </p:tavLst>
                                    </p:anim>
                                    <p:anim calcmode="lin" valueType="num">
                                      <p:cBhvr>
                                        <p:cTn id="20" dur="500" fill="hold"/>
                                        <p:tgtEl>
                                          <p:spTgt spid="3"/>
                                        </p:tgtEl>
                                        <p:attrNameLst>
                                          <p:attrName>ppt_h</p:attrName>
                                        </p:attrNameLst>
                                      </p:cBhvr>
                                      <p:tavLst>
                                        <p:tav tm="0">
                                          <p:val>
                                            <p:strVal val="#ppt_h"/>
                                          </p:val>
                                        </p:tav>
                                        <p:tav tm="100000">
                                          <p:val>
                                            <p:strVal val="#ppt_h"/>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17" presetClass="entr" presetSubtype="10" fill="hold" grpId="0" nodeType="clickEffect">
                                  <p:stCondLst>
                                    <p:cond delay="0"/>
                                  </p:stCondLst>
                                  <p:childTnLst>
                                    <p:set>
                                      <p:cBhvr>
                                        <p:cTn id="24" dur="1" fill="hold">
                                          <p:stCondLst>
                                            <p:cond delay="0"/>
                                          </p:stCondLst>
                                        </p:cTn>
                                        <p:tgtEl>
                                          <p:spTgt spid="4"/>
                                        </p:tgtEl>
                                        <p:attrNameLst>
                                          <p:attrName>style.visibility</p:attrName>
                                        </p:attrNameLst>
                                      </p:cBhvr>
                                      <p:to>
                                        <p:strVal val="visible"/>
                                      </p:to>
                                    </p:set>
                                    <p:anim calcmode="lin" valueType="num">
                                      <p:cBhvr>
                                        <p:cTn id="25" dur="500" fill="hold"/>
                                        <p:tgtEl>
                                          <p:spTgt spid="4"/>
                                        </p:tgtEl>
                                        <p:attrNameLst>
                                          <p:attrName>ppt_w</p:attrName>
                                        </p:attrNameLst>
                                      </p:cBhvr>
                                      <p:tavLst>
                                        <p:tav tm="0">
                                          <p:val>
                                            <p:fltVal val="0"/>
                                          </p:val>
                                        </p:tav>
                                        <p:tav tm="100000">
                                          <p:val>
                                            <p:strVal val="#ppt_w"/>
                                          </p:val>
                                        </p:tav>
                                      </p:tavLst>
                                    </p:anim>
                                    <p:anim calcmode="lin" valueType="num">
                                      <p:cBhvr>
                                        <p:cTn id="26" dur="500" fill="hold"/>
                                        <p:tgtEl>
                                          <p:spTgt spid="4"/>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43527" grpId="0" animBg="1"/>
      <p:bldP spid="2" grpId="0" animBg="1"/>
      <p:bldP spid="3" grpId="0" animBg="1"/>
      <p:bldP spid="4"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620" name="Rectangle 4"/>
          <p:cNvSpPr>
            <a:spLocks noChangeArrowheads="1"/>
          </p:cNvSpPr>
          <p:nvPr/>
        </p:nvSpPr>
        <p:spPr bwMode="auto">
          <a:xfrm>
            <a:off x="685800" y="381000"/>
            <a:ext cx="2362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nSpc>
                <a:spcPct val="80000"/>
              </a:lnSpc>
              <a:spcBef>
                <a:spcPct val="20000"/>
              </a:spcBef>
            </a:pPr>
            <a:r>
              <a:rPr lang="vi-VN" sz="2000" b="1">
                <a:solidFill>
                  <a:srgbClr val="0000CC"/>
                </a:solidFill>
              </a:rPr>
              <a:t>3</a:t>
            </a:r>
            <a:r>
              <a:rPr lang="en-US" sz="2000" b="1">
                <a:solidFill>
                  <a:srgbClr val="0000CC"/>
                </a:solidFill>
              </a:rPr>
              <a:t>. </a:t>
            </a:r>
            <a:r>
              <a:rPr lang="vi-VN" sz="2000" b="1" u="sng">
                <a:solidFill>
                  <a:srgbClr val="0000CC"/>
                </a:solidFill>
              </a:rPr>
              <a:t> Kĩ năng đo</a:t>
            </a:r>
            <a:r>
              <a:rPr lang="vi-VN" sz="2000" b="1">
                <a:solidFill>
                  <a:srgbClr val="0000CC"/>
                </a:solidFill>
              </a:rPr>
              <a:t>.</a:t>
            </a:r>
            <a:endParaRPr lang="en-US" sz="2000" b="1">
              <a:solidFill>
                <a:srgbClr val="0000CC"/>
              </a:solidFill>
            </a:endParaRPr>
          </a:p>
        </p:txBody>
      </p:sp>
      <p:sp>
        <p:nvSpPr>
          <p:cNvPr id="239621" name="Rectangle 5"/>
          <p:cNvSpPr>
            <a:spLocks noChangeArrowheads="1"/>
          </p:cNvSpPr>
          <p:nvPr/>
        </p:nvSpPr>
        <p:spPr bwMode="auto">
          <a:xfrm>
            <a:off x="685800" y="838200"/>
            <a:ext cx="75438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nSpc>
                <a:spcPct val="80000"/>
              </a:lnSpc>
              <a:spcBef>
                <a:spcPct val="20000"/>
              </a:spcBef>
            </a:pPr>
            <a:r>
              <a:rPr lang="vi-VN" sz="2000">
                <a:solidFill>
                  <a:srgbClr val="0000CC"/>
                </a:solidFill>
              </a:rPr>
              <a:t>     Khi thực hiên thí nghiệm, học sinh cần biết chức năng, độ chính </a:t>
            </a:r>
          </a:p>
          <a:p>
            <a:pPr marL="342900" indent="-342900">
              <a:lnSpc>
                <a:spcPct val="80000"/>
              </a:lnSpc>
              <a:spcBef>
                <a:spcPct val="20000"/>
              </a:spcBef>
            </a:pPr>
            <a:r>
              <a:rPr lang="vi-VN" sz="2000">
                <a:solidFill>
                  <a:srgbClr val="0000CC"/>
                </a:solidFill>
              </a:rPr>
              <a:t>xác, giới hạn đo, …của các dụng cụ và thiết bị khác nhau để lựa chọn </a:t>
            </a:r>
          </a:p>
          <a:p>
            <a:pPr marL="342900" indent="-342900">
              <a:lnSpc>
                <a:spcPct val="80000"/>
              </a:lnSpc>
              <a:spcBef>
                <a:spcPct val="20000"/>
              </a:spcBef>
            </a:pPr>
            <a:r>
              <a:rPr lang="vi-VN" sz="2000">
                <a:solidFill>
                  <a:srgbClr val="0000CC"/>
                </a:solidFill>
              </a:rPr>
              <a:t>và sử dụng chúng một cách thích hợp.</a:t>
            </a:r>
            <a:endParaRPr lang="en-US" sz="2000">
              <a:solidFill>
                <a:srgbClr val="0000CC"/>
              </a:solidFill>
            </a:endParaRPr>
          </a:p>
        </p:txBody>
      </p:sp>
      <p:pic>
        <p:nvPicPr>
          <p:cNvPr id="239622" name="Picture 6" descr="tải xuống (18)"/>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533400" y="2209800"/>
            <a:ext cx="2143125" cy="1914525"/>
          </a:xfrm>
          <a:prstGeom prst="rect">
            <a:avLst/>
          </a:prstGeom>
          <a:noFill/>
          <a:extLst>
            <a:ext uri="{909E8E84-426E-40DD-AFC4-6F175D3DCCD1}">
              <a14:hiddenFill xmlns:a14="http://schemas.microsoft.com/office/drawing/2010/main">
                <a:solidFill>
                  <a:srgbClr val="FFFFFF"/>
                </a:solidFill>
              </a14:hiddenFill>
            </a:ext>
          </a:extLst>
        </p:spPr>
      </p:pic>
      <p:pic>
        <p:nvPicPr>
          <p:cNvPr id="239624" name="Picture 8" descr="tải xuống (19)"/>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3200400" y="2209800"/>
            <a:ext cx="2143125" cy="1981200"/>
          </a:xfrm>
          <a:prstGeom prst="rect">
            <a:avLst/>
          </a:prstGeom>
          <a:noFill/>
          <a:extLst>
            <a:ext uri="{909E8E84-426E-40DD-AFC4-6F175D3DCCD1}">
              <a14:hiddenFill xmlns:a14="http://schemas.microsoft.com/office/drawing/2010/main">
                <a:solidFill>
                  <a:srgbClr val="FFFFFF"/>
                </a:solidFill>
              </a14:hiddenFill>
            </a:ext>
          </a:extLst>
        </p:spPr>
      </p:pic>
      <p:pic>
        <p:nvPicPr>
          <p:cNvPr id="239625" name="Picture 9" descr="tải xuống (20)"/>
          <p:cNvPicPr>
            <a:picLocks noChangeAspect="1" noChangeArrowheads="1"/>
          </p:cNvPicPr>
          <p:nvPr/>
        </p:nvPicPr>
        <p:blipFill>
          <a:blip r:embed="rId4">
            <a:extLst>
              <a:ext uri="{28A0092B-C50C-407E-A947-70E740481C1C}">
                <a14:useLocalDpi xmlns:a14="http://schemas.microsoft.com/office/drawing/2010/main"/>
              </a:ext>
            </a:extLst>
          </a:blip>
          <a:srcRect/>
          <a:stretch>
            <a:fillRect/>
          </a:stretch>
        </p:blipFill>
        <p:spPr bwMode="auto">
          <a:xfrm>
            <a:off x="5867400" y="2209800"/>
            <a:ext cx="2466975" cy="1981200"/>
          </a:xfrm>
          <a:prstGeom prst="rect">
            <a:avLst/>
          </a:prstGeom>
          <a:noFill/>
          <a:extLst>
            <a:ext uri="{909E8E84-426E-40DD-AFC4-6F175D3DCCD1}">
              <a14:hiddenFill xmlns:a14="http://schemas.microsoft.com/office/drawing/2010/main">
                <a:solidFill>
                  <a:srgbClr val="FFFFFF"/>
                </a:solidFill>
              </a14:hiddenFill>
            </a:ext>
          </a:extLst>
        </p:spPr>
      </p:pic>
      <p:sp>
        <p:nvSpPr>
          <p:cNvPr id="239626" name="Rectangle 10"/>
          <p:cNvSpPr>
            <a:spLocks noChangeArrowheads="1"/>
          </p:cNvSpPr>
          <p:nvPr/>
        </p:nvSpPr>
        <p:spPr bwMode="auto">
          <a:xfrm>
            <a:off x="3200400" y="4495800"/>
            <a:ext cx="2362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nSpc>
                <a:spcPct val="80000"/>
              </a:lnSpc>
              <a:spcBef>
                <a:spcPct val="20000"/>
              </a:spcBef>
            </a:pPr>
            <a:r>
              <a:rPr lang="vi-VN" sz="2000" b="1"/>
              <a:t>Một số dụng cụ đo</a:t>
            </a:r>
            <a:endParaRPr lang="en-US" sz="2000" b="1"/>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39620"/>
                                        </p:tgtEl>
                                        <p:attrNameLst>
                                          <p:attrName>style.visibility</p:attrName>
                                        </p:attrNameLst>
                                      </p:cBhvr>
                                      <p:to>
                                        <p:strVal val="visible"/>
                                      </p:to>
                                    </p:set>
                                    <p:animEffect transition="in" filter="blinds(horizontal)">
                                      <p:cBhvr>
                                        <p:cTn id="7" dur="500"/>
                                        <p:tgtEl>
                                          <p:spTgt spid="23962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39621"/>
                                        </p:tgtEl>
                                        <p:attrNameLst>
                                          <p:attrName>style.visibility</p:attrName>
                                        </p:attrNameLst>
                                      </p:cBhvr>
                                      <p:to>
                                        <p:strVal val="visible"/>
                                      </p:to>
                                    </p:set>
                                    <p:animEffect transition="in" filter="blinds(horizontal)">
                                      <p:cBhvr>
                                        <p:cTn id="12" dur="500"/>
                                        <p:tgtEl>
                                          <p:spTgt spid="239621"/>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239622"/>
                                        </p:tgtEl>
                                        <p:attrNameLst>
                                          <p:attrName>style.visibility</p:attrName>
                                        </p:attrNameLst>
                                      </p:cBhvr>
                                      <p:to>
                                        <p:strVal val="visible"/>
                                      </p:to>
                                    </p:set>
                                    <p:animEffect transition="in" filter="blinds(horizontal)">
                                      <p:cBhvr>
                                        <p:cTn id="17" dur="500"/>
                                        <p:tgtEl>
                                          <p:spTgt spid="23962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239624"/>
                                        </p:tgtEl>
                                        <p:attrNameLst>
                                          <p:attrName>style.visibility</p:attrName>
                                        </p:attrNameLst>
                                      </p:cBhvr>
                                      <p:to>
                                        <p:strVal val="visible"/>
                                      </p:to>
                                    </p:set>
                                    <p:animEffect transition="in" filter="blinds(horizontal)">
                                      <p:cBhvr>
                                        <p:cTn id="22" dur="500"/>
                                        <p:tgtEl>
                                          <p:spTgt spid="239624"/>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nodeType="clickEffect">
                                  <p:stCondLst>
                                    <p:cond delay="0"/>
                                  </p:stCondLst>
                                  <p:childTnLst>
                                    <p:set>
                                      <p:cBhvr>
                                        <p:cTn id="26" dur="1" fill="hold">
                                          <p:stCondLst>
                                            <p:cond delay="0"/>
                                          </p:stCondLst>
                                        </p:cTn>
                                        <p:tgtEl>
                                          <p:spTgt spid="239625"/>
                                        </p:tgtEl>
                                        <p:attrNameLst>
                                          <p:attrName>style.visibility</p:attrName>
                                        </p:attrNameLst>
                                      </p:cBhvr>
                                      <p:to>
                                        <p:strVal val="visible"/>
                                      </p:to>
                                    </p:set>
                                    <p:animEffect transition="in" filter="blinds(horizontal)">
                                      <p:cBhvr>
                                        <p:cTn id="27" dur="500"/>
                                        <p:tgtEl>
                                          <p:spTgt spid="239625"/>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239626"/>
                                        </p:tgtEl>
                                        <p:attrNameLst>
                                          <p:attrName>style.visibility</p:attrName>
                                        </p:attrNameLst>
                                      </p:cBhvr>
                                      <p:to>
                                        <p:strVal val="visible"/>
                                      </p:to>
                                    </p:set>
                                    <p:animEffect transition="in" filter="blinds(horizontal)">
                                      <p:cBhvr>
                                        <p:cTn id="32" dur="500"/>
                                        <p:tgtEl>
                                          <p:spTgt spid="2396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9620" grpId="0"/>
      <p:bldP spid="239621" grpId="0"/>
      <p:bldP spid="23962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8050" name="Picture 3" descr="Picture1.jpg"/>
          <p:cNvPicPr>
            <a:picLocks noChangeAspect="1"/>
          </p:cNvPicPr>
          <p:nvPr/>
        </p:nvPicPr>
        <p:blipFill>
          <a:blip r:embed="rId2">
            <a:extLst>
              <a:ext uri="{28A0092B-C50C-407E-A947-70E740481C1C}">
                <a14:useLocalDpi xmlns:a14="http://schemas.microsoft.com/office/drawing/2010/main"/>
              </a:ext>
            </a:extLst>
          </a:blip>
          <a:srcRect/>
          <a:stretch>
            <a:fillRect/>
          </a:stretch>
        </p:blipFill>
        <p:spPr bwMode="auto">
          <a:xfrm>
            <a:off x="152400" y="0"/>
            <a:ext cx="899160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WordArt 24"/>
          <p:cNvSpPr>
            <a:spLocks noChangeArrowheads="1" noChangeShapeType="1" noTextEdit="1"/>
          </p:cNvSpPr>
          <p:nvPr/>
        </p:nvSpPr>
        <p:spPr bwMode="auto">
          <a:xfrm>
            <a:off x="685800" y="2286000"/>
            <a:ext cx="7947025" cy="1752600"/>
          </a:xfrm>
          <a:prstGeom prst="rect">
            <a:avLst/>
          </a:prstGeom>
        </p:spPr>
        <p:txBody>
          <a:bodyPr wrap="none" fromWordArt="1">
            <a:prstTxWarp prst="textPlain">
              <a:avLst>
                <a:gd name="adj" fmla="val 49620"/>
              </a:avLst>
            </a:prstTxWarp>
          </a:bodyPr>
          <a:lstStyle/>
          <a:p>
            <a:pPr algn="ctr"/>
            <a:r>
              <a:rPr lang="vi-VN" sz="4800" b="1" kern="10">
                <a:ln w="12700">
                  <a:solidFill>
                    <a:srgbClr val="FF0000"/>
                  </a:solidFill>
                  <a:round/>
                  <a:headEnd/>
                  <a:tailEnd/>
                </a:ln>
                <a:gradFill rotWithShape="1">
                  <a:gsLst>
                    <a:gs pos="0">
                      <a:srgbClr val="0000FF"/>
                    </a:gs>
                    <a:gs pos="50000">
                      <a:srgbClr val="FFCCFF"/>
                    </a:gs>
                    <a:gs pos="100000">
                      <a:srgbClr val="0000FF"/>
                    </a:gs>
                  </a:gsLst>
                  <a:lin ang="5400000" scaled="1"/>
                </a:gradFill>
                <a:effectLst>
                  <a:outerShdw dist="45791" dir="2021404" algn="ctr" rotWithShape="0">
                    <a:srgbClr val="B2B2B2">
                      <a:alpha val="79999"/>
                    </a:srgbClr>
                  </a:outerShdw>
                </a:effectLst>
                <a:latin typeface="Times New Roman"/>
                <a:cs typeface="Times New Roman"/>
              </a:rPr>
              <a:t>PHƯƠNG PHÁP VÀ KĨ NĂNG HỌC TẬP</a:t>
            </a:r>
          </a:p>
          <a:p>
            <a:pPr algn="ctr"/>
            <a:r>
              <a:rPr lang="vi-VN" sz="4800" b="1" kern="10">
                <a:ln w="12700">
                  <a:solidFill>
                    <a:srgbClr val="FF0000"/>
                  </a:solidFill>
                  <a:round/>
                  <a:headEnd/>
                  <a:tailEnd/>
                </a:ln>
                <a:gradFill rotWithShape="1">
                  <a:gsLst>
                    <a:gs pos="0">
                      <a:srgbClr val="0000FF"/>
                    </a:gs>
                    <a:gs pos="50000">
                      <a:srgbClr val="FFCCFF"/>
                    </a:gs>
                    <a:gs pos="100000">
                      <a:srgbClr val="0000FF"/>
                    </a:gs>
                  </a:gsLst>
                  <a:lin ang="5400000" scaled="1"/>
                </a:gradFill>
                <a:effectLst>
                  <a:outerShdw dist="45791" dir="2021404" algn="ctr" rotWithShape="0">
                    <a:srgbClr val="B2B2B2">
                      <a:alpha val="79999"/>
                    </a:srgbClr>
                  </a:outerShdw>
                </a:effectLst>
                <a:latin typeface="Times New Roman"/>
                <a:cs typeface="Times New Roman"/>
              </a:rPr>
              <a:t> MÔN KHOA HỌC TỰ NHIÊN</a:t>
            </a:r>
            <a:endParaRPr lang="en-US" sz="4800" b="1" kern="10">
              <a:ln w="12700">
                <a:solidFill>
                  <a:srgbClr val="FF0000"/>
                </a:solidFill>
                <a:round/>
                <a:headEnd/>
                <a:tailEnd/>
              </a:ln>
              <a:gradFill rotWithShape="1">
                <a:gsLst>
                  <a:gs pos="0">
                    <a:srgbClr val="0000FF"/>
                  </a:gs>
                  <a:gs pos="50000">
                    <a:srgbClr val="FFCCFF"/>
                  </a:gs>
                  <a:gs pos="100000">
                    <a:srgbClr val="0000FF"/>
                  </a:gs>
                </a:gsLst>
                <a:lin ang="5400000" scaled="1"/>
              </a:gradFill>
              <a:effectLst>
                <a:outerShdw dist="45791" dir="2021404" algn="ctr" rotWithShape="0">
                  <a:srgbClr val="B2B2B2">
                    <a:alpha val="79999"/>
                  </a:srgbClr>
                </a:outerShdw>
              </a:effectLst>
              <a:latin typeface="Times New Roman"/>
              <a:cs typeface="Times New Roman"/>
            </a:endParaRPr>
          </a:p>
        </p:txBody>
      </p:sp>
      <p:pic>
        <p:nvPicPr>
          <p:cNvPr id="293" name="Picture 13" descr="Book-09-june"/>
          <p:cNvPicPr>
            <a:picLocks noChangeAspect="1" noChangeArrowheads="1" noCrop="1"/>
          </p:cNvPicPr>
          <p:nvPr/>
        </p:nvPicPr>
        <p:blipFill>
          <a:blip r:embed="rId3"/>
          <a:srcRect/>
          <a:stretch>
            <a:fillRect/>
          </a:stretch>
        </p:blipFill>
        <p:spPr bwMode="auto">
          <a:xfrm>
            <a:off x="0" y="4572000"/>
            <a:ext cx="1600200" cy="1219200"/>
          </a:xfrm>
          <a:prstGeom prst="rect">
            <a:avLst/>
          </a:prstGeom>
          <a:ln>
            <a:noFill/>
          </a:ln>
          <a:effectLst>
            <a:outerShdw blurRad="190500" algn="tl" rotWithShape="0">
              <a:srgbClr val="000000">
                <a:alpha val="70000"/>
              </a:srgbClr>
            </a:outerShdw>
          </a:effectLst>
        </p:spPr>
      </p:pic>
      <p:sp>
        <p:nvSpPr>
          <p:cNvPr id="258054" name="Text Box 6"/>
          <p:cNvSpPr txBox="1">
            <a:spLocks noChangeArrowheads="1"/>
          </p:cNvSpPr>
          <p:nvPr/>
        </p:nvSpPr>
        <p:spPr bwMode="auto">
          <a:xfrm>
            <a:off x="685800" y="828675"/>
            <a:ext cx="3657600" cy="366713"/>
          </a:xfrm>
          <a:prstGeom prst="rect">
            <a:avLst/>
          </a:prstGeom>
          <a:noFill/>
          <a:ln>
            <a:noFill/>
          </a:ln>
          <a:effectLst/>
          <a:extLst>
            <a:ext uri="{909E8E84-426E-40DD-AFC4-6F175D3DCCD1}">
              <a14:hiddenFill xmlns:a14="http://schemas.microsoft.com/office/drawing/2010/main">
                <a:gradFill rotWithShape="1">
                  <a:gsLst>
                    <a:gs pos="0">
                      <a:schemeClr val="bg1"/>
                    </a:gs>
                    <a:gs pos="100000">
                      <a:schemeClr val="accent1"/>
                    </a:gs>
                  </a:gsLst>
                  <a:lin ang="54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a:latin typeface="Arial" charset="0"/>
            </a:endParaRPr>
          </a:p>
        </p:txBody>
      </p:sp>
      <p:sp>
        <p:nvSpPr>
          <p:cNvPr id="258055" name="Text Box 7"/>
          <p:cNvSpPr txBox="1">
            <a:spLocks noChangeArrowheads="1"/>
          </p:cNvSpPr>
          <p:nvPr/>
        </p:nvSpPr>
        <p:spPr bwMode="auto">
          <a:xfrm>
            <a:off x="4953000" y="2057400"/>
            <a:ext cx="2895600" cy="366713"/>
          </a:xfrm>
          <a:prstGeom prst="rect">
            <a:avLst/>
          </a:prstGeom>
          <a:noFill/>
          <a:ln>
            <a:noFill/>
          </a:ln>
          <a:effectLst/>
          <a:extLst>
            <a:ext uri="{909E8E84-426E-40DD-AFC4-6F175D3DCCD1}">
              <a14:hiddenFill xmlns:a14="http://schemas.microsoft.com/office/drawing/2010/main">
                <a:gradFill rotWithShape="1">
                  <a:gsLst>
                    <a:gs pos="0">
                      <a:schemeClr val="bg1"/>
                    </a:gs>
                    <a:gs pos="100000">
                      <a:schemeClr val="accent1"/>
                    </a:gs>
                  </a:gsLst>
                  <a:lin ang="54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a:latin typeface="Arial" charset="0"/>
            </a:endParaRPr>
          </a:p>
        </p:txBody>
      </p:sp>
      <p:sp>
        <p:nvSpPr>
          <p:cNvPr id="258056" name="WordArt 8"/>
          <p:cNvSpPr>
            <a:spLocks noChangeArrowheads="1" noChangeShapeType="1" noTextEdit="1"/>
          </p:cNvSpPr>
          <p:nvPr/>
        </p:nvSpPr>
        <p:spPr bwMode="auto">
          <a:xfrm>
            <a:off x="1066800" y="1066800"/>
            <a:ext cx="3133725" cy="6096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kern="10">
                <a:solidFill>
                  <a:srgbClr val="336699"/>
                </a:solidFill>
                <a:effectLst>
                  <a:outerShdw dist="45791" dir="2021404" algn="ctr" rotWithShape="0">
                    <a:srgbClr val="B2B2B2">
                      <a:alpha val="80000"/>
                    </a:srgbClr>
                  </a:outerShdw>
                </a:effectLst>
                <a:latin typeface="Times New Roman"/>
                <a:cs typeface="Times New Roman"/>
              </a:rPr>
              <a:t>BÀI 1</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666" name="Rectangle 2"/>
          <p:cNvSpPr>
            <a:spLocks noChangeArrowheads="1"/>
          </p:cNvSpPr>
          <p:nvPr/>
        </p:nvSpPr>
        <p:spPr bwMode="auto">
          <a:xfrm>
            <a:off x="685800" y="381000"/>
            <a:ext cx="2362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nSpc>
                <a:spcPct val="80000"/>
              </a:lnSpc>
              <a:spcBef>
                <a:spcPct val="20000"/>
              </a:spcBef>
            </a:pPr>
            <a:r>
              <a:rPr lang="vi-VN" sz="2400" b="1">
                <a:solidFill>
                  <a:srgbClr val="0000CC"/>
                </a:solidFill>
              </a:rPr>
              <a:t>3</a:t>
            </a:r>
            <a:r>
              <a:rPr lang="en-US" sz="2400" b="1">
                <a:solidFill>
                  <a:srgbClr val="0000CC"/>
                </a:solidFill>
              </a:rPr>
              <a:t>. </a:t>
            </a:r>
            <a:r>
              <a:rPr lang="vi-VN" sz="2400" b="1" u="sng">
                <a:solidFill>
                  <a:srgbClr val="0000CC"/>
                </a:solidFill>
              </a:rPr>
              <a:t> Kĩ năng đo</a:t>
            </a:r>
            <a:r>
              <a:rPr lang="vi-VN" sz="2400" b="1">
                <a:solidFill>
                  <a:srgbClr val="0000CC"/>
                </a:solidFill>
              </a:rPr>
              <a:t>.</a:t>
            </a:r>
            <a:endParaRPr lang="en-US" sz="2400" b="1">
              <a:solidFill>
                <a:srgbClr val="0000CC"/>
              </a:solidFill>
            </a:endParaRPr>
          </a:p>
        </p:txBody>
      </p:sp>
      <p:sp>
        <p:nvSpPr>
          <p:cNvPr id="241667" name="Rectangle 3"/>
          <p:cNvSpPr>
            <a:spLocks noChangeArrowheads="1"/>
          </p:cNvSpPr>
          <p:nvPr/>
        </p:nvSpPr>
        <p:spPr bwMode="auto">
          <a:xfrm>
            <a:off x="685800" y="838200"/>
            <a:ext cx="3657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nSpc>
                <a:spcPct val="80000"/>
              </a:lnSpc>
              <a:spcBef>
                <a:spcPct val="20000"/>
              </a:spcBef>
            </a:pPr>
            <a:r>
              <a:rPr lang="vi-VN" sz="2000">
                <a:solidFill>
                  <a:srgbClr val="0000CC"/>
                </a:solidFill>
              </a:rPr>
              <a:t>     </a:t>
            </a:r>
            <a:r>
              <a:rPr lang="vi-VN" sz="2400">
                <a:solidFill>
                  <a:srgbClr val="0000CC"/>
                </a:solidFill>
              </a:rPr>
              <a:t>Các bước thực hiện đo:</a:t>
            </a:r>
            <a:r>
              <a:rPr lang="vi-VN" sz="3200">
                <a:latin typeface="Arial" charset="0"/>
              </a:rPr>
              <a:t> </a:t>
            </a:r>
            <a:endParaRPr lang="en-US" sz="3200">
              <a:latin typeface="Arial" charset="0"/>
            </a:endParaRPr>
          </a:p>
        </p:txBody>
      </p:sp>
      <p:sp>
        <p:nvSpPr>
          <p:cNvPr id="241671" name="Rectangle 7"/>
          <p:cNvSpPr>
            <a:spLocks noChangeArrowheads="1"/>
          </p:cNvSpPr>
          <p:nvPr/>
        </p:nvSpPr>
        <p:spPr bwMode="auto">
          <a:xfrm>
            <a:off x="762000" y="1371600"/>
            <a:ext cx="73152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nSpc>
                <a:spcPct val="80000"/>
              </a:lnSpc>
              <a:spcBef>
                <a:spcPct val="20000"/>
              </a:spcBef>
            </a:pPr>
            <a:r>
              <a:rPr lang="vi-VN" sz="2400">
                <a:solidFill>
                  <a:srgbClr val="0000CC"/>
                </a:solidFill>
              </a:rPr>
              <a:t>    (1) Ước lượng để lựa chọn dụng cụ/thiết bị đo phù hợp.</a:t>
            </a:r>
            <a:r>
              <a:rPr lang="en-US" sz="3200">
                <a:latin typeface="Arial" charset="0"/>
              </a:rPr>
              <a:t> </a:t>
            </a:r>
          </a:p>
        </p:txBody>
      </p:sp>
      <p:sp>
        <p:nvSpPr>
          <p:cNvPr id="241672" name="Rectangle 8"/>
          <p:cNvSpPr>
            <a:spLocks noChangeArrowheads="1"/>
          </p:cNvSpPr>
          <p:nvPr/>
        </p:nvSpPr>
        <p:spPr bwMode="auto">
          <a:xfrm>
            <a:off x="685800" y="1981200"/>
            <a:ext cx="77724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nSpc>
                <a:spcPct val="80000"/>
              </a:lnSpc>
              <a:spcBef>
                <a:spcPct val="20000"/>
              </a:spcBef>
            </a:pPr>
            <a:r>
              <a:rPr lang="vi-VN" sz="2000"/>
              <a:t>    </a:t>
            </a:r>
            <a:r>
              <a:rPr lang="vi-VN" sz="2400">
                <a:solidFill>
                  <a:srgbClr val="0000CC"/>
                </a:solidFill>
              </a:rPr>
              <a:t>(2) Thực hiện phép đo, ghi kết quả đo và xử lí số liệu đo.</a:t>
            </a:r>
            <a:r>
              <a:rPr lang="en-US" sz="3200">
                <a:latin typeface="Arial" charset="0"/>
              </a:rPr>
              <a:t> </a:t>
            </a:r>
          </a:p>
        </p:txBody>
      </p:sp>
      <p:sp>
        <p:nvSpPr>
          <p:cNvPr id="241673" name="Rectangle 9"/>
          <p:cNvSpPr>
            <a:spLocks noChangeArrowheads="1"/>
          </p:cNvSpPr>
          <p:nvPr/>
        </p:nvSpPr>
        <p:spPr bwMode="auto">
          <a:xfrm>
            <a:off x="685800" y="2667000"/>
            <a:ext cx="80010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nSpc>
                <a:spcPct val="80000"/>
              </a:lnSpc>
              <a:spcBef>
                <a:spcPct val="20000"/>
              </a:spcBef>
            </a:pPr>
            <a:r>
              <a:rPr lang="vi-VN" sz="2400">
                <a:solidFill>
                  <a:srgbClr val="0000CC"/>
                </a:solidFill>
              </a:rPr>
              <a:t>    (3) Nhận xét độ chính xác của kết quả đo căn cứ vào loại dụng cụ đo và cách đo.</a:t>
            </a:r>
            <a:r>
              <a:rPr lang="en-US" sz="2400">
                <a:solidFill>
                  <a:srgbClr val="0000CC"/>
                </a:solidFill>
              </a:rPr>
              <a:t> </a:t>
            </a:r>
          </a:p>
        </p:txBody>
      </p:sp>
      <p:sp>
        <p:nvSpPr>
          <p:cNvPr id="241674" name="Rectangle 10"/>
          <p:cNvSpPr>
            <a:spLocks noChangeArrowheads="1"/>
          </p:cNvSpPr>
          <p:nvPr/>
        </p:nvSpPr>
        <p:spPr bwMode="auto">
          <a:xfrm>
            <a:off x="685800" y="3581400"/>
            <a:ext cx="73914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nSpc>
                <a:spcPct val="80000"/>
              </a:lnSpc>
              <a:spcBef>
                <a:spcPct val="20000"/>
              </a:spcBef>
            </a:pPr>
            <a:r>
              <a:rPr lang="vi-VN" sz="2400">
                <a:solidFill>
                  <a:srgbClr val="0000CC"/>
                </a:solidFill>
              </a:rPr>
              <a:t>    (4) Phân tích kết quả và thảo luận về kết quả nghiên cứu thu được.</a:t>
            </a:r>
            <a:endParaRPr lang="en-US" sz="2400">
              <a:solidFill>
                <a:srgbClr val="0000CC"/>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41667"/>
                                        </p:tgtEl>
                                        <p:attrNameLst>
                                          <p:attrName>style.visibility</p:attrName>
                                        </p:attrNameLst>
                                      </p:cBhvr>
                                      <p:to>
                                        <p:strVal val="visible"/>
                                      </p:to>
                                    </p:set>
                                    <p:animEffect transition="in" filter="blinds(horizontal)">
                                      <p:cBhvr>
                                        <p:cTn id="7" dur="500"/>
                                        <p:tgtEl>
                                          <p:spTgt spid="24166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41671"/>
                                        </p:tgtEl>
                                        <p:attrNameLst>
                                          <p:attrName>style.visibility</p:attrName>
                                        </p:attrNameLst>
                                      </p:cBhvr>
                                      <p:to>
                                        <p:strVal val="visible"/>
                                      </p:to>
                                    </p:set>
                                    <p:animEffect transition="in" filter="blinds(horizontal)">
                                      <p:cBhvr>
                                        <p:cTn id="12" dur="500"/>
                                        <p:tgtEl>
                                          <p:spTgt spid="241671"/>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41672"/>
                                        </p:tgtEl>
                                        <p:attrNameLst>
                                          <p:attrName>style.visibility</p:attrName>
                                        </p:attrNameLst>
                                      </p:cBhvr>
                                      <p:to>
                                        <p:strVal val="visible"/>
                                      </p:to>
                                    </p:set>
                                    <p:animEffect transition="in" filter="blinds(horizontal)">
                                      <p:cBhvr>
                                        <p:cTn id="17" dur="500"/>
                                        <p:tgtEl>
                                          <p:spTgt spid="24167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241673"/>
                                        </p:tgtEl>
                                        <p:attrNameLst>
                                          <p:attrName>style.visibility</p:attrName>
                                        </p:attrNameLst>
                                      </p:cBhvr>
                                      <p:to>
                                        <p:strVal val="visible"/>
                                      </p:to>
                                    </p:set>
                                    <p:animEffect transition="in" filter="blinds(horizontal)">
                                      <p:cBhvr>
                                        <p:cTn id="22" dur="500"/>
                                        <p:tgtEl>
                                          <p:spTgt spid="241673"/>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241674"/>
                                        </p:tgtEl>
                                        <p:attrNameLst>
                                          <p:attrName>style.visibility</p:attrName>
                                        </p:attrNameLst>
                                      </p:cBhvr>
                                      <p:to>
                                        <p:strVal val="visible"/>
                                      </p:to>
                                    </p:set>
                                    <p:animEffect transition="in" filter="blinds(horizontal)">
                                      <p:cBhvr>
                                        <p:cTn id="27" dur="500"/>
                                        <p:tgtEl>
                                          <p:spTgt spid="2416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1667" grpId="0"/>
      <p:bldP spid="241671" grpId="0"/>
      <p:bldP spid="241672" grpId="0"/>
      <p:bldP spid="241673" grpId="0"/>
      <p:bldP spid="241674"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0" name="Rectangle 2"/>
          <p:cNvSpPr>
            <a:spLocks noChangeArrowheads="1"/>
          </p:cNvSpPr>
          <p:nvPr/>
        </p:nvSpPr>
        <p:spPr bwMode="auto">
          <a:xfrm>
            <a:off x="685800" y="381000"/>
            <a:ext cx="3505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nSpc>
                <a:spcPct val="80000"/>
              </a:lnSpc>
              <a:spcBef>
                <a:spcPct val="20000"/>
              </a:spcBef>
            </a:pPr>
            <a:r>
              <a:rPr lang="vi-VN" sz="2400" b="1">
                <a:solidFill>
                  <a:srgbClr val="0000CC"/>
                </a:solidFill>
              </a:rPr>
              <a:t>4.</a:t>
            </a:r>
            <a:r>
              <a:rPr lang="en-US" sz="2400" b="1">
                <a:solidFill>
                  <a:srgbClr val="0000CC"/>
                </a:solidFill>
              </a:rPr>
              <a:t> </a:t>
            </a:r>
            <a:r>
              <a:rPr lang="vi-VN" sz="2400" b="1" u="sng">
                <a:solidFill>
                  <a:srgbClr val="0000CC"/>
                </a:solidFill>
              </a:rPr>
              <a:t> Kĩ năng dự báo</a:t>
            </a:r>
            <a:r>
              <a:rPr lang="vi-VN" sz="2400" b="1">
                <a:solidFill>
                  <a:srgbClr val="0000CC"/>
                </a:solidFill>
              </a:rPr>
              <a:t>.</a:t>
            </a:r>
            <a:endParaRPr lang="en-US" sz="2400" b="1">
              <a:solidFill>
                <a:srgbClr val="0000CC"/>
              </a:solidFill>
            </a:endParaRPr>
          </a:p>
        </p:txBody>
      </p:sp>
      <p:sp>
        <p:nvSpPr>
          <p:cNvPr id="242691" name="Rectangle 3"/>
          <p:cNvSpPr>
            <a:spLocks noChangeArrowheads="1"/>
          </p:cNvSpPr>
          <p:nvPr/>
        </p:nvSpPr>
        <p:spPr bwMode="auto">
          <a:xfrm>
            <a:off x="838200" y="1066800"/>
            <a:ext cx="7772400" cy="129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nSpc>
                <a:spcPct val="80000"/>
              </a:lnSpc>
              <a:spcBef>
                <a:spcPct val="20000"/>
              </a:spcBef>
            </a:pPr>
            <a:r>
              <a:rPr lang="vi-VN" sz="2000">
                <a:solidFill>
                  <a:srgbClr val="0000CC"/>
                </a:solidFill>
              </a:rPr>
              <a:t>     </a:t>
            </a:r>
            <a:r>
              <a:rPr lang="vi-VN" sz="2400">
                <a:solidFill>
                  <a:srgbClr val="0000CC"/>
                </a:solidFill>
              </a:rPr>
              <a:t>Kĩ năng dự báo là kĩ năng đề xuất điều gì sẽ xảy ra dựa </a:t>
            </a:r>
          </a:p>
          <a:p>
            <a:pPr marL="342900" indent="-342900">
              <a:lnSpc>
                <a:spcPct val="80000"/>
              </a:lnSpc>
              <a:spcBef>
                <a:spcPct val="20000"/>
              </a:spcBef>
            </a:pPr>
            <a:r>
              <a:rPr lang="vi-VN" sz="2400">
                <a:solidFill>
                  <a:srgbClr val="0000CC"/>
                </a:solidFill>
              </a:rPr>
              <a:t>trên các quan sát, kiến thức, sự hiểu biết và suy luận của con </a:t>
            </a:r>
          </a:p>
          <a:p>
            <a:pPr marL="342900" indent="-342900">
              <a:lnSpc>
                <a:spcPct val="80000"/>
              </a:lnSpc>
              <a:spcBef>
                <a:spcPct val="20000"/>
              </a:spcBef>
            </a:pPr>
            <a:r>
              <a:rPr lang="vi-VN" sz="2400">
                <a:solidFill>
                  <a:srgbClr val="0000CC"/>
                </a:solidFill>
              </a:rPr>
              <a:t>người về sự vật và hiện tượng trong tự nhiên.</a:t>
            </a:r>
            <a:r>
              <a:rPr lang="en-US" sz="2400">
                <a:latin typeface="Arial"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42690"/>
                                        </p:tgtEl>
                                        <p:attrNameLst>
                                          <p:attrName>style.visibility</p:attrName>
                                        </p:attrNameLst>
                                      </p:cBhvr>
                                      <p:to>
                                        <p:strVal val="visible"/>
                                      </p:to>
                                    </p:set>
                                    <p:animEffect transition="in" filter="blinds(horizontal)">
                                      <p:cBhvr>
                                        <p:cTn id="7" dur="500"/>
                                        <p:tgtEl>
                                          <p:spTgt spid="24269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42691"/>
                                        </p:tgtEl>
                                        <p:attrNameLst>
                                          <p:attrName>style.visibility</p:attrName>
                                        </p:attrNameLst>
                                      </p:cBhvr>
                                      <p:to>
                                        <p:strVal val="visible"/>
                                      </p:to>
                                    </p:set>
                                    <p:animEffect transition="in" filter="blinds(horizontal)">
                                      <p:cBhvr>
                                        <p:cTn id="12" dur="500"/>
                                        <p:tgtEl>
                                          <p:spTgt spid="24269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2690" grpId="0"/>
      <p:bldP spid="242691"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8" name="Rectangle 2"/>
          <p:cNvSpPr>
            <a:spLocks noChangeArrowheads="1"/>
          </p:cNvSpPr>
          <p:nvPr/>
        </p:nvSpPr>
        <p:spPr bwMode="auto">
          <a:xfrm>
            <a:off x="685800" y="228600"/>
            <a:ext cx="3505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nSpc>
                <a:spcPct val="80000"/>
              </a:lnSpc>
              <a:spcBef>
                <a:spcPct val="20000"/>
              </a:spcBef>
            </a:pPr>
            <a:r>
              <a:rPr lang="vi-VN" sz="2400" b="1">
                <a:solidFill>
                  <a:srgbClr val="0000CC"/>
                </a:solidFill>
              </a:rPr>
              <a:t>4.</a:t>
            </a:r>
            <a:r>
              <a:rPr lang="en-US" sz="2400" b="1">
                <a:solidFill>
                  <a:srgbClr val="0000CC"/>
                </a:solidFill>
              </a:rPr>
              <a:t> </a:t>
            </a:r>
            <a:r>
              <a:rPr lang="vi-VN" sz="2400" b="1" u="sng">
                <a:solidFill>
                  <a:srgbClr val="0000CC"/>
                </a:solidFill>
              </a:rPr>
              <a:t> Kĩ năng dự báo</a:t>
            </a:r>
            <a:r>
              <a:rPr lang="vi-VN" sz="2400" b="1">
                <a:solidFill>
                  <a:srgbClr val="0000CC"/>
                </a:solidFill>
              </a:rPr>
              <a:t>.</a:t>
            </a:r>
            <a:endParaRPr lang="en-US" sz="2400" b="1">
              <a:solidFill>
                <a:srgbClr val="0000CC"/>
              </a:solidFill>
            </a:endParaRPr>
          </a:p>
        </p:txBody>
      </p:sp>
      <p:sp>
        <p:nvSpPr>
          <p:cNvPr id="244740" name="Rectangle 4"/>
          <p:cNvSpPr>
            <a:spLocks noChangeArrowheads="1"/>
          </p:cNvSpPr>
          <p:nvPr/>
        </p:nvSpPr>
        <p:spPr bwMode="auto">
          <a:xfrm>
            <a:off x="762000" y="685800"/>
            <a:ext cx="8382000" cy="121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nSpc>
                <a:spcPct val="80000"/>
              </a:lnSpc>
              <a:spcBef>
                <a:spcPct val="20000"/>
              </a:spcBef>
            </a:pPr>
            <a:r>
              <a:rPr lang="vi-VN" sz="2400"/>
              <a:t>    </a:t>
            </a:r>
            <a:r>
              <a:rPr lang="vi-VN" sz="2000"/>
              <a:t>? 1. Khí cacbon dioxyde là nguyên nhân chính gây ra sự ấm lên của Trái Đất do hiệu ứng nhà kính. Quan sát Hình 1.3 và cho biết nguyên nhân nào làm phát thải khí nhà kính nhiều nhất. Hãy tìm hiểu và đề xuất biện pháp giảm sự phát thải khí cacbon dioxyde từ nguồn này.</a:t>
            </a:r>
            <a:endParaRPr lang="en-US" sz="2000"/>
          </a:p>
        </p:txBody>
      </p:sp>
      <p:sp>
        <p:nvSpPr>
          <p:cNvPr id="244741" name="Rectangle 5"/>
          <p:cNvSpPr>
            <a:spLocks noChangeArrowheads="1"/>
          </p:cNvSpPr>
          <p:nvPr/>
        </p:nvSpPr>
        <p:spPr bwMode="auto">
          <a:xfrm>
            <a:off x="609600" y="1905000"/>
            <a:ext cx="80010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nSpc>
                <a:spcPct val="80000"/>
              </a:lnSpc>
              <a:spcBef>
                <a:spcPct val="20000"/>
              </a:spcBef>
            </a:pPr>
            <a:r>
              <a:rPr lang="vi-VN" sz="2400"/>
              <a:t>    </a:t>
            </a:r>
            <a:r>
              <a:rPr lang="vi-VN" sz="2000"/>
              <a:t>? 2. Tìm hiểu thông tin trên sách, báo, internet,... Về nhiệt độ trung bình toàn cầu của Trái Đất trong khoảng 100 năm qua và suy luận về nhiệt độ của Trái Đất tăng hay giảm trong vòng 10 năm tới.</a:t>
            </a:r>
            <a:endParaRPr lang="en-US" sz="2000"/>
          </a:p>
        </p:txBody>
      </p:sp>
      <p:pic>
        <p:nvPicPr>
          <p:cNvPr id="244742" name="Picture 6" descr="KHTN-7-bai-1-2"/>
          <p:cNvPicPr>
            <a:picLocks noChangeAspect="1" noChangeArrowheads="1"/>
          </p:cNvPicPr>
          <p:nvPr>
            <p:ph type="body" idx="1"/>
          </p:nvPr>
        </p:nvPicPr>
        <p:blipFill>
          <a:blip r:embed="rId2" cstate="email">
            <a:extLst>
              <a:ext uri="{28A0092B-C50C-407E-A947-70E740481C1C}">
                <a14:useLocalDpi xmlns:a14="http://schemas.microsoft.com/office/drawing/2010/main"/>
              </a:ext>
            </a:extLst>
          </a:blip>
          <a:srcRect/>
          <a:stretch>
            <a:fillRect/>
          </a:stretch>
        </p:blipFill>
        <p:spPr>
          <a:xfrm>
            <a:off x="2971800" y="3124200"/>
            <a:ext cx="3581400" cy="34099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244743" name="Picture 7" descr="KHTN-7-bai-1-2"/>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2971800" y="3124200"/>
            <a:ext cx="3581400" cy="340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8" name="Rectangle 6"/>
          <p:cNvSpPr>
            <a:spLocks noChangeArrowheads="1"/>
          </p:cNvSpPr>
          <p:nvPr/>
        </p:nvSpPr>
        <p:spPr bwMode="auto">
          <a:xfrm>
            <a:off x="685800" y="228600"/>
            <a:ext cx="1219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nSpc>
                <a:spcPct val="80000"/>
              </a:lnSpc>
              <a:spcBef>
                <a:spcPct val="20000"/>
              </a:spcBef>
            </a:pPr>
            <a:r>
              <a:rPr lang="vi-VN" sz="2400" b="1"/>
              <a:t>Trả lời.</a:t>
            </a:r>
            <a:endParaRPr lang="en-US" sz="2400" b="1"/>
          </a:p>
        </p:txBody>
      </p:sp>
      <p:sp>
        <p:nvSpPr>
          <p:cNvPr id="243719" name="Rectangle 7"/>
          <p:cNvSpPr>
            <a:spLocks noChangeArrowheads="1"/>
          </p:cNvSpPr>
          <p:nvPr/>
        </p:nvSpPr>
        <p:spPr bwMode="auto">
          <a:xfrm>
            <a:off x="762000" y="762000"/>
            <a:ext cx="79248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nSpc>
                <a:spcPct val="80000"/>
              </a:lnSpc>
              <a:spcBef>
                <a:spcPct val="20000"/>
              </a:spcBef>
            </a:pPr>
            <a:r>
              <a:rPr lang="vi-VN" sz="2400"/>
              <a:t>1. Nguyên nhân làm phát thải khí nhà kính nhiều nhất: Sản xuất điện và nhiệt (chiếm tới 25%).</a:t>
            </a:r>
            <a:endParaRPr lang="en-US" sz="2400"/>
          </a:p>
        </p:txBody>
      </p:sp>
      <p:sp>
        <p:nvSpPr>
          <p:cNvPr id="243720" name="Rectangle 8"/>
          <p:cNvSpPr>
            <a:spLocks noChangeArrowheads="1"/>
          </p:cNvSpPr>
          <p:nvPr/>
        </p:nvSpPr>
        <p:spPr bwMode="auto">
          <a:xfrm>
            <a:off x="762000" y="1447800"/>
            <a:ext cx="79248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nSpc>
                <a:spcPct val="80000"/>
              </a:lnSpc>
              <a:spcBef>
                <a:spcPct val="20000"/>
              </a:spcBef>
            </a:pPr>
            <a:r>
              <a:rPr lang="vi-VN" sz="2400"/>
              <a:t>* Biện pháp giảm sự phát thải khí nhà kính do quá trình sản </a:t>
            </a:r>
          </a:p>
          <a:p>
            <a:pPr marL="342900" indent="-342900">
              <a:lnSpc>
                <a:spcPct val="80000"/>
              </a:lnSpc>
              <a:spcBef>
                <a:spcPct val="20000"/>
              </a:spcBef>
            </a:pPr>
            <a:r>
              <a:rPr lang="vi-VN" sz="2400"/>
              <a:t>xuất điện và nhiệt là:</a:t>
            </a:r>
          </a:p>
          <a:p>
            <a:pPr marL="342900" indent="-342900">
              <a:lnSpc>
                <a:spcPct val="80000"/>
              </a:lnSpc>
              <a:spcBef>
                <a:spcPct val="20000"/>
              </a:spcBef>
            </a:pPr>
            <a:endParaRPr lang="en-US" sz="2400"/>
          </a:p>
        </p:txBody>
      </p:sp>
      <p:sp>
        <p:nvSpPr>
          <p:cNvPr id="243721" name="Rectangle 9"/>
          <p:cNvSpPr>
            <a:spLocks noChangeArrowheads="1"/>
          </p:cNvSpPr>
          <p:nvPr/>
        </p:nvSpPr>
        <p:spPr bwMode="auto">
          <a:xfrm>
            <a:off x="762000" y="2209800"/>
            <a:ext cx="7924800" cy="121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nSpc>
                <a:spcPct val="80000"/>
              </a:lnSpc>
              <a:spcBef>
                <a:spcPct val="20000"/>
              </a:spcBef>
            </a:pPr>
            <a:r>
              <a:rPr lang="vi-VN" sz="2400"/>
              <a:t>+ Tăng cường sử dụng các nguồn năng lượng xanh, thân thiện </a:t>
            </a:r>
          </a:p>
          <a:p>
            <a:pPr marL="342900" indent="-342900">
              <a:lnSpc>
                <a:spcPct val="80000"/>
              </a:lnSpc>
              <a:spcBef>
                <a:spcPct val="20000"/>
              </a:spcBef>
            </a:pPr>
            <a:r>
              <a:rPr lang="vi-VN" sz="2400"/>
              <a:t>với môi trường như năng lượng mặt trời, năng lượng gió, năng </a:t>
            </a:r>
          </a:p>
          <a:p>
            <a:pPr marL="342900" indent="-342900">
              <a:lnSpc>
                <a:spcPct val="80000"/>
              </a:lnSpc>
              <a:spcBef>
                <a:spcPct val="20000"/>
              </a:spcBef>
            </a:pPr>
            <a:r>
              <a:rPr lang="vi-VN" sz="2400"/>
              <a:t>lượng thủy triều.</a:t>
            </a:r>
          </a:p>
          <a:p>
            <a:pPr marL="342900" indent="-342900">
              <a:lnSpc>
                <a:spcPct val="80000"/>
              </a:lnSpc>
              <a:spcBef>
                <a:spcPct val="20000"/>
              </a:spcBef>
            </a:pPr>
            <a:endParaRPr lang="en-US" sz="2400"/>
          </a:p>
        </p:txBody>
      </p:sp>
      <p:sp>
        <p:nvSpPr>
          <p:cNvPr id="243722" name="Rectangle 10"/>
          <p:cNvSpPr>
            <a:spLocks noChangeArrowheads="1"/>
          </p:cNvSpPr>
          <p:nvPr/>
        </p:nvSpPr>
        <p:spPr bwMode="auto">
          <a:xfrm>
            <a:off x="762000" y="3429000"/>
            <a:ext cx="79248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nSpc>
                <a:spcPct val="80000"/>
              </a:lnSpc>
              <a:spcBef>
                <a:spcPct val="20000"/>
              </a:spcBef>
            </a:pPr>
            <a:r>
              <a:rPr lang="vi-VN" sz="2400"/>
              <a:t>+ Sử dụng tiết kiệm điện, tắt các thiết bị điện khi không cần </a:t>
            </a:r>
          </a:p>
          <a:p>
            <a:pPr marL="342900" indent="-342900">
              <a:lnSpc>
                <a:spcPct val="80000"/>
              </a:lnSpc>
              <a:spcBef>
                <a:spcPct val="20000"/>
              </a:spcBef>
            </a:pPr>
            <a:r>
              <a:rPr lang="vi-VN" sz="2400"/>
              <a:t>thiết.</a:t>
            </a:r>
          </a:p>
          <a:p>
            <a:pPr marL="342900" indent="-342900">
              <a:lnSpc>
                <a:spcPct val="80000"/>
              </a:lnSpc>
              <a:spcBef>
                <a:spcPct val="20000"/>
              </a:spcBef>
            </a:pPr>
            <a:endParaRPr lang="en-US" sz="2400"/>
          </a:p>
        </p:txBody>
      </p:sp>
      <p:sp>
        <p:nvSpPr>
          <p:cNvPr id="243723" name="Rectangle 11"/>
          <p:cNvSpPr>
            <a:spLocks noChangeArrowheads="1"/>
          </p:cNvSpPr>
          <p:nvPr/>
        </p:nvSpPr>
        <p:spPr bwMode="auto">
          <a:xfrm>
            <a:off x="762000" y="4267200"/>
            <a:ext cx="79248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nSpc>
                <a:spcPct val="80000"/>
              </a:lnSpc>
              <a:spcBef>
                <a:spcPct val="20000"/>
              </a:spcBef>
            </a:pPr>
            <a:r>
              <a:rPr lang="vi-VN" sz="2400"/>
              <a:t>+ Sử dụng các thiết bị điện có nhãn mác chứng nhận tiết kiệm </a:t>
            </a:r>
          </a:p>
          <a:p>
            <a:pPr marL="342900" indent="-342900">
              <a:lnSpc>
                <a:spcPct val="80000"/>
              </a:lnSpc>
              <a:spcBef>
                <a:spcPct val="20000"/>
              </a:spcBef>
            </a:pPr>
            <a:r>
              <a:rPr lang="vi-VN" sz="2400"/>
              <a:t>năng lượng của Bộ công thương.</a:t>
            </a:r>
          </a:p>
          <a:p>
            <a:pPr marL="342900" indent="-342900">
              <a:lnSpc>
                <a:spcPct val="80000"/>
              </a:lnSpc>
              <a:spcBef>
                <a:spcPct val="20000"/>
              </a:spcBef>
            </a:pPr>
            <a:endParaRPr lang="en-US" sz="2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43718"/>
                                        </p:tgtEl>
                                        <p:attrNameLst>
                                          <p:attrName>style.visibility</p:attrName>
                                        </p:attrNameLst>
                                      </p:cBhvr>
                                      <p:to>
                                        <p:strVal val="visible"/>
                                      </p:to>
                                    </p:set>
                                    <p:animEffect transition="in" filter="blinds(horizontal)">
                                      <p:cBhvr>
                                        <p:cTn id="7" dur="500"/>
                                        <p:tgtEl>
                                          <p:spTgt spid="24371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43719"/>
                                        </p:tgtEl>
                                        <p:attrNameLst>
                                          <p:attrName>style.visibility</p:attrName>
                                        </p:attrNameLst>
                                      </p:cBhvr>
                                      <p:to>
                                        <p:strVal val="visible"/>
                                      </p:to>
                                    </p:set>
                                    <p:animEffect transition="in" filter="blinds(horizontal)">
                                      <p:cBhvr>
                                        <p:cTn id="12" dur="500"/>
                                        <p:tgtEl>
                                          <p:spTgt spid="24371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43720"/>
                                        </p:tgtEl>
                                        <p:attrNameLst>
                                          <p:attrName>style.visibility</p:attrName>
                                        </p:attrNameLst>
                                      </p:cBhvr>
                                      <p:to>
                                        <p:strVal val="visible"/>
                                      </p:to>
                                    </p:set>
                                    <p:animEffect transition="in" filter="blinds(horizontal)">
                                      <p:cBhvr>
                                        <p:cTn id="17" dur="500"/>
                                        <p:tgtEl>
                                          <p:spTgt spid="243720"/>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243721"/>
                                        </p:tgtEl>
                                        <p:attrNameLst>
                                          <p:attrName>style.visibility</p:attrName>
                                        </p:attrNameLst>
                                      </p:cBhvr>
                                      <p:to>
                                        <p:strVal val="visible"/>
                                      </p:to>
                                    </p:set>
                                    <p:animEffect transition="in" filter="blinds(horizontal)">
                                      <p:cBhvr>
                                        <p:cTn id="22" dur="500"/>
                                        <p:tgtEl>
                                          <p:spTgt spid="243721"/>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243722"/>
                                        </p:tgtEl>
                                        <p:attrNameLst>
                                          <p:attrName>style.visibility</p:attrName>
                                        </p:attrNameLst>
                                      </p:cBhvr>
                                      <p:to>
                                        <p:strVal val="visible"/>
                                      </p:to>
                                    </p:set>
                                    <p:animEffect transition="in" filter="blinds(horizontal)">
                                      <p:cBhvr>
                                        <p:cTn id="27" dur="500"/>
                                        <p:tgtEl>
                                          <p:spTgt spid="243722"/>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243723"/>
                                        </p:tgtEl>
                                        <p:attrNameLst>
                                          <p:attrName>style.visibility</p:attrName>
                                        </p:attrNameLst>
                                      </p:cBhvr>
                                      <p:to>
                                        <p:strVal val="visible"/>
                                      </p:to>
                                    </p:set>
                                    <p:animEffect transition="in" filter="blinds(horizontal)">
                                      <p:cBhvr>
                                        <p:cTn id="32" dur="500"/>
                                        <p:tgtEl>
                                          <p:spTgt spid="2437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3718" grpId="0"/>
      <p:bldP spid="243719" grpId="0"/>
      <p:bldP spid="243720" grpId="0"/>
      <p:bldP spid="243721" grpId="0"/>
      <p:bldP spid="243722" grpId="0"/>
      <p:bldP spid="243723"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64" name="Rectangle 4"/>
          <p:cNvSpPr>
            <a:spLocks noChangeArrowheads="1"/>
          </p:cNvSpPr>
          <p:nvPr/>
        </p:nvSpPr>
        <p:spPr bwMode="auto">
          <a:xfrm>
            <a:off x="838200" y="457200"/>
            <a:ext cx="1066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nSpc>
                <a:spcPct val="80000"/>
              </a:lnSpc>
              <a:spcBef>
                <a:spcPct val="20000"/>
              </a:spcBef>
            </a:pPr>
            <a:r>
              <a:rPr lang="vi-VN" sz="2400" b="1"/>
              <a:t>Câu 2:</a:t>
            </a:r>
            <a:endParaRPr lang="en-US" sz="2400" b="1"/>
          </a:p>
        </p:txBody>
      </p:sp>
      <p:sp>
        <p:nvSpPr>
          <p:cNvPr id="245765" name="Rectangle 5"/>
          <p:cNvSpPr>
            <a:spLocks noChangeArrowheads="1"/>
          </p:cNvSpPr>
          <p:nvPr/>
        </p:nvSpPr>
        <p:spPr bwMode="auto">
          <a:xfrm>
            <a:off x="609600" y="1219200"/>
            <a:ext cx="7924800" cy="129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nSpc>
                <a:spcPct val="80000"/>
              </a:lnSpc>
              <a:spcBef>
                <a:spcPct val="20000"/>
              </a:spcBef>
            </a:pPr>
            <a:r>
              <a:rPr lang="vi-VN" sz="2400" b="1"/>
              <a:t>- </a:t>
            </a:r>
            <a:r>
              <a:rPr lang="vi-VN" sz="2400"/>
              <a:t>Nhiệt độ trung bình toàn cầu của Trái Đất trong khoảng 100 </a:t>
            </a:r>
          </a:p>
          <a:p>
            <a:pPr marL="342900" indent="-342900">
              <a:lnSpc>
                <a:spcPct val="80000"/>
              </a:lnSpc>
              <a:spcBef>
                <a:spcPct val="20000"/>
              </a:spcBef>
            </a:pPr>
            <a:r>
              <a:rPr lang="vi-VN" sz="2400"/>
              <a:t>năm qua có xu hướng tăng, tính từ 1920 – 2020 thì nhiệt độ </a:t>
            </a:r>
          </a:p>
          <a:p>
            <a:pPr marL="342900" indent="-342900">
              <a:lnSpc>
                <a:spcPct val="80000"/>
              </a:lnSpc>
              <a:spcBef>
                <a:spcPct val="20000"/>
              </a:spcBef>
            </a:pPr>
            <a:r>
              <a:rPr lang="vi-VN" sz="2400"/>
              <a:t>trung bình của Trái Đất tăng khoảng 1,6</a:t>
            </a:r>
            <a:r>
              <a:rPr lang="vi-VN" sz="2400" baseline="30000"/>
              <a:t>0</a:t>
            </a:r>
            <a:r>
              <a:rPr lang="vi-VN" sz="2400"/>
              <a:t>C. </a:t>
            </a:r>
            <a:endParaRPr lang="en-US" sz="2400"/>
          </a:p>
        </p:txBody>
      </p:sp>
      <p:sp>
        <p:nvSpPr>
          <p:cNvPr id="245766" name="Rectangle 6"/>
          <p:cNvSpPr>
            <a:spLocks noChangeArrowheads="1"/>
          </p:cNvSpPr>
          <p:nvPr/>
        </p:nvSpPr>
        <p:spPr bwMode="auto">
          <a:xfrm>
            <a:off x="609600" y="2590800"/>
            <a:ext cx="7924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nSpc>
                <a:spcPct val="80000"/>
              </a:lnSpc>
              <a:spcBef>
                <a:spcPct val="20000"/>
              </a:spcBef>
            </a:pPr>
            <a:r>
              <a:rPr lang="vi-VN" sz="2400" b="1"/>
              <a:t>= &gt; </a:t>
            </a:r>
            <a:r>
              <a:rPr lang="vi-VN" sz="2400"/>
              <a:t>Theo các chuyên gia dự đoán thì nhiệt độ của Trái Đất sẽ </a:t>
            </a:r>
            <a:endParaRPr lang="en-US" sz="2400"/>
          </a:p>
          <a:p>
            <a:pPr marL="342900" indent="-342900">
              <a:lnSpc>
                <a:spcPct val="80000"/>
              </a:lnSpc>
              <a:spcBef>
                <a:spcPct val="20000"/>
              </a:spcBef>
            </a:pPr>
            <a:r>
              <a:rPr lang="vi-VN" sz="2400"/>
              <a:t>tăng trong vòng 10 năm tới.</a:t>
            </a:r>
            <a:endParaRPr lang="en-US" sz="2400"/>
          </a:p>
        </p:txBody>
      </p:sp>
      <p:pic>
        <p:nvPicPr>
          <p:cNvPr id="245770" name="Picture 10" descr="293835751_1650835321978837_1425954972452236225_n"/>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3429000" y="3581400"/>
            <a:ext cx="3013075"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45764"/>
                                        </p:tgtEl>
                                        <p:attrNameLst>
                                          <p:attrName>style.visibility</p:attrName>
                                        </p:attrNameLst>
                                      </p:cBhvr>
                                      <p:to>
                                        <p:strVal val="visible"/>
                                      </p:to>
                                    </p:set>
                                    <p:animEffect transition="in" filter="blinds(horizontal)">
                                      <p:cBhvr>
                                        <p:cTn id="7" dur="500"/>
                                        <p:tgtEl>
                                          <p:spTgt spid="24576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45765"/>
                                        </p:tgtEl>
                                        <p:attrNameLst>
                                          <p:attrName>style.visibility</p:attrName>
                                        </p:attrNameLst>
                                      </p:cBhvr>
                                      <p:to>
                                        <p:strVal val="visible"/>
                                      </p:to>
                                    </p:set>
                                    <p:animEffect transition="in" filter="blinds(horizontal)">
                                      <p:cBhvr>
                                        <p:cTn id="12" dur="500"/>
                                        <p:tgtEl>
                                          <p:spTgt spid="24576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45766"/>
                                        </p:tgtEl>
                                        <p:attrNameLst>
                                          <p:attrName>style.visibility</p:attrName>
                                        </p:attrNameLst>
                                      </p:cBhvr>
                                      <p:to>
                                        <p:strVal val="visible"/>
                                      </p:to>
                                    </p:set>
                                    <p:animEffect transition="in" filter="blinds(horizontal)">
                                      <p:cBhvr>
                                        <p:cTn id="17" dur="500"/>
                                        <p:tgtEl>
                                          <p:spTgt spid="245766"/>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245770"/>
                                        </p:tgtEl>
                                        <p:attrNameLst>
                                          <p:attrName>style.visibility</p:attrName>
                                        </p:attrNameLst>
                                      </p:cBhvr>
                                      <p:to>
                                        <p:strVal val="visible"/>
                                      </p:to>
                                    </p:set>
                                    <p:animEffect transition="in" filter="blinds(horizontal)">
                                      <p:cBhvr>
                                        <p:cTn id="22" dur="500"/>
                                        <p:tgtEl>
                                          <p:spTgt spid="2457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64" grpId="0"/>
      <p:bldP spid="245765" grpId="0"/>
      <p:bldP spid="245766"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8" name="Rectangle 4"/>
          <p:cNvSpPr>
            <a:spLocks noChangeArrowheads="1"/>
          </p:cNvSpPr>
          <p:nvPr/>
        </p:nvSpPr>
        <p:spPr bwMode="auto">
          <a:xfrm>
            <a:off x="609600" y="228600"/>
            <a:ext cx="80010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spcBef>
                <a:spcPct val="20000"/>
              </a:spcBef>
            </a:pPr>
            <a:r>
              <a:rPr lang="en-US" sz="2400" b="1">
                <a:solidFill>
                  <a:srgbClr val="0000CC"/>
                </a:solidFill>
              </a:rPr>
              <a:t>III. </a:t>
            </a:r>
            <a:r>
              <a:rPr lang="vi-VN" sz="2400" b="1" u="sng">
                <a:solidFill>
                  <a:srgbClr val="0000CC"/>
                </a:solidFill>
              </a:rPr>
              <a:t>Sử dụng các dụng cụ đo trong nội dung môn Khoa học tự nhiên</a:t>
            </a:r>
            <a:r>
              <a:rPr lang="vi-VN" sz="2400" b="1">
                <a:solidFill>
                  <a:srgbClr val="0000CC"/>
                </a:solidFill>
              </a:rPr>
              <a:t>.</a:t>
            </a:r>
            <a:endParaRPr lang="en-US" sz="2400" b="1">
              <a:solidFill>
                <a:srgbClr val="0000CC"/>
              </a:solidFill>
            </a:endParaRPr>
          </a:p>
        </p:txBody>
      </p:sp>
      <p:sp>
        <p:nvSpPr>
          <p:cNvPr id="246789" name="Rectangle 5"/>
          <p:cNvSpPr>
            <a:spLocks noChangeArrowheads="1"/>
          </p:cNvSpPr>
          <p:nvPr/>
        </p:nvSpPr>
        <p:spPr bwMode="auto">
          <a:xfrm>
            <a:off x="609600" y="1066800"/>
            <a:ext cx="59436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spcBef>
                <a:spcPct val="20000"/>
              </a:spcBef>
            </a:pPr>
            <a:r>
              <a:rPr lang="vi-VN" sz="2400" b="1">
                <a:solidFill>
                  <a:srgbClr val="0000CC"/>
                </a:solidFill>
              </a:rPr>
              <a:t>1. </a:t>
            </a:r>
            <a:r>
              <a:rPr lang="vi-VN" sz="2400" b="1" u="sng">
                <a:solidFill>
                  <a:srgbClr val="0000CC"/>
                </a:solidFill>
              </a:rPr>
              <a:t>Cổng quang điện (gọi tắt là cổng quang)</a:t>
            </a:r>
            <a:endParaRPr lang="en-US" sz="2400" b="1" u="sng">
              <a:solidFill>
                <a:srgbClr val="0000CC"/>
              </a:solidFill>
            </a:endParaRPr>
          </a:p>
        </p:txBody>
      </p:sp>
      <p:sp>
        <p:nvSpPr>
          <p:cNvPr id="246790" name="Rectangle 6"/>
          <p:cNvSpPr>
            <a:spLocks noChangeArrowheads="1"/>
          </p:cNvSpPr>
          <p:nvPr/>
        </p:nvSpPr>
        <p:spPr bwMode="auto">
          <a:xfrm>
            <a:off x="685800" y="1676400"/>
            <a:ext cx="81534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spcBef>
                <a:spcPct val="20000"/>
              </a:spcBef>
            </a:pPr>
            <a:r>
              <a:rPr lang="vi-VN" sz="2400">
                <a:solidFill>
                  <a:srgbClr val="0000CC"/>
                </a:solidFill>
              </a:rPr>
              <a:t>- Cổng quang là thiết bị dùng để bật và tắt đồng hồ đo thời </a:t>
            </a:r>
            <a:r>
              <a:rPr lang="en-US" sz="2400">
                <a:solidFill>
                  <a:srgbClr val="0000CC"/>
                </a:solidFill>
              </a:rPr>
              <a:t>gian</a:t>
            </a:r>
          </a:p>
          <a:p>
            <a:pPr marL="342900" indent="-342900">
              <a:spcBef>
                <a:spcPct val="20000"/>
              </a:spcBef>
            </a:pPr>
            <a:r>
              <a:rPr lang="vi-VN" sz="2400">
                <a:solidFill>
                  <a:srgbClr val="0000CC"/>
                </a:solidFill>
              </a:rPr>
              <a:t> hiện số.</a:t>
            </a:r>
            <a:endParaRPr lang="en-US" sz="2400">
              <a:solidFill>
                <a:srgbClr val="0000CC"/>
              </a:solidFill>
            </a:endParaRPr>
          </a:p>
        </p:txBody>
      </p:sp>
      <p:sp>
        <p:nvSpPr>
          <p:cNvPr id="246791" name="Rectangle 7"/>
          <p:cNvSpPr>
            <a:spLocks noChangeArrowheads="1"/>
          </p:cNvSpPr>
          <p:nvPr/>
        </p:nvSpPr>
        <p:spPr bwMode="auto">
          <a:xfrm>
            <a:off x="685800" y="2667000"/>
            <a:ext cx="16764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spcBef>
                <a:spcPct val="20000"/>
              </a:spcBef>
            </a:pPr>
            <a:r>
              <a:rPr lang="vi-VN" sz="2400">
                <a:solidFill>
                  <a:srgbClr val="0000CC"/>
                </a:solidFill>
              </a:rPr>
              <a:t>-</a:t>
            </a:r>
            <a:r>
              <a:rPr lang="en-US" sz="2400">
                <a:solidFill>
                  <a:srgbClr val="0000CC"/>
                </a:solidFill>
              </a:rPr>
              <a:t> Cấu tạo:</a:t>
            </a:r>
          </a:p>
        </p:txBody>
      </p:sp>
      <p:sp>
        <p:nvSpPr>
          <p:cNvPr id="246792" name="Rectangle 8"/>
          <p:cNvSpPr>
            <a:spLocks noChangeArrowheads="1"/>
          </p:cNvSpPr>
          <p:nvPr/>
        </p:nvSpPr>
        <p:spPr bwMode="auto">
          <a:xfrm>
            <a:off x="1019175" y="3209925"/>
            <a:ext cx="47244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spcBef>
                <a:spcPct val="20000"/>
              </a:spcBef>
            </a:pPr>
            <a:r>
              <a:rPr lang="vi-VN" sz="2400">
                <a:solidFill>
                  <a:srgbClr val="0000CC"/>
                </a:solidFill>
              </a:rPr>
              <a:t>+ Bộ phận phát tia hồng ngoại D1.</a:t>
            </a:r>
            <a:r>
              <a:rPr lang="en-US" sz="2400">
                <a:solidFill>
                  <a:srgbClr val="0000CC"/>
                </a:solidFill>
              </a:rPr>
              <a:t> </a:t>
            </a:r>
          </a:p>
        </p:txBody>
      </p:sp>
      <p:sp>
        <p:nvSpPr>
          <p:cNvPr id="246793" name="Rectangle 9"/>
          <p:cNvSpPr>
            <a:spLocks noChangeArrowheads="1"/>
          </p:cNvSpPr>
          <p:nvPr/>
        </p:nvSpPr>
        <p:spPr bwMode="auto">
          <a:xfrm>
            <a:off x="1028700" y="3810000"/>
            <a:ext cx="52578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spcBef>
                <a:spcPct val="20000"/>
              </a:spcBef>
            </a:pPr>
            <a:r>
              <a:rPr lang="vi-VN" sz="2400">
                <a:solidFill>
                  <a:srgbClr val="0000CC"/>
                </a:solidFill>
              </a:rPr>
              <a:t>+ Bộ phận thu tia hồng ngoại D2.</a:t>
            </a:r>
            <a:endParaRPr lang="en-US" sz="2400">
              <a:solidFill>
                <a:srgbClr val="0000CC"/>
              </a:solidFill>
            </a:endParaRPr>
          </a:p>
        </p:txBody>
      </p:sp>
      <p:sp>
        <p:nvSpPr>
          <p:cNvPr id="246794" name="Rectangle 10"/>
          <p:cNvSpPr>
            <a:spLocks noChangeArrowheads="1"/>
          </p:cNvSpPr>
          <p:nvPr/>
        </p:nvSpPr>
        <p:spPr bwMode="auto">
          <a:xfrm>
            <a:off x="981075" y="4419600"/>
            <a:ext cx="44958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spcBef>
                <a:spcPct val="20000"/>
              </a:spcBef>
            </a:pPr>
            <a:r>
              <a:rPr lang="vi-VN" sz="2400">
                <a:solidFill>
                  <a:srgbClr val="0000CC"/>
                </a:solidFill>
              </a:rPr>
              <a:t>+ Dây cáp nối với đồng hồ đo thời </a:t>
            </a:r>
            <a:endParaRPr lang="en-US" sz="2400">
              <a:solidFill>
                <a:srgbClr val="0000CC"/>
              </a:solidFill>
            </a:endParaRPr>
          </a:p>
          <a:p>
            <a:pPr marL="342900" indent="-342900">
              <a:spcBef>
                <a:spcPct val="20000"/>
              </a:spcBef>
            </a:pPr>
            <a:r>
              <a:rPr lang="vi-VN" sz="2400">
                <a:solidFill>
                  <a:srgbClr val="0000CC"/>
                </a:solidFill>
              </a:rPr>
              <a:t>gian hiện số.</a:t>
            </a:r>
            <a:r>
              <a:rPr lang="en-US" sz="2400">
                <a:solidFill>
                  <a:srgbClr val="0000CC"/>
                </a:solidFill>
              </a:rPr>
              <a:t> </a:t>
            </a:r>
            <a:endParaRPr lang="vi-VN" sz="2400">
              <a:solidFill>
                <a:srgbClr val="0000CC"/>
              </a:solidFill>
            </a:endParaRPr>
          </a:p>
        </p:txBody>
      </p:sp>
      <p:pic>
        <p:nvPicPr>
          <p:cNvPr id="246795" name="Picture 11" descr="292623778_461792269285642_7799478524372395425_n"/>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5562600" y="2514600"/>
            <a:ext cx="3373438" cy="2751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46788"/>
                                        </p:tgtEl>
                                        <p:attrNameLst>
                                          <p:attrName>style.visibility</p:attrName>
                                        </p:attrNameLst>
                                      </p:cBhvr>
                                      <p:to>
                                        <p:strVal val="visible"/>
                                      </p:to>
                                    </p:set>
                                    <p:animEffect transition="in" filter="blinds(horizontal)">
                                      <p:cBhvr>
                                        <p:cTn id="7" dur="500"/>
                                        <p:tgtEl>
                                          <p:spTgt spid="24678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46789"/>
                                        </p:tgtEl>
                                        <p:attrNameLst>
                                          <p:attrName>style.visibility</p:attrName>
                                        </p:attrNameLst>
                                      </p:cBhvr>
                                      <p:to>
                                        <p:strVal val="visible"/>
                                      </p:to>
                                    </p:set>
                                    <p:animEffect transition="in" filter="blinds(horizontal)">
                                      <p:cBhvr>
                                        <p:cTn id="12" dur="500"/>
                                        <p:tgtEl>
                                          <p:spTgt spid="24678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46790"/>
                                        </p:tgtEl>
                                        <p:attrNameLst>
                                          <p:attrName>style.visibility</p:attrName>
                                        </p:attrNameLst>
                                      </p:cBhvr>
                                      <p:to>
                                        <p:strVal val="visible"/>
                                      </p:to>
                                    </p:set>
                                    <p:animEffect transition="in" filter="blinds(horizontal)">
                                      <p:cBhvr>
                                        <p:cTn id="17" dur="500"/>
                                        <p:tgtEl>
                                          <p:spTgt spid="246790"/>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246795"/>
                                        </p:tgtEl>
                                        <p:attrNameLst>
                                          <p:attrName>style.visibility</p:attrName>
                                        </p:attrNameLst>
                                      </p:cBhvr>
                                      <p:to>
                                        <p:strVal val="visible"/>
                                      </p:to>
                                    </p:set>
                                    <p:animEffect transition="in" filter="blinds(horizontal)">
                                      <p:cBhvr>
                                        <p:cTn id="22" dur="500"/>
                                        <p:tgtEl>
                                          <p:spTgt spid="246795"/>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246791"/>
                                        </p:tgtEl>
                                        <p:attrNameLst>
                                          <p:attrName>style.visibility</p:attrName>
                                        </p:attrNameLst>
                                      </p:cBhvr>
                                      <p:to>
                                        <p:strVal val="visible"/>
                                      </p:to>
                                    </p:set>
                                    <p:animEffect transition="in" filter="blinds(horizontal)">
                                      <p:cBhvr>
                                        <p:cTn id="27" dur="500"/>
                                        <p:tgtEl>
                                          <p:spTgt spid="246791"/>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246792"/>
                                        </p:tgtEl>
                                        <p:attrNameLst>
                                          <p:attrName>style.visibility</p:attrName>
                                        </p:attrNameLst>
                                      </p:cBhvr>
                                      <p:to>
                                        <p:strVal val="visible"/>
                                      </p:to>
                                    </p:set>
                                    <p:animEffect transition="in" filter="blinds(horizontal)">
                                      <p:cBhvr>
                                        <p:cTn id="32" dur="500"/>
                                        <p:tgtEl>
                                          <p:spTgt spid="246792"/>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246793"/>
                                        </p:tgtEl>
                                        <p:attrNameLst>
                                          <p:attrName>style.visibility</p:attrName>
                                        </p:attrNameLst>
                                      </p:cBhvr>
                                      <p:to>
                                        <p:strVal val="visible"/>
                                      </p:to>
                                    </p:set>
                                    <p:animEffect transition="in" filter="blinds(horizontal)">
                                      <p:cBhvr>
                                        <p:cTn id="37" dur="500"/>
                                        <p:tgtEl>
                                          <p:spTgt spid="246793"/>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246794"/>
                                        </p:tgtEl>
                                        <p:attrNameLst>
                                          <p:attrName>style.visibility</p:attrName>
                                        </p:attrNameLst>
                                      </p:cBhvr>
                                      <p:to>
                                        <p:strVal val="visible"/>
                                      </p:to>
                                    </p:set>
                                    <p:animEffect transition="in" filter="blinds(horizontal)">
                                      <p:cBhvr>
                                        <p:cTn id="42" dur="500"/>
                                        <p:tgtEl>
                                          <p:spTgt spid="24679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6788" grpId="0"/>
      <p:bldP spid="246789" grpId="0"/>
      <p:bldP spid="246790" grpId="0"/>
      <p:bldP spid="246791" grpId="0"/>
      <p:bldP spid="246792" grpId="0"/>
      <p:bldP spid="246793" grpId="0"/>
      <p:bldP spid="246794"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0882" name="Rectangle 2"/>
          <p:cNvSpPr>
            <a:spLocks noChangeArrowheads="1"/>
          </p:cNvSpPr>
          <p:nvPr/>
        </p:nvSpPr>
        <p:spPr bwMode="auto">
          <a:xfrm>
            <a:off x="609600" y="228600"/>
            <a:ext cx="80010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spcBef>
                <a:spcPct val="20000"/>
              </a:spcBef>
            </a:pPr>
            <a:r>
              <a:rPr lang="en-US" sz="2400" b="1">
                <a:solidFill>
                  <a:srgbClr val="0000CC"/>
                </a:solidFill>
              </a:rPr>
              <a:t>III. </a:t>
            </a:r>
            <a:r>
              <a:rPr lang="vi-VN" sz="2400" b="1" u="sng">
                <a:solidFill>
                  <a:srgbClr val="0000CC"/>
                </a:solidFill>
              </a:rPr>
              <a:t>Sử dụng các dụng cụ đo trong nội dung môn Khoa học tự nhiên</a:t>
            </a:r>
            <a:r>
              <a:rPr lang="vi-VN" sz="2400" b="1">
                <a:solidFill>
                  <a:srgbClr val="0000CC"/>
                </a:solidFill>
              </a:rPr>
              <a:t>.</a:t>
            </a:r>
            <a:endParaRPr lang="en-US" sz="2400" b="1">
              <a:solidFill>
                <a:srgbClr val="0000CC"/>
              </a:solidFill>
            </a:endParaRPr>
          </a:p>
        </p:txBody>
      </p:sp>
      <p:sp>
        <p:nvSpPr>
          <p:cNvPr id="250883" name="Rectangle 3"/>
          <p:cNvSpPr>
            <a:spLocks noChangeArrowheads="1"/>
          </p:cNvSpPr>
          <p:nvPr/>
        </p:nvSpPr>
        <p:spPr bwMode="auto">
          <a:xfrm>
            <a:off x="609600" y="1066800"/>
            <a:ext cx="59436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spcBef>
                <a:spcPct val="20000"/>
              </a:spcBef>
            </a:pPr>
            <a:r>
              <a:rPr lang="vi-VN" sz="2400" b="1" u="sng">
                <a:solidFill>
                  <a:srgbClr val="0000CC"/>
                </a:solidFill>
              </a:rPr>
              <a:t>2. Đồng hồ đo thời gian hiện số.</a:t>
            </a:r>
            <a:endParaRPr lang="en-US" sz="2400" b="1" u="sng">
              <a:solidFill>
                <a:srgbClr val="0000CC"/>
              </a:solidFill>
            </a:endParaRPr>
          </a:p>
        </p:txBody>
      </p:sp>
      <p:sp>
        <p:nvSpPr>
          <p:cNvPr id="250884" name="Rectangle 4"/>
          <p:cNvSpPr>
            <a:spLocks noChangeArrowheads="1"/>
          </p:cNvSpPr>
          <p:nvPr/>
        </p:nvSpPr>
        <p:spPr bwMode="auto">
          <a:xfrm>
            <a:off x="685800" y="1676400"/>
            <a:ext cx="81534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spcBef>
                <a:spcPct val="20000"/>
              </a:spcBef>
            </a:pPr>
            <a:r>
              <a:rPr lang="vi-VN" sz="2400">
                <a:solidFill>
                  <a:srgbClr val="0000CC"/>
                </a:solidFill>
              </a:rPr>
              <a:t>Đồng hồ đo thời gian hiện số hoạt động như một đồng hồ bấm </a:t>
            </a:r>
            <a:endParaRPr lang="en-US" sz="2400">
              <a:solidFill>
                <a:srgbClr val="0000CC"/>
              </a:solidFill>
            </a:endParaRPr>
          </a:p>
          <a:p>
            <a:pPr marL="342900" indent="-342900">
              <a:spcBef>
                <a:spcPct val="20000"/>
              </a:spcBef>
            </a:pPr>
            <a:r>
              <a:rPr lang="vi-VN" sz="2400">
                <a:solidFill>
                  <a:srgbClr val="0000CC"/>
                </a:solidFill>
              </a:rPr>
              <a:t>giây nhưng được điều khiển bằng cổng quang.</a:t>
            </a:r>
            <a:endParaRPr lang="en-US" sz="2400">
              <a:solidFill>
                <a:srgbClr val="0000CC"/>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50883"/>
                                        </p:tgtEl>
                                        <p:attrNameLst>
                                          <p:attrName>style.visibility</p:attrName>
                                        </p:attrNameLst>
                                      </p:cBhvr>
                                      <p:to>
                                        <p:strVal val="visible"/>
                                      </p:to>
                                    </p:set>
                                    <p:animEffect transition="in" filter="blinds(horizontal)">
                                      <p:cBhvr>
                                        <p:cTn id="7" dur="500"/>
                                        <p:tgtEl>
                                          <p:spTgt spid="25088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50884"/>
                                        </p:tgtEl>
                                        <p:attrNameLst>
                                          <p:attrName>style.visibility</p:attrName>
                                        </p:attrNameLst>
                                      </p:cBhvr>
                                      <p:to>
                                        <p:strVal val="visible"/>
                                      </p:to>
                                    </p:set>
                                    <p:animEffect transition="in" filter="blinds(horizontal)">
                                      <p:cBhvr>
                                        <p:cTn id="12" dur="500"/>
                                        <p:tgtEl>
                                          <p:spTgt spid="25088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0883" grpId="0"/>
      <p:bldP spid="250884"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1906" name="Rectangle 2"/>
          <p:cNvSpPr>
            <a:spLocks noChangeArrowheads="1"/>
          </p:cNvSpPr>
          <p:nvPr/>
        </p:nvSpPr>
        <p:spPr bwMode="auto">
          <a:xfrm>
            <a:off x="609600" y="228600"/>
            <a:ext cx="80010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spcBef>
                <a:spcPct val="20000"/>
              </a:spcBef>
            </a:pPr>
            <a:r>
              <a:rPr lang="en-US" sz="2400" b="1">
                <a:solidFill>
                  <a:srgbClr val="0000CC"/>
                </a:solidFill>
              </a:rPr>
              <a:t>III. </a:t>
            </a:r>
            <a:r>
              <a:rPr lang="vi-VN" sz="2400" b="1" u="sng">
                <a:solidFill>
                  <a:srgbClr val="0000CC"/>
                </a:solidFill>
              </a:rPr>
              <a:t>Sử dụng các dụng cụ đo trong nội dung môn Khoa học tự nhiên</a:t>
            </a:r>
            <a:r>
              <a:rPr lang="vi-VN" sz="2400" b="1">
                <a:solidFill>
                  <a:srgbClr val="0000CC"/>
                </a:solidFill>
              </a:rPr>
              <a:t>.</a:t>
            </a:r>
            <a:endParaRPr lang="en-US" sz="2400" b="1">
              <a:solidFill>
                <a:srgbClr val="0000CC"/>
              </a:solidFill>
            </a:endParaRPr>
          </a:p>
        </p:txBody>
      </p:sp>
      <p:sp>
        <p:nvSpPr>
          <p:cNvPr id="251907" name="Rectangle 3"/>
          <p:cNvSpPr>
            <a:spLocks noChangeArrowheads="1"/>
          </p:cNvSpPr>
          <p:nvPr/>
        </p:nvSpPr>
        <p:spPr bwMode="auto">
          <a:xfrm>
            <a:off x="609600" y="1066800"/>
            <a:ext cx="59436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spcBef>
                <a:spcPct val="20000"/>
              </a:spcBef>
            </a:pPr>
            <a:r>
              <a:rPr lang="vi-VN" sz="2400" b="1" u="sng">
                <a:solidFill>
                  <a:srgbClr val="0000CC"/>
                </a:solidFill>
              </a:rPr>
              <a:t>2. Đồng hồ đo thời gian hiện số.</a:t>
            </a:r>
            <a:endParaRPr lang="en-US" sz="2400" b="1" u="sng">
              <a:solidFill>
                <a:srgbClr val="0000CC"/>
              </a:solidFill>
            </a:endParaRPr>
          </a:p>
        </p:txBody>
      </p:sp>
      <p:sp>
        <p:nvSpPr>
          <p:cNvPr id="251908" name="Rectangle 4"/>
          <p:cNvSpPr>
            <a:spLocks noChangeArrowheads="1"/>
          </p:cNvSpPr>
          <p:nvPr/>
        </p:nvSpPr>
        <p:spPr bwMode="auto">
          <a:xfrm>
            <a:off x="685800" y="1676400"/>
            <a:ext cx="32766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spcBef>
                <a:spcPct val="20000"/>
              </a:spcBef>
            </a:pPr>
            <a:r>
              <a:rPr lang="vi-VN" sz="2400">
                <a:solidFill>
                  <a:srgbClr val="0000CC"/>
                </a:solidFill>
              </a:rPr>
              <a:t>- Mặt trước của đồng hồ:</a:t>
            </a:r>
            <a:endParaRPr lang="en-US" sz="2400">
              <a:solidFill>
                <a:srgbClr val="0000CC"/>
              </a:solidFill>
            </a:endParaRPr>
          </a:p>
        </p:txBody>
      </p:sp>
      <p:sp>
        <p:nvSpPr>
          <p:cNvPr id="251909" name="Rectangle 5"/>
          <p:cNvSpPr>
            <a:spLocks noChangeArrowheads="1"/>
          </p:cNvSpPr>
          <p:nvPr/>
        </p:nvSpPr>
        <p:spPr bwMode="auto">
          <a:xfrm>
            <a:off x="457200" y="2133600"/>
            <a:ext cx="4648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609600" indent="-609600">
              <a:spcBef>
                <a:spcPct val="20000"/>
              </a:spcBef>
            </a:pPr>
            <a:r>
              <a:rPr lang="en-US" sz="2000">
                <a:solidFill>
                  <a:srgbClr val="0000CC"/>
                </a:solidFill>
              </a:rPr>
              <a:t>(1) THANG ĐO: Có ghi GHĐ và ĐCNN</a:t>
            </a:r>
          </a:p>
          <a:p>
            <a:pPr marL="609600" indent="-609600">
              <a:spcBef>
                <a:spcPct val="20000"/>
              </a:spcBef>
            </a:pPr>
            <a:r>
              <a:rPr lang="en-US" sz="2000">
                <a:solidFill>
                  <a:srgbClr val="0000CC"/>
                </a:solidFill>
              </a:rPr>
              <a:t>         (9,999s – 0,001s; 99,99s – 0,01s)</a:t>
            </a:r>
          </a:p>
        </p:txBody>
      </p:sp>
      <p:sp>
        <p:nvSpPr>
          <p:cNvPr id="251914" name="Rectangle 10"/>
          <p:cNvSpPr>
            <a:spLocks noChangeArrowheads="1"/>
          </p:cNvSpPr>
          <p:nvPr/>
        </p:nvSpPr>
        <p:spPr bwMode="auto">
          <a:xfrm>
            <a:off x="504825" y="2971800"/>
            <a:ext cx="41148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spcBef>
                <a:spcPct val="20000"/>
              </a:spcBef>
            </a:pPr>
            <a:r>
              <a:rPr lang="en-US" sz="2000">
                <a:solidFill>
                  <a:srgbClr val="0000CC"/>
                </a:solidFill>
              </a:rPr>
              <a:t>(2) MODE: Nút này dùng để chọn chế</a:t>
            </a:r>
          </a:p>
          <a:p>
            <a:pPr marL="342900" indent="-342900">
              <a:spcBef>
                <a:spcPct val="20000"/>
              </a:spcBef>
            </a:pPr>
            <a:r>
              <a:rPr lang="en-US" sz="2000">
                <a:solidFill>
                  <a:srgbClr val="0000CC"/>
                </a:solidFill>
              </a:rPr>
              <a:t> độ làm việc của đồng hồ.</a:t>
            </a:r>
          </a:p>
        </p:txBody>
      </p:sp>
      <p:sp>
        <p:nvSpPr>
          <p:cNvPr id="251915" name="Rectangle 11"/>
          <p:cNvSpPr>
            <a:spLocks noChangeArrowheads="1"/>
          </p:cNvSpPr>
          <p:nvPr/>
        </p:nvSpPr>
        <p:spPr bwMode="auto">
          <a:xfrm>
            <a:off x="533400" y="3810000"/>
            <a:ext cx="46482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spcBef>
                <a:spcPct val="20000"/>
              </a:spcBef>
            </a:pPr>
            <a:r>
              <a:rPr lang="en-US" sz="2000">
                <a:solidFill>
                  <a:srgbClr val="0000CC"/>
                </a:solidFill>
              </a:rPr>
              <a:t>(3) RESET: Cho đồng hồ quay về trạng </a:t>
            </a:r>
          </a:p>
          <a:p>
            <a:pPr marL="342900" indent="-342900">
              <a:spcBef>
                <a:spcPct val="20000"/>
              </a:spcBef>
            </a:pPr>
            <a:r>
              <a:rPr lang="en-US" sz="2000">
                <a:solidFill>
                  <a:srgbClr val="0000CC"/>
                </a:solidFill>
              </a:rPr>
              <a:t>thái ban đầu, mặt đồng hồ hiển thị số 0,000.</a:t>
            </a:r>
          </a:p>
        </p:txBody>
      </p:sp>
      <p:pic>
        <p:nvPicPr>
          <p:cNvPr id="251916" name="Picture 12" descr="293165191_1509860062796688_6240827115136738915_n"/>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5486400" y="1828800"/>
            <a:ext cx="3276600" cy="2460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251916"/>
                                        </p:tgtEl>
                                        <p:attrNameLst>
                                          <p:attrName>style.visibility</p:attrName>
                                        </p:attrNameLst>
                                      </p:cBhvr>
                                      <p:to>
                                        <p:strVal val="visible"/>
                                      </p:to>
                                    </p:set>
                                    <p:animEffect transition="in" filter="blinds(horizontal)">
                                      <p:cBhvr>
                                        <p:cTn id="7" dur="500"/>
                                        <p:tgtEl>
                                          <p:spTgt spid="25191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51908"/>
                                        </p:tgtEl>
                                        <p:attrNameLst>
                                          <p:attrName>style.visibility</p:attrName>
                                        </p:attrNameLst>
                                      </p:cBhvr>
                                      <p:to>
                                        <p:strVal val="visible"/>
                                      </p:to>
                                    </p:set>
                                    <p:animEffect transition="in" filter="blinds(horizontal)">
                                      <p:cBhvr>
                                        <p:cTn id="12" dur="500"/>
                                        <p:tgtEl>
                                          <p:spTgt spid="25190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51909"/>
                                        </p:tgtEl>
                                        <p:attrNameLst>
                                          <p:attrName>style.visibility</p:attrName>
                                        </p:attrNameLst>
                                      </p:cBhvr>
                                      <p:to>
                                        <p:strVal val="visible"/>
                                      </p:to>
                                    </p:set>
                                    <p:animEffect transition="in" filter="blinds(horizontal)">
                                      <p:cBhvr>
                                        <p:cTn id="17" dur="500"/>
                                        <p:tgtEl>
                                          <p:spTgt spid="251909"/>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251914"/>
                                        </p:tgtEl>
                                        <p:attrNameLst>
                                          <p:attrName>style.visibility</p:attrName>
                                        </p:attrNameLst>
                                      </p:cBhvr>
                                      <p:to>
                                        <p:strVal val="visible"/>
                                      </p:to>
                                    </p:set>
                                    <p:animEffect transition="in" filter="blinds(horizontal)">
                                      <p:cBhvr>
                                        <p:cTn id="22" dur="500"/>
                                        <p:tgtEl>
                                          <p:spTgt spid="251914"/>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251915"/>
                                        </p:tgtEl>
                                        <p:attrNameLst>
                                          <p:attrName>style.visibility</p:attrName>
                                        </p:attrNameLst>
                                      </p:cBhvr>
                                      <p:to>
                                        <p:strVal val="visible"/>
                                      </p:to>
                                    </p:set>
                                    <p:animEffect transition="in" filter="blinds(horizontal)">
                                      <p:cBhvr>
                                        <p:cTn id="27" dur="500"/>
                                        <p:tgtEl>
                                          <p:spTgt spid="2519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1908" grpId="0"/>
      <p:bldP spid="251909" grpId="0"/>
      <p:bldP spid="251914" grpId="0"/>
      <p:bldP spid="251915"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7810" name="Rectangle 2"/>
          <p:cNvSpPr>
            <a:spLocks noChangeArrowheads="1"/>
          </p:cNvSpPr>
          <p:nvPr/>
        </p:nvSpPr>
        <p:spPr bwMode="auto">
          <a:xfrm>
            <a:off x="609600" y="228600"/>
            <a:ext cx="80010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spcBef>
                <a:spcPct val="20000"/>
              </a:spcBef>
            </a:pPr>
            <a:r>
              <a:rPr lang="en-US" sz="2400" b="1">
                <a:solidFill>
                  <a:srgbClr val="0000CC"/>
                </a:solidFill>
              </a:rPr>
              <a:t>III. </a:t>
            </a:r>
            <a:r>
              <a:rPr lang="vi-VN" sz="2400" b="1" u="sng">
                <a:solidFill>
                  <a:srgbClr val="0000CC"/>
                </a:solidFill>
              </a:rPr>
              <a:t>Sử dụng các dụng cụ đo trong nội dung môn Khoa học tự nhiên</a:t>
            </a:r>
            <a:r>
              <a:rPr lang="vi-VN" sz="2400" b="1">
                <a:solidFill>
                  <a:srgbClr val="0000CC"/>
                </a:solidFill>
              </a:rPr>
              <a:t>.</a:t>
            </a:r>
            <a:endParaRPr lang="en-US" sz="2400" b="1">
              <a:solidFill>
                <a:srgbClr val="0000CC"/>
              </a:solidFill>
            </a:endParaRPr>
          </a:p>
        </p:txBody>
      </p:sp>
      <p:sp>
        <p:nvSpPr>
          <p:cNvPr id="247811" name="Rectangle 3"/>
          <p:cNvSpPr>
            <a:spLocks noChangeArrowheads="1"/>
          </p:cNvSpPr>
          <p:nvPr/>
        </p:nvSpPr>
        <p:spPr bwMode="auto">
          <a:xfrm>
            <a:off x="609600" y="1066800"/>
            <a:ext cx="59436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spcBef>
                <a:spcPct val="20000"/>
              </a:spcBef>
            </a:pPr>
            <a:r>
              <a:rPr lang="vi-VN" sz="2400" b="1" u="sng">
                <a:solidFill>
                  <a:srgbClr val="0000CC"/>
                </a:solidFill>
              </a:rPr>
              <a:t>2. Đồng hồ đo thời gian hiện số.</a:t>
            </a:r>
            <a:endParaRPr lang="en-US" sz="2400" b="1" u="sng">
              <a:solidFill>
                <a:srgbClr val="0000CC"/>
              </a:solidFill>
            </a:endParaRPr>
          </a:p>
        </p:txBody>
      </p:sp>
      <p:sp>
        <p:nvSpPr>
          <p:cNvPr id="247816" name="Rectangle 8"/>
          <p:cNvSpPr>
            <a:spLocks noChangeArrowheads="1"/>
          </p:cNvSpPr>
          <p:nvPr/>
        </p:nvSpPr>
        <p:spPr bwMode="auto">
          <a:xfrm>
            <a:off x="609600" y="1600200"/>
            <a:ext cx="44196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spcBef>
                <a:spcPct val="20000"/>
              </a:spcBef>
            </a:pPr>
            <a:r>
              <a:rPr lang="vi-VN" sz="2400">
                <a:solidFill>
                  <a:srgbClr val="0000CC"/>
                </a:solidFill>
              </a:rPr>
              <a:t>- Mặt sau của đồng hồ có các nút:</a:t>
            </a:r>
            <a:r>
              <a:rPr lang="en-US" sz="3200">
                <a:latin typeface="Arial" charset="0"/>
              </a:rPr>
              <a:t> </a:t>
            </a:r>
          </a:p>
          <a:p>
            <a:pPr marL="342900" indent="-342900">
              <a:spcBef>
                <a:spcPct val="20000"/>
              </a:spcBef>
            </a:pPr>
            <a:endParaRPr lang="en-US" sz="3200">
              <a:latin typeface="Arial" charset="0"/>
            </a:endParaRPr>
          </a:p>
        </p:txBody>
      </p:sp>
      <p:sp>
        <p:nvSpPr>
          <p:cNvPr id="247817" name="Rectangle 9"/>
          <p:cNvSpPr>
            <a:spLocks noChangeArrowheads="1"/>
          </p:cNvSpPr>
          <p:nvPr/>
        </p:nvSpPr>
        <p:spPr bwMode="auto">
          <a:xfrm>
            <a:off x="838200" y="2362200"/>
            <a:ext cx="44196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spcBef>
                <a:spcPct val="20000"/>
              </a:spcBef>
            </a:pPr>
            <a:r>
              <a:rPr lang="vi-VN" sz="2400">
                <a:solidFill>
                  <a:srgbClr val="0000CC"/>
                </a:solidFill>
              </a:rPr>
              <a:t>+ (4) Công tắc điện.</a:t>
            </a:r>
            <a:endParaRPr lang="en-US" sz="2400">
              <a:solidFill>
                <a:srgbClr val="0000CC"/>
              </a:solidFill>
            </a:endParaRPr>
          </a:p>
          <a:p>
            <a:pPr marL="342900" indent="-342900">
              <a:spcBef>
                <a:spcPct val="20000"/>
              </a:spcBef>
            </a:pPr>
            <a:endParaRPr lang="en-US" sz="2400">
              <a:solidFill>
                <a:srgbClr val="0000CC"/>
              </a:solidFill>
            </a:endParaRPr>
          </a:p>
        </p:txBody>
      </p:sp>
      <p:sp>
        <p:nvSpPr>
          <p:cNvPr id="247818" name="Rectangle 10"/>
          <p:cNvSpPr>
            <a:spLocks noChangeArrowheads="1"/>
          </p:cNvSpPr>
          <p:nvPr/>
        </p:nvSpPr>
        <p:spPr bwMode="auto">
          <a:xfrm>
            <a:off x="838200" y="2895600"/>
            <a:ext cx="4800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spcBef>
                <a:spcPct val="20000"/>
              </a:spcBef>
            </a:pPr>
            <a:r>
              <a:rPr lang="vi-VN" sz="2400">
                <a:solidFill>
                  <a:srgbClr val="0000CC"/>
                </a:solidFill>
              </a:rPr>
              <a:t>+ (5) Ba ổ cắm cổng quang A, B, C.</a:t>
            </a:r>
            <a:endParaRPr lang="en-US" sz="2400">
              <a:solidFill>
                <a:srgbClr val="0000CC"/>
              </a:solidFill>
            </a:endParaRPr>
          </a:p>
          <a:p>
            <a:pPr marL="342900" indent="-342900">
              <a:spcBef>
                <a:spcPct val="20000"/>
              </a:spcBef>
            </a:pPr>
            <a:endParaRPr lang="en-US" sz="3200">
              <a:latin typeface="Arial" charset="0"/>
            </a:endParaRPr>
          </a:p>
        </p:txBody>
      </p:sp>
      <p:sp>
        <p:nvSpPr>
          <p:cNvPr id="247819" name="Rectangle 11"/>
          <p:cNvSpPr>
            <a:spLocks noChangeArrowheads="1"/>
          </p:cNvSpPr>
          <p:nvPr/>
        </p:nvSpPr>
        <p:spPr bwMode="auto">
          <a:xfrm>
            <a:off x="895350" y="3352800"/>
            <a:ext cx="26860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spcBef>
                <a:spcPct val="20000"/>
              </a:spcBef>
            </a:pPr>
            <a:r>
              <a:rPr lang="en-US" sz="2400">
                <a:solidFill>
                  <a:srgbClr val="0000CC"/>
                </a:solidFill>
              </a:rPr>
              <a:t>+ (6) Ổ cắm điện.</a:t>
            </a:r>
            <a:r>
              <a:rPr lang="en-US" sz="3200">
                <a:latin typeface="Arial" charset="0"/>
              </a:rPr>
              <a:t> </a:t>
            </a:r>
          </a:p>
        </p:txBody>
      </p:sp>
      <p:pic>
        <p:nvPicPr>
          <p:cNvPr id="247822" name="Picture 14" descr="293061476_1411162889383162_6838246237596294791_n"/>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5410200" y="1676400"/>
            <a:ext cx="3260725" cy="2330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247822"/>
                                        </p:tgtEl>
                                        <p:attrNameLst>
                                          <p:attrName>style.visibility</p:attrName>
                                        </p:attrNameLst>
                                      </p:cBhvr>
                                      <p:to>
                                        <p:strVal val="visible"/>
                                      </p:to>
                                    </p:set>
                                    <p:animEffect transition="in" filter="blinds(horizontal)">
                                      <p:cBhvr>
                                        <p:cTn id="7" dur="500"/>
                                        <p:tgtEl>
                                          <p:spTgt spid="24782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47816"/>
                                        </p:tgtEl>
                                        <p:attrNameLst>
                                          <p:attrName>style.visibility</p:attrName>
                                        </p:attrNameLst>
                                      </p:cBhvr>
                                      <p:to>
                                        <p:strVal val="visible"/>
                                      </p:to>
                                    </p:set>
                                    <p:animEffect transition="in" filter="blinds(horizontal)">
                                      <p:cBhvr>
                                        <p:cTn id="12" dur="500"/>
                                        <p:tgtEl>
                                          <p:spTgt spid="24781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47817"/>
                                        </p:tgtEl>
                                        <p:attrNameLst>
                                          <p:attrName>style.visibility</p:attrName>
                                        </p:attrNameLst>
                                      </p:cBhvr>
                                      <p:to>
                                        <p:strVal val="visible"/>
                                      </p:to>
                                    </p:set>
                                    <p:animEffect transition="in" filter="blinds(horizontal)">
                                      <p:cBhvr>
                                        <p:cTn id="17" dur="500"/>
                                        <p:tgtEl>
                                          <p:spTgt spid="247817"/>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247818"/>
                                        </p:tgtEl>
                                        <p:attrNameLst>
                                          <p:attrName>style.visibility</p:attrName>
                                        </p:attrNameLst>
                                      </p:cBhvr>
                                      <p:to>
                                        <p:strVal val="visible"/>
                                      </p:to>
                                    </p:set>
                                    <p:animEffect transition="in" filter="blinds(horizontal)">
                                      <p:cBhvr>
                                        <p:cTn id="22" dur="500"/>
                                        <p:tgtEl>
                                          <p:spTgt spid="247818"/>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247819"/>
                                        </p:tgtEl>
                                        <p:attrNameLst>
                                          <p:attrName>style.visibility</p:attrName>
                                        </p:attrNameLst>
                                      </p:cBhvr>
                                      <p:to>
                                        <p:strVal val="visible"/>
                                      </p:to>
                                    </p:set>
                                    <p:animEffect transition="in" filter="blinds(horizontal)">
                                      <p:cBhvr>
                                        <p:cTn id="27" dur="500"/>
                                        <p:tgtEl>
                                          <p:spTgt spid="2478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7816" grpId="0"/>
      <p:bldP spid="247817" grpId="0"/>
      <p:bldP spid="247818" grpId="0"/>
      <p:bldP spid="247819"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2930" name="Rectangle 2"/>
          <p:cNvSpPr>
            <a:spLocks noChangeArrowheads="1"/>
          </p:cNvSpPr>
          <p:nvPr/>
        </p:nvSpPr>
        <p:spPr bwMode="auto">
          <a:xfrm>
            <a:off x="609600" y="228600"/>
            <a:ext cx="37338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spcBef>
                <a:spcPct val="20000"/>
              </a:spcBef>
            </a:pPr>
            <a:r>
              <a:rPr lang="en-US" sz="2400" b="1">
                <a:solidFill>
                  <a:srgbClr val="0000CC"/>
                </a:solidFill>
              </a:rPr>
              <a:t>IV. </a:t>
            </a:r>
            <a:r>
              <a:rPr lang="en-US" sz="2400" b="1" u="sng">
                <a:solidFill>
                  <a:srgbClr val="0000CC"/>
                </a:solidFill>
              </a:rPr>
              <a:t>Báo cáo thực hành</a:t>
            </a:r>
          </a:p>
        </p:txBody>
      </p:sp>
      <p:sp>
        <p:nvSpPr>
          <p:cNvPr id="252931" name="Rectangle 3"/>
          <p:cNvSpPr>
            <a:spLocks noChangeArrowheads="1"/>
          </p:cNvSpPr>
          <p:nvPr/>
        </p:nvSpPr>
        <p:spPr bwMode="auto">
          <a:xfrm>
            <a:off x="609600" y="762000"/>
            <a:ext cx="35052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spcBef>
                <a:spcPct val="20000"/>
              </a:spcBef>
            </a:pPr>
            <a:r>
              <a:rPr lang="en-US" sz="2400" b="1">
                <a:solidFill>
                  <a:srgbClr val="0000CC"/>
                </a:solidFill>
              </a:rPr>
              <a:t>1.</a:t>
            </a:r>
            <a:r>
              <a:rPr lang="en-US" sz="2400" b="1" u="sng">
                <a:solidFill>
                  <a:srgbClr val="0000CC"/>
                </a:solidFill>
              </a:rPr>
              <a:t> Viết báo cáo thực hành</a:t>
            </a:r>
          </a:p>
        </p:txBody>
      </p:sp>
      <p:sp>
        <p:nvSpPr>
          <p:cNvPr id="252932" name="Rectangle 4"/>
          <p:cNvSpPr>
            <a:spLocks noChangeArrowheads="1"/>
          </p:cNvSpPr>
          <p:nvPr/>
        </p:nvSpPr>
        <p:spPr bwMode="auto">
          <a:xfrm>
            <a:off x="533400" y="1295400"/>
            <a:ext cx="8153400" cy="510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spcBef>
                <a:spcPct val="20000"/>
              </a:spcBef>
            </a:pPr>
            <a:r>
              <a:rPr lang="en-US" sz="2000"/>
              <a:t>Họ và tên:………………                          Ngày….tháng….năm...</a:t>
            </a:r>
          </a:p>
          <a:p>
            <a:pPr marL="342900" indent="-342900">
              <a:spcBef>
                <a:spcPct val="20000"/>
              </a:spcBef>
            </a:pPr>
            <a:r>
              <a:rPr lang="en-US" sz="2000"/>
              <a:t>Lớp: ……..</a:t>
            </a:r>
          </a:p>
          <a:p>
            <a:pPr marL="342900" indent="-342900">
              <a:spcBef>
                <a:spcPct val="20000"/>
              </a:spcBef>
            </a:pPr>
            <a:endParaRPr lang="en-US" sz="2000"/>
          </a:p>
          <a:p>
            <a:pPr marL="342900" indent="-342900" algn="ctr">
              <a:spcBef>
                <a:spcPct val="20000"/>
              </a:spcBef>
            </a:pPr>
            <a:r>
              <a:rPr lang="en-US" sz="2000"/>
              <a:t>BÁO CÁO THỰC HÀNH</a:t>
            </a:r>
          </a:p>
          <a:p>
            <a:pPr marL="342900" indent="-342900">
              <a:spcBef>
                <a:spcPct val="20000"/>
              </a:spcBef>
            </a:pPr>
            <a:endParaRPr lang="en-US" sz="2000"/>
          </a:p>
          <a:p>
            <a:pPr marL="342900" indent="-342900">
              <a:spcBef>
                <a:spcPct val="20000"/>
              </a:spcBef>
            </a:pPr>
            <a:r>
              <a:rPr lang="en-US" sz="2000"/>
              <a:t>1. Mục đích thí nghiệm</a:t>
            </a:r>
          </a:p>
          <a:p>
            <a:pPr marL="342900" indent="-342900">
              <a:spcBef>
                <a:spcPct val="20000"/>
              </a:spcBef>
            </a:pPr>
            <a:r>
              <a:rPr lang="en-US" sz="2000"/>
              <a:t>2. Chuẩn bị</a:t>
            </a:r>
          </a:p>
          <a:p>
            <a:pPr marL="342900" indent="-342900">
              <a:spcBef>
                <a:spcPct val="20000"/>
              </a:spcBef>
            </a:pPr>
            <a:r>
              <a:rPr lang="en-US" sz="2000"/>
              <a:t>3. Các bước tiến hành</a:t>
            </a:r>
          </a:p>
          <a:p>
            <a:pPr marL="342900" indent="-342900">
              <a:spcBef>
                <a:spcPct val="20000"/>
              </a:spcBef>
            </a:pPr>
            <a:r>
              <a:rPr lang="en-US" sz="2000"/>
              <a:t>4. Kết quả.</a:t>
            </a:r>
          </a:p>
          <a:p>
            <a:pPr marL="342900" indent="-342900">
              <a:spcBef>
                <a:spcPct val="20000"/>
              </a:spcBef>
            </a:pPr>
            <a:r>
              <a:rPr lang="en-US" sz="2000"/>
              <a:t>       - Bảng số liệu ( nếu có).</a:t>
            </a:r>
          </a:p>
          <a:p>
            <a:pPr marL="342900" indent="-342900">
              <a:spcBef>
                <a:spcPct val="20000"/>
              </a:spcBef>
            </a:pPr>
            <a:r>
              <a:rPr lang="en-US" sz="2000"/>
              <a:t>       - Tính toán (nếu có)</a:t>
            </a:r>
          </a:p>
          <a:p>
            <a:pPr marL="342900" indent="-342900">
              <a:spcBef>
                <a:spcPct val="20000"/>
              </a:spcBef>
            </a:pPr>
            <a:r>
              <a:rPr lang="en-US" sz="2000"/>
              <a:t>       - Nhận xét, kết luận.</a:t>
            </a:r>
          </a:p>
          <a:p>
            <a:pPr marL="342900" indent="-342900">
              <a:spcBef>
                <a:spcPct val="20000"/>
              </a:spcBef>
            </a:pPr>
            <a:r>
              <a:rPr lang="en-US" sz="2000"/>
              <a:t>5. Trả lời các câu hỏi nếu có.</a:t>
            </a:r>
          </a:p>
          <a:p>
            <a:pPr marL="342900" indent="-342900">
              <a:spcBef>
                <a:spcPct val="20000"/>
              </a:spcBef>
            </a:pPr>
            <a:endParaRPr lang="en-US" sz="20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52931"/>
                                        </p:tgtEl>
                                        <p:attrNameLst>
                                          <p:attrName>style.visibility</p:attrName>
                                        </p:attrNameLst>
                                      </p:cBhvr>
                                      <p:to>
                                        <p:strVal val="visible"/>
                                      </p:to>
                                    </p:set>
                                    <p:animEffect transition="in" filter="blinds(horizontal)">
                                      <p:cBhvr>
                                        <p:cTn id="7" dur="500"/>
                                        <p:tgtEl>
                                          <p:spTgt spid="25293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52932"/>
                                        </p:tgtEl>
                                        <p:attrNameLst>
                                          <p:attrName>style.visibility</p:attrName>
                                        </p:attrNameLst>
                                      </p:cBhvr>
                                      <p:to>
                                        <p:strVal val="visible"/>
                                      </p:to>
                                    </p:set>
                                    <p:animEffect transition="in" filter="blinds(horizontal)">
                                      <p:cBhvr>
                                        <p:cTn id="12" dur="500"/>
                                        <p:tgtEl>
                                          <p:spTgt spid="2529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2931" grpId="0"/>
      <p:bldP spid="25293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70" name="AutoShape 2"/>
          <p:cNvSpPr>
            <a:spLocks noChangeArrowheads="1"/>
          </p:cNvSpPr>
          <p:nvPr/>
        </p:nvSpPr>
        <p:spPr bwMode="auto">
          <a:xfrm>
            <a:off x="228600" y="228600"/>
            <a:ext cx="3124200" cy="1447800"/>
          </a:xfrm>
          <a:prstGeom prst="cloudCallout">
            <a:avLst>
              <a:gd name="adj1" fmla="val -5995"/>
              <a:gd name="adj2" fmla="val 30042"/>
            </a:avLst>
          </a:prstGeom>
          <a:gradFill rotWithShape="1">
            <a:gsLst>
              <a:gs pos="0">
                <a:schemeClr val="bg1"/>
              </a:gs>
              <a:gs pos="100000">
                <a:srgbClr val="FB8FA1"/>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r>
              <a:rPr lang="en-US" sz="2800" b="1">
                <a:solidFill>
                  <a:srgbClr val="0000CC"/>
                </a:solidFill>
              </a:rPr>
              <a:t>MỞ ĐẦU</a:t>
            </a:r>
            <a:endParaRPr lang="en-US" sz="2800">
              <a:solidFill>
                <a:srgbClr val="0000CC"/>
              </a:solidFill>
            </a:endParaRPr>
          </a:p>
        </p:txBody>
      </p:sp>
      <p:sp>
        <p:nvSpPr>
          <p:cNvPr id="211974" name="Rectangle 6"/>
          <p:cNvSpPr>
            <a:spLocks noChangeArrowheads="1"/>
          </p:cNvSpPr>
          <p:nvPr/>
        </p:nvSpPr>
        <p:spPr bwMode="auto">
          <a:xfrm>
            <a:off x="304800" y="2133600"/>
            <a:ext cx="8610600" cy="198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en-US" sz="2800">
                <a:solidFill>
                  <a:srgbClr val="0000CC"/>
                </a:solidFill>
              </a:rPr>
              <a:t>       Môn Khoa học tự nhiên là môn học về các sự vật và hiện tượng trong thế giới tự nhiên nhằm hình thành và phát triển các năng lực khoa học tự nhiên: nhận thức khoa học tự nhiên, tìm hiểu tự nhiên và vận dụng kiến thức, kĩ năng đã học vào cuộc sống.</a:t>
            </a:r>
          </a:p>
        </p:txBody>
      </p:sp>
      <p:pic>
        <p:nvPicPr>
          <p:cNvPr id="211976" name="Picture 8" descr="tải xuống (16)"/>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3276600" y="4572000"/>
            <a:ext cx="2609850"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1977" name="Picture 9" descr="vi-sao-sau-con-mua-lai-co-cau-vong---aHR0cHM6Ly8yNGh0aG9uZ3Rpbi5jb20vaW1nX2RhdGEvaW1hZ2VzL3RhaS1zYW8tY28tY2F1LXZvbmcteHVhdC1oaWVuLXNhdS1tdWEuanBn"/>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6172200" y="4572000"/>
            <a:ext cx="2362200" cy="171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1979" name="Picture 11" descr="293088909_728683301537134_1550924524172276100_n"/>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685800" y="4572000"/>
            <a:ext cx="2401888"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wipe dir="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4978" name="Rectangle 2"/>
          <p:cNvSpPr>
            <a:spLocks noChangeArrowheads="1"/>
          </p:cNvSpPr>
          <p:nvPr/>
        </p:nvSpPr>
        <p:spPr bwMode="auto">
          <a:xfrm>
            <a:off x="457200" y="228600"/>
            <a:ext cx="8153400"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spcBef>
                <a:spcPct val="20000"/>
              </a:spcBef>
            </a:pPr>
            <a:r>
              <a:rPr lang="en-US" sz="2400" b="1"/>
              <a:t>Ví dụ: </a:t>
            </a:r>
            <a:r>
              <a:rPr lang="en-US" sz="2400"/>
              <a:t>Hãy viết báo cáo thực hành: Quan sát và phân biệt một số loại tế bào đã học trong môn Khoa học tự nhiên ở lớp 6 theo mãu trên.</a:t>
            </a:r>
          </a:p>
        </p:txBody>
      </p:sp>
      <p:sp>
        <p:nvSpPr>
          <p:cNvPr id="1643527" name="AutoShape 7"/>
          <p:cNvSpPr>
            <a:spLocks noChangeArrowheads="1"/>
          </p:cNvSpPr>
          <p:nvPr/>
        </p:nvSpPr>
        <p:spPr bwMode="auto">
          <a:xfrm>
            <a:off x="990600" y="1828800"/>
            <a:ext cx="6400800" cy="1066800"/>
          </a:xfrm>
          <a:prstGeom prst="flowChartAlternateProcess">
            <a:avLst/>
          </a:prstGeom>
          <a:solidFill>
            <a:schemeClr val="accent1"/>
          </a:solidFill>
          <a:ln w="38100">
            <a:solidFill>
              <a:schemeClr val="accent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n-US" altLang="en-US" sz="2000"/>
              <a:t>Bài 21: THỰC HÀNH: QUAN SÁT VÀ PHÂN BIỆT</a:t>
            </a:r>
          </a:p>
          <a:p>
            <a:pPr algn="ctr" eaLnBrk="0" hangingPunct="0"/>
            <a:r>
              <a:rPr lang="en-US" altLang="en-US" sz="2000"/>
              <a:t> MỘT SỐ LOẠI TẾ BÀO.</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1643527"/>
                                        </p:tgtEl>
                                        <p:attrNameLst>
                                          <p:attrName>style.visibility</p:attrName>
                                        </p:attrNameLst>
                                      </p:cBhvr>
                                      <p:to>
                                        <p:strVal val="visible"/>
                                      </p:to>
                                    </p:set>
                                    <p:anim calcmode="lin" valueType="num">
                                      <p:cBhvr>
                                        <p:cTn id="7" dur="500" fill="hold"/>
                                        <p:tgtEl>
                                          <p:spTgt spid="1643527"/>
                                        </p:tgtEl>
                                        <p:attrNameLst>
                                          <p:attrName>ppt_w</p:attrName>
                                        </p:attrNameLst>
                                      </p:cBhvr>
                                      <p:tavLst>
                                        <p:tav tm="0">
                                          <p:val>
                                            <p:fltVal val="0"/>
                                          </p:val>
                                        </p:tav>
                                        <p:tav tm="100000">
                                          <p:val>
                                            <p:strVal val="#ppt_w"/>
                                          </p:val>
                                        </p:tav>
                                      </p:tavLst>
                                    </p:anim>
                                    <p:anim calcmode="lin" valueType="num">
                                      <p:cBhvr>
                                        <p:cTn id="8" dur="500" fill="hold"/>
                                        <p:tgtEl>
                                          <p:spTgt spid="1643527"/>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43527"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3954" name="Rectangle 2"/>
          <p:cNvSpPr>
            <a:spLocks noChangeArrowheads="1"/>
          </p:cNvSpPr>
          <p:nvPr/>
        </p:nvSpPr>
        <p:spPr bwMode="auto">
          <a:xfrm>
            <a:off x="609600" y="228600"/>
            <a:ext cx="80010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spcBef>
                <a:spcPct val="20000"/>
              </a:spcBef>
            </a:pPr>
            <a:r>
              <a:rPr lang="en-US" sz="2400" b="1">
                <a:solidFill>
                  <a:srgbClr val="0000CC"/>
                </a:solidFill>
              </a:rPr>
              <a:t>2. </a:t>
            </a:r>
            <a:r>
              <a:rPr lang="en-US" sz="2400" b="1" u="sng">
                <a:solidFill>
                  <a:srgbClr val="0000CC"/>
                </a:solidFill>
              </a:rPr>
              <a:t>Viết và trình bày báo cáo, thuyết trình</a:t>
            </a:r>
          </a:p>
        </p:txBody>
      </p:sp>
      <p:sp>
        <p:nvSpPr>
          <p:cNvPr id="253955" name="Rectangle 3"/>
          <p:cNvSpPr>
            <a:spLocks noChangeArrowheads="1"/>
          </p:cNvSpPr>
          <p:nvPr/>
        </p:nvSpPr>
        <p:spPr bwMode="auto">
          <a:xfrm>
            <a:off x="685800" y="762000"/>
            <a:ext cx="80010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spcBef>
                <a:spcPct val="20000"/>
              </a:spcBef>
            </a:pPr>
            <a:r>
              <a:rPr lang="en-US" sz="2400" b="1" i="1"/>
              <a:t>Mỗi báo cáo thuyết trình cần có tối thiểu 4 nội dung sau đây</a:t>
            </a:r>
          </a:p>
        </p:txBody>
      </p:sp>
      <p:sp>
        <p:nvSpPr>
          <p:cNvPr id="253956" name="Rectangle 4"/>
          <p:cNvSpPr>
            <a:spLocks noChangeArrowheads="1"/>
          </p:cNvSpPr>
          <p:nvPr/>
        </p:nvSpPr>
        <p:spPr bwMode="auto">
          <a:xfrm>
            <a:off x="2133600" y="1371600"/>
            <a:ext cx="45720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gn="ctr">
              <a:spcBef>
                <a:spcPct val="20000"/>
              </a:spcBef>
            </a:pPr>
            <a:r>
              <a:rPr lang="en-US" sz="2400"/>
              <a:t>(1) Mục đích báo cáo, thuyết trình.</a:t>
            </a:r>
          </a:p>
        </p:txBody>
      </p:sp>
      <p:sp>
        <p:nvSpPr>
          <p:cNvPr id="253957" name="Rectangle 5"/>
          <p:cNvSpPr>
            <a:spLocks noChangeArrowheads="1"/>
          </p:cNvSpPr>
          <p:nvPr/>
        </p:nvSpPr>
        <p:spPr bwMode="auto">
          <a:xfrm>
            <a:off x="2190750" y="1933575"/>
            <a:ext cx="45720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gn="ctr">
              <a:spcBef>
                <a:spcPct val="20000"/>
              </a:spcBef>
            </a:pPr>
            <a:r>
              <a:rPr lang="en-US" sz="2400"/>
              <a:t>(2) Chuẩn bị và các bước tiến hành.</a:t>
            </a:r>
          </a:p>
        </p:txBody>
      </p:sp>
      <p:sp>
        <p:nvSpPr>
          <p:cNvPr id="253958" name="Rectangle 6"/>
          <p:cNvSpPr>
            <a:spLocks noChangeArrowheads="1"/>
          </p:cNvSpPr>
          <p:nvPr/>
        </p:nvSpPr>
        <p:spPr bwMode="auto">
          <a:xfrm>
            <a:off x="2181225" y="2476500"/>
            <a:ext cx="45720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spcBef>
                <a:spcPct val="20000"/>
              </a:spcBef>
            </a:pPr>
            <a:r>
              <a:rPr lang="en-US" sz="2400"/>
              <a:t>(3) Kết quả và thảo luận.</a:t>
            </a:r>
          </a:p>
        </p:txBody>
      </p:sp>
      <p:sp>
        <p:nvSpPr>
          <p:cNvPr id="253959" name="Rectangle 7"/>
          <p:cNvSpPr>
            <a:spLocks noChangeArrowheads="1"/>
          </p:cNvSpPr>
          <p:nvPr/>
        </p:nvSpPr>
        <p:spPr bwMode="auto">
          <a:xfrm>
            <a:off x="2209800" y="3048000"/>
            <a:ext cx="19050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spcBef>
                <a:spcPct val="20000"/>
              </a:spcBef>
            </a:pPr>
            <a:r>
              <a:rPr lang="en-US" sz="2400"/>
              <a:t>(4) Kết luận.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53955"/>
                                        </p:tgtEl>
                                        <p:attrNameLst>
                                          <p:attrName>style.visibility</p:attrName>
                                        </p:attrNameLst>
                                      </p:cBhvr>
                                      <p:to>
                                        <p:strVal val="visible"/>
                                      </p:to>
                                    </p:set>
                                    <p:animEffect transition="in" filter="blinds(horizontal)">
                                      <p:cBhvr>
                                        <p:cTn id="7" dur="500"/>
                                        <p:tgtEl>
                                          <p:spTgt spid="25395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53956"/>
                                        </p:tgtEl>
                                        <p:attrNameLst>
                                          <p:attrName>style.visibility</p:attrName>
                                        </p:attrNameLst>
                                      </p:cBhvr>
                                      <p:to>
                                        <p:strVal val="visible"/>
                                      </p:to>
                                    </p:set>
                                    <p:animEffect transition="in" filter="blinds(horizontal)">
                                      <p:cBhvr>
                                        <p:cTn id="12" dur="500"/>
                                        <p:tgtEl>
                                          <p:spTgt spid="25395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53957"/>
                                        </p:tgtEl>
                                        <p:attrNameLst>
                                          <p:attrName>style.visibility</p:attrName>
                                        </p:attrNameLst>
                                      </p:cBhvr>
                                      <p:to>
                                        <p:strVal val="visible"/>
                                      </p:to>
                                    </p:set>
                                    <p:animEffect transition="in" filter="blinds(horizontal)">
                                      <p:cBhvr>
                                        <p:cTn id="17" dur="500"/>
                                        <p:tgtEl>
                                          <p:spTgt spid="253957"/>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253958"/>
                                        </p:tgtEl>
                                        <p:attrNameLst>
                                          <p:attrName>style.visibility</p:attrName>
                                        </p:attrNameLst>
                                      </p:cBhvr>
                                      <p:to>
                                        <p:strVal val="visible"/>
                                      </p:to>
                                    </p:set>
                                    <p:animEffect transition="in" filter="blinds(horizontal)">
                                      <p:cBhvr>
                                        <p:cTn id="22" dur="500"/>
                                        <p:tgtEl>
                                          <p:spTgt spid="253958"/>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253959"/>
                                        </p:tgtEl>
                                        <p:attrNameLst>
                                          <p:attrName>style.visibility</p:attrName>
                                        </p:attrNameLst>
                                      </p:cBhvr>
                                      <p:to>
                                        <p:strVal val="visible"/>
                                      </p:to>
                                    </p:set>
                                    <p:animEffect transition="in" filter="blinds(horizontal)">
                                      <p:cBhvr>
                                        <p:cTn id="27" dur="500"/>
                                        <p:tgtEl>
                                          <p:spTgt spid="2539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3955" grpId="0"/>
      <p:bldP spid="253956" grpId="0"/>
      <p:bldP spid="253957" grpId="0"/>
      <p:bldP spid="253958" grpId="0"/>
      <p:bldP spid="253959"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3527" name="AutoShape 7"/>
          <p:cNvSpPr>
            <a:spLocks noChangeArrowheads="1"/>
          </p:cNvSpPr>
          <p:nvPr/>
        </p:nvSpPr>
        <p:spPr bwMode="auto">
          <a:xfrm>
            <a:off x="990600" y="609600"/>
            <a:ext cx="6400800" cy="1066800"/>
          </a:xfrm>
          <a:prstGeom prst="flowChartAlternateProcess">
            <a:avLst/>
          </a:prstGeom>
          <a:solidFill>
            <a:schemeClr val="accent1"/>
          </a:solidFill>
          <a:ln w="38100">
            <a:solidFill>
              <a:schemeClr val="accent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n-US" altLang="en-US" sz="2000"/>
              <a:t>Ví dụ: Bài thực hành cảm ứng ở sinh vật yêu cầu: thực hiện </a:t>
            </a:r>
          </a:p>
          <a:p>
            <a:pPr algn="ctr" eaLnBrk="0" hangingPunct="0"/>
            <a:r>
              <a:rPr lang="en-US" altLang="en-US" sz="2000"/>
              <a:t>quan sát, ghi ghép và trình bày được kết quả quan sát một số</a:t>
            </a:r>
          </a:p>
          <a:p>
            <a:pPr algn="ctr" eaLnBrk="0" hangingPunct="0"/>
            <a:r>
              <a:rPr lang="en-US" altLang="en-US" sz="2000"/>
              <a:t>tập tính của động vật.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1643527"/>
                                        </p:tgtEl>
                                        <p:attrNameLst>
                                          <p:attrName>style.visibility</p:attrName>
                                        </p:attrNameLst>
                                      </p:cBhvr>
                                      <p:to>
                                        <p:strVal val="visible"/>
                                      </p:to>
                                    </p:set>
                                    <p:anim calcmode="lin" valueType="num">
                                      <p:cBhvr>
                                        <p:cTn id="7" dur="500" fill="hold"/>
                                        <p:tgtEl>
                                          <p:spTgt spid="1643527"/>
                                        </p:tgtEl>
                                        <p:attrNameLst>
                                          <p:attrName>ppt_w</p:attrName>
                                        </p:attrNameLst>
                                      </p:cBhvr>
                                      <p:tavLst>
                                        <p:tav tm="0">
                                          <p:val>
                                            <p:fltVal val="0"/>
                                          </p:val>
                                        </p:tav>
                                        <p:tav tm="100000">
                                          <p:val>
                                            <p:strVal val="#ppt_w"/>
                                          </p:val>
                                        </p:tav>
                                      </p:tavLst>
                                    </p:anim>
                                    <p:anim calcmode="lin" valueType="num">
                                      <p:cBhvr>
                                        <p:cTn id="8" dur="500" fill="hold"/>
                                        <p:tgtEl>
                                          <p:spTgt spid="1643527"/>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43527"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826" name="Picture 2" descr="16 copy"/>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05827" name="Text Box 3"/>
          <p:cNvSpPr txBox="1">
            <a:spLocks noChangeArrowheads="1"/>
          </p:cNvSpPr>
          <p:nvPr/>
        </p:nvSpPr>
        <p:spPr bwMode="auto">
          <a:xfrm>
            <a:off x="381000" y="2971800"/>
            <a:ext cx="8763000" cy="1736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5400" b="1">
                <a:solidFill>
                  <a:srgbClr val="FFFF00"/>
                </a:solidFill>
              </a:rPr>
              <a:t>CHÚC CÁC EM HỌC TỐT CHÀO TẠM BIỆT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205827"/>
                                        </p:tgtEl>
                                        <p:attrNameLst>
                                          <p:attrName>style.visibility</p:attrName>
                                        </p:attrNameLst>
                                      </p:cBhvr>
                                      <p:to>
                                        <p:strVal val="visible"/>
                                      </p:to>
                                    </p:set>
                                    <p:anim calcmode="lin" valueType="num">
                                      <p:cBhvr>
                                        <p:cTn id="7" dur="500" fill="hold"/>
                                        <p:tgtEl>
                                          <p:spTgt spid="205827"/>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205827"/>
                                        </p:tgtEl>
                                        <p:attrNameLst>
                                          <p:attrName>ppt_y</p:attrName>
                                        </p:attrNameLst>
                                      </p:cBhvr>
                                      <p:tavLst>
                                        <p:tav tm="0">
                                          <p:val>
                                            <p:strVal val="#ppt_y"/>
                                          </p:val>
                                        </p:tav>
                                        <p:tav tm="100000">
                                          <p:val>
                                            <p:strVal val="#ppt_y"/>
                                          </p:val>
                                        </p:tav>
                                      </p:tavLst>
                                    </p:anim>
                                    <p:anim calcmode="lin" valueType="num">
                                      <p:cBhvr>
                                        <p:cTn id="9" dur="500" fill="hold"/>
                                        <p:tgtEl>
                                          <p:spTgt spid="205827"/>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205827"/>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2058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82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996" name="Rectangle 4"/>
          <p:cNvSpPr>
            <a:spLocks noChangeArrowheads="1"/>
          </p:cNvSpPr>
          <p:nvPr>
            <p:ph type="body" idx="1"/>
          </p:nvPr>
        </p:nvSpPr>
        <p:spPr>
          <a:xfrm>
            <a:off x="304800" y="304800"/>
            <a:ext cx="5638800" cy="609600"/>
          </a:xfrm>
          <a:noFill/>
          <a:ln/>
        </p:spPr>
        <p:txBody>
          <a:bodyPr/>
          <a:lstStyle/>
          <a:p>
            <a:pPr>
              <a:buFontTx/>
              <a:buNone/>
            </a:pPr>
            <a:r>
              <a:rPr lang="en-US" sz="2800" b="1">
                <a:solidFill>
                  <a:srgbClr val="0000CC"/>
                </a:solidFill>
                <a:latin typeface="Times New Roman" pitchFamily="18" charset="0"/>
              </a:rPr>
              <a:t>I. </a:t>
            </a:r>
            <a:r>
              <a:rPr lang="en-US" sz="2800" b="1" u="sng">
                <a:solidFill>
                  <a:srgbClr val="0000CC"/>
                </a:solidFill>
                <a:latin typeface="Times New Roman" pitchFamily="18" charset="0"/>
              </a:rPr>
              <a:t>Phương pháp tìm hiểu tự nhiên</a:t>
            </a:r>
          </a:p>
        </p:txBody>
      </p:sp>
      <p:sp>
        <p:nvSpPr>
          <p:cNvPr id="212997" name="Rectangle 5"/>
          <p:cNvSpPr>
            <a:spLocks noChangeArrowheads="1"/>
          </p:cNvSpPr>
          <p:nvPr/>
        </p:nvSpPr>
        <p:spPr bwMode="auto">
          <a:xfrm>
            <a:off x="457200" y="1066800"/>
            <a:ext cx="8077200" cy="220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spcBef>
                <a:spcPct val="20000"/>
              </a:spcBef>
            </a:pPr>
            <a:r>
              <a:rPr lang="en-US" sz="2800">
                <a:solidFill>
                  <a:srgbClr val="0000CC"/>
                </a:solidFill>
              </a:rPr>
              <a:t>       Phương pháp tìm hiểu tự nhiên là cách thức tìm</a:t>
            </a:r>
          </a:p>
          <a:p>
            <a:pPr marL="342900" indent="-342900">
              <a:spcBef>
                <a:spcPct val="20000"/>
              </a:spcBef>
            </a:pPr>
            <a:r>
              <a:rPr lang="en-US" sz="2800">
                <a:solidFill>
                  <a:srgbClr val="0000CC"/>
                </a:solidFill>
              </a:rPr>
              <a:t>hiểu các sự vật, hiện tượng trong thế giới tự nhiên</a:t>
            </a:r>
          </a:p>
          <a:p>
            <a:pPr marL="342900" indent="-342900">
              <a:spcBef>
                <a:spcPct val="20000"/>
              </a:spcBef>
            </a:pPr>
            <a:r>
              <a:rPr lang="en-US" sz="2800">
                <a:solidFill>
                  <a:srgbClr val="0000CC"/>
                </a:solidFill>
              </a:rPr>
              <a:t> và đời sống, chứng minh được các vấn đề trong thực </a:t>
            </a:r>
          </a:p>
          <a:p>
            <a:pPr marL="342900" indent="-342900">
              <a:spcBef>
                <a:spcPct val="20000"/>
              </a:spcBef>
            </a:pPr>
            <a:r>
              <a:rPr lang="en-US" sz="2800">
                <a:solidFill>
                  <a:srgbClr val="0000CC"/>
                </a:solidFill>
              </a:rPr>
              <a:t>tiễn bằng các dẫn chứng khoa học. </a:t>
            </a:r>
          </a:p>
        </p:txBody>
      </p:sp>
      <p:pic>
        <p:nvPicPr>
          <p:cNvPr id="212998" name="Picture 6"/>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4495800" y="3352800"/>
            <a:ext cx="152400" cy="15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8" name="Rectangle 2"/>
          <p:cNvSpPr>
            <a:spLocks noChangeArrowheads="1"/>
          </p:cNvSpPr>
          <p:nvPr>
            <p:ph type="body" idx="1"/>
          </p:nvPr>
        </p:nvSpPr>
        <p:spPr>
          <a:xfrm>
            <a:off x="304800" y="304800"/>
            <a:ext cx="8153400" cy="533400"/>
          </a:xfrm>
          <a:noFill/>
          <a:ln/>
        </p:spPr>
        <p:txBody>
          <a:bodyPr/>
          <a:lstStyle/>
          <a:p>
            <a:pPr>
              <a:lnSpc>
                <a:spcPct val="80000"/>
              </a:lnSpc>
              <a:buFontTx/>
              <a:buNone/>
            </a:pPr>
            <a:r>
              <a:rPr lang="en-US" sz="2800" b="1">
                <a:solidFill>
                  <a:srgbClr val="0000CC"/>
                </a:solidFill>
                <a:latin typeface="Times New Roman" pitchFamily="18" charset="0"/>
              </a:rPr>
              <a:t>  </a:t>
            </a:r>
            <a:r>
              <a:rPr lang="en-US" sz="2400" b="1">
                <a:solidFill>
                  <a:srgbClr val="0000CC"/>
                </a:solidFill>
                <a:latin typeface="Times New Roman" pitchFamily="18" charset="0"/>
              </a:rPr>
              <a:t>Phương pháp này gồm các bước được mô tả ở sơ đồ sau:</a:t>
            </a:r>
          </a:p>
        </p:txBody>
      </p:sp>
      <p:sp>
        <p:nvSpPr>
          <p:cNvPr id="214019" name="Rectangle 3"/>
          <p:cNvSpPr>
            <a:spLocks noChangeArrowheads="1"/>
          </p:cNvSpPr>
          <p:nvPr/>
        </p:nvSpPr>
        <p:spPr bwMode="auto">
          <a:xfrm>
            <a:off x="457200" y="1524000"/>
            <a:ext cx="8077200" cy="129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spcBef>
                <a:spcPct val="20000"/>
              </a:spcBef>
            </a:pPr>
            <a:endParaRPr lang="en-US" sz="2800">
              <a:solidFill>
                <a:srgbClr val="0000CC"/>
              </a:solidFill>
            </a:endParaRPr>
          </a:p>
        </p:txBody>
      </p:sp>
      <p:sp>
        <p:nvSpPr>
          <p:cNvPr id="1643527" name="AutoShape 7"/>
          <p:cNvSpPr>
            <a:spLocks noChangeArrowheads="1"/>
          </p:cNvSpPr>
          <p:nvPr/>
        </p:nvSpPr>
        <p:spPr bwMode="auto">
          <a:xfrm>
            <a:off x="838200" y="2514600"/>
            <a:ext cx="7239000" cy="990600"/>
          </a:xfrm>
          <a:prstGeom prst="flowChartAlternateProcess">
            <a:avLst/>
          </a:prstGeom>
          <a:solidFill>
            <a:srgbClr val="FF9966"/>
          </a:solidFill>
          <a:ln w="38100">
            <a:solidFill>
              <a:srgbClr val="00FF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n-US" altLang="en-US" sz="2000" b="1"/>
              <a:t>Đưa ra dự đoán khoa học để giải quyết vấn đề</a:t>
            </a:r>
          </a:p>
          <a:p>
            <a:pPr algn="ctr" eaLnBrk="0" hangingPunct="0"/>
            <a:r>
              <a:rPr lang="en-US" altLang="en-US" sz="2000"/>
              <a:t>Dựa trên các tri thức phù hợp từ việc phân tích vấn đề, đưa ra</a:t>
            </a:r>
          </a:p>
          <a:p>
            <a:pPr algn="ctr" eaLnBrk="0" hangingPunct="0"/>
            <a:r>
              <a:rPr lang="en-US" altLang="en-US" sz="2000"/>
              <a:t> dự đoán nhằm trả lời câu hỏi</a:t>
            </a:r>
            <a:r>
              <a:rPr lang="en-US" altLang="en-US" sz="2400"/>
              <a:t> </a:t>
            </a:r>
            <a:r>
              <a:rPr lang="en-US" altLang="en-US" sz="2000"/>
              <a:t>đã nêu.</a:t>
            </a:r>
          </a:p>
        </p:txBody>
      </p:sp>
      <p:sp>
        <p:nvSpPr>
          <p:cNvPr id="2" name="AutoShape 7"/>
          <p:cNvSpPr>
            <a:spLocks noChangeArrowheads="1"/>
          </p:cNvSpPr>
          <p:nvPr/>
        </p:nvSpPr>
        <p:spPr bwMode="auto">
          <a:xfrm>
            <a:off x="838200" y="3886200"/>
            <a:ext cx="7315200" cy="990600"/>
          </a:xfrm>
          <a:prstGeom prst="flowChartAlternateProcess">
            <a:avLst/>
          </a:prstGeom>
          <a:solidFill>
            <a:srgbClr val="FF9966"/>
          </a:solidFill>
          <a:ln w="38100">
            <a:solidFill>
              <a:srgbClr val="00FF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n-US" altLang="en-US" sz="2000" b="1"/>
              <a:t>Lập kế hoạch kiểm tra dự đoán</a:t>
            </a:r>
          </a:p>
          <a:p>
            <a:pPr algn="ctr" eaLnBrk="0" hangingPunct="0"/>
            <a:r>
              <a:rPr lang="en-US" altLang="en-US" sz="2000"/>
              <a:t>Lựa chọn được phương pháp, kĩ thuật, kĩ năng thích hợp</a:t>
            </a:r>
          </a:p>
          <a:p>
            <a:pPr algn="ctr" eaLnBrk="0" hangingPunct="0"/>
            <a:r>
              <a:rPr lang="en-US" altLang="en-US" sz="2000"/>
              <a:t>(thực nghiệm, điều tra, ...) để kiểm tra sự đoán.</a:t>
            </a:r>
          </a:p>
        </p:txBody>
      </p:sp>
      <p:sp>
        <p:nvSpPr>
          <p:cNvPr id="4" name="AutoShape 7"/>
          <p:cNvSpPr>
            <a:spLocks noChangeArrowheads="1"/>
          </p:cNvSpPr>
          <p:nvPr/>
        </p:nvSpPr>
        <p:spPr bwMode="auto">
          <a:xfrm>
            <a:off x="838200" y="5181600"/>
            <a:ext cx="7315200" cy="685800"/>
          </a:xfrm>
          <a:prstGeom prst="flowChartAlternateProcess">
            <a:avLst/>
          </a:prstGeom>
          <a:solidFill>
            <a:srgbClr val="FF9966"/>
          </a:solidFill>
          <a:ln w="38100">
            <a:solidFill>
              <a:srgbClr val="00FF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n-US" altLang="en-US" sz="2000" b="1"/>
              <a:t>Thực hiện kế hoạch kiểm tra dự đoán</a:t>
            </a:r>
          </a:p>
          <a:p>
            <a:pPr algn="ctr" eaLnBrk="0" hangingPunct="0"/>
            <a:r>
              <a:rPr lang="en-US" altLang="en-US" sz="2000"/>
              <a:t> Trường hợp kết quả không phù hợp cần quay lại bước 2.</a:t>
            </a:r>
          </a:p>
        </p:txBody>
      </p:sp>
      <p:sp>
        <p:nvSpPr>
          <p:cNvPr id="5" name="AutoShape 7"/>
          <p:cNvSpPr>
            <a:spLocks noChangeArrowheads="1"/>
          </p:cNvSpPr>
          <p:nvPr/>
        </p:nvSpPr>
        <p:spPr bwMode="auto">
          <a:xfrm>
            <a:off x="838200" y="6172200"/>
            <a:ext cx="7315200" cy="476250"/>
          </a:xfrm>
          <a:prstGeom prst="flowChartAlternateProcess">
            <a:avLst/>
          </a:prstGeom>
          <a:solidFill>
            <a:srgbClr val="FF9966"/>
          </a:solidFill>
          <a:ln w="38100">
            <a:solidFill>
              <a:srgbClr val="00FF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n-US" altLang="en-US" sz="2000" b="1"/>
              <a:t>Viết báo cáo. Thảo luận và trình bày báo cáo khi được yêu cầu</a:t>
            </a:r>
          </a:p>
        </p:txBody>
      </p:sp>
      <p:sp>
        <p:nvSpPr>
          <p:cNvPr id="20" name="Oval 19"/>
          <p:cNvSpPr/>
          <p:nvPr/>
        </p:nvSpPr>
        <p:spPr>
          <a:xfrm>
            <a:off x="609600" y="5334000"/>
            <a:ext cx="457200" cy="381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US" b="1">
                <a:solidFill>
                  <a:srgbClr val="0000CC"/>
                </a:solidFill>
                <a:latin typeface="Times New Roman" pitchFamily="18" charset="0"/>
              </a:rPr>
              <a:t>4</a:t>
            </a:r>
          </a:p>
        </p:txBody>
      </p:sp>
      <p:sp>
        <p:nvSpPr>
          <p:cNvPr id="6" name="Oval 19"/>
          <p:cNvSpPr/>
          <p:nvPr/>
        </p:nvSpPr>
        <p:spPr>
          <a:xfrm>
            <a:off x="619125" y="6219825"/>
            <a:ext cx="457200" cy="381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US" b="1">
                <a:solidFill>
                  <a:srgbClr val="0000CC"/>
                </a:solidFill>
                <a:latin typeface="Times New Roman" pitchFamily="18" charset="0"/>
              </a:rPr>
              <a:t>5</a:t>
            </a:r>
          </a:p>
        </p:txBody>
      </p:sp>
      <p:sp>
        <p:nvSpPr>
          <p:cNvPr id="7" name="Oval 19"/>
          <p:cNvSpPr/>
          <p:nvPr/>
        </p:nvSpPr>
        <p:spPr>
          <a:xfrm>
            <a:off x="533400" y="4191000"/>
            <a:ext cx="457200" cy="381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US" b="1">
                <a:solidFill>
                  <a:srgbClr val="0000CC"/>
                </a:solidFill>
                <a:latin typeface="Times New Roman" pitchFamily="18" charset="0"/>
              </a:rPr>
              <a:t>3</a:t>
            </a:r>
          </a:p>
        </p:txBody>
      </p:sp>
      <p:sp>
        <p:nvSpPr>
          <p:cNvPr id="8" name="Oval 19"/>
          <p:cNvSpPr/>
          <p:nvPr/>
        </p:nvSpPr>
        <p:spPr>
          <a:xfrm>
            <a:off x="609600" y="2819400"/>
            <a:ext cx="457200" cy="381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US" b="1">
                <a:solidFill>
                  <a:srgbClr val="0000CC"/>
                </a:solidFill>
                <a:latin typeface="Times New Roman" pitchFamily="18" charset="0"/>
              </a:rPr>
              <a:t>2</a:t>
            </a:r>
          </a:p>
        </p:txBody>
      </p:sp>
      <p:sp>
        <p:nvSpPr>
          <p:cNvPr id="3" name="Down Arrow 2"/>
          <p:cNvSpPr>
            <a:spLocks noChangeArrowheads="1"/>
          </p:cNvSpPr>
          <p:nvPr/>
        </p:nvSpPr>
        <p:spPr bwMode="auto">
          <a:xfrm>
            <a:off x="4114800" y="2057400"/>
            <a:ext cx="76200" cy="457200"/>
          </a:xfrm>
          <a:prstGeom prst="downArrow">
            <a:avLst>
              <a:gd name="adj1" fmla="val 50000"/>
              <a:gd name="adj2" fmla="val 150000"/>
            </a:avLst>
          </a:prstGeom>
          <a:solidFill>
            <a:srgbClr val="0000FF"/>
          </a:solidFill>
          <a:ln w="25400" algn="ctr">
            <a:solidFill>
              <a:srgbClr val="89A4A7"/>
            </a:solidFill>
            <a:miter lim="800000"/>
            <a:headEnd/>
            <a:tailEnd/>
          </a:ln>
        </p:spPr>
        <p:txBody>
          <a:bodyPr anchor="ctr"/>
          <a:lstStyle/>
          <a:p>
            <a:pPr algn="ctr">
              <a:defRPr/>
            </a:pPr>
            <a:endParaRPr lang="en-US">
              <a:solidFill>
                <a:schemeClr val="lt1"/>
              </a:solidFill>
              <a:latin typeface="+mn-lt"/>
            </a:endParaRPr>
          </a:p>
        </p:txBody>
      </p:sp>
      <p:sp>
        <p:nvSpPr>
          <p:cNvPr id="9" name="Down Arrow 2"/>
          <p:cNvSpPr>
            <a:spLocks noChangeArrowheads="1"/>
          </p:cNvSpPr>
          <p:nvPr/>
        </p:nvSpPr>
        <p:spPr bwMode="auto">
          <a:xfrm>
            <a:off x="4114800" y="3505200"/>
            <a:ext cx="76200" cy="381000"/>
          </a:xfrm>
          <a:prstGeom prst="downArrow">
            <a:avLst>
              <a:gd name="adj1" fmla="val 50000"/>
              <a:gd name="adj2" fmla="val 125000"/>
            </a:avLst>
          </a:prstGeom>
          <a:solidFill>
            <a:srgbClr val="0000FF"/>
          </a:solidFill>
          <a:ln w="25400" algn="ctr">
            <a:solidFill>
              <a:srgbClr val="89A4A7"/>
            </a:solidFill>
            <a:miter lim="800000"/>
            <a:headEnd/>
            <a:tailEnd/>
          </a:ln>
        </p:spPr>
        <p:txBody>
          <a:bodyPr anchor="ctr"/>
          <a:lstStyle/>
          <a:p>
            <a:pPr algn="ctr">
              <a:defRPr/>
            </a:pPr>
            <a:endParaRPr lang="en-US">
              <a:solidFill>
                <a:schemeClr val="lt1"/>
              </a:solidFill>
              <a:latin typeface="+mn-lt"/>
            </a:endParaRPr>
          </a:p>
        </p:txBody>
      </p:sp>
      <p:sp>
        <p:nvSpPr>
          <p:cNvPr id="10" name="Down Arrow 2"/>
          <p:cNvSpPr>
            <a:spLocks noChangeArrowheads="1"/>
          </p:cNvSpPr>
          <p:nvPr/>
        </p:nvSpPr>
        <p:spPr bwMode="auto">
          <a:xfrm>
            <a:off x="4114800" y="4876800"/>
            <a:ext cx="76200" cy="304800"/>
          </a:xfrm>
          <a:prstGeom prst="downArrow">
            <a:avLst>
              <a:gd name="adj1" fmla="val 50000"/>
              <a:gd name="adj2" fmla="val 100000"/>
            </a:avLst>
          </a:prstGeom>
          <a:solidFill>
            <a:srgbClr val="0000FF"/>
          </a:solidFill>
          <a:ln w="25400" algn="ctr">
            <a:solidFill>
              <a:srgbClr val="89A4A7"/>
            </a:solidFill>
            <a:miter lim="800000"/>
            <a:headEnd/>
            <a:tailEnd/>
          </a:ln>
        </p:spPr>
        <p:txBody>
          <a:bodyPr anchor="ctr"/>
          <a:lstStyle/>
          <a:p>
            <a:pPr algn="ctr">
              <a:defRPr/>
            </a:pPr>
            <a:endParaRPr lang="en-US">
              <a:solidFill>
                <a:schemeClr val="lt1"/>
              </a:solidFill>
              <a:latin typeface="+mn-lt"/>
            </a:endParaRPr>
          </a:p>
        </p:txBody>
      </p:sp>
      <p:sp>
        <p:nvSpPr>
          <p:cNvPr id="11" name="Down Arrow 2"/>
          <p:cNvSpPr>
            <a:spLocks noChangeArrowheads="1"/>
          </p:cNvSpPr>
          <p:nvPr/>
        </p:nvSpPr>
        <p:spPr bwMode="auto">
          <a:xfrm>
            <a:off x="4038600" y="5867400"/>
            <a:ext cx="152400" cy="304800"/>
          </a:xfrm>
          <a:prstGeom prst="downArrow">
            <a:avLst>
              <a:gd name="adj1" fmla="val 50000"/>
              <a:gd name="adj2" fmla="val 50000"/>
            </a:avLst>
          </a:prstGeom>
          <a:solidFill>
            <a:srgbClr val="0000FF"/>
          </a:solidFill>
          <a:ln w="25400" algn="ctr">
            <a:solidFill>
              <a:srgbClr val="89A4A7"/>
            </a:solidFill>
            <a:miter lim="800000"/>
            <a:headEnd/>
            <a:tailEnd/>
          </a:ln>
        </p:spPr>
        <p:txBody>
          <a:bodyPr anchor="ctr"/>
          <a:lstStyle/>
          <a:p>
            <a:pPr algn="ctr">
              <a:defRPr/>
            </a:pPr>
            <a:endParaRPr lang="en-US">
              <a:solidFill>
                <a:schemeClr val="lt1"/>
              </a:solidFill>
              <a:latin typeface="+mn-lt"/>
            </a:endParaRPr>
          </a:p>
        </p:txBody>
      </p:sp>
      <p:sp>
        <p:nvSpPr>
          <p:cNvPr id="214044" name="Line 28"/>
          <p:cNvSpPr>
            <a:spLocks noChangeShapeType="1"/>
          </p:cNvSpPr>
          <p:nvPr/>
        </p:nvSpPr>
        <p:spPr bwMode="auto">
          <a:xfrm>
            <a:off x="8153400" y="5486400"/>
            <a:ext cx="457200" cy="0"/>
          </a:xfrm>
          <a:prstGeom prst="line">
            <a:avLst/>
          </a:prstGeom>
          <a:noFill/>
          <a:ln w="38100">
            <a:solidFill>
              <a:srgbClr val="0000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4045" name="Line 29"/>
          <p:cNvSpPr>
            <a:spLocks noChangeShapeType="1"/>
          </p:cNvSpPr>
          <p:nvPr/>
        </p:nvSpPr>
        <p:spPr bwMode="auto">
          <a:xfrm flipV="1">
            <a:off x="8610600" y="3048000"/>
            <a:ext cx="0" cy="2438400"/>
          </a:xfrm>
          <a:prstGeom prst="line">
            <a:avLst/>
          </a:prstGeom>
          <a:noFill/>
          <a:ln w="38100">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4046" name="Line 30"/>
          <p:cNvSpPr>
            <a:spLocks noChangeShapeType="1"/>
          </p:cNvSpPr>
          <p:nvPr/>
        </p:nvSpPr>
        <p:spPr bwMode="auto">
          <a:xfrm flipH="1">
            <a:off x="8077200" y="3048000"/>
            <a:ext cx="533400" cy="0"/>
          </a:xfrm>
          <a:prstGeom prst="line">
            <a:avLst/>
          </a:prstGeom>
          <a:noFill/>
          <a:ln w="38100">
            <a:solidFill>
              <a:srgbClr val="00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 name="AutoShape 7"/>
          <p:cNvSpPr>
            <a:spLocks noChangeArrowheads="1"/>
          </p:cNvSpPr>
          <p:nvPr/>
        </p:nvSpPr>
        <p:spPr bwMode="auto">
          <a:xfrm>
            <a:off x="838200" y="1295400"/>
            <a:ext cx="7239000" cy="838200"/>
          </a:xfrm>
          <a:prstGeom prst="flowChartAlternateProcess">
            <a:avLst/>
          </a:prstGeom>
          <a:solidFill>
            <a:srgbClr val="FF9966"/>
          </a:solidFill>
          <a:ln w="38100">
            <a:solidFill>
              <a:srgbClr val="00FF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b="1"/>
              <a:t>Đề xuất vấn đề cần tìm hiểu</a:t>
            </a:r>
          </a:p>
          <a:p>
            <a:pPr algn="ctr"/>
            <a:r>
              <a:rPr lang="en-US" altLang="en-US"/>
              <a:t>Quan sát và đặt câu hỏi cho vấn đề nảy sinh</a:t>
            </a:r>
          </a:p>
        </p:txBody>
      </p:sp>
      <p:sp>
        <p:nvSpPr>
          <p:cNvPr id="13" name="Oval 19"/>
          <p:cNvSpPr/>
          <p:nvPr/>
        </p:nvSpPr>
        <p:spPr>
          <a:xfrm>
            <a:off x="609600" y="1524000"/>
            <a:ext cx="457200" cy="381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US" b="1">
                <a:solidFill>
                  <a:srgbClr val="0000CC"/>
                </a:solidFill>
                <a:latin typeface="Times New Roman" pitchFamily="18" charset="0"/>
              </a:rPr>
              <a:t>1</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linds(horizontal)">
                                      <p:cBhvr>
                                        <p:cTn id="7" dur="500"/>
                                        <p:tgtEl>
                                          <p:spTgt spid="1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blinds(horizontal)">
                                      <p:cBhvr>
                                        <p:cTn id="12" dur="500"/>
                                        <p:tgtEl>
                                          <p:spTgt spid="1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ox(in)">
                                      <p:cBhvr>
                                        <p:cTn id="17" dur="500"/>
                                        <p:tgtEl>
                                          <p:spTgt spid="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1643527"/>
                                        </p:tgtEl>
                                        <p:attrNameLst>
                                          <p:attrName>style.visibility</p:attrName>
                                        </p:attrNameLst>
                                      </p:cBhvr>
                                      <p:to>
                                        <p:strVal val="visible"/>
                                      </p:to>
                                    </p:set>
                                    <p:animEffect transition="in" filter="box(in)">
                                      <p:cBhvr>
                                        <p:cTn id="22" dur="500"/>
                                        <p:tgtEl>
                                          <p:spTgt spid="1643527"/>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box(in)">
                                      <p:cBhvr>
                                        <p:cTn id="27" dur="500"/>
                                        <p:tgtEl>
                                          <p:spTgt spid="8"/>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box(in)">
                                      <p:cBhvr>
                                        <p:cTn id="32" dur="500"/>
                                        <p:tgtEl>
                                          <p:spTgt spid="9"/>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2"/>
                                        </p:tgtEl>
                                        <p:attrNameLst>
                                          <p:attrName>style.visibility</p:attrName>
                                        </p:attrNameLst>
                                      </p:cBhvr>
                                      <p:to>
                                        <p:strVal val="visible"/>
                                      </p:to>
                                    </p:set>
                                    <p:animEffect transition="in" filter="box(in)">
                                      <p:cBhvr>
                                        <p:cTn id="37" dur="500"/>
                                        <p:tgtEl>
                                          <p:spTgt spid="2"/>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7"/>
                                        </p:tgtEl>
                                        <p:attrNameLst>
                                          <p:attrName>style.visibility</p:attrName>
                                        </p:attrNameLst>
                                      </p:cBhvr>
                                      <p:to>
                                        <p:strVal val="visible"/>
                                      </p:to>
                                    </p:set>
                                    <p:animEffect transition="in" filter="box(in)">
                                      <p:cBhvr>
                                        <p:cTn id="42" dur="500"/>
                                        <p:tgtEl>
                                          <p:spTgt spid="7"/>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4" presetClass="entr" presetSubtype="16" fill="hold" grpId="0" nodeType="clickEffect">
                                  <p:stCondLst>
                                    <p:cond delay="0"/>
                                  </p:stCondLst>
                                  <p:childTnLst>
                                    <p:set>
                                      <p:cBhvr>
                                        <p:cTn id="46" dur="1" fill="hold">
                                          <p:stCondLst>
                                            <p:cond delay="0"/>
                                          </p:stCondLst>
                                        </p:cTn>
                                        <p:tgtEl>
                                          <p:spTgt spid="10"/>
                                        </p:tgtEl>
                                        <p:attrNameLst>
                                          <p:attrName>style.visibility</p:attrName>
                                        </p:attrNameLst>
                                      </p:cBhvr>
                                      <p:to>
                                        <p:strVal val="visible"/>
                                      </p:to>
                                    </p:set>
                                    <p:animEffect transition="in" filter="box(in)">
                                      <p:cBhvr>
                                        <p:cTn id="47" dur="500"/>
                                        <p:tgtEl>
                                          <p:spTgt spid="10"/>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4" presetClass="entr" presetSubtype="16" fill="hold" grpId="0" nodeType="clickEffect">
                                  <p:stCondLst>
                                    <p:cond delay="0"/>
                                  </p:stCondLst>
                                  <p:childTnLst>
                                    <p:set>
                                      <p:cBhvr>
                                        <p:cTn id="51" dur="1" fill="hold">
                                          <p:stCondLst>
                                            <p:cond delay="0"/>
                                          </p:stCondLst>
                                        </p:cTn>
                                        <p:tgtEl>
                                          <p:spTgt spid="4"/>
                                        </p:tgtEl>
                                        <p:attrNameLst>
                                          <p:attrName>style.visibility</p:attrName>
                                        </p:attrNameLst>
                                      </p:cBhvr>
                                      <p:to>
                                        <p:strVal val="visible"/>
                                      </p:to>
                                    </p:set>
                                    <p:animEffect transition="in" filter="box(in)">
                                      <p:cBhvr>
                                        <p:cTn id="52" dur="500"/>
                                        <p:tgtEl>
                                          <p:spTgt spid="4"/>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4" presetClass="entr" presetSubtype="16" fill="hold" grpId="0" nodeType="clickEffect">
                                  <p:stCondLst>
                                    <p:cond delay="0"/>
                                  </p:stCondLst>
                                  <p:childTnLst>
                                    <p:set>
                                      <p:cBhvr>
                                        <p:cTn id="56" dur="1" fill="hold">
                                          <p:stCondLst>
                                            <p:cond delay="0"/>
                                          </p:stCondLst>
                                        </p:cTn>
                                        <p:tgtEl>
                                          <p:spTgt spid="20"/>
                                        </p:tgtEl>
                                        <p:attrNameLst>
                                          <p:attrName>style.visibility</p:attrName>
                                        </p:attrNameLst>
                                      </p:cBhvr>
                                      <p:to>
                                        <p:strVal val="visible"/>
                                      </p:to>
                                    </p:set>
                                    <p:animEffect transition="in" filter="box(in)">
                                      <p:cBhvr>
                                        <p:cTn id="57" dur="500"/>
                                        <p:tgtEl>
                                          <p:spTgt spid="20"/>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4" presetClass="entr" presetSubtype="16" fill="hold" grpId="0" nodeType="clickEffect">
                                  <p:stCondLst>
                                    <p:cond delay="0"/>
                                  </p:stCondLst>
                                  <p:childTnLst>
                                    <p:set>
                                      <p:cBhvr>
                                        <p:cTn id="61" dur="1" fill="hold">
                                          <p:stCondLst>
                                            <p:cond delay="0"/>
                                          </p:stCondLst>
                                        </p:cTn>
                                        <p:tgtEl>
                                          <p:spTgt spid="11"/>
                                        </p:tgtEl>
                                        <p:attrNameLst>
                                          <p:attrName>style.visibility</p:attrName>
                                        </p:attrNameLst>
                                      </p:cBhvr>
                                      <p:to>
                                        <p:strVal val="visible"/>
                                      </p:to>
                                    </p:set>
                                    <p:animEffect transition="in" filter="box(in)">
                                      <p:cBhvr>
                                        <p:cTn id="62" dur="500"/>
                                        <p:tgtEl>
                                          <p:spTgt spid="11"/>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4" presetClass="entr" presetSubtype="16" fill="hold" grpId="0" nodeType="clickEffect">
                                  <p:stCondLst>
                                    <p:cond delay="0"/>
                                  </p:stCondLst>
                                  <p:childTnLst>
                                    <p:set>
                                      <p:cBhvr>
                                        <p:cTn id="66" dur="1" fill="hold">
                                          <p:stCondLst>
                                            <p:cond delay="0"/>
                                          </p:stCondLst>
                                        </p:cTn>
                                        <p:tgtEl>
                                          <p:spTgt spid="5"/>
                                        </p:tgtEl>
                                        <p:attrNameLst>
                                          <p:attrName>style.visibility</p:attrName>
                                        </p:attrNameLst>
                                      </p:cBhvr>
                                      <p:to>
                                        <p:strVal val="visible"/>
                                      </p:to>
                                    </p:set>
                                    <p:animEffect transition="in" filter="box(in)">
                                      <p:cBhvr>
                                        <p:cTn id="67" dur="500"/>
                                        <p:tgtEl>
                                          <p:spTgt spid="5"/>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4" presetClass="entr" presetSubtype="16" fill="hold" grpId="0" nodeType="clickEffect">
                                  <p:stCondLst>
                                    <p:cond delay="0"/>
                                  </p:stCondLst>
                                  <p:childTnLst>
                                    <p:set>
                                      <p:cBhvr>
                                        <p:cTn id="71" dur="1" fill="hold">
                                          <p:stCondLst>
                                            <p:cond delay="0"/>
                                          </p:stCondLst>
                                        </p:cTn>
                                        <p:tgtEl>
                                          <p:spTgt spid="6"/>
                                        </p:tgtEl>
                                        <p:attrNameLst>
                                          <p:attrName>style.visibility</p:attrName>
                                        </p:attrNameLst>
                                      </p:cBhvr>
                                      <p:to>
                                        <p:strVal val="visible"/>
                                      </p:to>
                                    </p:set>
                                    <p:animEffect transition="in" filter="box(in)">
                                      <p:cBhvr>
                                        <p:cTn id="72" dur="500"/>
                                        <p:tgtEl>
                                          <p:spTgt spid="6"/>
                                        </p:tgtEl>
                                      </p:cBhvr>
                                    </p:animEffect>
                                  </p:childTnLst>
                                </p:cTn>
                              </p:par>
                            </p:childTnLst>
                          </p:cTn>
                        </p:par>
                      </p:childTnLst>
                    </p:cTn>
                  </p:par>
                  <p:par>
                    <p:cTn id="73" fill="hold" nodeType="clickPar">
                      <p:stCondLst>
                        <p:cond delay="indefinite"/>
                      </p:stCondLst>
                      <p:childTnLst>
                        <p:par>
                          <p:cTn id="74" fill="hold" nodeType="withGroup">
                            <p:stCondLst>
                              <p:cond delay="0"/>
                            </p:stCondLst>
                            <p:childTnLst>
                              <p:par>
                                <p:cTn id="75" presetID="4" presetClass="entr" presetSubtype="16" fill="hold" grpId="0" nodeType="clickEffect">
                                  <p:stCondLst>
                                    <p:cond delay="0"/>
                                  </p:stCondLst>
                                  <p:childTnLst>
                                    <p:set>
                                      <p:cBhvr>
                                        <p:cTn id="76" dur="1" fill="hold">
                                          <p:stCondLst>
                                            <p:cond delay="0"/>
                                          </p:stCondLst>
                                        </p:cTn>
                                        <p:tgtEl>
                                          <p:spTgt spid="214044"/>
                                        </p:tgtEl>
                                        <p:attrNameLst>
                                          <p:attrName>style.visibility</p:attrName>
                                        </p:attrNameLst>
                                      </p:cBhvr>
                                      <p:to>
                                        <p:strVal val="visible"/>
                                      </p:to>
                                    </p:set>
                                    <p:animEffect transition="in" filter="box(in)">
                                      <p:cBhvr>
                                        <p:cTn id="77" dur="500"/>
                                        <p:tgtEl>
                                          <p:spTgt spid="214044"/>
                                        </p:tgtEl>
                                      </p:cBhvr>
                                    </p:animEffect>
                                  </p:childTnLst>
                                </p:cTn>
                              </p:par>
                            </p:childTnLst>
                          </p:cTn>
                        </p:par>
                      </p:childTnLst>
                    </p:cTn>
                  </p:par>
                  <p:par>
                    <p:cTn id="78" fill="hold" nodeType="clickPar">
                      <p:stCondLst>
                        <p:cond delay="indefinite"/>
                      </p:stCondLst>
                      <p:childTnLst>
                        <p:par>
                          <p:cTn id="79" fill="hold" nodeType="withGroup">
                            <p:stCondLst>
                              <p:cond delay="0"/>
                            </p:stCondLst>
                            <p:childTnLst>
                              <p:par>
                                <p:cTn id="80" presetID="4" presetClass="entr" presetSubtype="16" fill="hold" grpId="0" nodeType="clickEffect">
                                  <p:stCondLst>
                                    <p:cond delay="0"/>
                                  </p:stCondLst>
                                  <p:childTnLst>
                                    <p:set>
                                      <p:cBhvr>
                                        <p:cTn id="81" dur="1" fill="hold">
                                          <p:stCondLst>
                                            <p:cond delay="0"/>
                                          </p:stCondLst>
                                        </p:cTn>
                                        <p:tgtEl>
                                          <p:spTgt spid="214045"/>
                                        </p:tgtEl>
                                        <p:attrNameLst>
                                          <p:attrName>style.visibility</p:attrName>
                                        </p:attrNameLst>
                                      </p:cBhvr>
                                      <p:to>
                                        <p:strVal val="visible"/>
                                      </p:to>
                                    </p:set>
                                    <p:animEffect transition="in" filter="box(in)">
                                      <p:cBhvr>
                                        <p:cTn id="82" dur="500"/>
                                        <p:tgtEl>
                                          <p:spTgt spid="214045"/>
                                        </p:tgtEl>
                                      </p:cBhvr>
                                    </p:animEffect>
                                  </p:childTnLst>
                                </p:cTn>
                              </p:par>
                            </p:childTnLst>
                          </p:cTn>
                        </p:par>
                      </p:childTnLst>
                    </p:cTn>
                  </p:par>
                  <p:par>
                    <p:cTn id="83" fill="hold" nodeType="clickPar">
                      <p:stCondLst>
                        <p:cond delay="indefinite"/>
                      </p:stCondLst>
                      <p:childTnLst>
                        <p:par>
                          <p:cTn id="84" fill="hold" nodeType="withGroup">
                            <p:stCondLst>
                              <p:cond delay="0"/>
                            </p:stCondLst>
                            <p:childTnLst>
                              <p:par>
                                <p:cTn id="85" presetID="4" presetClass="entr" presetSubtype="16" fill="hold" grpId="0" nodeType="clickEffect">
                                  <p:stCondLst>
                                    <p:cond delay="0"/>
                                  </p:stCondLst>
                                  <p:childTnLst>
                                    <p:set>
                                      <p:cBhvr>
                                        <p:cTn id="86" dur="1" fill="hold">
                                          <p:stCondLst>
                                            <p:cond delay="0"/>
                                          </p:stCondLst>
                                        </p:cTn>
                                        <p:tgtEl>
                                          <p:spTgt spid="214046"/>
                                        </p:tgtEl>
                                        <p:attrNameLst>
                                          <p:attrName>style.visibility</p:attrName>
                                        </p:attrNameLst>
                                      </p:cBhvr>
                                      <p:to>
                                        <p:strVal val="visible"/>
                                      </p:to>
                                    </p:set>
                                    <p:animEffect transition="in" filter="box(in)">
                                      <p:cBhvr>
                                        <p:cTn id="87" dur="500"/>
                                        <p:tgtEl>
                                          <p:spTgt spid="2140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43527" grpId="0" animBg="1"/>
      <p:bldP spid="2" grpId="0" animBg="1"/>
      <p:bldP spid="4" grpId="0" animBg="1"/>
      <p:bldP spid="5" grpId="0" animBg="1"/>
      <p:bldP spid="20" grpId="0" animBg="1"/>
      <p:bldP spid="6" grpId="0" animBg="1"/>
      <p:bldP spid="7" grpId="0" animBg="1"/>
      <p:bldP spid="8" grpId="0" animBg="1"/>
      <p:bldP spid="3" grpId="0" animBg="1"/>
      <p:bldP spid="9" grpId="0" animBg="1"/>
      <p:bldP spid="10" grpId="0" animBg="1"/>
      <p:bldP spid="11" grpId="0" animBg="1"/>
      <p:bldP spid="214044" grpId="0" animBg="1"/>
      <p:bldP spid="214045" grpId="0" animBg="1"/>
      <p:bldP spid="214046" grpId="0" animBg="1"/>
      <p:bldP spid="12" grpId="0" animBg="1"/>
      <p:bldP spid="1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2" name="Rectangle 2"/>
          <p:cNvSpPr>
            <a:spLocks noChangeArrowheads="1"/>
          </p:cNvSpPr>
          <p:nvPr>
            <p:ph type="body" idx="1"/>
          </p:nvPr>
        </p:nvSpPr>
        <p:spPr>
          <a:xfrm>
            <a:off x="381000" y="304800"/>
            <a:ext cx="8001000" cy="838200"/>
          </a:xfrm>
          <a:noFill/>
          <a:ln/>
        </p:spPr>
        <p:txBody>
          <a:bodyPr/>
          <a:lstStyle/>
          <a:p>
            <a:pPr>
              <a:lnSpc>
                <a:spcPct val="80000"/>
              </a:lnSpc>
              <a:buFontTx/>
              <a:buNone/>
            </a:pPr>
            <a:r>
              <a:rPr lang="en-US" sz="2400" b="1">
                <a:latin typeface="Times New Roman" pitchFamily="18" charset="0"/>
              </a:rPr>
              <a:t>Ví dụ: </a:t>
            </a:r>
            <a:r>
              <a:rPr lang="en-US" sz="2400">
                <a:latin typeface="Times New Roman" pitchFamily="18" charset="0"/>
              </a:rPr>
              <a:t>Tìm hiểu mối quan hệ giữa độ lớn của lực ma sát trượt và diện tích tiếp xúc của vật với mặt phẳng vật chuyển động.</a:t>
            </a:r>
          </a:p>
        </p:txBody>
      </p:sp>
      <p:sp>
        <p:nvSpPr>
          <p:cNvPr id="1643527" name="AutoShape 7"/>
          <p:cNvSpPr>
            <a:spLocks noChangeArrowheads="1"/>
          </p:cNvSpPr>
          <p:nvPr/>
        </p:nvSpPr>
        <p:spPr bwMode="auto">
          <a:xfrm>
            <a:off x="2971800" y="1752600"/>
            <a:ext cx="3276600" cy="609600"/>
          </a:xfrm>
          <a:prstGeom prst="flowChartAlternateProcess">
            <a:avLst/>
          </a:prstGeom>
          <a:solidFill>
            <a:schemeClr val="accent1"/>
          </a:solidFill>
          <a:ln w="38100">
            <a:solidFill>
              <a:schemeClr val="accent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n-US" altLang="en-US" sz="2400" b="1"/>
              <a:t>Bước 1: Đề xuất vấn đề</a:t>
            </a:r>
            <a:endParaRPr lang="en-US" altLang="en-US" sz="2400"/>
          </a:p>
        </p:txBody>
      </p:sp>
      <p:sp>
        <p:nvSpPr>
          <p:cNvPr id="215046" name="Rectangle 6"/>
          <p:cNvSpPr>
            <a:spLocks noChangeArrowheads="1"/>
          </p:cNvSpPr>
          <p:nvPr/>
        </p:nvSpPr>
        <p:spPr bwMode="auto">
          <a:xfrm>
            <a:off x="990600" y="2743200"/>
            <a:ext cx="7848600" cy="129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gn="ctr">
              <a:spcBef>
                <a:spcPct val="20000"/>
              </a:spcBef>
            </a:pPr>
            <a:r>
              <a:rPr lang="en-US" altLang="en-US" sz="2000"/>
              <a:t>Tìm hiểu xem độ lớn của lực ma sát trượt có phụ thuộc vào diện tích tiếp xúc của vật với mặt phẳng vật chuyển động hay không.</a:t>
            </a:r>
            <a:endParaRPr lang="en-US" sz="20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15042">
                                            <p:txEl>
                                              <p:pRg st="0" end="0"/>
                                            </p:txEl>
                                          </p:spTgt>
                                        </p:tgtEl>
                                        <p:attrNameLst>
                                          <p:attrName>style.visibility</p:attrName>
                                        </p:attrNameLst>
                                      </p:cBhvr>
                                      <p:to>
                                        <p:strVal val="visible"/>
                                      </p:to>
                                    </p:set>
                                    <p:animEffect transition="in" filter="box(in)">
                                      <p:cBhvr>
                                        <p:cTn id="7" dur="500"/>
                                        <p:tgtEl>
                                          <p:spTgt spid="215042">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643527"/>
                                        </p:tgtEl>
                                        <p:attrNameLst>
                                          <p:attrName>style.visibility</p:attrName>
                                        </p:attrNameLst>
                                      </p:cBhvr>
                                      <p:to>
                                        <p:strVal val="visible"/>
                                      </p:to>
                                    </p:set>
                                    <p:animEffect transition="in" filter="box(in)">
                                      <p:cBhvr>
                                        <p:cTn id="12" dur="500"/>
                                        <p:tgtEl>
                                          <p:spTgt spid="164352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215046"/>
                                        </p:tgtEl>
                                        <p:attrNameLst>
                                          <p:attrName>style.visibility</p:attrName>
                                        </p:attrNameLst>
                                      </p:cBhvr>
                                      <p:to>
                                        <p:strVal val="visible"/>
                                      </p:to>
                                    </p:set>
                                    <p:animEffect transition="in" filter="box(in)">
                                      <p:cBhvr>
                                        <p:cTn id="17" dur="500"/>
                                        <p:tgtEl>
                                          <p:spTgt spid="2150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42" grpId="0" build="p"/>
      <p:bldP spid="1643527" grpId="0" animBg="1"/>
      <p:bldP spid="21504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3527" name="AutoShape 7"/>
          <p:cNvSpPr>
            <a:spLocks noChangeArrowheads="1"/>
          </p:cNvSpPr>
          <p:nvPr/>
        </p:nvSpPr>
        <p:spPr bwMode="auto">
          <a:xfrm>
            <a:off x="1676400" y="457200"/>
            <a:ext cx="6400800" cy="609600"/>
          </a:xfrm>
          <a:prstGeom prst="flowChartAlternateProcess">
            <a:avLst/>
          </a:prstGeom>
          <a:solidFill>
            <a:schemeClr val="accent1"/>
          </a:solidFill>
          <a:ln w="38100">
            <a:solidFill>
              <a:schemeClr val="accent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n-US" altLang="en-US" sz="2000" b="1"/>
              <a:t>Bước 2: Đưa ra dự đoán khoa học để giải quyết vấn đề.</a:t>
            </a:r>
            <a:endParaRPr lang="en-US" altLang="en-US" sz="2000"/>
          </a:p>
        </p:txBody>
      </p:sp>
      <p:sp>
        <p:nvSpPr>
          <p:cNvPr id="231428" name="Rectangle 4"/>
          <p:cNvSpPr>
            <a:spLocks noChangeArrowheads="1"/>
          </p:cNvSpPr>
          <p:nvPr/>
        </p:nvSpPr>
        <p:spPr bwMode="auto">
          <a:xfrm>
            <a:off x="1828800" y="4648200"/>
            <a:ext cx="5410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nSpc>
                <a:spcPct val="80000"/>
              </a:lnSpc>
              <a:spcBef>
                <a:spcPct val="20000"/>
              </a:spcBef>
            </a:pPr>
            <a:r>
              <a:rPr lang="en-US" sz="2000"/>
              <a:t>Đi giày đế hẹp dễ bị trượt ngã hơn đi giày đế rộng</a:t>
            </a:r>
          </a:p>
        </p:txBody>
      </p:sp>
      <p:pic>
        <p:nvPicPr>
          <p:cNvPr id="231431" name="Picture 7" descr="23248c8fb9647b30f8013baff44c8029"/>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5181600" y="1447800"/>
            <a:ext cx="2971800" cy="297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1432" name="Picture 8" descr="xGiay,P20cao,P20got,P20co,P20quai,PC2,PA0"/>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1447800" y="1447800"/>
            <a:ext cx="3048000" cy="297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1434" name="Rectangle 10"/>
          <p:cNvSpPr>
            <a:spLocks noChangeArrowheads="1"/>
          </p:cNvSpPr>
          <p:nvPr/>
        </p:nvSpPr>
        <p:spPr bwMode="auto">
          <a:xfrm>
            <a:off x="838200" y="5029200"/>
            <a:ext cx="7924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nSpc>
                <a:spcPct val="80000"/>
              </a:lnSpc>
              <a:spcBef>
                <a:spcPct val="20000"/>
              </a:spcBef>
            </a:pPr>
            <a:r>
              <a:rPr lang="en-US" sz="2000"/>
              <a:t>Độ lớn của lực ma sát trượt phụ thuộc vào diện tích tiếp xúc của vật: </a:t>
            </a:r>
            <a:r>
              <a:rPr lang="en-US" sz="2000" b="1" i="1"/>
              <a:t>diện </a:t>
            </a:r>
          </a:p>
          <a:p>
            <a:pPr marL="342900" indent="-342900">
              <a:lnSpc>
                <a:spcPct val="80000"/>
              </a:lnSpc>
              <a:spcBef>
                <a:spcPct val="20000"/>
              </a:spcBef>
            </a:pPr>
            <a:r>
              <a:rPr lang="en-US" sz="2000" b="1" i="1"/>
              <a:t>tích tiếp xúc càng lớn thì lực ma sát càng mạnh.</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1643527"/>
                                        </p:tgtEl>
                                        <p:attrNameLst>
                                          <p:attrName>style.visibility</p:attrName>
                                        </p:attrNameLst>
                                      </p:cBhvr>
                                      <p:to>
                                        <p:strVal val="visible"/>
                                      </p:to>
                                    </p:set>
                                    <p:anim calcmode="lin" valueType="num">
                                      <p:cBhvr>
                                        <p:cTn id="7" dur="500" fill="hold"/>
                                        <p:tgtEl>
                                          <p:spTgt spid="1643527"/>
                                        </p:tgtEl>
                                        <p:attrNameLst>
                                          <p:attrName>ppt_w</p:attrName>
                                        </p:attrNameLst>
                                      </p:cBhvr>
                                      <p:tavLst>
                                        <p:tav tm="0">
                                          <p:val>
                                            <p:fltVal val="0"/>
                                          </p:val>
                                        </p:tav>
                                        <p:tav tm="100000">
                                          <p:val>
                                            <p:strVal val="#ppt_w"/>
                                          </p:val>
                                        </p:tav>
                                      </p:tavLst>
                                    </p:anim>
                                    <p:anim calcmode="lin" valueType="num">
                                      <p:cBhvr>
                                        <p:cTn id="8" dur="500" fill="hold"/>
                                        <p:tgtEl>
                                          <p:spTgt spid="1643527"/>
                                        </p:tgtEl>
                                        <p:attrNameLst>
                                          <p:attrName>ppt_h</p:attrName>
                                        </p:attrNameLst>
                                      </p:cBhvr>
                                      <p:tavLst>
                                        <p:tav tm="0">
                                          <p:val>
                                            <p:strVal val="#ppt_h"/>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3" presetClass="entr" presetSubtype="10" fill="hold" nodeType="clickEffect">
                                  <p:stCondLst>
                                    <p:cond delay="0"/>
                                  </p:stCondLst>
                                  <p:childTnLst>
                                    <p:set>
                                      <p:cBhvr>
                                        <p:cTn id="12" dur="1" fill="hold">
                                          <p:stCondLst>
                                            <p:cond delay="0"/>
                                          </p:stCondLst>
                                        </p:cTn>
                                        <p:tgtEl>
                                          <p:spTgt spid="231432"/>
                                        </p:tgtEl>
                                        <p:attrNameLst>
                                          <p:attrName>style.visibility</p:attrName>
                                        </p:attrNameLst>
                                      </p:cBhvr>
                                      <p:to>
                                        <p:strVal val="visible"/>
                                      </p:to>
                                    </p:set>
                                    <p:animEffect transition="in" filter="blinds(horizontal)">
                                      <p:cBhvr>
                                        <p:cTn id="13" dur="500"/>
                                        <p:tgtEl>
                                          <p:spTgt spid="231432"/>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3" presetClass="entr" presetSubtype="10" fill="hold" nodeType="clickEffect">
                                  <p:stCondLst>
                                    <p:cond delay="0"/>
                                  </p:stCondLst>
                                  <p:childTnLst>
                                    <p:set>
                                      <p:cBhvr>
                                        <p:cTn id="17" dur="1" fill="hold">
                                          <p:stCondLst>
                                            <p:cond delay="0"/>
                                          </p:stCondLst>
                                        </p:cTn>
                                        <p:tgtEl>
                                          <p:spTgt spid="231431"/>
                                        </p:tgtEl>
                                        <p:attrNameLst>
                                          <p:attrName>style.visibility</p:attrName>
                                        </p:attrNameLst>
                                      </p:cBhvr>
                                      <p:to>
                                        <p:strVal val="visible"/>
                                      </p:to>
                                    </p:set>
                                    <p:animEffect transition="in" filter="blinds(horizontal)">
                                      <p:cBhvr>
                                        <p:cTn id="18" dur="500"/>
                                        <p:tgtEl>
                                          <p:spTgt spid="231431"/>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231428"/>
                                        </p:tgtEl>
                                        <p:attrNameLst>
                                          <p:attrName>style.visibility</p:attrName>
                                        </p:attrNameLst>
                                      </p:cBhvr>
                                      <p:to>
                                        <p:strVal val="visible"/>
                                      </p:to>
                                    </p:set>
                                    <p:animEffect transition="in" filter="blinds(horizontal)">
                                      <p:cBhvr>
                                        <p:cTn id="23" dur="500"/>
                                        <p:tgtEl>
                                          <p:spTgt spid="231428"/>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3" presetClass="entr" presetSubtype="10" fill="hold" grpId="0" nodeType="clickEffect">
                                  <p:stCondLst>
                                    <p:cond delay="0"/>
                                  </p:stCondLst>
                                  <p:childTnLst>
                                    <p:set>
                                      <p:cBhvr>
                                        <p:cTn id="27" dur="1" fill="hold">
                                          <p:stCondLst>
                                            <p:cond delay="0"/>
                                          </p:stCondLst>
                                        </p:cTn>
                                        <p:tgtEl>
                                          <p:spTgt spid="231434"/>
                                        </p:tgtEl>
                                        <p:attrNameLst>
                                          <p:attrName>style.visibility</p:attrName>
                                        </p:attrNameLst>
                                      </p:cBhvr>
                                      <p:to>
                                        <p:strVal val="visible"/>
                                      </p:to>
                                    </p:set>
                                    <p:animEffect transition="in" filter="blinds(horizontal)">
                                      <p:cBhvr>
                                        <p:cTn id="28" dur="500"/>
                                        <p:tgtEl>
                                          <p:spTgt spid="2314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43527" grpId="0" animBg="1"/>
      <p:bldP spid="231428" grpId="0"/>
      <p:bldP spid="23143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3527" name="AutoShape 7"/>
          <p:cNvSpPr>
            <a:spLocks noChangeArrowheads="1"/>
          </p:cNvSpPr>
          <p:nvPr/>
        </p:nvSpPr>
        <p:spPr bwMode="auto">
          <a:xfrm>
            <a:off x="1600200" y="457200"/>
            <a:ext cx="6400800" cy="609600"/>
          </a:xfrm>
          <a:prstGeom prst="flowChartAlternateProcess">
            <a:avLst/>
          </a:prstGeom>
          <a:solidFill>
            <a:schemeClr val="accent1"/>
          </a:solidFill>
          <a:ln w="38100">
            <a:solidFill>
              <a:schemeClr val="accent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n-US" altLang="en-US" sz="2000" b="1"/>
              <a:t>Bước 3: Lập kế hoạch kiểm tra dự đoán</a:t>
            </a:r>
            <a:endParaRPr lang="en-US" altLang="en-US" sz="2000"/>
          </a:p>
        </p:txBody>
      </p:sp>
      <p:sp>
        <p:nvSpPr>
          <p:cNvPr id="217093" name="Rectangle 5"/>
          <p:cNvSpPr>
            <a:spLocks noChangeArrowheads="1"/>
          </p:cNvSpPr>
          <p:nvPr/>
        </p:nvSpPr>
        <p:spPr bwMode="auto">
          <a:xfrm>
            <a:off x="1143000" y="1752600"/>
            <a:ext cx="7391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en-US" sz="2400"/>
              <a:t>Dùng lực kế đo độ lớn của lực ma sát trượt của cùng một vật chuyển động trên mặt bàn với những mặt tiếp xúc có diện tích khác nhau.</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1643527"/>
                                        </p:tgtEl>
                                        <p:attrNameLst>
                                          <p:attrName>style.visibility</p:attrName>
                                        </p:attrNameLst>
                                      </p:cBhvr>
                                      <p:to>
                                        <p:strVal val="visible"/>
                                      </p:to>
                                    </p:set>
                                    <p:anim calcmode="lin" valueType="num">
                                      <p:cBhvr>
                                        <p:cTn id="7" dur="500" fill="hold"/>
                                        <p:tgtEl>
                                          <p:spTgt spid="1643527"/>
                                        </p:tgtEl>
                                        <p:attrNameLst>
                                          <p:attrName>ppt_w</p:attrName>
                                        </p:attrNameLst>
                                      </p:cBhvr>
                                      <p:tavLst>
                                        <p:tav tm="0">
                                          <p:val>
                                            <p:fltVal val="0"/>
                                          </p:val>
                                        </p:tav>
                                        <p:tav tm="100000">
                                          <p:val>
                                            <p:strVal val="#ppt_w"/>
                                          </p:val>
                                        </p:tav>
                                      </p:tavLst>
                                    </p:anim>
                                    <p:anim calcmode="lin" valueType="num">
                                      <p:cBhvr>
                                        <p:cTn id="8" dur="500" fill="hold"/>
                                        <p:tgtEl>
                                          <p:spTgt spid="1643527"/>
                                        </p:tgtEl>
                                        <p:attrNameLst>
                                          <p:attrName>ppt_h</p:attrName>
                                        </p:attrNameLst>
                                      </p:cBhvr>
                                      <p:tavLst>
                                        <p:tav tm="0">
                                          <p:val>
                                            <p:strVal val="#ppt_h"/>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3" presetClass="entr" presetSubtype="10" fill="hold" grpId="0" nodeType="clickEffect">
                                  <p:stCondLst>
                                    <p:cond delay="0"/>
                                  </p:stCondLst>
                                  <p:childTnLst>
                                    <p:set>
                                      <p:cBhvr>
                                        <p:cTn id="12" dur="1" fill="hold">
                                          <p:stCondLst>
                                            <p:cond delay="0"/>
                                          </p:stCondLst>
                                        </p:cTn>
                                        <p:tgtEl>
                                          <p:spTgt spid="217093"/>
                                        </p:tgtEl>
                                        <p:attrNameLst>
                                          <p:attrName>style.visibility</p:attrName>
                                        </p:attrNameLst>
                                      </p:cBhvr>
                                      <p:to>
                                        <p:strVal val="visible"/>
                                      </p:to>
                                    </p:set>
                                    <p:animEffect transition="in" filter="blinds(horizontal)">
                                      <p:cBhvr>
                                        <p:cTn id="13" dur="500"/>
                                        <p:tgtEl>
                                          <p:spTgt spid="21709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43527" grpId="0" animBg="1"/>
      <p:bldP spid="21709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3527" name="AutoShape 7"/>
          <p:cNvSpPr>
            <a:spLocks noChangeArrowheads="1"/>
          </p:cNvSpPr>
          <p:nvPr/>
        </p:nvSpPr>
        <p:spPr bwMode="auto">
          <a:xfrm>
            <a:off x="1371600" y="304800"/>
            <a:ext cx="6400800" cy="609600"/>
          </a:xfrm>
          <a:prstGeom prst="flowChartAlternateProcess">
            <a:avLst/>
          </a:prstGeom>
          <a:solidFill>
            <a:schemeClr val="accent1"/>
          </a:solidFill>
          <a:ln w="38100">
            <a:solidFill>
              <a:schemeClr val="accent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n-US" altLang="en-US" sz="2000" b="1"/>
              <a:t>Bước 4: Tiến hành thí nghiệm kiểm tra dự đoán</a:t>
            </a:r>
            <a:endParaRPr lang="en-US" altLang="en-US" sz="2000"/>
          </a:p>
        </p:txBody>
      </p:sp>
      <p:sp>
        <p:nvSpPr>
          <p:cNvPr id="218116" name="Rectangle 4"/>
          <p:cNvSpPr>
            <a:spLocks noChangeArrowheads="1"/>
          </p:cNvSpPr>
          <p:nvPr/>
        </p:nvSpPr>
        <p:spPr bwMode="auto">
          <a:xfrm>
            <a:off x="685800" y="4495800"/>
            <a:ext cx="81534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en-US" sz="2000"/>
              <a:t>- Đo lực ma sát trượt của miếng gỗ hình hộp chữ nhật có kích thước (12 cm x 6 cmx 3 cm) chuyển động đều trên mặt bàn, trên 2 mặt tiếp xúc khác nhau.</a:t>
            </a:r>
          </a:p>
        </p:txBody>
      </p:sp>
      <p:pic>
        <p:nvPicPr>
          <p:cNvPr id="218117" name="Picture 5" descr="293060148_599230174965306_7608876626038976380_n"/>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914400" y="1295400"/>
            <a:ext cx="3505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8118" name="Picture 6" descr="292969036_584771176612660_4855904929084021053_n"/>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4724400" y="1295400"/>
            <a:ext cx="35814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AutoShape 7"/>
          <p:cNvSpPr>
            <a:spLocks noChangeArrowheads="1"/>
          </p:cNvSpPr>
          <p:nvPr/>
        </p:nvSpPr>
        <p:spPr bwMode="auto">
          <a:xfrm>
            <a:off x="1676400" y="3581400"/>
            <a:ext cx="6400800" cy="609600"/>
          </a:xfrm>
          <a:prstGeom prst="flowChartAlternateProcess">
            <a:avLst/>
          </a:prstGeom>
          <a:solidFill>
            <a:srgbClr val="FFCC99"/>
          </a:solidFill>
          <a:ln w="38100">
            <a:solidFill>
              <a:schemeClr val="accent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n-US" altLang="en-US"/>
              <a:t>Hình 1.1 Đo lực ma sát trượt của miếng gỗ có diện tích</a:t>
            </a:r>
          </a:p>
          <a:p>
            <a:pPr algn="ctr" eaLnBrk="0" hangingPunct="0"/>
            <a:r>
              <a:rPr lang="en-US" altLang="en-US"/>
              <a:t>tiếp xúc khác nhau.</a:t>
            </a:r>
          </a:p>
        </p:txBody>
      </p:sp>
      <p:sp>
        <p:nvSpPr>
          <p:cNvPr id="218121" name="Rectangle 9"/>
          <p:cNvSpPr>
            <a:spLocks noChangeArrowheads="1"/>
          </p:cNvSpPr>
          <p:nvPr/>
        </p:nvSpPr>
        <p:spPr bwMode="auto">
          <a:xfrm>
            <a:off x="762000" y="5334000"/>
            <a:ext cx="78486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buFontTx/>
              <a:buChar char="-"/>
            </a:pPr>
            <a:r>
              <a:rPr lang="en-US" sz="2000"/>
              <a:t> Kéo lực kế  từ từ cho tới khi vật bắt đầu chuyển động (lực kế chỉ một giá trị ổn định), thì đọc số chỉ của lực kế. Số chỉ của lực kế là độ lớn của lực ma sát trượt.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1643527"/>
                                        </p:tgtEl>
                                        <p:attrNameLst>
                                          <p:attrName>style.visibility</p:attrName>
                                        </p:attrNameLst>
                                      </p:cBhvr>
                                      <p:to>
                                        <p:strVal val="visible"/>
                                      </p:to>
                                    </p:set>
                                    <p:anim calcmode="lin" valueType="num">
                                      <p:cBhvr>
                                        <p:cTn id="7" dur="500" fill="hold"/>
                                        <p:tgtEl>
                                          <p:spTgt spid="1643527"/>
                                        </p:tgtEl>
                                        <p:attrNameLst>
                                          <p:attrName>ppt_w</p:attrName>
                                        </p:attrNameLst>
                                      </p:cBhvr>
                                      <p:tavLst>
                                        <p:tav tm="0">
                                          <p:val>
                                            <p:fltVal val="0"/>
                                          </p:val>
                                        </p:tav>
                                        <p:tav tm="100000">
                                          <p:val>
                                            <p:strVal val="#ppt_w"/>
                                          </p:val>
                                        </p:tav>
                                      </p:tavLst>
                                    </p:anim>
                                    <p:anim calcmode="lin" valueType="num">
                                      <p:cBhvr>
                                        <p:cTn id="8" dur="500" fill="hold"/>
                                        <p:tgtEl>
                                          <p:spTgt spid="1643527"/>
                                        </p:tgtEl>
                                        <p:attrNameLst>
                                          <p:attrName>ppt_h</p:attrName>
                                        </p:attrNameLst>
                                      </p:cBhvr>
                                      <p:tavLst>
                                        <p:tav tm="0">
                                          <p:val>
                                            <p:strVal val="#ppt_h"/>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4" presetClass="entr" presetSubtype="16" fill="hold" nodeType="clickEffect">
                                  <p:stCondLst>
                                    <p:cond delay="0"/>
                                  </p:stCondLst>
                                  <p:childTnLst>
                                    <p:set>
                                      <p:cBhvr>
                                        <p:cTn id="12" dur="1" fill="hold">
                                          <p:stCondLst>
                                            <p:cond delay="0"/>
                                          </p:stCondLst>
                                        </p:cTn>
                                        <p:tgtEl>
                                          <p:spTgt spid="218117"/>
                                        </p:tgtEl>
                                        <p:attrNameLst>
                                          <p:attrName>style.visibility</p:attrName>
                                        </p:attrNameLst>
                                      </p:cBhvr>
                                      <p:to>
                                        <p:strVal val="visible"/>
                                      </p:to>
                                    </p:set>
                                    <p:animEffect transition="in" filter="box(in)">
                                      <p:cBhvr>
                                        <p:cTn id="13" dur="500"/>
                                        <p:tgtEl>
                                          <p:spTgt spid="218117"/>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4" presetClass="entr" presetSubtype="16" fill="hold" nodeType="clickEffect">
                                  <p:stCondLst>
                                    <p:cond delay="0"/>
                                  </p:stCondLst>
                                  <p:childTnLst>
                                    <p:set>
                                      <p:cBhvr>
                                        <p:cTn id="17" dur="1" fill="hold">
                                          <p:stCondLst>
                                            <p:cond delay="0"/>
                                          </p:stCondLst>
                                        </p:cTn>
                                        <p:tgtEl>
                                          <p:spTgt spid="218118"/>
                                        </p:tgtEl>
                                        <p:attrNameLst>
                                          <p:attrName>style.visibility</p:attrName>
                                        </p:attrNameLst>
                                      </p:cBhvr>
                                      <p:to>
                                        <p:strVal val="visible"/>
                                      </p:to>
                                    </p:set>
                                    <p:animEffect transition="in" filter="box(in)">
                                      <p:cBhvr>
                                        <p:cTn id="18" dur="500"/>
                                        <p:tgtEl>
                                          <p:spTgt spid="218118"/>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3" presetClass="entr" presetSubtype="10" fill="hold" grpId="1" nodeType="clickEffect">
                                  <p:stCondLst>
                                    <p:cond delay="0"/>
                                  </p:stCondLst>
                                  <p:childTnLst>
                                    <p:set>
                                      <p:cBhvr>
                                        <p:cTn id="22" dur="1" fill="hold">
                                          <p:stCondLst>
                                            <p:cond delay="0"/>
                                          </p:stCondLst>
                                        </p:cTn>
                                        <p:tgtEl>
                                          <p:spTgt spid="2"/>
                                        </p:tgtEl>
                                        <p:attrNameLst>
                                          <p:attrName>style.visibility</p:attrName>
                                        </p:attrNameLst>
                                      </p:cBhvr>
                                      <p:to>
                                        <p:strVal val="visible"/>
                                      </p:to>
                                    </p:set>
                                    <p:animEffect transition="in" filter="blinds(horizontal)">
                                      <p:cBhvr>
                                        <p:cTn id="23" dur="500"/>
                                        <p:tgtEl>
                                          <p:spTgt spid="2"/>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3" presetClass="entr" presetSubtype="10" fill="hold" grpId="0" nodeType="clickEffect">
                                  <p:stCondLst>
                                    <p:cond delay="0"/>
                                  </p:stCondLst>
                                  <p:childTnLst>
                                    <p:set>
                                      <p:cBhvr>
                                        <p:cTn id="27" dur="1" fill="hold">
                                          <p:stCondLst>
                                            <p:cond delay="0"/>
                                          </p:stCondLst>
                                        </p:cTn>
                                        <p:tgtEl>
                                          <p:spTgt spid="218116"/>
                                        </p:tgtEl>
                                        <p:attrNameLst>
                                          <p:attrName>style.visibility</p:attrName>
                                        </p:attrNameLst>
                                      </p:cBhvr>
                                      <p:to>
                                        <p:strVal val="visible"/>
                                      </p:to>
                                    </p:set>
                                    <p:animEffect transition="in" filter="blinds(horizontal)">
                                      <p:cBhvr>
                                        <p:cTn id="28" dur="500"/>
                                        <p:tgtEl>
                                          <p:spTgt spid="218116"/>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3" presetClass="entr" presetSubtype="10" fill="hold" grpId="0" nodeType="clickEffect">
                                  <p:stCondLst>
                                    <p:cond delay="0"/>
                                  </p:stCondLst>
                                  <p:childTnLst>
                                    <p:set>
                                      <p:cBhvr>
                                        <p:cTn id="32" dur="1" fill="hold">
                                          <p:stCondLst>
                                            <p:cond delay="0"/>
                                          </p:stCondLst>
                                        </p:cTn>
                                        <p:tgtEl>
                                          <p:spTgt spid="218121"/>
                                        </p:tgtEl>
                                        <p:attrNameLst>
                                          <p:attrName>style.visibility</p:attrName>
                                        </p:attrNameLst>
                                      </p:cBhvr>
                                      <p:to>
                                        <p:strVal val="visible"/>
                                      </p:to>
                                    </p:set>
                                    <p:animEffect transition="in" filter="blinds(horizontal)">
                                      <p:cBhvr>
                                        <p:cTn id="33" dur="500"/>
                                        <p:tgtEl>
                                          <p:spTgt spid="2181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43527" grpId="0" animBg="1"/>
      <p:bldP spid="218116" grpId="0"/>
      <p:bldP spid="2" grpId="1" animBg="1"/>
      <p:bldP spid="218121" grpId="0"/>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7&quot;&gt;&lt;property id=&quot;20148&quot; value=&quot;5&quot;/&gt;&lt;property id=&quot;20300&quot; value=&quot;Slide 4&quot;/&gt;&lt;property id=&quot;20307&quot; value=&quot;256&quot;/&gt;&lt;/object&gt;&lt;object type=&quot;3&quot; unique_id=&quot;10008&quot;&gt;&lt;property id=&quot;20148&quot; value=&quot;5&quot;/&gt;&lt;property id=&quot;20300&quot; value=&quot;Slide 5 - &amp;quot;I. PHI KIM CÓ NHỮNG TÍNH CHẤT VẬT LÝ NÀO?&amp;quot;&quot;/&gt;&lt;property id=&quot;20307&quot; value=&quot;265&quot;/&gt;&lt;/object&gt;&lt;object type=&quot;3&quot; unique_id=&quot;10009&quot;&gt;&lt;property id=&quot;20148&quot; value=&quot;5&quot;/&gt;&lt;property id=&quot;20300&quot; value=&quot;Slide 6&quot;/&gt;&lt;property id=&quot;20307&quot; value=&quot;266&quot;/&gt;&lt;/object&gt;&lt;object type=&quot;3&quot; unique_id=&quot;10010&quot;&gt;&lt;property id=&quot;20148&quot; value=&quot;5&quot;/&gt;&lt;property id=&quot;20300&quot; value=&quot;Slide 7&quot;/&gt;&lt;property id=&quot;20307&quot; value=&quot;257&quot;/&gt;&lt;/object&gt;&lt;object type=&quot;3&quot; unique_id=&quot;10011&quot;&gt;&lt;property id=&quot;20148&quot; value=&quot;5&quot;/&gt;&lt;property id=&quot;20300&quot; value=&quot;Slide 8&quot;/&gt;&lt;property id=&quot;20307&quot; value=&quot;267&quot;/&gt;&lt;/object&gt;&lt;object type=&quot;3&quot; unique_id=&quot;10012&quot;&gt;&lt;property id=&quot;20148&quot; value=&quot;5&quot;/&gt;&lt;property id=&quot;20300&quot; value=&quot;Slide 9&quot;/&gt;&lt;property id=&quot;20307&quot; value=&quot;268&quot;/&gt;&lt;/object&gt;&lt;object type=&quot;3&quot; unique_id=&quot;10013&quot;&gt;&lt;property id=&quot;20148&quot; value=&quot;5&quot;/&gt;&lt;property id=&quot;20300&quot; value=&quot;Slide 10&quot;/&gt;&lt;property id=&quot;20307&quot; value=&quot;258&quot;/&gt;&lt;/object&gt;&lt;object type=&quot;3&quot; unique_id=&quot;10014&quot;&gt;&lt;property id=&quot;20148&quot; value=&quot;5&quot;/&gt;&lt;property id=&quot;20300&quot; value=&quot;Slide 11&quot;/&gt;&lt;property id=&quot;20307&quot; value=&quot;259&quot;/&gt;&lt;/object&gt;&lt;object type=&quot;3&quot; unique_id=&quot;10015&quot;&gt;&lt;property id=&quot;20148&quot; value=&quot;5&quot;/&gt;&lt;property id=&quot;20300&quot; value=&quot;Slide 12&quot;/&gt;&lt;property id=&quot;20307&quot; value=&quot;273&quot;/&gt;&lt;/object&gt;&lt;object type=&quot;3&quot; unique_id=&quot;10018&quot;&gt;&lt;property id=&quot;20148&quot; value=&quot;5&quot;/&gt;&lt;property id=&quot;20300&quot; value=&quot;Slide 18&quot;/&gt;&lt;property id=&quot;20307&quot; value=&quot;270&quot;/&gt;&lt;/object&gt;&lt;object type=&quot;3&quot; unique_id=&quot;10019&quot;&gt;&lt;property id=&quot;20148&quot; value=&quot;5&quot;/&gt;&lt;property id=&quot;20300&quot; value=&quot;Slide 17&quot;/&gt;&lt;property id=&quot;20307&quot; value=&quot;271&quot;/&gt;&lt;/object&gt;&lt;object type=&quot;3&quot; unique_id=&quot;10020&quot;&gt;&lt;property id=&quot;20148&quot; value=&quot;5&quot;/&gt;&lt;property id=&quot;20300&quot; value=&quot;Slide 19&quot;/&gt;&lt;property id=&quot;20307&quot; value=&quot;272&quot;/&gt;&lt;/object&gt;&lt;object type=&quot;3&quot; unique_id=&quot;10097&quot;&gt;&lt;property id=&quot;20148&quot; value=&quot;5&quot;/&gt;&lt;property id=&quot;20300&quot; value=&quot;Slide 13&quot;/&gt;&lt;property id=&quot;20307&quot; value=&quot;274&quot;/&gt;&lt;/object&gt;&lt;object type=&quot;3&quot; unique_id=&quot;10218&quot;&gt;&lt;property id=&quot;20148&quot; value=&quot;5&quot;/&gt;&lt;property id=&quot;20300&quot; value=&quot;Slide 14&quot;/&gt;&lt;property id=&quot;20307&quot; value=&quot;275&quot;/&gt;&lt;/object&gt;&lt;object type=&quot;3&quot; unique_id=&quot;10431&quot;&gt;&lt;property id=&quot;20148&quot; value=&quot;5&quot;/&gt;&lt;property id=&quot;20300&quot; value=&quot;Slide 20&quot;/&gt;&lt;property id=&quot;20307&quot; value=&quot;281&quot;/&gt;&lt;/object&gt;&lt;object type=&quot;3&quot; unique_id=&quot;10432&quot;&gt;&lt;property id=&quot;20148&quot; value=&quot;5&quot;/&gt;&lt;property id=&quot;20300&quot; value=&quot;Slide 21&quot;/&gt;&lt;property id=&quot;20307&quot; value=&quot;278&quot;/&gt;&lt;/object&gt;&lt;object type=&quot;3&quot; unique_id=&quot;10433&quot;&gt;&lt;property id=&quot;20148&quot; value=&quot;5&quot;/&gt;&lt;property id=&quot;20300&quot; value=&quot;Slide 23&quot;/&gt;&lt;property id=&quot;20307&quot; value=&quot;279&quot;/&gt;&lt;/object&gt;&lt;object type=&quot;3&quot; unique_id=&quot;10732&quot;&gt;&lt;property id=&quot;20148&quot; value=&quot;5&quot;/&gt;&lt;property id=&quot;20300&quot; value=&quot;Slide 22&quot;/&gt;&lt;property id=&quot;20307&quot; value=&quot;286&quot;/&gt;&lt;/object&gt;&lt;object type=&quot;3&quot; unique_id=&quot;10733&quot;&gt;&lt;property id=&quot;20148&quot; value=&quot;5&quot;/&gt;&lt;property id=&quot;20300&quot; value=&quot;Slide 24&quot;/&gt;&lt;property id=&quot;20307&quot; value=&quot;288&quot;/&gt;&lt;/object&gt;&lt;object type=&quot;3&quot; unique_id=&quot;10870&quot;&gt;&lt;property id=&quot;20148&quot; value=&quot;5&quot;/&gt;&lt;property id=&quot;20300&quot; value=&quot;Slide 26&quot;/&gt;&lt;property id=&quot;20307&quot; value=&quot;289&quot;/&gt;&lt;/object&gt;&lt;object type=&quot;3&quot; unique_id=&quot;10871&quot;&gt;&lt;property id=&quot;20148&quot; value=&quot;5&quot;/&gt;&lt;property id=&quot;20300&quot; value=&quot;Slide 27&quot;/&gt;&lt;property id=&quot;20307&quot; value=&quot;290&quot;/&gt;&lt;/object&gt;&lt;object type=&quot;3&quot; unique_id=&quot;11012&quot;&gt;&lt;property id=&quot;20148&quot; value=&quot;5&quot;/&gt;&lt;property id=&quot;20300&quot; value=&quot;Slide 2&quot;/&gt;&lt;property id=&quot;20307&quot; value=&quot;292&quot;/&gt;&lt;/object&gt;&lt;object type=&quot;3&quot; unique_id=&quot;11013&quot;&gt;&lt;property id=&quot;20148&quot; value=&quot;5&quot;/&gt;&lt;property id=&quot;20300&quot; value=&quot;Slide 25&quot;/&gt;&lt;property id=&quot;20307&quot; value=&quot;291&quot;/&gt;&lt;/object&gt;&lt;object type=&quot;3&quot; unique_id=&quot;11232&quot;&gt;&lt;property id=&quot;20148&quot; value=&quot;5&quot;/&gt;&lt;property id=&quot;20300&quot; value=&quot;Slide 1&quot;/&gt;&lt;property id=&quot;20307&quot; value=&quot;293&quot;/&gt;&lt;/object&gt;&lt;object type=&quot;3&quot; unique_id=&quot;11233&quot;&gt;&lt;property id=&quot;20148&quot; value=&quot;5&quot;/&gt;&lt;property id=&quot;20300&quot; value=&quot;Slide 3&quot;/&gt;&lt;property id=&quot;20307&quot; value=&quot;294&quot;/&gt;&lt;/object&gt;&lt;object type=&quot;3&quot; unique_id=&quot;11234&quot;&gt;&lt;property id=&quot;20148&quot; value=&quot;5&quot;/&gt;&lt;property id=&quot;20300&quot; value=&quot;Slide 28&quot;/&gt;&lt;property id=&quot;20307&quot; value=&quot;295&quot;/&gt;&lt;/object&gt;&lt;object type=&quot;3&quot; unique_id=&quot;11331&quot;&gt;&lt;property id=&quot;20148&quot; value=&quot;5&quot;/&gt;&lt;property id=&quot;20300&quot; value=&quot;Slide 15&quot;/&gt;&lt;property id=&quot;20307&quot; value=&quot;296&quot;/&gt;&lt;/object&gt;&lt;object type=&quot;3&quot; unique_id=&quot;11332&quot;&gt;&lt;property id=&quot;20148&quot; value=&quot;5&quot;/&gt;&lt;property id=&quot;20300&quot; value=&quot;Slide 16&quot;/&gt;&lt;property id=&quot;20307&quot; value=&quot;297&quot;/&gt;&lt;/object&gt;&lt;/object&gt;&lt;/object&gt;&lt;/database&gt;"/>
  <p:tag name="SECTOMILLISECCONVERTED" val="1"/>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2791</Words>
  <Application>Microsoft Office PowerPoint</Application>
  <PresentationFormat>On-screen Show (4:3)</PresentationFormat>
  <Paragraphs>251</Paragraphs>
  <Slides>33</Slides>
  <Notes>0</Notes>
  <HiddenSlides>0</HiddenSlides>
  <MMClips>1</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33</vt:i4>
      </vt:variant>
    </vt:vector>
  </HeadingPairs>
  <TitlesOfParts>
    <vt:vector size="37" baseType="lpstr">
      <vt:lpstr>Arial</vt:lpstr>
      <vt:lpstr>Times New Roman</vt:lpstr>
      <vt:lpstr>Batang</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thuvienhoclieu.com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thuvienhoclieu.com</dc:title>
  <dc:creator>thuvienhoclieu.com</dc:creator>
  <cp:keywords>thuvienhoclieu.com</cp:keywords>
  <dc:description>thuvienhoclieu.com</dc:description>
  <cp:lastModifiedBy/>
  <cp:revision>1</cp:revision>
  <dcterms:created xsi:type="dcterms:W3CDTF">2022-07-24T12:31:00Z</dcterms:created>
  <dcterms:modified xsi:type="dcterms:W3CDTF">2022-07-24T12:31:24Z</dcterms:modified>
</cp:coreProperties>
</file>