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66" r:id="rId2"/>
    <p:sldId id="265" r:id="rId3"/>
    <p:sldId id="270" r:id="rId4"/>
    <p:sldId id="259" r:id="rId5"/>
    <p:sldId id="272" r:id="rId6"/>
    <p:sldId id="271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80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24" Type="http://schemas.openxmlformats.org/officeDocument/2006/relationships/image" Target="../media/image29.jpe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34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50: CHU VI HÌNH TAM GIÁC, HÌNH TỨ GIÁC, HÌNH CHỮ NHẬT VÀ HÌNH VUÔNG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3)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82536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5F78A-F387-EAB8-06FC-7CB2A0CD4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497" r="6615" b="10165"/>
          <a:stretch/>
        </p:blipFill>
        <p:spPr>
          <a:xfrm>
            <a:off x="746919" y="1676400"/>
            <a:ext cx="14249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953299" y="1026741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293" r="823" b="2422"/>
          <a:stretch/>
        </p:blipFill>
        <p:spPr>
          <a:xfrm>
            <a:off x="2643895" y="2339827"/>
            <a:ext cx="10239269" cy="3167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205" y="6553200"/>
            <a:ext cx="10290314" cy="200977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42120" y="1913108"/>
            <a:ext cx="685800" cy="646331"/>
            <a:chOff x="1737519" y="1962834"/>
            <a:chExt cx="211055" cy="646331"/>
          </a:xfrm>
        </p:grpSpPr>
        <p:sp>
          <p:nvSpPr>
            <p:cNvPr id="24" name="Oval 23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71064" y="1962834"/>
              <a:ext cx="143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462530" y="1893374"/>
            <a:ext cx="5796808" cy="628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946162" y="5290058"/>
            <a:ext cx="3544957" cy="1567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07280" y="5507306"/>
            <a:ext cx="6026639" cy="11982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21396" y="4985258"/>
            <a:ext cx="3899203" cy="1865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3185319" y="1024395"/>
            <a:ext cx="10363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2118" y="1816202"/>
            <a:ext cx="876299" cy="646331"/>
            <a:chOff x="1737519" y="1943100"/>
            <a:chExt cx="211055" cy="646331"/>
          </a:xfrm>
        </p:grpSpPr>
        <p:sp>
          <p:nvSpPr>
            <p:cNvPr id="14" name="Oval 13"/>
            <p:cNvSpPr/>
            <p:nvPr/>
          </p:nvSpPr>
          <p:spPr>
            <a:xfrm>
              <a:off x="1737519" y="2019300"/>
              <a:ext cx="211055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2577" y="1943100"/>
              <a:ext cx="112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863" y="1937059"/>
            <a:ext cx="10090573" cy="3956633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594850" y="5650580"/>
            <a:ext cx="7620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1913251" y="6922080"/>
            <a:ext cx="1209667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1917220" y="7993189"/>
            <a:ext cx="1422209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4218" y="6838760"/>
            <a:ext cx="1272540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18926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cm,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22818" y="7858802"/>
            <a:ext cx="14216501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18926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86845" y="5829130"/>
            <a:ext cx="757598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8926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8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4046853" y="1024395"/>
            <a:ext cx="90678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20" y="1816202"/>
            <a:ext cx="15697198" cy="1922859"/>
            <a:chOff x="1470819" y="1943100"/>
            <a:chExt cx="3780640" cy="1922859"/>
          </a:xfrm>
        </p:grpSpPr>
        <p:grpSp>
          <p:nvGrpSpPr>
            <p:cNvPr id="12" name="Group 11"/>
            <p:cNvGrpSpPr/>
            <p:nvPr/>
          </p:nvGrpSpPr>
          <p:grpSpPr>
            <a:xfrm>
              <a:off x="1470819" y="1943100"/>
              <a:ext cx="211055" cy="646331"/>
              <a:chOff x="1737519" y="1943100"/>
              <a:chExt cx="211055" cy="64633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737519" y="2019300"/>
                <a:ext cx="211055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04609" y="1943100"/>
                <a:ext cx="1278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48964" y="2019300"/>
              <a:ext cx="350249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rau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9 m,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5 m.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cổng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2 m.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rào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49901" y="4019247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72721" y="4696355"/>
            <a:ext cx="51753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7411" y="6169743"/>
            <a:ext cx="48397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9921" y="5492635"/>
            <a:ext cx="42290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 + 5) x 2 = 28 (m)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76119" y="6846851"/>
            <a:ext cx="33025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28 - 2 = 26 (m)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1519" y="7625444"/>
            <a:ext cx="31886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26 m) </a:t>
            </a:r>
          </a:p>
        </p:txBody>
      </p:sp>
    </p:spTree>
    <p:extLst>
      <p:ext uri="{BB962C8B-B14F-4D97-AF65-F5344CB8AC3E}">
        <p14:creationId xmlns:p14="http://schemas.microsoft.com/office/powerpoint/2010/main" val="33872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Custom</PresentationFormat>
  <Paragraphs>66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2023-03-01T03:34:10Z</dcterms:created>
  <dcterms:modified xsi:type="dcterms:W3CDTF">2023-03-01T03:34:12Z</dcterms:modified>
</cp:coreProperties>
</file>