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42" r:id="rId3"/>
    <p:sldId id="343" r:id="rId4"/>
    <p:sldId id="357" r:id="rId5"/>
    <p:sldId id="358" r:id="rId6"/>
    <p:sldId id="359" r:id="rId7"/>
    <p:sldId id="354" r:id="rId8"/>
    <p:sldId id="360" r:id="rId9"/>
    <p:sldId id="353" r:id="rId10"/>
    <p:sldId id="361" r:id="rId11"/>
    <p:sldId id="347" r:id="rId12"/>
    <p:sldId id="364" r:id="rId13"/>
    <p:sldId id="363" r:id="rId14"/>
    <p:sldId id="362" r:id="rId15"/>
    <p:sldId id="352" r:id="rId16"/>
    <p:sldId id="365" r:id="rId17"/>
    <p:sldId id="366" r:id="rId18"/>
    <p:sldId id="367" r:id="rId19"/>
    <p:sldId id="348" r:id="rId20"/>
    <p:sldId id="351" r:id="rId21"/>
    <p:sldId id="356" r:id="rId22"/>
    <p:sldId id="355" r:id="rId23"/>
    <p:sldId id="344" r:id="rId24"/>
  </p:sldIdLst>
  <p:sldSz cx="12192000" cy="6858000"/>
  <p:notesSz cx="6858000" cy="9144000"/>
  <p:embeddedFontLs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Cambria" pitchFamily="18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jv2z0/RGb5s30QNJLC0gwZ8AqS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1A583-2C20-4568-B590-3E40C45AF3C4}" v="25" dt="2023-05-13T12:55:08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60" Type="http://customschemas.google.com/relationships/presentationmetadata" Target="metadata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09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273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21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3" name="Google Shape;6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720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C:\Users\Administrator\Desktop\8bea6ffdccf97f1fcc27cd2b7f144d9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016044" y="0"/>
            <a:ext cx="4175956" cy="22125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3;p4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5;p4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1;p4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12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626" y="129140"/>
            <a:ext cx="1428750" cy="11055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247B8C0-774D-44A7-8D46-05DF1138B503}"/>
              </a:ext>
            </a:extLst>
          </p:cNvPr>
          <p:cNvCxnSpPr/>
          <p:nvPr/>
        </p:nvCxnSpPr>
        <p:spPr>
          <a:xfrm>
            <a:off x="5011719" y="5612196"/>
            <a:ext cx="1871529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444898" y="1365736"/>
            <a:ext cx="7234255" cy="1431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</a:p>
          <a:p>
            <a:pPr algn="ctr"/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53525" y="870719"/>
            <a:ext cx="7163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8</a:t>
            </a:r>
          </a:p>
        </p:txBody>
      </p:sp>
      <p:pic>
        <p:nvPicPr>
          <p:cNvPr id="22" name="Picture 5" descr="FLOWERS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1665" y="3792859"/>
            <a:ext cx="2282239" cy="30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LOWERS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393" y="5073755"/>
            <a:ext cx="2112714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6678" y="2796849"/>
            <a:ext cx="4032924" cy="2424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571395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308665" y="1916482"/>
            <a:ext cx="2801428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607" y="2801634"/>
            <a:ext cx="4351544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– 4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8760" y="2749788"/>
            <a:ext cx="6862615" cy="281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5883901" y="1477063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14874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6475956" y="2107876"/>
            <a:ext cx="5405113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563224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724807" y="4951098"/>
            <a:ext cx="1061554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253" y="1836403"/>
            <a:ext cx="5458250" cy="2867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0269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563224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4970" y="2149127"/>
            <a:ext cx="8296256" cy="397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012" y="2666544"/>
            <a:ext cx="3169575" cy="273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06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6095925" y="1894934"/>
            <a:ext cx="5709069" cy="2267211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563224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143" y="1736180"/>
            <a:ext cx="5161164" cy="507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606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563224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211432" y="2718965"/>
            <a:ext cx="4510880" cy="38164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Chia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120775" y="1916482"/>
            <a:ext cx="2801428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 LUẬN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7154" y="2743198"/>
            <a:ext cx="7228435" cy="341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loud Callout 20"/>
          <p:cNvSpPr/>
          <p:nvPr/>
        </p:nvSpPr>
        <p:spPr>
          <a:xfrm>
            <a:off x="6095925" y="1182780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8606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688086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064" y="2707137"/>
            <a:ext cx="9661642" cy="389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5858849" y="1629899"/>
            <a:ext cx="5709069" cy="2154477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688086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120775" y="1979112"/>
            <a:ext cx="2801428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 CẶP ĐÔI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9689" y="2492679"/>
            <a:ext cx="7218694" cy="306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8284" y="2856120"/>
            <a:ext cx="4504028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SGK.</a:t>
            </a:r>
          </a:p>
        </p:txBody>
      </p:sp>
    </p:spTree>
    <p:extLst>
      <p:ext uri="{BB962C8B-B14F-4D97-AF65-F5344CB8AC3E}">
        <p14:creationId xmlns:p14="http://schemas.microsoft.com/office/powerpoint/2010/main" val="1019951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688086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277" y="3732082"/>
            <a:ext cx="10023291" cy="222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1170544" y="1597572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5570751" y="1729095"/>
            <a:ext cx="6370580" cy="1649932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9951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688086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6104" y="2287239"/>
            <a:ext cx="5094897" cy="363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9908" y="3178850"/>
            <a:ext cx="4864174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696971" y="2354892"/>
            <a:ext cx="2801428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5909017" y="1537414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9951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988512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8600" y="1867421"/>
            <a:ext cx="8384863" cy="234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Google Shape;168;p4"/>
          <p:cNvSpPr/>
          <p:nvPr/>
        </p:nvSpPr>
        <p:spPr>
          <a:xfrm>
            <a:off x="777326" y="4294300"/>
            <a:ext cx="2319994" cy="2273805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Google Shape;173;p4"/>
          <p:cNvSpPr/>
          <p:nvPr/>
        </p:nvSpPr>
        <p:spPr>
          <a:xfrm>
            <a:off x="431780" y="5144110"/>
            <a:ext cx="643735" cy="628260"/>
          </a:xfrm>
          <a:prstGeom prst="ellipse">
            <a:avLst/>
          </a:prstGeom>
          <a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60;p4"/>
          <p:cNvSpPr/>
          <p:nvPr/>
        </p:nvSpPr>
        <p:spPr>
          <a:xfrm>
            <a:off x="4562646" y="4250792"/>
            <a:ext cx="2443430" cy="2328778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Google Shape;152;p4"/>
          <p:cNvSpPr/>
          <p:nvPr/>
        </p:nvSpPr>
        <p:spPr>
          <a:xfrm>
            <a:off x="8464207" y="4266807"/>
            <a:ext cx="2439888" cy="2254685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1" name="Google Shape;171;p4"/>
          <p:cNvSpPr/>
          <p:nvPr/>
        </p:nvSpPr>
        <p:spPr>
          <a:xfrm>
            <a:off x="4247852" y="5127163"/>
            <a:ext cx="637299" cy="695312"/>
          </a:xfrm>
          <a:prstGeom prst="ellipse">
            <a:avLst/>
          </a:prstGeom>
          <a:blipFill rotWithShape="1">
            <a:blip r:embed="rId5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72;p4"/>
          <p:cNvSpPr/>
          <p:nvPr/>
        </p:nvSpPr>
        <p:spPr>
          <a:xfrm>
            <a:off x="8159539" y="5041607"/>
            <a:ext cx="683836" cy="730763"/>
          </a:xfrm>
          <a:prstGeom prst="ellipse">
            <a:avLst/>
          </a:prstGeom>
          <a:blipFill rotWithShape="1">
            <a:blip r:embed="rId6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>
            <a:solidFill>
              <a:srgbClr val="FFE8CA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356975" y="5177267"/>
            <a:ext cx="853299" cy="69531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7306240" y="5130195"/>
            <a:ext cx="853299" cy="69531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" descr="C:\Users\Administrator\Desktop\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n Ribbon 5"/>
          <p:cNvSpPr/>
          <p:nvPr/>
        </p:nvSpPr>
        <p:spPr>
          <a:xfrm>
            <a:off x="3120572" y="172639"/>
            <a:ext cx="6473372" cy="97399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KHỞI ĐỘNG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4808" y="2130597"/>
            <a:ext cx="7607099" cy="4278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13" y="448411"/>
            <a:ext cx="3209190" cy="32091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88529" y="1230902"/>
            <a:ext cx="82986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“CHÀO NĂM HỌC MỚI”</a:t>
            </a:r>
          </a:p>
        </p:txBody>
      </p:sp>
      <p:pic>
        <p:nvPicPr>
          <p:cNvPr id="2" name="NĂM HỌC MỚI THÂN YÊU.">
            <a:hlinkClick r:id="" action="ppaction://media"/>
            <a:extLst>
              <a:ext uri="{FF2B5EF4-FFF2-40B4-BE49-F238E27FC236}">
                <a16:creationId xmlns:a16="http://schemas.microsoft.com/office/drawing/2014/main" xmlns="" id="{15D70F6E-6616-D6A1-9F71-180DB9C9C0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0093" y="44144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18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5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292264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156945"/>
              </p:ext>
            </p:extLst>
          </p:nvPr>
        </p:nvGraphicFramePr>
        <p:xfrm>
          <a:off x="1875390" y="3344450"/>
          <a:ext cx="8441069" cy="2242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Bitmap Image" r:id="rId4" imgW="6373115" imgH="1685714" progId="Paint.Picture">
                  <p:embed/>
                </p:oleObj>
              </mc:Choice>
              <mc:Fallback>
                <p:oleObj name="Bitmap Image" r:id="rId4" imgW="6373115" imgH="168571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5390" y="3344450"/>
                        <a:ext cx="8441069" cy="22421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589114" y="1769242"/>
            <a:ext cx="1105159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3939" y="5502244"/>
            <a:ext cx="105467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323261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89061" y="1221344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9307" y="124461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5014" y="2104439"/>
            <a:ext cx="6555081" cy="461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loud Callout 16"/>
          <p:cNvSpPr/>
          <p:nvPr/>
        </p:nvSpPr>
        <p:spPr>
          <a:xfrm>
            <a:off x="5608328" y="94295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84241" y="3693571"/>
            <a:ext cx="269841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71728" y="1193790"/>
            <a:ext cx="61209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Rèn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chuẩn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chủ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mới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208386" y="1235858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3654" y="125654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92633" y="2331037"/>
            <a:ext cx="102139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2635" y="3590155"/>
            <a:ext cx="1021399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CHỦ ĐỀ 2: THỂ HIỆN TRÁCH NHIỆM VỚI BẢN THÂN VÀ MỌI 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SBT. </a:t>
            </a:r>
          </a:p>
        </p:txBody>
      </p:sp>
      <p:sp>
        <p:nvSpPr>
          <p:cNvPr id="19" name="Google Shape;173;p4"/>
          <p:cNvSpPr/>
          <p:nvPr/>
        </p:nvSpPr>
        <p:spPr>
          <a:xfrm>
            <a:off x="212114" y="2431330"/>
            <a:ext cx="777443" cy="791184"/>
          </a:xfrm>
          <a:prstGeom prst="ellipse">
            <a:avLst/>
          </a:prstGeom>
          <a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71;p4"/>
          <p:cNvSpPr/>
          <p:nvPr/>
        </p:nvSpPr>
        <p:spPr>
          <a:xfrm>
            <a:off x="257939" y="3811930"/>
            <a:ext cx="806774" cy="847752"/>
          </a:xfrm>
          <a:prstGeom prst="ellipse">
            <a:avLst/>
          </a:prstGeom>
          <a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53" y="290083"/>
            <a:ext cx="1428750" cy="110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8" descr="C:\Users\Administrator\Desktop\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23826" y="4115063"/>
            <a:ext cx="3552655" cy="27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8" descr="C:\Users\Administrator\Desktop\8bea6ffdccf97f1fcc27cd2b7f144d9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232855" y="-1"/>
            <a:ext cx="4959145" cy="26274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04193" y="2598003"/>
            <a:ext cx="9983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 CÁC EM VÀ HẸN GẶP LẠI!</a:t>
            </a:r>
          </a:p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GOODBYE SEE YOU AGAIN!</a:t>
            </a:r>
          </a:p>
        </p:txBody>
      </p:sp>
    </p:spTree>
    <p:extLst>
      <p:ext uri="{BB962C8B-B14F-4D97-AF65-F5344CB8AC3E}">
        <p14:creationId xmlns:p14="http://schemas.microsoft.com/office/powerpoint/2010/main" val="667181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70152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1228333" y="2081130"/>
            <a:ext cx="979331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9266" y="3398885"/>
            <a:ext cx="9793317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bi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khan,...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3430807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6357522" y="1589359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70152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322182" y="2022351"/>
            <a:ext cx="6053566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Nam;...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085" y="4051567"/>
            <a:ext cx="8962654" cy="248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790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70152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09" y="2938347"/>
            <a:ext cx="4706452" cy="2730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val 5"/>
          <p:cNvSpPr/>
          <p:nvPr/>
        </p:nvSpPr>
        <p:spPr>
          <a:xfrm>
            <a:off x="243922" y="1759985"/>
            <a:ext cx="4508978" cy="40593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18" name="Cloud Callout 17"/>
          <p:cNvSpPr/>
          <p:nvPr/>
        </p:nvSpPr>
        <p:spPr>
          <a:xfrm>
            <a:off x="5921479" y="1438786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240008" y="5275814"/>
            <a:ext cx="776395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9970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6220009" y="145662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70152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058" y="2095452"/>
            <a:ext cx="3710241" cy="4276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08538" y="3390359"/>
            <a:ext cx="7866344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,...)</a:t>
            </a:r>
          </a:p>
        </p:txBody>
      </p:sp>
      <p:sp>
        <p:nvSpPr>
          <p:cNvPr id="5" name="Rectangle 4"/>
          <p:cNvSpPr/>
          <p:nvPr/>
        </p:nvSpPr>
        <p:spPr>
          <a:xfrm>
            <a:off x="4108538" y="5534809"/>
            <a:ext cx="786634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9970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633867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782" y="1735868"/>
            <a:ext cx="6799471" cy="316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Google Shape;168;p4"/>
          <p:cNvSpPr/>
          <p:nvPr/>
        </p:nvSpPr>
        <p:spPr>
          <a:xfrm>
            <a:off x="7747537" y="1376223"/>
            <a:ext cx="2319994" cy="2273805"/>
          </a:xfrm>
          <a:prstGeom prst="ellipse">
            <a:avLst/>
          </a:prstGeom>
          <a:solidFill>
            <a:srgbClr val="FE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895180" y="1653139"/>
            <a:ext cx="21182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6" name="Google Shape;173;p4"/>
          <p:cNvSpPr/>
          <p:nvPr/>
        </p:nvSpPr>
        <p:spPr>
          <a:xfrm>
            <a:off x="7339361" y="2075721"/>
            <a:ext cx="643735" cy="628260"/>
          </a:xfrm>
          <a:prstGeom prst="ellipse">
            <a:avLst/>
          </a:prstGeom>
          <a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160;p4"/>
          <p:cNvSpPr/>
          <p:nvPr/>
        </p:nvSpPr>
        <p:spPr>
          <a:xfrm>
            <a:off x="9046964" y="3845492"/>
            <a:ext cx="2443430" cy="2328778"/>
          </a:xfrm>
          <a:prstGeom prst="ellipse">
            <a:avLst/>
          </a:prstGeom>
          <a:solidFill>
            <a:srgbClr val="C85B5B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8" name="Google Shape;152;p4"/>
          <p:cNvSpPr/>
          <p:nvPr/>
        </p:nvSpPr>
        <p:spPr>
          <a:xfrm>
            <a:off x="5307649" y="4471792"/>
            <a:ext cx="2439888" cy="2254685"/>
          </a:xfrm>
          <a:prstGeom prst="ellipse">
            <a:avLst/>
          </a:prstGeom>
          <a:solidFill>
            <a:schemeClr val="accent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9" name="Google Shape;171;p4"/>
          <p:cNvSpPr/>
          <p:nvPr/>
        </p:nvSpPr>
        <p:spPr>
          <a:xfrm>
            <a:off x="8669540" y="4671758"/>
            <a:ext cx="762000" cy="759445"/>
          </a:xfrm>
          <a:prstGeom prst="ellipse">
            <a:avLst/>
          </a:prstGeom>
          <a:blipFill rotWithShape="1">
            <a:blip r:embed="rId5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172;p4"/>
          <p:cNvSpPr/>
          <p:nvPr/>
        </p:nvSpPr>
        <p:spPr>
          <a:xfrm>
            <a:off x="4915299" y="5246592"/>
            <a:ext cx="784700" cy="754737"/>
          </a:xfrm>
          <a:prstGeom prst="ellipse">
            <a:avLst/>
          </a:prstGeom>
          <a:blipFill rotWithShape="1">
            <a:blip r:embed="rId6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>
            <a:solidFill>
              <a:srgbClr val="FFE8CA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633867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843545"/>
              </p:ext>
            </p:extLst>
          </p:nvPr>
        </p:nvGraphicFramePr>
        <p:xfrm>
          <a:off x="396630" y="1828800"/>
          <a:ext cx="6108295" cy="4697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tmap Image" r:id="rId4" imgW="6714286" imgH="5152381" progId="Paint.Picture">
                  <p:embed/>
                </p:oleObj>
              </mc:Choice>
              <mc:Fallback>
                <p:oleObj name="Bitmap Image" r:id="rId4" imgW="6714286" imgH="5152381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630" y="1828800"/>
                        <a:ext cx="6108295" cy="46972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loud Callout 16"/>
          <p:cNvSpPr/>
          <p:nvPr/>
        </p:nvSpPr>
        <p:spPr>
          <a:xfrm>
            <a:off x="6338568" y="1706572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33825" y="4311640"/>
            <a:ext cx="5115797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660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571395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901" y="3209747"/>
            <a:ext cx="10764492" cy="302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loud Callout 16"/>
          <p:cNvSpPr/>
          <p:nvPr/>
        </p:nvSpPr>
        <p:spPr>
          <a:xfrm>
            <a:off x="5583277" y="1396976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1627</Words>
  <Application>Microsoft Office PowerPoint</Application>
  <PresentationFormat>Custom</PresentationFormat>
  <Paragraphs>126</Paragraphs>
  <Slides>23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Times New Roman</vt:lpstr>
      <vt:lpstr>Calibri</vt:lpstr>
      <vt:lpstr>Wingdings</vt:lpstr>
      <vt:lpstr>Cambria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2024-09-10T15:50:21Z</dcterms:created>
  <dcterms:modified xsi:type="dcterms:W3CDTF">2024-09-10T15:53:45Z</dcterms:modified>
</cp:coreProperties>
</file>