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tags/tag4.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72" r:id="rId2"/>
    <p:sldMasterId id="2147483686" r:id="rId3"/>
    <p:sldMasterId id="2147483746" r:id="rId4"/>
  </p:sldMasterIdLst>
  <p:notesMasterIdLst>
    <p:notesMasterId r:id="rId44"/>
  </p:notesMasterIdLst>
  <p:sldIdLst>
    <p:sldId id="256" r:id="rId5"/>
    <p:sldId id="268" r:id="rId6"/>
    <p:sldId id="399" r:id="rId7"/>
    <p:sldId id="398" r:id="rId8"/>
    <p:sldId id="257" r:id="rId9"/>
    <p:sldId id="264" r:id="rId10"/>
    <p:sldId id="259" r:id="rId11"/>
    <p:sldId id="258" r:id="rId12"/>
    <p:sldId id="600" r:id="rId13"/>
    <p:sldId id="261" r:id="rId14"/>
    <p:sldId id="602" r:id="rId15"/>
    <p:sldId id="262" r:id="rId16"/>
    <p:sldId id="603" r:id="rId17"/>
    <p:sldId id="605" r:id="rId18"/>
    <p:sldId id="400" r:id="rId19"/>
    <p:sldId id="606" r:id="rId20"/>
    <p:sldId id="267" r:id="rId21"/>
    <p:sldId id="402" r:id="rId22"/>
    <p:sldId id="608" r:id="rId23"/>
    <p:sldId id="609" r:id="rId24"/>
    <p:sldId id="610" r:id="rId25"/>
    <p:sldId id="612" r:id="rId26"/>
    <p:sldId id="613" r:id="rId27"/>
    <p:sldId id="614" r:id="rId28"/>
    <p:sldId id="616" r:id="rId29"/>
    <p:sldId id="615" r:id="rId30"/>
    <p:sldId id="618" r:id="rId31"/>
    <p:sldId id="594" r:id="rId32"/>
    <p:sldId id="368" r:id="rId33"/>
    <p:sldId id="589" r:id="rId34"/>
    <p:sldId id="620" r:id="rId35"/>
    <p:sldId id="621" r:id="rId36"/>
    <p:sldId id="574" r:id="rId37"/>
    <p:sldId id="622" r:id="rId38"/>
    <p:sldId id="596" r:id="rId39"/>
    <p:sldId id="623" r:id="rId40"/>
    <p:sldId id="597" r:id="rId41"/>
    <p:sldId id="624" r:id="rId42"/>
    <p:sldId id="599"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s>
</file>

<file path=ppt/diagrams/_rels/data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0.jpeg"/></Relationships>
</file>

<file path=ppt/diagrams/_rels/data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image" Target="../media/image27.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0.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image" Target="../media/image27.jpeg"/></Relationships>
</file>

<file path=ppt/diagrams/colors1.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1"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endParaRPr lang="en-US" sz="3600" b="0" i="0" u="none" dirty="0">
            <a:latin typeface="#9Slide05 Brannboll Ny" panose="02000000000000000000" pitchFamily="2" charset="0"/>
          </a:endParaRPr>
        </a:p>
        <a:p>
          <a:pPr algn="just"/>
          <a:r>
            <a:rPr lang="en-US" sz="3600" b="1" i="0" u="none" dirty="0">
              <a:latin typeface="#9Slide05 Brannboll Ny" panose="02000000000000000000" pitchFamily="2" charset="0"/>
            </a:rPr>
            <a:t>a) </a:t>
          </a:r>
          <a:r>
            <a:rPr lang="en-US" sz="3600" b="1" i="0" u="none" dirty="0" err="1">
              <a:latin typeface="#9Slide05 Brannboll Ny" panose="02000000000000000000" pitchFamily="2" charset="0"/>
            </a:rPr>
            <a:t>Em</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có</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nhận</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xét</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gì</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về</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việc</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quản</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lý</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tiền</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của</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Thuỷ</a:t>
          </a:r>
          <a:r>
            <a:rPr lang="en-US" sz="3600" b="1" i="0" u="none" dirty="0">
              <a:latin typeface="#9Slide05 Brannboll Ny" panose="02000000000000000000" pitchFamily="2" charset="0"/>
            </a:rPr>
            <a:t>? </a:t>
          </a:r>
          <a:endParaRPr lang="en-US" sz="3600" b="1" dirty="0">
            <a:latin typeface="#9Slide05 Brannboll Ny" panose="02000000000000000000" pitchFamily="2" charset="0"/>
          </a:endParaRPr>
        </a:p>
        <a:p>
          <a:pPr algn="just"/>
          <a:endParaRPr lang="vi-VN" sz="2800" b="0" i="0" u="none" dirty="0">
            <a:latin typeface="#9Slide05 Brannboll Ny" panose="02000000000000000000" pitchFamily="2" charset="0"/>
          </a:endParaRPr>
        </a:p>
      </dgm:t>
    </dgm:pt>
    <dgm:pt modelId="{75A4A354-C2D6-42E3-A26E-179C61CD6177}" type="parTrans" cxnId="{C72B50B4-8323-4069-A08C-18955E7EB655}">
      <dgm:prSet/>
      <dgm:spPr/>
      <dgm:t>
        <a:bodyPr/>
        <a:lstStyle/>
        <a:p>
          <a:pPr algn="just"/>
          <a:endParaRPr lang="en-US" sz="3600" i="1">
            <a:latin typeface="+mn-lt"/>
          </a:endParaRPr>
        </a:p>
      </dgm:t>
    </dgm:pt>
    <dgm:pt modelId="{89D7B0A2-E2C6-403B-88CB-63EEFC0BF3D8}" type="sibTrans" cxnId="{C72B50B4-8323-4069-A08C-18955E7EB655}">
      <dgm:prSet/>
      <dgm:spPr/>
      <dgm:t>
        <a:bodyPr/>
        <a:lstStyle/>
        <a:p>
          <a:pPr algn="just"/>
          <a:endParaRPr lang="en-US" sz="3600" i="1">
            <a:latin typeface="+mn-lt"/>
          </a:endParaRPr>
        </a:p>
      </dgm:t>
    </dgm:pt>
    <dgm:pt modelId="{36F1A9A7-0E91-4997-8451-066E68D6791C}">
      <dgm:prSet phldrT="[Text]" custT="1"/>
      <dgm:spPr>
        <a:xfrm>
          <a:off x="0" y="1686768"/>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en-US" sz="3600" b="1" i="0" u="none" dirty="0">
              <a:latin typeface="#9Slide05 Brannboll Ny" panose="02000000000000000000" pitchFamily="2" charset="0"/>
            </a:rPr>
            <a:t>b) Theo </a:t>
          </a:r>
          <a:r>
            <a:rPr lang="en-US" sz="3600" b="1" i="0" u="none" dirty="0" err="1">
              <a:latin typeface="#9Slide05 Brannboll Ny" panose="02000000000000000000" pitchFamily="2" charset="0"/>
            </a:rPr>
            <a:t>em</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việc</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quản</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lí</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tiền</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hiệu</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quả</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có</a:t>
          </a:r>
          <a:r>
            <a:rPr lang="en-US" sz="3600" b="1" i="0" u="none" dirty="0">
              <a:latin typeface="#9Slide05 Brannboll Ny" panose="02000000000000000000" pitchFamily="2" charset="0"/>
            </a:rPr>
            <a:t> ý </a:t>
          </a:r>
          <a:r>
            <a:rPr lang="en-US" sz="3600" b="1" i="0" u="none" dirty="0" err="1">
              <a:latin typeface="#9Slide05 Brannboll Ny" panose="02000000000000000000" pitchFamily="2" charset="0"/>
            </a:rPr>
            <a:t>nghĩa</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gì</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trong</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cuộc</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sống</a:t>
          </a:r>
          <a:r>
            <a:rPr lang="en-US" sz="3600" b="1" i="0" u="none" dirty="0">
              <a:latin typeface="#9Slide05 Brannboll Ny" panose="02000000000000000000" pitchFamily="2" charset="0"/>
            </a:rPr>
            <a:t>?</a:t>
          </a:r>
          <a:endParaRPr kumimoji="0" lang="en-US" sz="3600" b="1" i="0" u="none" strike="noStrike"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endParaRPr>
        </a:p>
      </dgm:t>
    </dgm:pt>
    <dgm:pt modelId="{3076928A-BC39-4164-A392-EF7BB50AC8F7}" type="parTrans" cxnId="{C2A430EB-026A-428E-B9D3-EE570B6A1DAA}">
      <dgm:prSet/>
      <dgm:spPr/>
      <dgm:t>
        <a:bodyPr/>
        <a:lstStyle/>
        <a:p>
          <a:pPr algn="just"/>
          <a:endParaRPr lang="en-US" sz="3600" i="1">
            <a:latin typeface="+mn-lt"/>
          </a:endParaRPr>
        </a:p>
      </dgm:t>
    </dgm:pt>
    <dgm:pt modelId="{5F4F3BF3-4C3E-43BC-8B7A-5E8EE2D360D7}" type="sibTrans" cxnId="{C2A430EB-026A-428E-B9D3-EE570B6A1DAA}">
      <dgm:prSet/>
      <dgm:spPr/>
      <dgm:t>
        <a:bodyPr/>
        <a:lstStyle/>
        <a:p>
          <a:pPr algn="just"/>
          <a:endParaRPr lang="en-US" sz="3600" i="1">
            <a:latin typeface="+mn-lt"/>
          </a:endParaRPr>
        </a:p>
      </dgm:t>
    </dgm:pt>
    <dgm:pt modelId="{610C4521-7E21-4ABD-817D-19EC8F773957}" type="pres">
      <dgm:prSet presAssocID="{4D783A32-6612-4061-810D-2598FCFDE16E}" presName="linear" presStyleCnt="0">
        <dgm:presLayoutVars>
          <dgm:dir/>
          <dgm:resizeHandles val="exact"/>
        </dgm:presLayoutVars>
      </dgm:prSet>
      <dgm:spPr/>
      <dgm:t>
        <a:bodyPr/>
        <a:lstStyle/>
        <a:p>
          <a:endParaRPr lang="en-US"/>
        </a:p>
      </dgm:t>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2" custLinFactNeighborY="3388"/>
      <dgm:spPr/>
      <dgm:t>
        <a:bodyPr/>
        <a:lstStyle/>
        <a:p>
          <a:endParaRPr lang="en-US"/>
        </a:p>
      </dgm:t>
    </dgm:pt>
    <dgm:pt modelId="{2AAACA77-E4A0-4E99-9F03-72ED26BB7B73}" type="pres">
      <dgm:prSet presAssocID="{8C4E1181-A43E-4AFA-A175-608167BDD664}" presName="img" presStyleLbl="fgImgPlace1" presStyleIdx="0" presStyleCnt="2"/>
      <dgm:spPr>
        <a:xfrm>
          <a:off x="153342" y="153342"/>
          <a:ext cx="1874520" cy="1226740"/>
        </a:xfrm>
        <a:prstGeom prst="roundRect">
          <a:avLst>
            <a:gd name="adj" fmla="val 10000"/>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rgbClr val="4F81BD">
              <a:shade val="80000"/>
              <a:hueOff val="0"/>
              <a:satOff val="0"/>
              <a:lumOff val="0"/>
              <a:alphaOff val="0"/>
            </a:srgbClr>
          </a:solidFill>
          <a:prstDash val="solid"/>
        </a:ln>
        <a:effectLst/>
      </dgm:spPr>
      <dgm:t>
        <a:bodyPr/>
        <a:lstStyle/>
        <a:p>
          <a:endParaRPr lang="en-US"/>
        </a:p>
      </dgm:t>
    </dgm:pt>
    <dgm:pt modelId="{046903CA-E59E-4D3A-B85F-2132F4D3C385}" type="pres">
      <dgm:prSet presAssocID="{8C4E1181-A43E-4AFA-A175-608167BDD664}" presName="text" presStyleLbl="node1" presStyleIdx="0" presStyleCnt="2">
        <dgm:presLayoutVars>
          <dgm:bulletEnabled val="1"/>
        </dgm:presLayoutVars>
      </dgm:prSet>
      <dgm:spPr/>
      <dgm:t>
        <a:bodyPr/>
        <a:lstStyle/>
        <a:p>
          <a:endParaRPr lang="en-US"/>
        </a:p>
      </dgm:t>
    </dgm:pt>
    <dgm:pt modelId="{3C4FC630-2F4B-4B45-8D35-86BFE257DB89}" type="pres">
      <dgm:prSet presAssocID="{89D7B0A2-E2C6-403B-88CB-63EEFC0BF3D8}" presName="spacer" presStyleCnt="0"/>
      <dgm:spPr/>
    </dgm:pt>
    <dgm:pt modelId="{76DA393E-3756-4D17-8778-17C0D4D792DA}" type="pres">
      <dgm:prSet presAssocID="{36F1A9A7-0E91-4997-8451-066E68D6791C}" presName="comp" presStyleCnt="0"/>
      <dgm:spPr/>
    </dgm:pt>
    <dgm:pt modelId="{11925212-181A-4D0E-84EB-C4219DE1ABB7}" type="pres">
      <dgm:prSet presAssocID="{36F1A9A7-0E91-4997-8451-066E68D6791C}" presName="box" presStyleLbl="node1" presStyleIdx="1" presStyleCnt="2"/>
      <dgm:spPr/>
      <dgm:t>
        <a:bodyPr/>
        <a:lstStyle/>
        <a:p>
          <a:endParaRPr lang="en-US"/>
        </a:p>
      </dgm:t>
    </dgm:pt>
    <dgm:pt modelId="{2352C030-0248-483B-94A9-26972C30B2AA}" type="pres">
      <dgm:prSet presAssocID="{36F1A9A7-0E91-4997-8451-066E68D6791C}" presName="img" presStyleLbl="fgImgPlace1" presStyleIdx="1" presStyleCnt="2"/>
      <dgm:spPr>
        <a:xfrm>
          <a:off x="153342" y="1840111"/>
          <a:ext cx="1874520" cy="1226740"/>
        </a:xfrm>
        <a:prstGeom prst="roundRect">
          <a:avLst>
            <a:gd name="adj" fmla="val 10000"/>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5400" cap="flat" cmpd="sng" algn="ctr">
          <a:solidFill>
            <a:srgbClr val="4F81BD">
              <a:shade val="80000"/>
              <a:hueOff val="0"/>
              <a:satOff val="0"/>
              <a:lumOff val="0"/>
              <a:alphaOff val="0"/>
            </a:srgbClr>
          </a:solidFill>
          <a:prstDash val="solid"/>
        </a:ln>
        <a:effectLst/>
      </dgm:spPr>
      <dgm:t>
        <a:bodyPr/>
        <a:lstStyle/>
        <a:p>
          <a:endParaRPr lang="en-US"/>
        </a:p>
      </dgm:t>
    </dgm:pt>
    <dgm:pt modelId="{629FFE63-9943-4FDD-AEB3-15F8D3455642}" type="pres">
      <dgm:prSet presAssocID="{36F1A9A7-0E91-4997-8451-066E68D6791C}" presName="text" presStyleLbl="node1" presStyleIdx="1" presStyleCnt="2">
        <dgm:presLayoutVars>
          <dgm:bulletEnabled val="1"/>
        </dgm:presLayoutVars>
      </dgm:prSet>
      <dgm:spPr/>
      <dgm:t>
        <a:bodyPr/>
        <a:lstStyle/>
        <a:p>
          <a:endParaRPr lang="en-US"/>
        </a:p>
      </dgm:t>
    </dgm:pt>
  </dgm:ptLst>
  <dgm:cxnLst>
    <dgm:cxn modelId="{2E4E2917-F385-4A0A-8D97-0A87242DE059}" type="presOf" srcId="{8C4E1181-A43E-4AFA-A175-608167BDD664}" destId="{046903CA-E59E-4D3A-B85F-2132F4D3C385}" srcOrd="1" destOrd="0" presId="urn:microsoft.com/office/officeart/2005/8/layout/vList4#1"/>
    <dgm:cxn modelId="{C2A430EB-026A-428E-B9D3-EE570B6A1DAA}" srcId="{4D783A32-6612-4061-810D-2598FCFDE16E}" destId="{36F1A9A7-0E91-4997-8451-066E68D6791C}" srcOrd="1" destOrd="0" parTransId="{3076928A-BC39-4164-A392-EF7BB50AC8F7}" sibTransId="{5F4F3BF3-4C3E-43BC-8B7A-5E8EE2D360D7}"/>
    <dgm:cxn modelId="{C72B50B4-8323-4069-A08C-18955E7EB655}" srcId="{4D783A32-6612-4061-810D-2598FCFDE16E}" destId="{8C4E1181-A43E-4AFA-A175-608167BDD664}" srcOrd="0" destOrd="0" parTransId="{75A4A354-C2D6-42E3-A26E-179C61CD6177}" sibTransId="{89D7B0A2-E2C6-403B-88CB-63EEFC0BF3D8}"/>
    <dgm:cxn modelId="{E3FAFAAF-CD96-4F6B-A65A-EC1F3F5C6F98}" type="presOf" srcId="{36F1A9A7-0E91-4997-8451-066E68D6791C}" destId="{11925212-181A-4D0E-84EB-C4219DE1ABB7}" srcOrd="0" destOrd="0" presId="urn:microsoft.com/office/officeart/2005/8/layout/vList4#1"/>
    <dgm:cxn modelId="{0F5DFCC4-37B4-4218-94B9-C1A826E06F92}" type="presOf" srcId="{4D783A32-6612-4061-810D-2598FCFDE16E}" destId="{610C4521-7E21-4ABD-817D-19EC8F773957}" srcOrd="0" destOrd="0" presId="urn:microsoft.com/office/officeart/2005/8/layout/vList4#1"/>
    <dgm:cxn modelId="{81BE22F3-AAE5-47EE-97E1-26383E038450}" type="presOf" srcId="{8C4E1181-A43E-4AFA-A175-608167BDD664}" destId="{DE66B4FA-8443-484B-9A9E-FA188D6B4E43}" srcOrd="0" destOrd="0" presId="urn:microsoft.com/office/officeart/2005/8/layout/vList4#1"/>
    <dgm:cxn modelId="{BFA1E358-AFBE-453C-A1E8-0574594E82B9}" type="presOf" srcId="{36F1A9A7-0E91-4997-8451-066E68D6791C}" destId="{629FFE63-9943-4FDD-AEB3-15F8D3455642}" srcOrd="1" destOrd="0" presId="urn:microsoft.com/office/officeart/2005/8/layout/vList4#1"/>
    <dgm:cxn modelId="{39A75828-312D-47C0-98CF-2C2CDFC40650}" type="presParOf" srcId="{610C4521-7E21-4ABD-817D-19EC8F773957}" destId="{1C2B9614-1D42-4E2A-92D8-94BCF9DE39E4}" srcOrd="0" destOrd="0" presId="urn:microsoft.com/office/officeart/2005/8/layout/vList4#1"/>
    <dgm:cxn modelId="{7F8D2103-1E25-49A9-9FEF-5C9E5F686F9E}" type="presParOf" srcId="{1C2B9614-1D42-4E2A-92D8-94BCF9DE39E4}" destId="{DE66B4FA-8443-484B-9A9E-FA188D6B4E43}" srcOrd="0" destOrd="0" presId="urn:microsoft.com/office/officeart/2005/8/layout/vList4#1"/>
    <dgm:cxn modelId="{61CFB993-17CF-4DAB-99AF-4B3464688C36}" type="presParOf" srcId="{1C2B9614-1D42-4E2A-92D8-94BCF9DE39E4}" destId="{2AAACA77-E4A0-4E99-9F03-72ED26BB7B73}" srcOrd="1" destOrd="0" presId="urn:microsoft.com/office/officeart/2005/8/layout/vList4#1"/>
    <dgm:cxn modelId="{9DB60964-62ED-4455-8810-6A493DF0F8D8}" type="presParOf" srcId="{1C2B9614-1D42-4E2A-92D8-94BCF9DE39E4}" destId="{046903CA-E59E-4D3A-B85F-2132F4D3C385}" srcOrd="2" destOrd="0" presId="urn:microsoft.com/office/officeart/2005/8/layout/vList4#1"/>
    <dgm:cxn modelId="{497840CB-AD3A-453B-BCF9-B5C3688E6C9E}" type="presParOf" srcId="{610C4521-7E21-4ABD-817D-19EC8F773957}" destId="{3C4FC630-2F4B-4B45-8D35-86BFE257DB89}" srcOrd="1" destOrd="0" presId="urn:microsoft.com/office/officeart/2005/8/layout/vList4#1"/>
    <dgm:cxn modelId="{629DB487-A85C-451E-B6E5-392559690C3D}" type="presParOf" srcId="{610C4521-7E21-4ABD-817D-19EC8F773957}" destId="{76DA393E-3756-4D17-8778-17C0D4D792DA}" srcOrd="2" destOrd="0" presId="urn:microsoft.com/office/officeart/2005/8/layout/vList4#1"/>
    <dgm:cxn modelId="{6827ABDE-F97D-41A2-9E7F-4750ABB527FE}" type="presParOf" srcId="{76DA393E-3756-4D17-8778-17C0D4D792DA}" destId="{11925212-181A-4D0E-84EB-C4219DE1ABB7}" srcOrd="0" destOrd="0" presId="urn:microsoft.com/office/officeart/2005/8/layout/vList4#1"/>
    <dgm:cxn modelId="{CDC5CECB-4EDE-4EEC-A440-942FA4D5AB3F}" type="presParOf" srcId="{76DA393E-3756-4D17-8778-17C0D4D792DA}" destId="{2352C030-0248-483B-94A9-26972C30B2AA}" srcOrd="1" destOrd="0" presId="urn:microsoft.com/office/officeart/2005/8/layout/vList4#1"/>
    <dgm:cxn modelId="{ADE2EC3F-77E6-47E1-AAD4-5147393BBCF3}" type="presParOf" srcId="{76DA393E-3756-4D17-8778-17C0D4D792DA}" destId="{629FFE63-9943-4FDD-AEB3-15F8D3455642}" srcOrd="2" destOrd="0" presId="urn:microsoft.com/office/officeart/2005/8/layout/vList4#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1"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vi-VN" sz="4800" b="1" i="1" dirty="0">
              <a:solidFill>
                <a:srgbClr val="002060"/>
              </a:solidFill>
              <a:latin typeface="#9Slide05 Brannboll Ny" panose="02000000000000000000" pitchFamily="2" charset="0"/>
            </a:rPr>
            <a:t>Đọc tình huống</a:t>
          </a:r>
          <a:r>
            <a:rPr lang="en-US" sz="4800" b="1" i="1" dirty="0">
              <a:solidFill>
                <a:srgbClr val="002060"/>
              </a:solidFill>
              <a:latin typeface="#9Slide05 Brannboll Ny" panose="02000000000000000000" pitchFamily="2" charset="0"/>
            </a:rPr>
            <a:t>, </a:t>
          </a:r>
          <a:r>
            <a:rPr lang="en-US" sz="4800" b="1" i="1" dirty="0" err="1">
              <a:solidFill>
                <a:srgbClr val="002060"/>
              </a:solidFill>
              <a:latin typeface="#9Slide05 Brannboll Ny" panose="02000000000000000000" pitchFamily="2" charset="0"/>
            </a:rPr>
            <a:t>thảo</a:t>
          </a:r>
          <a:r>
            <a:rPr lang="en-US" sz="4800" b="1" i="1" dirty="0">
              <a:solidFill>
                <a:srgbClr val="002060"/>
              </a:solidFill>
              <a:latin typeface="#9Slide05 Brannboll Ny" panose="02000000000000000000" pitchFamily="2" charset="0"/>
            </a:rPr>
            <a:t> </a:t>
          </a:r>
          <a:r>
            <a:rPr lang="en-US" sz="4800" b="1" i="1" dirty="0" err="1">
              <a:solidFill>
                <a:srgbClr val="002060"/>
              </a:solidFill>
              <a:latin typeface="#9Slide05 Brannboll Ny" panose="02000000000000000000" pitchFamily="2" charset="0"/>
            </a:rPr>
            <a:t>luận</a:t>
          </a:r>
          <a:r>
            <a:rPr lang="en-US" sz="4800" b="1" i="1" dirty="0">
              <a:solidFill>
                <a:srgbClr val="002060"/>
              </a:solidFill>
              <a:latin typeface="#9Slide05 Brannboll Ny" panose="02000000000000000000" pitchFamily="2" charset="0"/>
            </a:rPr>
            <a:t> </a:t>
          </a:r>
          <a:r>
            <a:rPr lang="en-US" sz="4800" b="1" i="1" dirty="0" err="1">
              <a:solidFill>
                <a:srgbClr val="002060"/>
              </a:solidFill>
              <a:latin typeface="#9Slide05 Brannboll Ny" panose="02000000000000000000" pitchFamily="2" charset="0"/>
            </a:rPr>
            <a:t>trả</a:t>
          </a:r>
          <a:r>
            <a:rPr lang="en-US" sz="4800" b="1" i="1" dirty="0">
              <a:solidFill>
                <a:srgbClr val="002060"/>
              </a:solidFill>
              <a:latin typeface="#9Slide05 Brannboll Ny" panose="02000000000000000000" pitchFamily="2" charset="0"/>
            </a:rPr>
            <a:t> </a:t>
          </a:r>
          <a:r>
            <a:rPr lang="en-US" sz="4800" b="1" i="1" dirty="0" err="1">
              <a:solidFill>
                <a:srgbClr val="002060"/>
              </a:solidFill>
              <a:latin typeface="#9Slide05 Brannboll Ny" panose="02000000000000000000" pitchFamily="2" charset="0"/>
            </a:rPr>
            <a:t>lời</a:t>
          </a:r>
          <a:r>
            <a:rPr lang="en-US" sz="4800" b="1" i="1" dirty="0">
              <a:solidFill>
                <a:srgbClr val="002060"/>
              </a:solidFill>
              <a:latin typeface="#9Slide05 Brannboll Ny" panose="02000000000000000000" pitchFamily="2" charset="0"/>
            </a:rPr>
            <a:t> </a:t>
          </a:r>
          <a:r>
            <a:rPr lang="en-US" sz="4800" b="1" i="1" dirty="0" err="1">
              <a:solidFill>
                <a:srgbClr val="002060"/>
              </a:solidFill>
              <a:latin typeface="#9Slide05 Brannboll Ny" panose="02000000000000000000" pitchFamily="2" charset="0"/>
            </a:rPr>
            <a:t>theo</a:t>
          </a:r>
          <a:r>
            <a:rPr lang="en-US" sz="4800" b="1" i="1" dirty="0">
              <a:solidFill>
                <a:srgbClr val="002060"/>
              </a:solidFill>
              <a:latin typeface="#9Slide05 Brannboll Ny" panose="02000000000000000000" pitchFamily="2" charset="0"/>
            </a:rPr>
            <a:t> </a:t>
          </a:r>
          <a:r>
            <a:rPr lang="en-US" sz="4800" b="1" i="1" dirty="0" err="1">
              <a:solidFill>
                <a:srgbClr val="002060"/>
              </a:solidFill>
              <a:latin typeface="#9Slide05 Brannboll Ny" panose="02000000000000000000" pitchFamily="2" charset="0"/>
            </a:rPr>
            <a:t>hai</a:t>
          </a:r>
          <a:r>
            <a:rPr lang="en-US" sz="4800" b="1" i="1" dirty="0">
              <a:solidFill>
                <a:srgbClr val="002060"/>
              </a:solidFill>
              <a:latin typeface="#9Slide05 Brannboll Ny" panose="02000000000000000000" pitchFamily="2" charset="0"/>
            </a:rPr>
            <a:t> </a:t>
          </a:r>
          <a:r>
            <a:rPr lang="en-US" sz="4800" b="1" i="1" dirty="0" err="1">
              <a:solidFill>
                <a:srgbClr val="002060"/>
              </a:solidFill>
              <a:latin typeface="#9Slide05 Brannboll Ny" panose="02000000000000000000" pitchFamily="2" charset="0"/>
            </a:rPr>
            <a:t>câu</a:t>
          </a:r>
          <a:r>
            <a:rPr lang="en-US" sz="4800" b="1" i="1" dirty="0">
              <a:solidFill>
                <a:srgbClr val="002060"/>
              </a:solidFill>
              <a:latin typeface="#9Slide05 Brannboll Ny" panose="02000000000000000000" pitchFamily="2" charset="0"/>
            </a:rPr>
            <a:t> </a:t>
          </a:r>
          <a:r>
            <a:rPr lang="en-US" sz="4800" b="1" i="1" dirty="0" err="1">
              <a:solidFill>
                <a:srgbClr val="002060"/>
              </a:solidFill>
              <a:latin typeface="#9Slide05 Brannboll Ny" panose="02000000000000000000" pitchFamily="2" charset="0"/>
            </a:rPr>
            <a:t>hỏi</a:t>
          </a:r>
          <a:r>
            <a:rPr lang="en-US" sz="4800" b="1" i="1" dirty="0">
              <a:solidFill>
                <a:srgbClr val="002060"/>
              </a:solidFill>
              <a:latin typeface="#9Slide05 Brannboll Ny" panose="02000000000000000000" pitchFamily="2" charset="0"/>
            </a:rPr>
            <a:t>:</a:t>
          </a:r>
          <a:endParaRPr lang="en-US" sz="4800" dirty="0">
            <a:solidFill>
              <a:srgbClr val="002060"/>
            </a:solidFill>
            <a:latin typeface="#9Slide05 Brannboll Ny" panose="02000000000000000000" pitchFamily="2" charset="0"/>
          </a:endParaRPr>
        </a:p>
      </dgm:t>
    </dgm:pt>
    <dgm:pt modelId="{75A4A354-C2D6-42E3-A26E-179C61CD6177}" type="parTrans" cxnId="{C72B50B4-8323-4069-A08C-18955E7EB655}">
      <dgm:prSet/>
      <dgm:spPr/>
      <dgm:t>
        <a:bodyPr/>
        <a:lstStyle/>
        <a:p>
          <a:pPr algn="just"/>
          <a:endParaRPr lang="en-US" sz="3600" i="1">
            <a:latin typeface="+mn-lt"/>
          </a:endParaRPr>
        </a:p>
      </dgm:t>
    </dgm:pt>
    <dgm:pt modelId="{89D7B0A2-E2C6-403B-88CB-63EEFC0BF3D8}" type="sibTrans" cxnId="{C72B50B4-8323-4069-A08C-18955E7EB655}">
      <dgm:prSet/>
      <dgm:spPr/>
      <dgm:t>
        <a:bodyPr/>
        <a:lstStyle/>
        <a:p>
          <a:pPr algn="just"/>
          <a:endParaRPr lang="en-US" sz="3600" i="1">
            <a:latin typeface="+mn-lt"/>
          </a:endParaRPr>
        </a:p>
      </dgm:t>
    </dgm:pt>
    <dgm:pt modelId="{36F1A9A7-0E91-4997-8451-066E68D6791C}">
      <dgm:prSet phldrT="[Text]" custT="1"/>
      <dgm:spPr>
        <a:xfrm>
          <a:off x="0" y="1686768"/>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lang="en-US" sz="4400" dirty="0">
            <a:solidFill>
              <a:srgbClr val="002060"/>
            </a:solidFill>
            <a:latin typeface="#9Slide05 Brannboll Ny" panose="02000000000000000000" pitchFamily="2"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lang="en-US" sz="4400" dirty="0">
              <a:solidFill>
                <a:srgbClr val="C00000"/>
              </a:solidFill>
              <a:latin typeface="#9Slide05 Brannboll Ny" panose="02000000000000000000" pitchFamily="2" charset="0"/>
            </a:rPr>
            <a:t>a) </a:t>
          </a:r>
          <a:r>
            <a:rPr lang="en-US" sz="4400" dirty="0" err="1">
              <a:solidFill>
                <a:srgbClr val="C00000"/>
              </a:solidFill>
              <a:latin typeface="#9Slide05 Brannboll Ny" panose="02000000000000000000" pitchFamily="2" charset="0"/>
            </a:rPr>
            <a:t>Vì</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sao</a:t>
          </a:r>
          <a:r>
            <a:rPr lang="en-US" sz="4400" dirty="0">
              <a:solidFill>
                <a:srgbClr val="C00000"/>
              </a:solidFill>
              <a:latin typeface="#9Slide05 Brannboll Ny" panose="02000000000000000000" pitchFamily="2" charset="0"/>
            </a:rPr>
            <a:t> H </a:t>
          </a:r>
          <a:r>
            <a:rPr lang="en-US" sz="4400" dirty="0" err="1">
              <a:solidFill>
                <a:srgbClr val="C00000"/>
              </a:solidFill>
              <a:latin typeface="#9Slide05 Brannboll Ny" panose="02000000000000000000" pitchFamily="2" charset="0"/>
            </a:rPr>
            <a:t>khó</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vay</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ti</a:t>
          </a:r>
          <a:r>
            <a:rPr lang="vi-VN" sz="4400" dirty="0">
              <a:solidFill>
                <a:srgbClr val="C00000"/>
              </a:solidFill>
              <a:latin typeface="#9Slide05 Brannboll Ny" panose="02000000000000000000" pitchFamily="2" charset="0"/>
            </a:rPr>
            <a:t>ề</a:t>
          </a:r>
          <a:r>
            <a:rPr lang="en-US" sz="4400" dirty="0">
              <a:solidFill>
                <a:srgbClr val="C00000"/>
              </a:solidFill>
              <a:latin typeface="#9Slide05 Brannboll Ny" panose="02000000000000000000" pitchFamily="2" charset="0"/>
            </a:rPr>
            <a:t>n </a:t>
          </a:r>
          <a:r>
            <a:rPr lang="en-US" sz="4400" dirty="0" err="1">
              <a:solidFill>
                <a:srgbClr val="C00000"/>
              </a:solidFill>
              <a:latin typeface="#9Slide05 Brannboll Ny" panose="02000000000000000000" pitchFamily="2" charset="0"/>
            </a:rPr>
            <a:t>của</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các</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bạn</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trong</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lớp</a:t>
          </a:r>
          <a:r>
            <a:rPr lang="en-US" sz="4400" dirty="0">
              <a:solidFill>
                <a:srgbClr val="C00000"/>
              </a:solidFill>
              <a:latin typeface="#9Slide05 Brannboll Ny" panose="02000000000000000000" pitchFamily="2" charset="0"/>
            </a:rPr>
            <a:t>? </a:t>
          </a:r>
        </a:p>
        <a:p>
          <a:pPr marL="0" lvl="0" algn="just" defTabSz="1244600">
            <a:lnSpc>
              <a:spcPct val="90000"/>
            </a:lnSpc>
            <a:spcBef>
              <a:spcPct val="0"/>
            </a:spcBef>
            <a:spcAft>
              <a:spcPct val="35000"/>
            </a:spcAft>
            <a:buNone/>
          </a:pPr>
          <a:endParaRPr kumimoji="0" lang="en-US" sz="2800" b="0" i="0" u="none" strike="noStrike"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endParaRPr>
        </a:p>
      </dgm:t>
    </dgm:pt>
    <dgm:pt modelId="{3076928A-BC39-4164-A392-EF7BB50AC8F7}" type="parTrans" cxnId="{C2A430EB-026A-428E-B9D3-EE570B6A1DAA}">
      <dgm:prSet/>
      <dgm:spPr/>
      <dgm:t>
        <a:bodyPr/>
        <a:lstStyle/>
        <a:p>
          <a:pPr algn="just"/>
          <a:endParaRPr lang="en-US" sz="3600" i="1">
            <a:latin typeface="+mn-lt"/>
          </a:endParaRPr>
        </a:p>
      </dgm:t>
    </dgm:pt>
    <dgm:pt modelId="{5F4F3BF3-4C3E-43BC-8B7A-5E8EE2D360D7}" type="sibTrans" cxnId="{C2A430EB-026A-428E-B9D3-EE570B6A1DAA}">
      <dgm:prSet/>
      <dgm:spPr/>
      <dgm:t>
        <a:bodyPr/>
        <a:lstStyle/>
        <a:p>
          <a:pPr algn="just"/>
          <a:endParaRPr lang="en-US" sz="3600" i="1">
            <a:latin typeface="+mn-lt"/>
          </a:endParaRPr>
        </a:p>
      </dgm:t>
    </dgm:pt>
    <dgm:pt modelId="{F6E9B8BA-2F37-4781-A521-61D00A840D7D}">
      <dgm:prSet phldrT="[Text]" custT="1"/>
      <dgm:spPr>
        <a:xfrm>
          <a:off x="0" y="3373537"/>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en-US" sz="4400" dirty="0">
              <a:solidFill>
                <a:srgbClr val="C00000"/>
              </a:solidFill>
              <a:latin typeface="#9Slide05 Brannboll Ny" panose="02000000000000000000" pitchFamily="2" charset="0"/>
            </a:rPr>
            <a:t>b) Theo </a:t>
          </a:r>
          <a:r>
            <a:rPr lang="en-US" sz="4400" dirty="0" err="1">
              <a:solidFill>
                <a:srgbClr val="C00000"/>
              </a:solidFill>
              <a:latin typeface="#9Slide05 Brannboll Ny" panose="02000000000000000000" pitchFamily="2" charset="0"/>
            </a:rPr>
            <a:t>em</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khi</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vay</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mượn</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tiền</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cần</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chú</a:t>
          </a:r>
          <a:r>
            <a:rPr lang="en-US" sz="4400" dirty="0">
              <a:solidFill>
                <a:srgbClr val="C00000"/>
              </a:solidFill>
              <a:latin typeface="#9Slide05 Brannboll Ny" panose="02000000000000000000" pitchFamily="2" charset="0"/>
            </a:rPr>
            <a:t> ý </a:t>
          </a:r>
          <a:r>
            <a:rPr lang="en-US" sz="4400" dirty="0" err="1">
              <a:solidFill>
                <a:srgbClr val="C00000"/>
              </a:solidFill>
              <a:latin typeface="#9Slide05 Brannboll Ny" panose="02000000000000000000" pitchFamily="2" charset="0"/>
            </a:rPr>
            <a:t>điều</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gì</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Vì</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sao</a:t>
          </a:r>
          <a:r>
            <a:rPr lang="en-US" sz="4400" dirty="0">
              <a:solidFill>
                <a:srgbClr val="C00000"/>
              </a:solidFill>
              <a:latin typeface="#9Slide05 Brannboll Ny" panose="02000000000000000000" pitchFamily="2" charset="0"/>
            </a:rPr>
            <a:t>?</a:t>
          </a:r>
          <a:endParaRPr lang="en-US" sz="4400" b="1" i="0" dirty="0">
            <a:solidFill>
              <a:srgbClr val="C00000"/>
            </a:solidFill>
            <a:latin typeface="#9Slide05 Brannboll Ny" panose="02000000000000000000" pitchFamily="2" charset="0"/>
            <a:ea typeface="+mn-ea"/>
            <a:cs typeface="+mn-cs"/>
          </a:endParaRPr>
        </a:p>
      </dgm:t>
    </dgm:pt>
    <dgm:pt modelId="{F3A9BA2F-FEFE-44E8-8A5D-A95E30E49C0C}" type="parTrans" cxnId="{2E5A5FC6-7246-4A48-9A5C-8FF4449E3CE0}">
      <dgm:prSet/>
      <dgm:spPr/>
      <dgm:t>
        <a:bodyPr/>
        <a:lstStyle/>
        <a:p>
          <a:pPr algn="just"/>
          <a:endParaRPr lang="en-US" sz="3600" i="1">
            <a:latin typeface="+mn-lt"/>
          </a:endParaRPr>
        </a:p>
      </dgm:t>
    </dgm:pt>
    <dgm:pt modelId="{8CBDE6B4-DF30-443D-9579-CCA1D8018E24}" type="sibTrans" cxnId="{2E5A5FC6-7246-4A48-9A5C-8FF4449E3CE0}">
      <dgm:prSet/>
      <dgm:spPr/>
      <dgm:t>
        <a:bodyPr/>
        <a:lstStyle/>
        <a:p>
          <a:pPr algn="just"/>
          <a:endParaRPr lang="en-US" sz="3600" i="1">
            <a:latin typeface="+mn-lt"/>
          </a:endParaRPr>
        </a:p>
      </dgm:t>
    </dgm:pt>
    <dgm:pt modelId="{610C4521-7E21-4ABD-817D-19EC8F773957}" type="pres">
      <dgm:prSet presAssocID="{4D783A32-6612-4061-810D-2598FCFDE16E}" presName="linear" presStyleCnt="0">
        <dgm:presLayoutVars>
          <dgm:dir/>
          <dgm:resizeHandles val="exact"/>
        </dgm:presLayoutVars>
      </dgm:prSet>
      <dgm:spPr/>
      <dgm:t>
        <a:bodyPr/>
        <a:lstStyle/>
        <a:p>
          <a:endParaRPr lang="en-US"/>
        </a:p>
      </dgm:t>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3" custLinFactNeighborX="-704"/>
      <dgm:spPr/>
      <dgm:t>
        <a:bodyPr/>
        <a:lstStyle/>
        <a:p>
          <a:endParaRPr lang="en-US"/>
        </a:p>
      </dgm:t>
    </dgm:pt>
    <dgm:pt modelId="{2AAACA77-E4A0-4E99-9F03-72ED26BB7B73}" type="pres">
      <dgm:prSet presAssocID="{8C4E1181-A43E-4AFA-A175-608167BDD664}" presName="img" presStyleLbl="fgImgPlace1" presStyleIdx="0" presStyleCnt="3"/>
      <dgm:spPr>
        <a:xfrm>
          <a:off x="153342" y="153342"/>
          <a:ext cx="1874520" cy="1226740"/>
        </a:xfrm>
        <a:prstGeom prst="roundRect">
          <a:avLst>
            <a:gd name="adj" fmla="val 10000"/>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rgbClr val="4F81BD">
              <a:shade val="80000"/>
              <a:hueOff val="0"/>
              <a:satOff val="0"/>
              <a:lumOff val="0"/>
              <a:alphaOff val="0"/>
            </a:srgbClr>
          </a:solidFill>
          <a:prstDash val="solid"/>
        </a:ln>
        <a:effectLst/>
      </dgm:spPr>
      <dgm:t>
        <a:bodyPr/>
        <a:lstStyle/>
        <a:p>
          <a:endParaRPr lang="en-US"/>
        </a:p>
      </dgm:t>
    </dgm:pt>
    <dgm:pt modelId="{046903CA-E59E-4D3A-B85F-2132F4D3C385}" type="pres">
      <dgm:prSet presAssocID="{8C4E1181-A43E-4AFA-A175-608167BDD664}" presName="text" presStyleLbl="node1" presStyleIdx="0" presStyleCnt="3">
        <dgm:presLayoutVars>
          <dgm:bulletEnabled val="1"/>
        </dgm:presLayoutVars>
      </dgm:prSet>
      <dgm:spPr/>
      <dgm:t>
        <a:bodyPr/>
        <a:lstStyle/>
        <a:p>
          <a:endParaRPr lang="en-US"/>
        </a:p>
      </dgm:t>
    </dgm:pt>
    <dgm:pt modelId="{3C4FC630-2F4B-4B45-8D35-86BFE257DB89}" type="pres">
      <dgm:prSet presAssocID="{89D7B0A2-E2C6-403B-88CB-63EEFC0BF3D8}" presName="spacer" presStyleCnt="0"/>
      <dgm:spPr/>
    </dgm:pt>
    <dgm:pt modelId="{76DA393E-3756-4D17-8778-17C0D4D792DA}" type="pres">
      <dgm:prSet presAssocID="{36F1A9A7-0E91-4997-8451-066E68D6791C}" presName="comp" presStyleCnt="0"/>
      <dgm:spPr/>
    </dgm:pt>
    <dgm:pt modelId="{11925212-181A-4D0E-84EB-C4219DE1ABB7}" type="pres">
      <dgm:prSet presAssocID="{36F1A9A7-0E91-4997-8451-066E68D6791C}" presName="box" presStyleLbl="node1" presStyleIdx="1" presStyleCnt="3" custScaleY="127452"/>
      <dgm:spPr/>
      <dgm:t>
        <a:bodyPr/>
        <a:lstStyle/>
        <a:p>
          <a:endParaRPr lang="en-US"/>
        </a:p>
      </dgm:t>
    </dgm:pt>
    <dgm:pt modelId="{2352C030-0248-483B-94A9-26972C30B2AA}" type="pres">
      <dgm:prSet presAssocID="{36F1A9A7-0E91-4997-8451-066E68D6791C}" presName="img" presStyleLbl="fgImgPlace1" presStyleIdx="1" presStyleCnt="3"/>
      <dgm:spPr>
        <a:xfrm>
          <a:off x="153342" y="1840111"/>
          <a:ext cx="1874520" cy="1226740"/>
        </a:xfrm>
        <a:prstGeom prst="roundRect">
          <a:avLst>
            <a:gd name="adj" fmla="val 10000"/>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5400" cap="flat" cmpd="sng" algn="ctr">
          <a:solidFill>
            <a:srgbClr val="4F81BD">
              <a:shade val="80000"/>
              <a:hueOff val="0"/>
              <a:satOff val="0"/>
              <a:lumOff val="0"/>
              <a:alphaOff val="0"/>
            </a:srgbClr>
          </a:solidFill>
          <a:prstDash val="solid"/>
        </a:ln>
        <a:effectLst/>
      </dgm:spPr>
      <dgm:t>
        <a:bodyPr/>
        <a:lstStyle/>
        <a:p>
          <a:endParaRPr lang="en-US"/>
        </a:p>
      </dgm:t>
    </dgm:pt>
    <dgm:pt modelId="{629FFE63-9943-4FDD-AEB3-15F8D3455642}" type="pres">
      <dgm:prSet presAssocID="{36F1A9A7-0E91-4997-8451-066E68D6791C}" presName="text" presStyleLbl="node1" presStyleIdx="1" presStyleCnt="3">
        <dgm:presLayoutVars>
          <dgm:bulletEnabled val="1"/>
        </dgm:presLayoutVars>
      </dgm:prSet>
      <dgm:spPr/>
      <dgm:t>
        <a:bodyPr/>
        <a:lstStyle/>
        <a:p>
          <a:endParaRPr lang="en-US"/>
        </a:p>
      </dgm:t>
    </dgm:pt>
    <dgm:pt modelId="{E767A943-8EB1-47EA-BA75-90A3BF72AA10}" type="pres">
      <dgm:prSet presAssocID="{5F4F3BF3-4C3E-43BC-8B7A-5E8EE2D360D7}" presName="spacer" presStyleCnt="0"/>
      <dgm:spPr/>
    </dgm:pt>
    <dgm:pt modelId="{E9FBCDE1-C0F8-4B00-9C6E-C1A57153DC9C}" type="pres">
      <dgm:prSet presAssocID="{F6E9B8BA-2F37-4781-A521-61D00A840D7D}" presName="comp" presStyleCnt="0"/>
      <dgm:spPr/>
    </dgm:pt>
    <dgm:pt modelId="{D857732E-E667-406B-8596-FB28DE60F3B0}" type="pres">
      <dgm:prSet presAssocID="{F6E9B8BA-2F37-4781-A521-61D00A840D7D}" presName="box" presStyleLbl="node1" presStyleIdx="2" presStyleCnt="3"/>
      <dgm:spPr/>
      <dgm:t>
        <a:bodyPr/>
        <a:lstStyle/>
        <a:p>
          <a:endParaRPr lang="en-US"/>
        </a:p>
      </dgm:t>
    </dgm:pt>
    <dgm:pt modelId="{72B5F39E-2D8B-4AE5-99A7-0B4F92796C74}" type="pres">
      <dgm:prSet presAssocID="{F6E9B8BA-2F37-4781-A521-61D00A840D7D}" presName="img" presStyleLbl="fgImgPlace1" presStyleIdx="2" presStyleCnt="3"/>
      <dgm:spPr>
        <a:xfrm>
          <a:off x="153342" y="3526879"/>
          <a:ext cx="1874520" cy="1226740"/>
        </a:xfrm>
        <a:prstGeom prst="roundRect">
          <a:avLst>
            <a:gd name="adj" fmla="val 10000"/>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25400" cap="flat" cmpd="sng" algn="ctr">
          <a:solidFill>
            <a:srgbClr val="4F81BD">
              <a:shade val="80000"/>
              <a:hueOff val="0"/>
              <a:satOff val="0"/>
              <a:lumOff val="0"/>
              <a:alphaOff val="0"/>
            </a:srgbClr>
          </a:solidFill>
          <a:prstDash val="solid"/>
        </a:ln>
        <a:effectLst/>
      </dgm:spPr>
      <dgm:t>
        <a:bodyPr/>
        <a:lstStyle/>
        <a:p>
          <a:endParaRPr lang="en-US"/>
        </a:p>
      </dgm:t>
    </dgm:pt>
    <dgm:pt modelId="{8B13E293-4E29-4216-A0D2-9CCA14266B56}" type="pres">
      <dgm:prSet presAssocID="{F6E9B8BA-2F37-4781-A521-61D00A840D7D}" presName="text" presStyleLbl="node1" presStyleIdx="2" presStyleCnt="3">
        <dgm:presLayoutVars>
          <dgm:bulletEnabled val="1"/>
        </dgm:presLayoutVars>
      </dgm:prSet>
      <dgm:spPr/>
      <dgm:t>
        <a:bodyPr/>
        <a:lstStyle/>
        <a:p>
          <a:endParaRPr lang="en-US"/>
        </a:p>
      </dgm:t>
    </dgm:pt>
  </dgm:ptLst>
  <dgm:cxnLst>
    <dgm:cxn modelId="{2E5A5FC6-7246-4A48-9A5C-8FF4449E3CE0}" srcId="{4D783A32-6612-4061-810D-2598FCFDE16E}" destId="{F6E9B8BA-2F37-4781-A521-61D00A840D7D}" srcOrd="2" destOrd="0" parTransId="{F3A9BA2F-FEFE-44E8-8A5D-A95E30E49C0C}" sibTransId="{8CBDE6B4-DF30-443D-9579-CCA1D8018E24}"/>
    <dgm:cxn modelId="{2E4E2917-F385-4A0A-8D97-0A87242DE059}" type="presOf" srcId="{8C4E1181-A43E-4AFA-A175-608167BDD664}" destId="{046903CA-E59E-4D3A-B85F-2132F4D3C385}" srcOrd="1" destOrd="0" presId="urn:microsoft.com/office/officeart/2005/8/layout/vList4#1"/>
    <dgm:cxn modelId="{50BB50C5-028C-4959-8AA1-6ED092E2BBAF}" type="presOf" srcId="{F6E9B8BA-2F37-4781-A521-61D00A840D7D}" destId="{8B13E293-4E29-4216-A0D2-9CCA14266B56}" srcOrd="1" destOrd="0" presId="urn:microsoft.com/office/officeart/2005/8/layout/vList4#1"/>
    <dgm:cxn modelId="{C2A430EB-026A-428E-B9D3-EE570B6A1DAA}" srcId="{4D783A32-6612-4061-810D-2598FCFDE16E}" destId="{36F1A9A7-0E91-4997-8451-066E68D6791C}" srcOrd="1" destOrd="0" parTransId="{3076928A-BC39-4164-A392-EF7BB50AC8F7}" sibTransId="{5F4F3BF3-4C3E-43BC-8B7A-5E8EE2D360D7}"/>
    <dgm:cxn modelId="{BCE51834-453C-415D-A95B-03FF2B4DF33D}" type="presOf" srcId="{F6E9B8BA-2F37-4781-A521-61D00A840D7D}" destId="{D857732E-E667-406B-8596-FB28DE60F3B0}" srcOrd="0" destOrd="0" presId="urn:microsoft.com/office/officeart/2005/8/layout/vList4#1"/>
    <dgm:cxn modelId="{C72B50B4-8323-4069-A08C-18955E7EB655}" srcId="{4D783A32-6612-4061-810D-2598FCFDE16E}" destId="{8C4E1181-A43E-4AFA-A175-608167BDD664}" srcOrd="0" destOrd="0" parTransId="{75A4A354-C2D6-42E3-A26E-179C61CD6177}" sibTransId="{89D7B0A2-E2C6-403B-88CB-63EEFC0BF3D8}"/>
    <dgm:cxn modelId="{E3FAFAAF-CD96-4F6B-A65A-EC1F3F5C6F98}" type="presOf" srcId="{36F1A9A7-0E91-4997-8451-066E68D6791C}" destId="{11925212-181A-4D0E-84EB-C4219DE1ABB7}" srcOrd="0" destOrd="0" presId="urn:microsoft.com/office/officeart/2005/8/layout/vList4#1"/>
    <dgm:cxn modelId="{0F5DFCC4-37B4-4218-94B9-C1A826E06F92}" type="presOf" srcId="{4D783A32-6612-4061-810D-2598FCFDE16E}" destId="{610C4521-7E21-4ABD-817D-19EC8F773957}" srcOrd="0" destOrd="0" presId="urn:microsoft.com/office/officeart/2005/8/layout/vList4#1"/>
    <dgm:cxn modelId="{81BE22F3-AAE5-47EE-97E1-26383E038450}" type="presOf" srcId="{8C4E1181-A43E-4AFA-A175-608167BDD664}" destId="{DE66B4FA-8443-484B-9A9E-FA188D6B4E43}" srcOrd="0" destOrd="0" presId="urn:microsoft.com/office/officeart/2005/8/layout/vList4#1"/>
    <dgm:cxn modelId="{BFA1E358-AFBE-453C-A1E8-0574594E82B9}" type="presOf" srcId="{36F1A9A7-0E91-4997-8451-066E68D6791C}" destId="{629FFE63-9943-4FDD-AEB3-15F8D3455642}" srcOrd="1" destOrd="0" presId="urn:microsoft.com/office/officeart/2005/8/layout/vList4#1"/>
    <dgm:cxn modelId="{39A75828-312D-47C0-98CF-2C2CDFC40650}" type="presParOf" srcId="{610C4521-7E21-4ABD-817D-19EC8F773957}" destId="{1C2B9614-1D42-4E2A-92D8-94BCF9DE39E4}" srcOrd="0" destOrd="0" presId="urn:microsoft.com/office/officeart/2005/8/layout/vList4#1"/>
    <dgm:cxn modelId="{7F8D2103-1E25-49A9-9FEF-5C9E5F686F9E}" type="presParOf" srcId="{1C2B9614-1D42-4E2A-92D8-94BCF9DE39E4}" destId="{DE66B4FA-8443-484B-9A9E-FA188D6B4E43}" srcOrd="0" destOrd="0" presId="urn:microsoft.com/office/officeart/2005/8/layout/vList4#1"/>
    <dgm:cxn modelId="{61CFB993-17CF-4DAB-99AF-4B3464688C36}" type="presParOf" srcId="{1C2B9614-1D42-4E2A-92D8-94BCF9DE39E4}" destId="{2AAACA77-E4A0-4E99-9F03-72ED26BB7B73}" srcOrd="1" destOrd="0" presId="urn:microsoft.com/office/officeart/2005/8/layout/vList4#1"/>
    <dgm:cxn modelId="{9DB60964-62ED-4455-8810-6A493DF0F8D8}" type="presParOf" srcId="{1C2B9614-1D42-4E2A-92D8-94BCF9DE39E4}" destId="{046903CA-E59E-4D3A-B85F-2132F4D3C385}" srcOrd="2" destOrd="0" presId="urn:microsoft.com/office/officeart/2005/8/layout/vList4#1"/>
    <dgm:cxn modelId="{497840CB-AD3A-453B-BCF9-B5C3688E6C9E}" type="presParOf" srcId="{610C4521-7E21-4ABD-817D-19EC8F773957}" destId="{3C4FC630-2F4B-4B45-8D35-86BFE257DB89}" srcOrd="1" destOrd="0" presId="urn:microsoft.com/office/officeart/2005/8/layout/vList4#1"/>
    <dgm:cxn modelId="{629DB487-A85C-451E-B6E5-392559690C3D}" type="presParOf" srcId="{610C4521-7E21-4ABD-817D-19EC8F773957}" destId="{76DA393E-3756-4D17-8778-17C0D4D792DA}" srcOrd="2" destOrd="0" presId="urn:microsoft.com/office/officeart/2005/8/layout/vList4#1"/>
    <dgm:cxn modelId="{6827ABDE-F97D-41A2-9E7F-4750ABB527FE}" type="presParOf" srcId="{76DA393E-3756-4D17-8778-17C0D4D792DA}" destId="{11925212-181A-4D0E-84EB-C4219DE1ABB7}" srcOrd="0" destOrd="0" presId="urn:microsoft.com/office/officeart/2005/8/layout/vList4#1"/>
    <dgm:cxn modelId="{CDC5CECB-4EDE-4EEC-A440-942FA4D5AB3F}" type="presParOf" srcId="{76DA393E-3756-4D17-8778-17C0D4D792DA}" destId="{2352C030-0248-483B-94A9-26972C30B2AA}" srcOrd="1" destOrd="0" presId="urn:microsoft.com/office/officeart/2005/8/layout/vList4#1"/>
    <dgm:cxn modelId="{ADE2EC3F-77E6-47E1-AAD4-5147393BBCF3}" type="presParOf" srcId="{76DA393E-3756-4D17-8778-17C0D4D792DA}" destId="{629FFE63-9943-4FDD-AEB3-15F8D3455642}" srcOrd="2" destOrd="0" presId="urn:microsoft.com/office/officeart/2005/8/layout/vList4#1"/>
    <dgm:cxn modelId="{186C0ABE-B39B-4916-BC4B-A0578168E4D5}" type="presParOf" srcId="{610C4521-7E21-4ABD-817D-19EC8F773957}" destId="{E767A943-8EB1-47EA-BA75-90A3BF72AA10}" srcOrd="3" destOrd="0" presId="urn:microsoft.com/office/officeart/2005/8/layout/vList4#1"/>
    <dgm:cxn modelId="{5AE53D5C-AC05-4815-92AB-3FA661ACCF21}" type="presParOf" srcId="{610C4521-7E21-4ABD-817D-19EC8F773957}" destId="{E9FBCDE1-C0F8-4B00-9C6E-C1A57153DC9C}" srcOrd="4" destOrd="0" presId="urn:microsoft.com/office/officeart/2005/8/layout/vList4#1"/>
    <dgm:cxn modelId="{F5097334-6369-406D-9CCA-CE91E230604F}" type="presParOf" srcId="{E9FBCDE1-C0F8-4B00-9C6E-C1A57153DC9C}" destId="{D857732E-E667-406B-8596-FB28DE60F3B0}" srcOrd="0" destOrd="0" presId="urn:microsoft.com/office/officeart/2005/8/layout/vList4#1"/>
    <dgm:cxn modelId="{69538AA3-7BAF-4B0A-A7A0-82220BEC7A35}" type="presParOf" srcId="{E9FBCDE1-C0F8-4B00-9C6E-C1A57153DC9C}" destId="{72B5F39E-2D8B-4AE5-99A7-0B4F92796C74}" srcOrd="1" destOrd="0" presId="urn:microsoft.com/office/officeart/2005/8/layout/vList4#1"/>
    <dgm:cxn modelId="{A358A9E3-E9DF-4026-8693-3F5EB52ABBFC}" type="presParOf" srcId="{E9FBCDE1-C0F8-4B00-9C6E-C1A57153DC9C}" destId="{8B13E293-4E29-4216-A0D2-9CCA14266B56}" srcOrd="2" destOrd="0" presId="urn:microsoft.com/office/officeart/2005/8/layout/vList4#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6B4FA-8443-484B-9A9E-FA188D6B4E43}">
      <dsp:nvSpPr>
        <dsp:cNvPr id="0" name=""/>
        <dsp:cNvSpPr/>
      </dsp:nvSpPr>
      <dsp:spPr>
        <a:xfrm>
          <a:off x="0" y="81150"/>
          <a:ext cx="9999518" cy="2395236"/>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just" defTabSz="1600200">
            <a:lnSpc>
              <a:spcPct val="90000"/>
            </a:lnSpc>
            <a:spcBef>
              <a:spcPct val="0"/>
            </a:spcBef>
            <a:spcAft>
              <a:spcPct val="35000"/>
            </a:spcAft>
          </a:pPr>
          <a:endParaRPr lang="en-US" sz="3600" b="0" i="0" u="none" kern="1200" dirty="0">
            <a:latin typeface="#9Slide05 Brannboll Ny" panose="02000000000000000000" pitchFamily="2" charset="0"/>
          </a:endParaRPr>
        </a:p>
        <a:p>
          <a:pPr lvl="0" algn="just" defTabSz="1600200">
            <a:lnSpc>
              <a:spcPct val="90000"/>
            </a:lnSpc>
            <a:spcBef>
              <a:spcPct val="0"/>
            </a:spcBef>
            <a:spcAft>
              <a:spcPct val="35000"/>
            </a:spcAft>
          </a:pPr>
          <a:r>
            <a:rPr lang="en-US" sz="3600" b="1" i="0" u="none" kern="1200" dirty="0">
              <a:latin typeface="#9Slide05 Brannboll Ny" panose="02000000000000000000" pitchFamily="2" charset="0"/>
            </a:rPr>
            <a:t>a) </a:t>
          </a:r>
          <a:r>
            <a:rPr lang="en-US" sz="3600" b="1" i="0" u="none" kern="1200" dirty="0" err="1">
              <a:latin typeface="#9Slide05 Brannboll Ny" panose="02000000000000000000" pitchFamily="2" charset="0"/>
            </a:rPr>
            <a:t>Em</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có</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nhận</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xét</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gì</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về</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việc</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quản</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lý</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tiền</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của</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Thuỷ</a:t>
          </a:r>
          <a:r>
            <a:rPr lang="en-US" sz="3600" b="1" i="0" u="none" kern="1200" dirty="0">
              <a:latin typeface="#9Slide05 Brannboll Ny" panose="02000000000000000000" pitchFamily="2" charset="0"/>
            </a:rPr>
            <a:t>? </a:t>
          </a:r>
          <a:endParaRPr lang="en-US" sz="3600" b="1" kern="1200" dirty="0">
            <a:latin typeface="#9Slide05 Brannboll Ny" panose="02000000000000000000" pitchFamily="2" charset="0"/>
          </a:endParaRPr>
        </a:p>
        <a:p>
          <a:pPr lvl="0" algn="just" defTabSz="1600200">
            <a:lnSpc>
              <a:spcPct val="90000"/>
            </a:lnSpc>
            <a:spcBef>
              <a:spcPct val="0"/>
            </a:spcBef>
            <a:spcAft>
              <a:spcPct val="35000"/>
            </a:spcAft>
          </a:pPr>
          <a:endParaRPr lang="vi-VN" sz="2800" b="0" i="0" u="none" kern="1200" dirty="0">
            <a:latin typeface="#9Slide05 Brannboll Ny" panose="02000000000000000000" pitchFamily="2" charset="0"/>
          </a:endParaRPr>
        </a:p>
      </dsp:txBody>
      <dsp:txXfrm>
        <a:off x="2309581" y="151304"/>
        <a:ext cx="7619782" cy="2254928"/>
      </dsp:txXfrm>
    </dsp:sp>
    <dsp:sp modelId="{2AAACA77-E4A0-4E99-9F03-72ED26BB7B73}">
      <dsp:nvSpPr>
        <dsp:cNvPr id="0" name=""/>
        <dsp:cNvSpPr/>
      </dsp:nvSpPr>
      <dsp:spPr>
        <a:xfrm>
          <a:off x="239523" y="239523"/>
          <a:ext cx="1999903" cy="1916188"/>
        </a:xfrm>
        <a:prstGeom prst="roundRect">
          <a:avLst>
            <a:gd name="adj" fmla="val 10000"/>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11925212-181A-4D0E-84EB-C4219DE1ABB7}">
      <dsp:nvSpPr>
        <dsp:cNvPr id="0" name=""/>
        <dsp:cNvSpPr/>
      </dsp:nvSpPr>
      <dsp:spPr>
        <a:xfrm>
          <a:off x="0" y="2634759"/>
          <a:ext cx="9999518" cy="2395236"/>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just" defTabSz="1600200">
            <a:lnSpc>
              <a:spcPct val="90000"/>
            </a:lnSpc>
            <a:spcBef>
              <a:spcPct val="0"/>
            </a:spcBef>
            <a:spcAft>
              <a:spcPct val="35000"/>
            </a:spcAft>
          </a:pPr>
          <a:r>
            <a:rPr lang="en-US" sz="3600" b="1" i="0" u="none" kern="1200" dirty="0">
              <a:latin typeface="#9Slide05 Brannboll Ny" panose="02000000000000000000" pitchFamily="2" charset="0"/>
            </a:rPr>
            <a:t>b) Theo </a:t>
          </a:r>
          <a:r>
            <a:rPr lang="en-US" sz="3600" b="1" i="0" u="none" kern="1200" dirty="0" err="1">
              <a:latin typeface="#9Slide05 Brannboll Ny" panose="02000000000000000000" pitchFamily="2" charset="0"/>
            </a:rPr>
            <a:t>em</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việc</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quản</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lí</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tiền</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hiệu</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quả</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có</a:t>
          </a:r>
          <a:r>
            <a:rPr lang="en-US" sz="3600" b="1" i="0" u="none" kern="1200" dirty="0">
              <a:latin typeface="#9Slide05 Brannboll Ny" panose="02000000000000000000" pitchFamily="2" charset="0"/>
            </a:rPr>
            <a:t> ý </a:t>
          </a:r>
          <a:r>
            <a:rPr lang="en-US" sz="3600" b="1" i="0" u="none" kern="1200" dirty="0" err="1">
              <a:latin typeface="#9Slide05 Brannboll Ny" panose="02000000000000000000" pitchFamily="2" charset="0"/>
            </a:rPr>
            <a:t>nghĩa</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gì</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trong</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cuộc</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sống</a:t>
          </a:r>
          <a:r>
            <a:rPr lang="en-US" sz="3600" b="1" i="0" u="none" kern="1200" dirty="0">
              <a:latin typeface="#9Slide05 Brannboll Ny" panose="02000000000000000000" pitchFamily="2" charset="0"/>
            </a:rPr>
            <a:t>?</a:t>
          </a:r>
          <a:endParaRPr kumimoji="0" lang="en-US" sz="3600" b="1" i="0" u="none" strike="noStrike" kern="1200"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endParaRPr>
        </a:p>
      </dsp:txBody>
      <dsp:txXfrm>
        <a:off x="2309581" y="2704913"/>
        <a:ext cx="7619782" cy="2254928"/>
      </dsp:txXfrm>
    </dsp:sp>
    <dsp:sp modelId="{2352C030-0248-483B-94A9-26972C30B2AA}">
      <dsp:nvSpPr>
        <dsp:cNvPr id="0" name=""/>
        <dsp:cNvSpPr/>
      </dsp:nvSpPr>
      <dsp:spPr>
        <a:xfrm>
          <a:off x="239523" y="2874283"/>
          <a:ext cx="1999903" cy="1916188"/>
        </a:xfrm>
        <a:prstGeom prst="roundRect">
          <a:avLst>
            <a:gd name="adj" fmla="val 10000"/>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6B4FA-8443-484B-9A9E-FA188D6B4E43}">
      <dsp:nvSpPr>
        <dsp:cNvPr id="0" name=""/>
        <dsp:cNvSpPr/>
      </dsp:nvSpPr>
      <dsp:spPr>
        <a:xfrm>
          <a:off x="0" y="0"/>
          <a:ext cx="9372600" cy="1460331"/>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just" defTabSz="2133600">
            <a:lnSpc>
              <a:spcPct val="90000"/>
            </a:lnSpc>
            <a:spcBef>
              <a:spcPct val="0"/>
            </a:spcBef>
            <a:spcAft>
              <a:spcPct val="35000"/>
            </a:spcAft>
          </a:pPr>
          <a:r>
            <a:rPr lang="vi-VN" sz="4800" b="1" i="1" kern="1200" dirty="0">
              <a:solidFill>
                <a:srgbClr val="002060"/>
              </a:solidFill>
              <a:latin typeface="#9Slide05 Brannboll Ny" panose="02000000000000000000" pitchFamily="2" charset="0"/>
            </a:rPr>
            <a:t>Đọc tình huống</a:t>
          </a:r>
          <a:r>
            <a:rPr lang="en-US" sz="4800" b="1" i="1" kern="1200" dirty="0">
              <a:solidFill>
                <a:srgbClr val="002060"/>
              </a:solidFill>
              <a:latin typeface="#9Slide05 Brannboll Ny" panose="02000000000000000000" pitchFamily="2" charset="0"/>
            </a:rPr>
            <a:t>, </a:t>
          </a:r>
          <a:r>
            <a:rPr lang="en-US" sz="4800" b="1" i="1" kern="1200" dirty="0" err="1">
              <a:solidFill>
                <a:srgbClr val="002060"/>
              </a:solidFill>
              <a:latin typeface="#9Slide05 Brannboll Ny" panose="02000000000000000000" pitchFamily="2" charset="0"/>
            </a:rPr>
            <a:t>thảo</a:t>
          </a:r>
          <a:r>
            <a:rPr lang="en-US" sz="4800" b="1" i="1" kern="1200" dirty="0">
              <a:solidFill>
                <a:srgbClr val="002060"/>
              </a:solidFill>
              <a:latin typeface="#9Slide05 Brannboll Ny" panose="02000000000000000000" pitchFamily="2" charset="0"/>
            </a:rPr>
            <a:t> </a:t>
          </a:r>
          <a:r>
            <a:rPr lang="en-US" sz="4800" b="1" i="1" kern="1200" dirty="0" err="1">
              <a:solidFill>
                <a:srgbClr val="002060"/>
              </a:solidFill>
              <a:latin typeface="#9Slide05 Brannboll Ny" panose="02000000000000000000" pitchFamily="2" charset="0"/>
            </a:rPr>
            <a:t>luận</a:t>
          </a:r>
          <a:r>
            <a:rPr lang="en-US" sz="4800" b="1" i="1" kern="1200" dirty="0">
              <a:solidFill>
                <a:srgbClr val="002060"/>
              </a:solidFill>
              <a:latin typeface="#9Slide05 Brannboll Ny" panose="02000000000000000000" pitchFamily="2" charset="0"/>
            </a:rPr>
            <a:t> </a:t>
          </a:r>
          <a:r>
            <a:rPr lang="en-US" sz="4800" b="1" i="1" kern="1200" dirty="0" err="1">
              <a:solidFill>
                <a:srgbClr val="002060"/>
              </a:solidFill>
              <a:latin typeface="#9Slide05 Brannboll Ny" panose="02000000000000000000" pitchFamily="2" charset="0"/>
            </a:rPr>
            <a:t>trả</a:t>
          </a:r>
          <a:r>
            <a:rPr lang="en-US" sz="4800" b="1" i="1" kern="1200" dirty="0">
              <a:solidFill>
                <a:srgbClr val="002060"/>
              </a:solidFill>
              <a:latin typeface="#9Slide05 Brannboll Ny" panose="02000000000000000000" pitchFamily="2" charset="0"/>
            </a:rPr>
            <a:t> </a:t>
          </a:r>
          <a:r>
            <a:rPr lang="en-US" sz="4800" b="1" i="1" kern="1200" dirty="0" err="1">
              <a:solidFill>
                <a:srgbClr val="002060"/>
              </a:solidFill>
              <a:latin typeface="#9Slide05 Brannboll Ny" panose="02000000000000000000" pitchFamily="2" charset="0"/>
            </a:rPr>
            <a:t>lời</a:t>
          </a:r>
          <a:r>
            <a:rPr lang="en-US" sz="4800" b="1" i="1" kern="1200" dirty="0">
              <a:solidFill>
                <a:srgbClr val="002060"/>
              </a:solidFill>
              <a:latin typeface="#9Slide05 Brannboll Ny" panose="02000000000000000000" pitchFamily="2" charset="0"/>
            </a:rPr>
            <a:t> </a:t>
          </a:r>
          <a:r>
            <a:rPr lang="en-US" sz="4800" b="1" i="1" kern="1200" dirty="0" err="1">
              <a:solidFill>
                <a:srgbClr val="002060"/>
              </a:solidFill>
              <a:latin typeface="#9Slide05 Brannboll Ny" panose="02000000000000000000" pitchFamily="2" charset="0"/>
            </a:rPr>
            <a:t>theo</a:t>
          </a:r>
          <a:r>
            <a:rPr lang="en-US" sz="4800" b="1" i="1" kern="1200" dirty="0">
              <a:solidFill>
                <a:srgbClr val="002060"/>
              </a:solidFill>
              <a:latin typeface="#9Slide05 Brannboll Ny" panose="02000000000000000000" pitchFamily="2" charset="0"/>
            </a:rPr>
            <a:t> </a:t>
          </a:r>
          <a:r>
            <a:rPr lang="en-US" sz="4800" b="1" i="1" kern="1200" dirty="0" err="1">
              <a:solidFill>
                <a:srgbClr val="002060"/>
              </a:solidFill>
              <a:latin typeface="#9Slide05 Brannboll Ny" panose="02000000000000000000" pitchFamily="2" charset="0"/>
            </a:rPr>
            <a:t>hai</a:t>
          </a:r>
          <a:r>
            <a:rPr lang="en-US" sz="4800" b="1" i="1" kern="1200" dirty="0">
              <a:solidFill>
                <a:srgbClr val="002060"/>
              </a:solidFill>
              <a:latin typeface="#9Slide05 Brannboll Ny" panose="02000000000000000000" pitchFamily="2" charset="0"/>
            </a:rPr>
            <a:t> </a:t>
          </a:r>
          <a:r>
            <a:rPr lang="en-US" sz="4800" b="1" i="1" kern="1200" dirty="0" err="1">
              <a:solidFill>
                <a:srgbClr val="002060"/>
              </a:solidFill>
              <a:latin typeface="#9Slide05 Brannboll Ny" panose="02000000000000000000" pitchFamily="2" charset="0"/>
            </a:rPr>
            <a:t>câu</a:t>
          </a:r>
          <a:r>
            <a:rPr lang="en-US" sz="4800" b="1" i="1" kern="1200" dirty="0">
              <a:solidFill>
                <a:srgbClr val="002060"/>
              </a:solidFill>
              <a:latin typeface="#9Slide05 Brannboll Ny" panose="02000000000000000000" pitchFamily="2" charset="0"/>
            </a:rPr>
            <a:t> </a:t>
          </a:r>
          <a:r>
            <a:rPr lang="en-US" sz="4800" b="1" i="1" kern="1200" dirty="0" err="1">
              <a:solidFill>
                <a:srgbClr val="002060"/>
              </a:solidFill>
              <a:latin typeface="#9Slide05 Brannboll Ny" panose="02000000000000000000" pitchFamily="2" charset="0"/>
            </a:rPr>
            <a:t>hỏi</a:t>
          </a:r>
          <a:r>
            <a:rPr lang="en-US" sz="4800" b="1" i="1" kern="1200" dirty="0">
              <a:solidFill>
                <a:srgbClr val="002060"/>
              </a:solidFill>
              <a:latin typeface="#9Slide05 Brannboll Ny" panose="02000000000000000000" pitchFamily="2" charset="0"/>
            </a:rPr>
            <a:t>:</a:t>
          </a:r>
          <a:endParaRPr lang="en-US" sz="4800" kern="1200" dirty="0">
            <a:solidFill>
              <a:srgbClr val="002060"/>
            </a:solidFill>
            <a:latin typeface="#9Slide05 Brannboll Ny" panose="02000000000000000000" pitchFamily="2" charset="0"/>
          </a:endParaRPr>
        </a:p>
      </dsp:txBody>
      <dsp:txXfrm>
        <a:off x="2063325" y="42772"/>
        <a:ext cx="7266502" cy="1374787"/>
      </dsp:txXfrm>
    </dsp:sp>
    <dsp:sp modelId="{2AAACA77-E4A0-4E99-9F03-72ED26BB7B73}">
      <dsp:nvSpPr>
        <dsp:cNvPr id="0" name=""/>
        <dsp:cNvSpPr/>
      </dsp:nvSpPr>
      <dsp:spPr>
        <a:xfrm>
          <a:off x="146033" y="146033"/>
          <a:ext cx="1874520" cy="1168265"/>
        </a:xfrm>
        <a:prstGeom prst="roundRect">
          <a:avLst>
            <a:gd name="adj" fmla="val 10000"/>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11925212-181A-4D0E-84EB-C4219DE1ABB7}">
      <dsp:nvSpPr>
        <dsp:cNvPr id="0" name=""/>
        <dsp:cNvSpPr/>
      </dsp:nvSpPr>
      <dsp:spPr>
        <a:xfrm>
          <a:off x="0" y="1606364"/>
          <a:ext cx="9372600" cy="1861222"/>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endParaRPr lang="en-US" sz="4400" kern="1200" dirty="0">
            <a:solidFill>
              <a:srgbClr val="002060"/>
            </a:solidFill>
            <a:latin typeface="#9Slide05 Brannboll Ny" panose="02000000000000000000" pitchFamily="2" charset="0"/>
          </a:endParaRPr>
        </a:p>
        <a:p>
          <a:pPr marL="0" marR="0" lvl="0" indent="0" algn="just" defTabSz="914400" eaLnBrk="1" fontAlgn="auto" latinLnBrk="0" hangingPunct="1">
            <a:lnSpc>
              <a:spcPct val="100000"/>
            </a:lnSpc>
            <a:spcBef>
              <a:spcPct val="0"/>
            </a:spcBef>
            <a:spcAft>
              <a:spcPts val="0"/>
            </a:spcAft>
            <a:buClrTx/>
            <a:buSzTx/>
            <a:buFontTx/>
            <a:buNone/>
            <a:tabLst/>
            <a:defRPr/>
          </a:pPr>
          <a:r>
            <a:rPr lang="en-US" sz="4400" kern="1200" dirty="0">
              <a:solidFill>
                <a:srgbClr val="C00000"/>
              </a:solidFill>
              <a:latin typeface="#9Slide05 Brannboll Ny" panose="02000000000000000000" pitchFamily="2" charset="0"/>
            </a:rPr>
            <a:t>a) </a:t>
          </a:r>
          <a:r>
            <a:rPr lang="en-US" sz="4400" kern="1200" dirty="0" err="1">
              <a:solidFill>
                <a:srgbClr val="C00000"/>
              </a:solidFill>
              <a:latin typeface="#9Slide05 Brannboll Ny" panose="02000000000000000000" pitchFamily="2" charset="0"/>
            </a:rPr>
            <a:t>Vì</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sao</a:t>
          </a:r>
          <a:r>
            <a:rPr lang="en-US" sz="4400" kern="1200" dirty="0">
              <a:solidFill>
                <a:srgbClr val="C00000"/>
              </a:solidFill>
              <a:latin typeface="#9Slide05 Brannboll Ny" panose="02000000000000000000" pitchFamily="2" charset="0"/>
            </a:rPr>
            <a:t> H </a:t>
          </a:r>
          <a:r>
            <a:rPr lang="en-US" sz="4400" kern="1200" dirty="0" err="1">
              <a:solidFill>
                <a:srgbClr val="C00000"/>
              </a:solidFill>
              <a:latin typeface="#9Slide05 Brannboll Ny" panose="02000000000000000000" pitchFamily="2" charset="0"/>
            </a:rPr>
            <a:t>khó</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vay</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ti</a:t>
          </a:r>
          <a:r>
            <a:rPr lang="vi-VN" sz="4400" kern="1200" dirty="0">
              <a:solidFill>
                <a:srgbClr val="C00000"/>
              </a:solidFill>
              <a:latin typeface="#9Slide05 Brannboll Ny" panose="02000000000000000000" pitchFamily="2" charset="0"/>
            </a:rPr>
            <a:t>ề</a:t>
          </a:r>
          <a:r>
            <a:rPr lang="en-US" sz="4400" kern="1200" dirty="0">
              <a:solidFill>
                <a:srgbClr val="C00000"/>
              </a:solidFill>
              <a:latin typeface="#9Slide05 Brannboll Ny" panose="02000000000000000000" pitchFamily="2" charset="0"/>
            </a:rPr>
            <a:t>n </a:t>
          </a:r>
          <a:r>
            <a:rPr lang="en-US" sz="4400" kern="1200" dirty="0" err="1">
              <a:solidFill>
                <a:srgbClr val="C00000"/>
              </a:solidFill>
              <a:latin typeface="#9Slide05 Brannboll Ny" panose="02000000000000000000" pitchFamily="2" charset="0"/>
            </a:rPr>
            <a:t>của</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các</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bạn</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trong</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lớp</a:t>
          </a:r>
          <a:r>
            <a:rPr lang="en-US" sz="4400" kern="1200" dirty="0">
              <a:solidFill>
                <a:srgbClr val="C00000"/>
              </a:solidFill>
              <a:latin typeface="#9Slide05 Brannboll Ny" panose="02000000000000000000" pitchFamily="2" charset="0"/>
            </a:rPr>
            <a:t>? </a:t>
          </a:r>
        </a:p>
        <a:p>
          <a:pPr marL="0" lvl="0" algn="just" defTabSz="1244600">
            <a:lnSpc>
              <a:spcPct val="90000"/>
            </a:lnSpc>
            <a:spcBef>
              <a:spcPct val="0"/>
            </a:spcBef>
            <a:spcAft>
              <a:spcPct val="35000"/>
            </a:spcAft>
            <a:buNone/>
          </a:pPr>
          <a:endParaRPr kumimoji="0" lang="en-US" sz="2800" b="0" i="0" u="none" strike="noStrike" kern="1200"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endParaRPr>
        </a:p>
      </dsp:txBody>
      <dsp:txXfrm>
        <a:off x="2075066" y="1660877"/>
        <a:ext cx="7243020" cy="1752196"/>
      </dsp:txXfrm>
    </dsp:sp>
    <dsp:sp modelId="{2352C030-0248-483B-94A9-26972C30B2AA}">
      <dsp:nvSpPr>
        <dsp:cNvPr id="0" name=""/>
        <dsp:cNvSpPr/>
      </dsp:nvSpPr>
      <dsp:spPr>
        <a:xfrm>
          <a:off x="146033" y="1952843"/>
          <a:ext cx="1874520" cy="1168265"/>
        </a:xfrm>
        <a:prstGeom prst="roundRect">
          <a:avLst>
            <a:gd name="adj" fmla="val 10000"/>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D857732E-E667-406B-8596-FB28DE60F3B0}">
      <dsp:nvSpPr>
        <dsp:cNvPr id="0" name=""/>
        <dsp:cNvSpPr/>
      </dsp:nvSpPr>
      <dsp:spPr>
        <a:xfrm>
          <a:off x="0" y="3613620"/>
          <a:ext cx="9372600" cy="1460331"/>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just" defTabSz="1955800">
            <a:lnSpc>
              <a:spcPct val="90000"/>
            </a:lnSpc>
            <a:spcBef>
              <a:spcPct val="0"/>
            </a:spcBef>
            <a:spcAft>
              <a:spcPct val="35000"/>
            </a:spcAft>
          </a:pPr>
          <a:r>
            <a:rPr lang="en-US" sz="4400" kern="1200" dirty="0">
              <a:solidFill>
                <a:srgbClr val="C00000"/>
              </a:solidFill>
              <a:latin typeface="#9Slide05 Brannboll Ny" panose="02000000000000000000" pitchFamily="2" charset="0"/>
            </a:rPr>
            <a:t>b) Theo </a:t>
          </a:r>
          <a:r>
            <a:rPr lang="en-US" sz="4400" kern="1200" dirty="0" err="1">
              <a:solidFill>
                <a:srgbClr val="C00000"/>
              </a:solidFill>
              <a:latin typeface="#9Slide05 Brannboll Ny" panose="02000000000000000000" pitchFamily="2" charset="0"/>
            </a:rPr>
            <a:t>em</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khi</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vay</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mượn</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tiền</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cần</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chú</a:t>
          </a:r>
          <a:r>
            <a:rPr lang="en-US" sz="4400" kern="1200" dirty="0">
              <a:solidFill>
                <a:srgbClr val="C00000"/>
              </a:solidFill>
              <a:latin typeface="#9Slide05 Brannboll Ny" panose="02000000000000000000" pitchFamily="2" charset="0"/>
            </a:rPr>
            <a:t> ý </a:t>
          </a:r>
          <a:r>
            <a:rPr lang="en-US" sz="4400" kern="1200" dirty="0" err="1">
              <a:solidFill>
                <a:srgbClr val="C00000"/>
              </a:solidFill>
              <a:latin typeface="#9Slide05 Brannboll Ny" panose="02000000000000000000" pitchFamily="2" charset="0"/>
            </a:rPr>
            <a:t>điều</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gì</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Vì</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sao</a:t>
          </a:r>
          <a:r>
            <a:rPr lang="en-US" sz="4400" kern="1200" dirty="0">
              <a:solidFill>
                <a:srgbClr val="C00000"/>
              </a:solidFill>
              <a:latin typeface="#9Slide05 Brannboll Ny" panose="02000000000000000000" pitchFamily="2" charset="0"/>
            </a:rPr>
            <a:t>?</a:t>
          </a:r>
          <a:endParaRPr lang="en-US" sz="4400" b="1" i="0" kern="1200" dirty="0">
            <a:solidFill>
              <a:srgbClr val="C00000"/>
            </a:solidFill>
            <a:latin typeface="#9Slide05 Brannboll Ny" panose="02000000000000000000" pitchFamily="2" charset="0"/>
            <a:ea typeface="+mn-ea"/>
            <a:cs typeface="+mn-cs"/>
          </a:endParaRPr>
        </a:p>
      </dsp:txBody>
      <dsp:txXfrm>
        <a:off x="2063325" y="3656392"/>
        <a:ext cx="7266502" cy="1374787"/>
      </dsp:txXfrm>
    </dsp:sp>
    <dsp:sp modelId="{72B5F39E-2D8B-4AE5-99A7-0B4F92796C74}">
      <dsp:nvSpPr>
        <dsp:cNvPr id="0" name=""/>
        <dsp:cNvSpPr/>
      </dsp:nvSpPr>
      <dsp:spPr>
        <a:xfrm>
          <a:off x="146033" y="3759653"/>
          <a:ext cx="1874520" cy="1168265"/>
        </a:xfrm>
        <a:prstGeom prst="roundRect">
          <a:avLst>
            <a:gd name="adj" fmla="val 10000"/>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5CCB1C-B1A7-47D6-ABCF-E9A57E2770A8}" type="datetimeFigureOut">
              <a:rPr lang="en-US" smtClean="0"/>
              <a:t>9/12/2022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394A06-C263-464F-A53F-C4A0A8B7D892}" type="slidenum">
              <a:rPr lang="en-US" smtClean="0"/>
              <a:t>‹#›</a:t>
            </a:fld>
            <a:endParaRPr lang="en-US"/>
          </a:p>
        </p:txBody>
      </p:sp>
    </p:spTree>
    <p:extLst>
      <p:ext uri="{BB962C8B-B14F-4D97-AF65-F5344CB8AC3E}">
        <p14:creationId xmlns:p14="http://schemas.microsoft.com/office/powerpoint/2010/main" val="1757483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394A06-C263-464F-A53F-C4A0A8B7D892}" type="slidenum">
              <a:rPr lang="en-US" smtClean="0"/>
              <a:t>8</a:t>
            </a:fld>
            <a:endParaRPr lang="en-US"/>
          </a:p>
        </p:txBody>
      </p:sp>
    </p:spTree>
    <p:extLst>
      <p:ext uri="{BB962C8B-B14F-4D97-AF65-F5344CB8AC3E}">
        <p14:creationId xmlns:p14="http://schemas.microsoft.com/office/powerpoint/2010/main" val="3283228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4290F15-967D-4EED-AF26-1512C2BF3FD9}" type="datetimeFigureOut">
              <a:rPr lang="en-US" smtClean="0"/>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4259057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90F15-967D-4EED-AF26-1512C2BF3FD9}" type="datetimeFigureOut">
              <a:rPr lang="en-US" smtClean="0"/>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419246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90F15-967D-4EED-AF26-1512C2BF3FD9}" type="datetimeFigureOut">
              <a:rPr lang="en-US" smtClean="0"/>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929542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E14C4357-4527-4A6F-8FC0-A5E3D696D97B}"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816972711"/>
      </p:ext>
    </p:extLst>
  </p:cSld>
  <p:clrMapOvr>
    <a:masterClrMapping/>
  </p:clrMapOvr>
  <p:transition>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0FE2CF07-AA09-4F84-AF7C-19256C76E821}"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693047553"/>
      </p:ext>
    </p:extLst>
  </p:cSld>
  <p:clrMapOvr>
    <a:masterClrMapping/>
  </p:clrMapOvr>
  <p:transition>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396516AC-313E-4608-9742-C335A814F6E1}"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599992205"/>
      </p:ext>
    </p:extLst>
  </p:cSld>
  <p:clrMapOvr>
    <a:masterClrMapping/>
  </p:clrMapOvr>
  <p:transition>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5DF0C99E-C4F9-4DAB-AB94-365632577A06}"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762607264"/>
      </p:ext>
    </p:extLst>
  </p:cSld>
  <p:clrMapOvr>
    <a:masterClrMapping/>
  </p:clrMapOvr>
  <p:transition>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5DDDF32A-0D3B-4C75-8DD7-AA48D6922FA1}"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04724199"/>
      </p:ext>
    </p:extLst>
  </p:cSld>
  <p:clrMapOvr>
    <a:masterClrMapping/>
  </p:clrMapOvr>
  <p:transition>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1043E404-FC01-4AA8-BA2C-0B43F9F46548}"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227178265"/>
      </p:ext>
    </p:extLst>
  </p:cSld>
  <p:clrMapOvr>
    <a:masterClrMapping/>
  </p:clrMapOvr>
  <p:transition>
    <p:randomBa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4C82B273-D1F6-4A9F-B39B-4CB0975525D5}"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66623027"/>
      </p:ext>
    </p:extLst>
  </p:cSld>
  <p:clrMapOvr>
    <a:masterClrMapping/>
  </p:clrMapOvr>
  <p:transition>
    <p:randomBa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D172FB2E-4EC8-4834-B1D2-76071FCAAD50}"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23248076"/>
      </p:ext>
    </p:extLst>
  </p:cSld>
  <p:clrMapOvr>
    <a:masterClrMapping/>
  </p:clrMapOvr>
  <p:transition>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90F15-967D-4EED-AF26-1512C2BF3FD9}" type="datetimeFigureOut">
              <a:rPr lang="en-US" smtClean="0"/>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12175887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F1ADDCB5-33A6-452D-A1F1-9622C8FF3C40}"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416562031"/>
      </p:ext>
    </p:extLst>
  </p:cSld>
  <p:clrMapOvr>
    <a:masterClrMapping/>
  </p:clrMapOvr>
  <p:transition>
    <p:randomBar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6F6D1EBA-6041-4BF5-8ECE-C912A55FA93E}"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511269768"/>
      </p:ext>
    </p:extLst>
  </p:cSld>
  <p:clrMapOvr>
    <a:masterClrMapping/>
  </p:clrMapOvr>
  <p:transition>
    <p:randomBar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5735837B-5167-4CAC-B53D-C2801750461D}"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402866344"/>
      </p:ext>
    </p:extLst>
  </p:cSld>
  <p:clrMapOvr>
    <a:masterClrMapping/>
  </p:clrMapOvr>
  <p:transition>
    <p:randomBar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9C187384-1631-427A-8C6B-43ABBF2F17CC}"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783048153"/>
      </p:ext>
    </p:extLst>
  </p:cSld>
  <p:clrMapOvr>
    <a:masterClrMapping/>
  </p:clrMapOvr>
  <p:transition>
    <p:randomBa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16443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9/12/2022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129447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9/12/2022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865465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9/12/2022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374034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9/12/2022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377234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9/12/2022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23326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290F15-967D-4EED-AF26-1512C2BF3FD9}" type="datetimeFigureOut">
              <a:rPr lang="en-US" smtClean="0"/>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4843562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9/12/2022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482125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9/12/2022</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75313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770803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9/12/2022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493792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9/12/2022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246676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9/12/2022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045411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9/12/2022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924817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87498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914D2AB-DD58-4746-B875-8D90D23E26D2}" type="datetimeFigureOut">
              <a:rPr lang="en-US" smtClean="0">
                <a:solidFill>
                  <a:prstClr val="black">
                    <a:tint val="75000"/>
                  </a:prstClr>
                </a:solidFill>
              </a:rPr>
              <a:pPr/>
              <a:t>9/12/2022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45889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14D2AB-DD58-4746-B875-8D90D23E26D2}" type="datetimeFigureOut">
              <a:rPr lang="en-US" smtClean="0">
                <a:solidFill>
                  <a:prstClr val="black">
                    <a:tint val="75000"/>
                  </a:prstClr>
                </a:solidFill>
              </a:rPr>
              <a:pPr/>
              <a:t>9/12/2022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440504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290F15-967D-4EED-AF26-1512C2BF3FD9}" type="datetimeFigureOut">
              <a:rPr lang="en-US" smtClean="0"/>
              <a:t>9/12/2022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18112754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14D2AB-DD58-4746-B875-8D90D23E26D2}" type="datetimeFigureOut">
              <a:rPr lang="en-US" smtClean="0">
                <a:solidFill>
                  <a:prstClr val="black">
                    <a:tint val="75000"/>
                  </a:prstClr>
                </a:solidFill>
              </a:rPr>
              <a:pPr/>
              <a:t>9/12/2022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5766082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914D2AB-DD58-4746-B875-8D90D23E26D2}" type="datetimeFigureOut">
              <a:rPr lang="en-US" smtClean="0">
                <a:solidFill>
                  <a:prstClr val="black">
                    <a:tint val="75000"/>
                  </a:prstClr>
                </a:solidFill>
              </a:rPr>
              <a:pPr/>
              <a:t>9/12/2022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7354416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914D2AB-DD58-4746-B875-8D90D23E26D2}" type="datetimeFigureOut">
              <a:rPr lang="en-US" smtClean="0">
                <a:solidFill>
                  <a:prstClr val="black">
                    <a:tint val="75000"/>
                  </a:prstClr>
                </a:solidFill>
              </a:rPr>
              <a:pPr/>
              <a:t>9/12/2022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738524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914D2AB-DD58-4746-B875-8D90D23E26D2}" type="datetimeFigureOut">
              <a:rPr lang="en-US" smtClean="0">
                <a:solidFill>
                  <a:prstClr val="black">
                    <a:tint val="75000"/>
                  </a:prstClr>
                </a:solidFill>
              </a:rPr>
              <a:pPr/>
              <a:t>9/12/2022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1425372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14D2AB-DD58-4746-B875-8D90D23E26D2}" type="datetimeFigureOut">
              <a:rPr lang="en-US" smtClean="0">
                <a:solidFill>
                  <a:prstClr val="black">
                    <a:tint val="75000"/>
                  </a:prstClr>
                </a:solidFill>
              </a:rPr>
              <a:pPr/>
              <a:t>9/12/2022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9646770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14D2AB-DD58-4746-B875-8D90D23E26D2}" type="datetimeFigureOut">
              <a:rPr lang="en-US" smtClean="0">
                <a:solidFill>
                  <a:prstClr val="black">
                    <a:tint val="75000"/>
                  </a:prstClr>
                </a:solidFill>
              </a:rPr>
              <a:pPr/>
              <a:t>9/12/2022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6185358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
        <p:nvSpPr>
          <p:cNvPr id="5" name="Date Placeholder 4"/>
          <p:cNvSpPr>
            <a:spLocks noGrp="1"/>
          </p:cNvSpPr>
          <p:nvPr>
            <p:ph type="dt" sz="half" idx="10"/>
          </p:nvPr>
        </p:nvSpPr>
        <p:spPr/>
        <p:txBody>
          <a:bodyPr/>
          <a:lstStyle/>
          <a:p>
            <a:fld id="{5914D2AB-DD58-4746-B875-8D90D23E26D2}" type="datetimeFigureOut">
              <a:rPr lang="en-US" smtClean="0">
                <a:solidFill>
                  <a:prstClr val="black">
                    <a:tint val="75000"/>
                  </a:prstClr>
                </a:solidFill>
              </a:rPr>
              <a:pPr/>
              <a:t>9/12/2022</a:t>
            </a:fld>
            <a:endParaRPr lang="en-US">
              <a:solidFill>
                <a:prstClr val="black">
                  <a:tint val="75000"/>
                </a:prstClr>
              </a:solidFill>
            </a:endParaRPr>
          </a:p>
        </p:txBody>
      </p:sp>
    </p:spTree>
    <p:extLst>
      <p:ext uri="{BB962C8B-B14F-4D97-AF65-F5344CB8AC3E}">
        <p14:creationId xmlns:p14="http://schemas.microsoft.com/office/powerpoint/2010/main" val="7481491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290F15-967D-4EED-AF26-1512C2BF3FD9}" type="datetimeFigureOut">
              <a:rPr lang="en-US" smtClean="0"/>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1389401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290F15-967D-4EED-AF26-1512C2BF3FD9}" type="datetimeFigureOut">
              <a:rPr lang="en-US" smtClean="0"/>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825147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290F15-967D-4EED-AF26-1512C2BF3FD9}" type="datetimeFigureOut">
              <a:rPr lang="en-US" smtClean="0"/>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1269082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290F15-967D-4EED-AF26-1512C2BF3FD9}" type="datetimeFigureOut">
              <a:rPr lang="en-US" smtClean="0"/>
              <a:t>9/12/2022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5036284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290F15-967D-4EED-AF26-1512C2BF3FD9}" type="datetimeFigureOut">
              <a:rPr lang="en-US" smtClean="0"/>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572851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290F15-967D-4EED-AF26-1512C2BF3FD9}" type="datetimeFigureOut">
              <a:rPr lang="en-US" smtClean="0"/>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5841272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14D2AB-DD58-4746-B875-8D90D23E26D2}" type="datetimeFigureOut">
              <a:rPr lang="en-US" smtClean="0">
                <a:solidFill>
                  <a:prstClr val="black">
                    <a:tint val="75000"/>
                  </a:prstClr>
                </a:solidFill>
              </a:rPr>
              <a:pPr/>
              <a:t>9/12/2022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408041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14D2AB-DD58-4746-B875-8D90D23E26D2}" type="datetimeFigureOut">
              <a:rPr lang="en-US" smtClean="0">
                <a:solidFill>
                  <a:prstClr val="black">
                    <a:tint val="75000"/>
                  </a:prstClr>
                </a:solidFill>
              </a:rPr>
              <a:pPr/>
              <a:t>9/12/2022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08331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290F15-967D-4EED-AF26-1512C2BF3FD9}" type="datetimeFigureOut">
              <a:rPr lang="en-US" smtClean="0"/>
              <a:t>9/12/2022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4255142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290F15-967D-4EED-AF26-1512C2BF3FD9}" type="datetimeFigureOut">
              <a:rPr lang="en-US" smtClean="0"/>
              <a:t>9/12/2022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436280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290F15-967D-4EED-AF26-1512C2BF3FD9}" type="datetimeFigureOut">
              <a:rPr lang="en-US" smtClean="0"/>
              <a:t>9/12/2022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101229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290F15-967D-4EED-AF26-1512C2BF3FD9}" type="datetimeFigureOut">
              <a:rPr lang="en-US" smtClean="0"/>
              <a:t>9/12/2022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685675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jpe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theme" Target="../theme/theme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290F15-967D-4EED-AF26-1512C2BF3FD9}" type="datetimeFigureOut">
              <a:rPr lang="en-US" smtClean="0"/>
              <a:t>9/12/2022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DDCC1F-733C-4156-ABF5-71B829042773}" type="slidenum">
              <a:rPr lang="en-US" smtClean="0"/>
              <a:t>‹#›</a:t>
            </a:fld>
            <a:endParaRPr lang="en-US"/>
          </a:p>
        </p:txBody>
      </p:sp>
    </p:spTree>
    <p:extLst>
      <p:ext uri="{BB962C8B-B14F-4D97-AF65-F5344CB8AC3E}">
        <p14:creationId xmlns:p14="http://schemas.microsoft.com/office/powerpoint/2010/main" val="297478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506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506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506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1FB1BA9-448A-466D-888E-000648E11133}"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1499062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p:randomBar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9/12/2022</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9147565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hf hdr="0" ftr="0" dt="0"/>
  <p:txStyles>
    <p:titleStyle>
      <a:lvl1pPr algn="ctr" defTabSz="1218926" rtl="0" eaLnBrk="1" latinLnBrk="0" hangingPunct="1">
        <a:spcBef>
          <a:spcPct val="0"/>
        </a:spcBef>
        <a:buNone/>
        <a:defRPr sz="5899" kern="1200">
          <a:solidFill>
            <a:schemeClr val="tx1"/>
          </a:solidFill>
          <a:latin typeface="+mj-lt"/>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4290F15-967D-4EED-AF26-1512C2BF3FD9}" type="datetimeFigureOut">
              <a:rPr lang="en-US" smtClean="0"/>
              <a:t>9/12/2022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DDDCC1F-733C-4156-ABF5-71B829042773}" type="slidenum">
              <a:rPr lang="en-US" smtClean="0"/>
              <a:t>‹#›</a:t>
            </a:fld>
            <a:endParaRPr lang="en-US"/>
          </a:p>
        </p:txBody>
      </p:sp>
    </p:spTree>
    <p:extLst>
      <p:ext uri="{BB962C8B-B14F-4D97-AF65-F5344CB8AC3E}">
        <p14:creationId xmlns:p14="http://schemas.microsoft.com/office/powerpoint/2010/main" val="2429945196"/>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9.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39.xm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39.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39.xml"/><Relationship Id="rId7" Type="http://schemas.openxmlformats.org/officeDocument/2006/relationships/diagramQuickStyle" Target="../diagrams/quickStyle2.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diagramLayout" Target="../diagrams/layout2.xml"/><Relationship Id="rId11" Type="http://schemas.openxmlformats.org/officeDocument/2006/relationships/image" Target="../media/image23.jpeg"/><Relationship Id="rId5" Type="http://schemas.openxmlformats.org/officeDocument/2006/relationships/diagramData" Target="../diagrams/data2.xml"/><Relationship Id="rId10" Type="http://schemas.openxmlformats.org/officeDocument/2006/relationships/image" Target="../media/image22.jpeg"/><Relationship Id="rId4" Type="http://schemas.openxmlformats.org/officeDocument/2006/relationships/image" Target="../media/image19.png"/><Relationship Id="rId9" Type="http://schemas.microsoft.com/office/2007/relationships/diagramDrawing" Target="../diagrams/drawing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9.png"/><Relationship Id="rId1" Type="http://schemas.openxmlformats.org/officeDocument/2006/relationships/slideLayout" Target="../slideLayouts/slideLayout39.xml"/><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8.png"/><Relationship Id="rId1" Type="http://schemas.openxmlformats.org/officeDocument/2006/relationships/slideLayout" Target="../slideLayouts/slideLayout39.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9.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8.png"/><Relationship Id="rId1" Type="http://schemas.openxmlformats.org/officeDocument/2006/relationships/slideLayout" Target="../slideLayouts/slideLayout39.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8.png"/><Relationship Id="rId1" Type="http://schemas.openxmlformats.org/officeDocument/2006/relationships/slideLayout" Target="../slideLayouts/slideLayout39.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Layout" Target="../slideLayouts/slideLayout39.xml"/><Relationship Id="rId5" Type="http://schemas.openxmlformats.org/officeDocument/2006/relationships/image" Target="../media/image7.png"/><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9.xml"/><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3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3.png"/><Relationship Id="rId1" Type="http://schemas.openxmlformats.org/officeDocument/2006/relationships/slideLayout" Target="../slideLayouts/slideLayout39.xml"/><Relationship Id="rId5" Type="http://schemas.openxmlformats.org/officeDocument/2006/relationships/image" Target="../media/image51.jpeg"/><Relationship Id="rId4" Type="http://schemas.openxmlformats.org/officeDocument/2006/relationships/image" Target="../media/image5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8.png"/><Relationship Id="rId1" Type="http://schemas.openxmlformats.org/officeDocument/2006/relationships/slideLayout" Target="../slideLayouts/slideLayout39.xml"/><Relationship Id="rId5" Type="http://schemas.openxmlformats.org/officeDocument/2006/relationships/image" Target="../media/image52.png"/><Relationship Id="rId4" Type="http://schemas.openxmlformats.org/officeDocument/2006/relationships/image" Target="../media/image1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5.png"/><Relationship Id="rId2" Type="http://schemas.openxmlformats.org/officeDocument/2006/relationships/image" Target="../media/image8.png"/><Relationship Id="rId1" Type="http://schemas.openxmlformats.org/officeDocument/2006/relationships/slideLayout" Target="../slideLayouts/slideLayout32.xml"/><Relationship Id="rId6" Type="http://schemas.openxmlformats.org/officeDocument/2006/relationships/image" Target="../media/image54.png"/><Relationship Id="rId5" Type="http://schemas.openxmlformats.org/officeDocument/2006/relationships/image" Target="../media/image46.png"/><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39.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39.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slideLayout" Target="../slideLayouts/slideLayout39.xml"/><Relationship Id="rId7" Type="http://schemas.openxmlformats.org/officeDocument/2006/relationships/diagramLayout" Target="../diagrams/layout1.xml"/><Relationship Id="rId12" Type="http://schemas.openxmlformats.org/officeDocument/2006/relationships/image" Target="../media/image23.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diagramData" Target="../diagrams/data1.xml"/><Relationship Id="rId11" Type="http://schemas.openxmlformats.org/officeDocument/2006/relationships/image" Target="../media/image22.jpeg"/><Relationship Id="rId5" Type="http://schemas.openxmlformats.org/officeDocument/2006/relationships/image" Target="../media/image19.png"/><Relationship Id="rId10" Type="http://schemas.microsoft.com/office/2007/relationships/diagramDrawing" Target="../diagrams/drawing1.xml"/><Relationship Id="rId4" Type="http://schemas.openxmlformats.org/officeDocument/2006/relationships/notesSlide" Target="../notesSlides/notesSlide1.xml"/><Relationship Id="rId9" Type="http://schemas.openxmlformats.org/officeDocument/2006/relationships/diagramColors" Target="../diagrams/colors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2"/>
          <p:cNvGrpSpPr>
            <a:grpSpLocks noChangeAspect="1"/>
          </p:cNvGrpSpPr>
          <p:nvPr/>
        </p:nvGrpSpPr>
        <p:grpSpPr bwMode="auto">
          <a:xfrm>
            <a:off x="4944895" y="3492144"/>
            <a:ext cx="5018515" cy="2999072"/>
            <a:chOff x="0" y="0"/>
            <a:chExt cx="5460" cy="3810"/>
          </a:xfrm>
        </p:grpSpPr>
        <p:sp>
          <p:nvSpPr>
            <p:cNvPr id="8" name="AutoShape 3"/>
            <p:cNvSpPr>
              <a:spLocks noChangeAspect="1" noChangeArrowheads="1"/>
            </p:cNvSpPr>
            <p:nvPr/>
          </p:nvSpPr>
          <p:spPr bwMode="auto">
            <a:xfrm>
              <a:off x="0" y="0"/>
              <a:ext cx="5460" cy="3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 typeface="Wingdings 3" panose="05040102010807070707" pitchFamily="18" charset="2"/>
                <a:buNone/>
              </a:pPr>
              <a:endParaRPr lang="en-US" altLang="en-US" sz="1798">
                <a:solidFill>
                  <a:prstClr val="black"/>
                </a:solidFill>
                <a:latin typeface="Arial" panose="020B0604020202020204" pitchFamily="34" charset="0"/>
                <a:ea typeface="宋体" panose="02010600030101010101" pitchFamily="2" charset="-122"/>
                <a:cs typeface="Arial" panose="020B0604020202020204" pitchFamily="34" charset="0"/>
              </a:endParaRPr>
            </a:p>
          </p:txBody>
        </p:sp>
        <p:sp>
          <p:nvSpPr>
            <p:cNvPr id="9" name="Freeform 4"/>
            <p:cNvSpPr>
              <a:spLocks/>
            </p:cNvSpPr>
            <p:nvPr/>
          </p:nvSpPr>
          <p:spPr bwMode="auto">
            <a:xfrm>
              <a:off x="1120" y="906"/>
              <a:ext cx="3220" cy="1998"/>
            </a:xfrm>
            <a:custGeom>
              <a:avLst/>
              <a:gdLst>
                <a:gd name="T0" fmla="*/ 648 w 3220"/>
                <a:gd name="T1" fmla="*/ 48 h 1998"/>
                <a:gd name="T2" fmla="*/ 807 w 3220"/>
                <a:gd name="T3" fmla="*/ 100 h 1998"/>
                <a:gd name="T4" fmla="*/ 952 w 3220"/>
                <a:gd name="T5" fmla="*/ 104 h 1998"/>
                <a:gd name="T6" fmla="*/ 1091 w 3220"/>
                <a:gd name="T7" fmla="*/ 88 h 1998"/>
                <a:gd name="T8" fmla="*/ 1219 w 3220"/>
                <a:gd name="T9" fmla="*/ 68 h 1998"/>
                <a:gd name="T10" fmla="*/ 1339 w 3220"/>
                <a:gd name="T11" fmla="*/ 64 h 1998"/>
                <a:gd name="T12" fmla="*/ 1452 w 3220"/>
                <a:gd name="T13" fmla="*/ 96 h 1998"/>
                <a:gd name="T14" fmla="*/ 1560 w 3220"/>
                <a:gd name="T15" fmla="*/ 187 h 1998"/>
                <a:gd name="T16" fmla="*/ 1665 w 3220"/>
                <a:gd name="T17" fmla="*/ 195 h 1998"/>
                <a:gd name="T18" fmla="*/ 1759 w 3220"/>
                <a:gd name="T19" fmla="*/ 100 h 1998"/>
                <a:gd name="T20" fmla="*/ 1842 w 3220"/>
                <a:gd name="T21" fmla="*/ 44 h 1998"/>
                <a:gd name="T22" fmla="*/ 1918 w 3220"/>
                <a:gd name="T23" fmla="*/ 20 h 1998"/>
                <a:gd name="T24" fmla="*/ 1984 w 3220"/>
                <a:gd name="T25" fmla="*/ 16 h 1998"/>
                <a:gd name="T26" fmla="*/ 2049 w 3220"/>
                <a:gd name="T27" fmla="*/ 32 h 1998"/>
                <a:gd name="T28" fmla="*/ 2114 w 3220"/>
                <a:gd name="T29" fmla="*/ 52 h 1998"/>
                <a:gd name="T30" fmla="*/ 2188 w 3220"/>
                <a:gd name="T31" fmla="*/ 72 h 1998"/>
                <a:gd name="T32" fmla="*/ 2271 w 3220"/>
                <a:gd name="T33" fmla="*/ 92 h 1998"/>
                <a:gd name="T34" fmla="*/ 2365 w 3220"/>
                <a:gd name="T35" fmla="*/ 96 h 1998"/>
                <a:gd name="T36" fmla="*/ 2475 w 3220"/>
                <a:gd name="T37" fmla="*/ 88 h 1998"/>
                <a:gd name="T38" fmla="*/ 2600 w 3220"/>
                <a:gd name="T39" fmla="*/ 56 h 1998"/>
                <a:gd name="T40" fmla="*/ 2680 w 3220"/>
                <a:gd name="T41" fmla="*/ 68 h 1998"/>
                <a:gd name="T42" fmla="*/ 2714 w 3220"/>
                <a:gd name="T43" fmla="*/ 159 h 1998"/>
                <a:gd name="T44" fmla="*/ 2762 w 3220"/>
                <a:gd name="T45" fmla="*/ 251 h 1998"/>
                <a:gd name="T46" fmla="*/ 2811 w 3220"/>
                <a:gd name="T47" fmla="*/ 315 h 1998"/>
                <a:gd name="T48" fmla="*/ 3220 w 3220"/>
                <a:gd name="T49" fmla="*/ 1903 h 1998"/>
                <a:gd name="T50" fmla="*/ 1819 w 3220"/>
                <a:gd name="T51" fmla="*/ 1907 h 1998"/>
                <a:gd name="T52" fmla="*/ 1842 w 3220"/>
                <a:gd name="T53" fmla="*/ 1934 h 1998"/>
                <a:gd name="T54" fmla="*/ 1862 w 3220"/>
                <a:gd name="T55" fmla="*/ 1966 h 1998"/>
                <a:gd name="T56" fmla="*/ 1850 w 3220"/>
                <a:gd name="T57" fmla="*/ 1994 h 1998"/>
                <a:gd name="T58" fmla="*/ 1776 w 3220"/>
                <a:gd name="T59" fmla="*/ 1998 h 1998"/>
                <a:gd name="T60" fmla="*/ 1643 w 3220"/>
                <a:gd name="T61" fmla="*/ 1998 h 1998"/>
                <a:gd name="T62" fmla="*/ 1501 w 3220"/>
                <a:gd name="T63" fmla="*/ 1998 h 1998"/>
                <a:gd name="T64" fmla="*/ 1404 w 3220"/>
                <a:gd name="T65" fmla="*/ 1998 h 1998"/>
                <a:gd name="T66" fmla="*/ 1356 w 3220"/>
                <a:gd name="T67" fmla="*/ 1994 h 1998"/>
                <a:gd name="T68" fmla="*/ 1336 w 3220"/>
                <a:gd name="T69" fmla="*/ 1966 h 1998"/>
                <a:gd name="T70" fmla="*/ 1353 w 3220"/>
                <a:gd name="T71" fmla="*/ 1934 h 1998"/>
                <a:gd name="T72" fmla="*/ 1376 w 3220"/>
                <a:gd name="T73" fmla="*/ 1907 h 1998"/>
                <a:gd name="T74" fmla="*/ 0 w 3220"/>
                <a:gd name="T75" fmla="*/ 1903 h 1998"/>
                <a:gd name="T76" fmla="*/ 375 w 3220"/>
                <a:gd name="T77" fmla="*/ 299 h 1998"/>
                <a:gd name="T78" fmla="*/ 421 w 3220"/>
                <a:gd name="T79" fmla="*/ 255 h 1998"/>
                <a:gd name="T80" fmla="*/ 463 w 3220"/>
                <a:gd name="T81" fmla="*/ 191 h 1998"/>
                <a:gd name="T82" fmla="*/ 495 w 3220"/>
                <a:gd name="T83" fmla="*/ 116 h 1998"/>
                <a:gd name="T84" fmla="*/ 549 w 3220"/>
                <a:gd name="T85" fmla="*/ 84 h 19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20"/>
                <a:gd name="T130" fmla="*/ 0 h 1998"/>
                <a:gd name="T131" fmla="*/ 3220 w 3220"/>
                <a:gd name="T132" fmla="*/ 1998 h 19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20" h="1998">
                  <a:moveTo>
                    <a:pt x="563" y="0"/>
                  </a:moveTo>
                  <a:lnTo>
                    <a:pt x="648" y="48"/>
                  </a:lnTo>
                  <a:lnTo>
                    <a:pt x="728" y="80"/>
                  </a:lnTo>
                  <a:lnTo>
                    <a:pt x="807" y="100"/>
                  </a:lnTo>
                  <a:lnTo>
                    <a:pt x="881" y="108"/>
                  </a:lnTo>
                  <a:lnTo>
                    <a:pt x="952" y="104"/>
                  </a:lnTo>
                  <a:lnTo>
                    <a:pt x="1023" y="100"/>
                  </a:lnTo>
                  <a:lnTo>
                    <a:pt x="1091" y="88"/>
                  </a:lnTo>
                  <a:lnTo>
                    <a:pt x="1157" y="76"/>
                  </a:lnTo>
                  <a:lnTo>
                    <a:pt x="1219" y="68"/>
                  </a:lnTo>
                  <a:lnTo>
                    <a:pt x="1279" y="64"/>
                  </a:lnTo>
                  <a:lnTo>
                    <a:pt x="1339" y="64"/>
                  </a:lnTo>
                  <a:lnTo>
                    <a:pt x="1395" y="76"/>
                  </a:lnTo>
                  <a:lnTo>
                    <a:pt x="1452" y="96"/>
                  </a:lnTo>
                  <a:lnTo>
                    <a:pt x="1506" y="131"/>
                  </a:lnTo>
                  <a:lnTo>
                    <a:pt x="1560" y="187"/>
                  </a:lnTo>
                  <a:lnTo>
                    <a:pt x="1611" y="259"/>
                  </a:lnTo>
                  <a:lnTo>
                    <a:pt x="1665" y="195"/>
                  </a:lnTo>
                  <a:lnTo>
                    <a:pt x="1714" y="139"/>
                  </a:lnTo>
                  <a:lnTo>
                    <a:pt x="1759" y="100"/>
                  </a:lnTo>
                  <a:lnTo>
                    <a:pt x="1802" y="64"/>
                  </a:lnTo>
                  <a:lnTo>
                    <a:pt x="1842" y="44"/>
                  </a:lnTo>
                  <a:lnTo>
                    <a:pt x="1881" y="28"/>
                  </a:lnTo>
                  <a:lnTo>
                    <a:pt x="1918" y="20"/>
                  </a:lnTo>
                  <a:lnTo>
                    <a:pt x="1952" y="16"/>
                  </a:lnTo>
                  <a:lnTo>
                    <a:pt x="1984" y="16"/>
                  </a:lnTo>
                  <a:lnTo>
                    <a:pt x="2015" y="24"/>
                  </a:lnTo>
                  <a:lnTo>
                    <a:pt x="2049" y="32"/>
                  </a:lnTo>
                  <a:lnTo>
                    <a:pt x="2080" y="40"/>
                  </a:lnTo>
                  <a:lnTo>
                    <a:pt x="2114" y="52"/>
                  </a:lnTo>
                  <a:lnTo>
                    <a:pt x="2151" y="64"/>
                  </a:lnTo>
                  <a:lnTo>
                    <a:pt x="2188" y="72"/>
                  </a:lnTo>
                  <a:lnTo>
                    <a:pt x="2228" y="84"/>
                  </a:lnTo>
                  <a:lnTo>
                    <a:pt x="2271" y="92"/>
                  </a:lnTo>
                  <a:lnTo>
                    <a:pt x="2316" y="96"/>
                  </a:lnTo>
                  <a:lnTo>
                    <a:pt x="2365" y="96"/>
                  </a:lnTo>
                  <a:lnTo>
                    <a:pt x="2419" y="96"/>
                  </a:lnTo>
                  <a:lnTo>
                    <a:pt x="2475" y="88"/>
                  </a:lnTo>
                  <a:lnTo>
                    <a:pt x="2535" y="76"/>
                  </a:lnTo>
                  <a:lnTo>
                    <a:pt x="2600" y="56"/>
                  </a:lnTo>
                  <a:lnTo>
                    <a:pt x="2671" y="32"/>
                  </a:lnTo>
                  <a:lnTo>
                    <a:pt x="2680" y="68"/>
                  </a:lnTo>
                  <a:lnTo>
                    <a:pt x="2697" y="112"/>
                  </a:lnTo>
                  <a:lnTo>
                    <a:pt x="2714" y="159"/>
                  </a:lnTo>
                  <a:lnTo>
                    <a:pt x="2737" y="207"/>
                  </a:lnTo>
                  <a:lnTo>
                    <a:pt x="2762" y="251"/>
                  </a:lnTo>
                  <a:lnTo>
                    <a:pt x="2788" y="291"/>
                  </a:lnTo>
                  <a:lnTo>
                    <a:pt x="2811" y="315"/>
                  </a:lnTo>
                  <a:lnTo>
                    <a:pt x="2836" y="326"/>
                  </a:lnTo>
                  <a:lnTo>
                    <a:pt x="3220" y="1903"/>
                  </a:lnTo>
                  <a:lnTo>
                    <a:pt x="1813" y="1903"/>
                  </a:lnTo>
                  <a:lnTo>
                    <a:pt x="1819" y="1907"/>
                  </a:lnTo>
                  <a:lnTo>
                    <a:pt x="1827" y="1918"/>
                  </a:lnTo>
                  <a:lnTo>
                    <a:pt x="1842" y="1934"/>
                  </a:lnTo>
                  <a:lnTo>
                    <a:pt x="1853" y="1950"/>
                  </a:lnTo>
                  <a:lnTo>
                    <a:pt x="1862" y="1966"/>
                  </a:lnTo>
                  <a:lnTo>
                    <a:pt x="1862" y="1982"/>
                  </a:lnTo>
                  <a:lnTo>
                    <a:pt x="1850" y="1994"/>
                  </a:lnTo>
                  <a:lnTo>
                    <a:pt x="1822" y="1998"/>
                  </a:lnTo>
                  <a:lnTo>
                    <a:pt x="1776" y="1998"/>
                  </a:lnTo>
                  <a:lnTo>
                    <a:pt x="1714" y="1998"/>
                  </a:lnTo>
                  <a:lnTo>
                    <a:pt x="1643" y="1998"/>
                  </a:lnTo>
                  <a:lnTo>
                    <a:pt x="1569" y="1998"/>
                  </a:lnTo>
                  <a:lnTo>
                    <a:pt x="1501" y="1998"/>
                  </a:lnTo>
                  <a:lnTo>
                    <a:pt x="1444" y="1998"/>
                  </a:lnTo>
                  <a:lnTo>
                    <a:pt x="1404" y="1998"/>
                  </a:lnTo>
                  <a:lnTo>
                    <a:pt x="1390" y="1998"/>
                  </a:lnTo>
                  <a:lnTo>
                    <a:pt x="1356" y="1994"/>
                  </a:lnTo>
                  <a:lnTo>
                    <a:pt x="1339" y="1982"/>
                  </a:lnTo>
                  <a:lnTo>
                    <a:pt x="1336" y="1966"/>
                  </a:lnTo>
                  <a:lnTo>
                    <a:pt x="1341" y="1950"/>
                  </a:lnTo>
                  <a:lnTo>
                    <a:pt x="1353" y="1934"/>
                  </a:lnTo>
                  <a:lnTo>
                    <a:pt x="1367" y="1918"/>
                  </a:lnTo>
                  <a:lnTo>
                    <a:pt x="1376" y="1907"/>
                  </a:lnTo>
                  <a:lnTo>
                    <a:pt x="1381" y="1903"/>
                  </a:lnTo>
                  <a:lnTo>
                    <a:pt x="0" y="1903"/>
                  </a:lnTo>
                  <a:lnTo>
                    <a:pt x="355" y="307"/>
                  </a:lnTo>
                  <a:lnTo>
                    <a:pt x="375" y="299"/>
                  </a:lnTo>
                  <a:lnTo>
                    <a:pt x="398" y="283"/>
                  </a:lnTo>
                  <a:lnTo>
                    <a:pt x="421" y="255"/>
                  </a:lnTo>
                  <a:lnTo>
                    <a:pt x="443" y="227"/>
                  </a:lnTo>
                  <a:lnTo>
                    <a:pt x="463" y="191"/>
                  </a:lnTo>
                  <a:lnTo>
                    <a:pt x="480" y="155"/>
                  </a:lnTo>
                  <a:lnTo>
                    <a:pt x="495" y="116"/>
                  </a:lnTo>
                  <a:lnTo>
                    <a:pt x="506" y="80"/>
                  </a:lnTo>
                  <a:lnTo>
                    <a:pt x="549" y="84"/>
                  </a:lnTo>
                  <a:lnTo>
                    <a:pt x="5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0" name="Freeform 5"/>
            <p:cNvSpPr>
              <a:spLocks/>
            </p:cNvSpPr>
            <p:nvPr/>
          </p:nvSpPr>
          <p:spPr bwMode="auto">
            <a:xfrm>
              <a:off x="1190" y="1121"/>
              <a:ext cx="401" cy="1512"/>
            </a:xfrm>
            <a:custGeom>
              <a:avLst/>
              <a:gdLst>
                <a:gd name="T0" fmla="*/ 315 w 401"/>
                <a:gd name="T1" fmla="*/ 111 h 1512"/>
                <a:gd name="T2" fmla="*/ 0 w 401"/>
                <a:gd name="T3" fmla="*/ 1512 h 1512"/>
                <a:gd name="T4" fmla="*/ 20 w 401"/>
                <a:gd name="T5" fmla="*/ 1496 h 1512"/>
                <a:gd name="T6" fmla="*/ 43 w 401"/>
                <a:gd name="T7" fmla="*/ 1473 h 1512"/>
                <a:gd name="T8" fmla="*/ 65 w 401"/>
                <a:gd name="T9" fmla="*/ 1441 h 1512"/>
                <a:gd name="T10" fmla="*/ 91 w 401"/>
                <a:gd name="T11" fmla="*/ 1409 h 1512"/>
                <a:gd name="T12" fmla="*/ 114 w 401"/>
                <a:gd name="T13" fmla="*/ 1373 h 1512"/>
                <a:gd name="T14" fmla="*/ 136 w 401"/>
                <a:gd name="T15" fmla="*/ 1341 h 1512"/>
                <a:gd name="T16" fmla="*/ 156 w 401"/>
                <a:gd name="T17" fmla="*/ 1305 h 1512"/>
                <a:gd name="T18" fmla="*/ 170 w 401"/>
                <a:gd name="T19" fmla="*/ 1274 h 1512"/>
                <a:gd name="T20" fmla="*/ 401 w 401"/>
                <a:gd name="T21" fmla="*/ 0 h 1512"/>
                <a:gd name="T22" fmla="*/ 395 w 401"/>
                <a:gd name="T23" fmla="*/ 12 h 1512"/>
                <a:gd name="T24" fmla="*/ 386 w 401"/>
                <a:gd name="T25" fmla="*/ 28 h 1512"/>
                <a:gd name="T26" fmla="*/ 375 w 401"/>
                <a:gd name="T27" fmla="*/ 44 h 1512"/>
                <a:gd name="T28" fmla="*/ 367 w 401"/>
                <a:gd name="T29" fmla="*/ 60 h 1512"/>
                <a:gd name="T30" fmla="*/ 352 w 401"/>
                <a:gd name="T31" fmla="*/ 76 h 1512"/>
                <a:gd name="T32" fmla="*/ 341 w 401"/>
                <a:gd name="T33" fmla="*/ 87 h 1512"/>
                <a:gd name="T34" fmla="*/ 330 w 401"/>
                <a:gd name="T35" fmla="*/ 99 h 1512"/>
                <a:gd name="T36" fmla="*/ 315 w 401"/>
                <a:gd name="T37" fmla="*/ 111 h 15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1"/>
                <a:gd name="T58" fmla="*/ 0 h 1512"/>
                <a:gd name="T59" fmla="*/ 401 w 401"/>
                <a:gd name="T60" fmla="*/ 1512 h 15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1" h="1512">
                  <a:moveTo>
                    <a:pt x="315" y="111"/>
                  </a:moveTo>
                  <a:lnTo>
                    <a:pt x="0" y="1512"/>
                  </a:lnTo>
                  <a:lnTo>
                    <a:pt x="20" y="1496"/>
                  </a:lnTo>
                  <a:lnTo>
                    <a:pt x="43" y="1473"/>
                  </a:lnTo>
                  <a:lnTo>
                    <a:pt x="65" y="1441"/>
                  </a:lnTo>
                  <a:lnTo>
                    <a:pt x="91" y="1409"/>
                  </a:lnTo>
                  <a:lnTo>
                    <a:pt x="114" y="1373"/>
                  </a:lnTo>
                  <a:lnTo>
                    <a:pt x="136" y="1341"/>
                  </a:lnTo>
                  <a:lnTo>
                    <a:pt x="156" y="1305"/>
                  </a:lnTo>
                  <a:lnTo>
                    <a:pt x="170" y="1274"/>
                  </a:lnTo>
                  <a:lnTo>
                    <a:pt x="401" y="0"/>
                  </a:lnTo>
                  <a:lnTo>
                    <a:pt x="395" y="12"/>
                  </a:lnTo>
                  <a:lnTo>
                    <a:pt x="386" y="28"/>
                  </a:lnTo>
                  <a:lnTo>
                    <a:pt x="375" y="44"/>
                  </a:lnTo>
                  <a:lnTo>
                    <a:pt x="367" y="60"/>
                  </a:lnTo>
                  <a:lnTo>
                    <a:pt x="352" y="76"/>
                  </a:lnTo>
                  <a:lnTo>
                    <a:pt x="341" y="87"/>
                  </a:lnTo>
                  <a:lnTo>
                    <a:pt x="330" y="99"/>
                  </a:lnTo>
                  <a:lnTo>
                    <a:pt x="315" y="111"/>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1" name="Freeform 6"/>
            <p:cNvSpPr>
              <a:spLocks/>
            </p:cNvSpPr>
            <p:nvPr/>
          </p:nvSpPr>
          <p:spPr bwMode="auto">
            <a:xfrm>
              <a:off x="1176" y="2527"/>
              <a:ext cx="1481" cy="199"/>
            </a:xfrm>
            <a:custGeom>
              <a:avLst/>
              <a:gdLst>
                <a:gd name="T0" fmla="*/ 11 w 1481"/>
                <a:gd name="T1" fmla="*/ 147 h 199"/>
                <a:gd name="T2" fmla="*/ 43 w 1481"/>
                <a:gd name="T3" fmla="*/ 115 h 199"/>
                <a:gd name="T4" fmla="*/ 77 w 1481"/>
                <a:gd name="T5" fmla="*/ 75 h 199"/>
                <a:gd name="T6" fmla="*/ 108 w 1481"/>
                <a:gd name="T7" fmla="*/ 40 h 199"/>
                <a:gd name="T8" fmla="*/ 273 w 1481"/>
                <a:gd name="T9" fmla="*/ 75 h 199"/>
                <a:gd name="T10" fmla="*/ 529 w 1481"/>
                <a:gd name="T11" fmla="*/ 123 h 199"/>
                <a:gd name="T12" fmla="*/ 728 w 1481"/>
                <a:gd name="T13" fmla="*/ 115 h 199"/>
                <a:gd name="T14" fmla="*/ 881 w 1481"/>
                <a:gd name="T15" fmla="*/ 79 h 199"/>
                <a:gd name="T16" fmla="*/ 1009 w 1481"/>
                <a:gd name="T17" fmla="*/ 36 h 199"/>
                <a:gd name="T18" fmla="*/ 1125 w 1481"/>
                <a:gd name="T19" fmla="*/ 4 h 199"/>
                <a:gd name="T20" fmla="*/ 1250 w 1481"/>
                <a:gd name="T21" fmla="*/ 8 h 199"/>
                <a:gd name="T22" fmla="*/ 1395 w 1481"/>
                <a:gd name="T23" fmla="*/ 67 h 199"/>
                <a:gd name="T24" fmla="*/ 1469 w 1481"/>
                <a:gd name="T25" fmla="*/ 131 h 199"/>
                <a:gd name="T26" fmla="*/ 1441 w 1481"/>
                <a:gd name="T27" fmla="*/ 151 h 199"/>
                <a:gd name="T28" fmla="*/ 1415 w 1481"/>
                <a:gd name="T29" fmla="*/ 175 h 199"/>
                <a:gd name="T30" fmla="*/ 1393 w 1481"/>
                <a:gd name="T31" fmla="*/ 191 h 199"/>
                <a:gd name="T32" fmla="*/ 1367 w 1481"/>
                <a:gd name="T33" fmla="*/ 175 h 199"/>
                <a:gd name="T34" fmla="*/ 1319 w 1481"/>
                <a:gd name="T35" fmla="*/ 139 h 199"/>
                <a:gd name="T36" fmla="*/ 1265 w 1481"/>
                <a:gd name="T37" fmla="*/ 115 h 199"/>
                <a:gd name="T38" fmla="*/ 1208 w 1481"/>
                <a:gd name="T39" fmla="*/ 103 h 199"/>
                <a:gd name="T40" fmla="*/ 1145 w 1481"/>
                <a:gd name="T41" fmla="*/ 99 h 199"/>
                <a:gd name="T42" fmla="*/ 1080 w 1481"/>
                <a:gd name="T43" fmla="*/ 103 h 199"/>
                <a:gd name="T44" fmla="*/ 1017 w 1481"/>
                <a:gd name="T45" fmla="*/ 123 h 199"/>
                <a:gd name="T46" fmla="*/ 955 w 1481"/>
                <a:gd name="T47" fmla="*/ 147 h 199"/>
                <a:gd name="T48" fmla="*/ 890 w 1481"/>
                <a:gd name="T49" fmla="*/ 163 h 199"/>
                <a:gd name="T50" fmla="*/ 782 w 1481"/>
                <a:gd name="T51" fmla="*/ 163 h 199"/>
                <a:gd name="T52" fmla="*/ 645 w 1481"/>
                <a:gd name="T53" fmla="*/ 163 h 199"/>
                <a:gd name="T54" fmla="*/ 495 w 1481"/>
                <a:gd name="T55" fmla="*/ 163 h 199"/>
                <a:gd name="T56" fmla="*/ 341 w 1481"/>
                <a:gd name="T57" fmla="*/ 159 h 199"/>
                <a:gd name="T58" fmla="*/ 202 w 1481"/>
                <a:gd name="T59" fmla="*/ 159 h 199"/>
                <a:gd name="T60" fmla="*/ 88 w 1481"/>
                <a:gd name="T61" fmla="*/ 159 h 199"/>
                <a:gd name="T62" fmla="*/ 17 w 1481"/>
                <a:gd name="T63" fmla="*/ 159 h 1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81"/>
                <a:gd name="T97" fmla="*/ 0 h 199"/>
                <a:gd name="T98" fmla="*/ 1481 w 1481"/>
                <a:gd name="T99" fmla="*/ 199 h 1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81" h="199">
                  <a:moveTo>
                    <a:pt x="0" y="159"/>
                  </a:moveTo>
                  <a:lnTo>
                    <a:pt x="11" y="147"/>
                  </a:lnTo>
                  <a:lnTo>
                    <a:pt x="26" y="135"/>
                  </a:lnTo>
                  <a:lnTo>
                    <a:pt x="43" y="115"/>
                  </a:lnTo>
                  <a:lnTo>
                    <a:pt x="60" y="95"/>
                  </a:lnTo>
                  <a:lnTo>
                    <a:pt x="77" y="75"/>
                  </a:lnTo>
                  <a:lnTo>
                    <a:pt x="94" y="55"/>
                  </a:lnTo>
                  <a:lnTo>
                    <a:pt x="108" y="40"/>
                  </a:lnTo>
                  <a:lnTo>
                    <a:pt x="117" y="28"/>
                  </a:lnTo>
                  <a:lnTo>
                    <a:pt x="273" y="75"/>
                  </a:lnTo>
                  <a:lnTo>
                    <a:pt x="409" y="107"/>
                  </a:lnTo>
                  <a:lnTo>
                    <a:pt x="529" y="123"/>
                  </a:lnTo>
                  <a:lnTo>
                    <a:pt x="634" y="123"/>
                  </a:lnTo>
                  <a:lnTo>
                    <a:pt x="728" y="115"/>
                  </a:lnTo>
                  <a:lnTo>
                    <a:pt x="810" y="99"/>
                  </a:lnTo>
                  <a:lnTo>
                    <a:pt x="881" y="79"/>
                  </a:lnTo>
                  <a:lnTo>
                    <a:pt x="949" y="55"/>
                  </a:lnTo>
                  <a:lnTo>
                    <a:pt x="1009" y="36"/>
                  </a:lnTo>
                  <a:lnTo>
                    <a:pt x="1069" y="16"/>
                  </a:lnTo>
                  <a:lnTo>
                    <a:pt x="1125" y="4"/>
                  </a:lnTo>
                  <a:lnTo>
                    <a:pt x="1185" y="0"/>
                  </a:lnTo>
                  <a:lnTo>
                    <a:pt x="1250" y="8"/>
                  </a:lnTo>
                  <a:lnTo>
                    <a:pt x="1319" y="28"/>
                  </a:lnTo>
                  <a:lnTo>
                    <a:pt x="1395" y="67"/>
                  </a:lnTo>
                  <a:lnTo>
                    <a:pt x="1481" y="123"/>
                  </a:lnTo>
                  <a:lnTo>
                    <a:pt x="1469" y="131"/>
                  </a:lnTo>
                  <a:lnTo>
                    <a:pt x="1455" y="143"/>
                  </a:lnTo>
                  <a:lnTo>
                    <a:pt x="1441" y="151"/>
                  </a:lnTo>
                  <a:lnTo>
                    <a:pt x="1427" y="163"/>
                  </a:lnTo>
                  <a:lnTo>
                    <a:pt x="1415" y="175"/>
                  </a:lnTo>
                  <a:lnTo>
                    <a:pt x="1404" y="183"/>
                  </a:lnTo>
                  <a:lnTo>
                    <a:pt x="1393" y="191"/>
                  </a:lnTo>
                  <a:lnTo>
                    <a:pt x="1387" y="199"/>
                  </a:lnTo>
                  <a:lnTo>
                    <a:pt x="1367" y="175"/>
                  </a:lnTo>
                  <a:lnTo>
                    <a:pt x="1344" y="155"/>
                  </a:lnTo>
                  <a:lnTo>
                    <a:pt x="1319" y="139"/>
                  </a:lnTo>
                  <a:lnTo>
                    <a:pt x="1293" y="127"/>
                  </a:lnTo>
                  <a:lnTo>
                    <a:pt x="1265" y="115"/>
                  </a:lnTo>
                  <a:lnTo>
                    <a:pt x="1236" y="107"/>
                  </a:lnTo>
                  <a:lnTo>
                    <a:pt x="1208" y="103"/>
                  </a:lnTo>
                  <a:lnTo>
                    <a:pt x="1177" y="99"/>
                  </a:lnTo>
                  <a:lnTo>
                    <a:pt x="1145" y="99"/>
                  </a:lnTo>
                  <a:lnTo>
                    <a:pt x="1114" y="99"/>
                  </a:lnTo>
                  <a:lnTo>
                    <a:pt x="1080" y="103"/>
                  </a:lnTo>
                  <a:lnTo>
                    <a:pt x="1049" y="111"/>
                  </a:lnTo>
                  <a:lnTo>
                    <a:pt x="1017" y="123"/>
                  </a:lnTo>
                  <a:lnTo>
                    <a:pt x="986" y="131"/>
                  </a:lnTo>
                  <a:lnTo>
                    <a:pt x="955" y="147"/>
                  </a:lnTo>
                  <a:lnTo>
                    <a:pt x="926" y="163"/>
                  </a:lnTo>
                  <a:lnTo>
                    <a:pt x="890" y="163"/>
                  </a:lnTo>
                  <a:lnTo>
                    <a:pt x="838" y="163"/>
                  </a:lnTo>
                  <a:lnTo>
                    <a:pt x="782" y="163"/>
                  </a:lnTo>
                  <a:lnTo>
                    <a:pt x="716" y="163"/>
                  </a:lnTo>
                  <a:lnTo>
                    <a:pt x="645" y="163"/>
                  </a:lnTo>
                  <a:lnTo>
                    <a:pt x="571" y="163"/>
                  </a:lnTo>
                  <a:lnTo>
                    <a:pt x="495" y="163"/>
                  </a:lnTo>
                  <a:lnTo>
                    <a:pt x="418" y="159"/>
                  </a:lnTo>
                  <a:lnTo>
                    <a:pt x="341" y="159"/>
                  </a:lnTo>
                  <a:lnTo>
                    <a:pt x="267" y="159"/>
                  </a:lnTo>
                  <a:lnTo>
                    <a:pt x="202" y="159"/>
                  </a:lnTo>
                  <a:lnTo>
                    <a:pt x="139" y="159"/>
                  </a:lnTo>
                  <a:lnTo>
                    <a:pt x="88" y="159"/>
                  </a:lnTo>
                  <a:lnTo>
                    <a:pt x="45" y="159"/>
                  </a:lnTo>
                  <a:lnTo>
                    <a:pt x="17" y="159"/>
                  </a:lnTo>
                  <a:lnTo>
                    <a:pt x="0" y="15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2" name="Freeform 7"/>
            <p:cNvSpPr>
              <a:spLocks/>
            </p:cNvSpPr>
            <p:nvPr/>
          </p:nvSpPr>
          <p:spPr bwMode="auto">
            <a:xfrm>
              <a:off x="2739" y="2416"/>
              <a:ext cx="1475" cy="307"/>
            </a:xfrm>
            <a:custGeom>
              <a:avLst/>
              <a:gdLst>
                <a:gd name="T0" fmla="*/ 0 w 1475"/>
                <a:gd name="T1" fmla="*/ 227 h 307"/>
                <a:gd name="T2" fmla="*/ 96 w 1475"/>
                <a:gd name="T3" fmla="*/ 140 h 307"/>
                <a:gd name="T4" fmla="*/ 190 w 1475"/>
                <a:gd name="T5" fmla="*/ 76 h 307"/>
                <a:gd name="T6" fmla="*/ 284 w 1475"/>
                <a:gd name="T7" fmla="*/ 32 h 307"/>
                <a:gd name="T8" fmla="*/ 375 w 1475"/>
                <a:gd name="T9" fmla="*/ 8 h 307"/>
                <a:gd name="T10" fmla="*/ 466 w 1475"/>
                <a:gd name="T11" fmla="*/ 0 h 307"/>
                <a:gd name="T12" fmla="*/ 554 w 1475"/>
                <a:gd name="T13" fmla="*/ 4 h 307"/>
                <a:gd name="T14" fmla="*/ 642 w 1475"/>
                <a:gd name="T15" fmla="*/ 16 h 307"/>
                <a:gd name="T16" fmla="*/ 727 w 1475"/>
                <a:gd name="T17" fmla="*/ 36 h 307"/>
                <a:gd name="T18" fmla="*/ 809 w 1475"/>
                <a:gd name="T19" fmla="*/ 60 h 307"/>
                <a:gd name="T20" fmla="*/ 889 w 1475"/>
                <a:gd name="T21" fmla="*/ 84 h 307"/>
                <a:gd name="T22" fmla="*/ 969 w 1475"/>
                <a:gd name="T23" fmla="*/ 108 h 307"/>
                <a:gd name="T24" fmla="*/ 1043 w 1475"/>
                <a:gd name="T25" fmla="*/ 128 h 307"/>
                <a:gd name="T26" fmla="*/ 1116 w 1475"/>
                <a:gd name="T27" fmla="*/ 140 h 307"/>
                <a:gd name="T28" fmla="*/ 1185 w 1475"/>
                <a:gd name="T29" fmla="*/ 140 h 307"/>
                <a:gd name="T30" fmla="*/ 1253 w 1475"/>
                <a:gd name="T31" fmla="*/ 124 h 307"/>
                <a:gd name="T32" fmla="*/ 1315 w 1475"/>
                <a:gd name="T33" fmla="*/ 96 h 307"/>
                <a:gd name="T34" fmla="*/ 1330 w 1475"/>
                <a:gd name="T35" fmla="*/ 112 h 307"/>
                <a:gd name="T36" fmla="*/ 1344 w 1475"/>
                <a:gd name="T37" fmla="*/ 132 h 307"/>
                <a:gd name="T38" fmla="*/ 1361 w 1475"/>
                <a:gd name="T39" fmla="*/ 155 h 307"/>
                <a:gd name="T40" fmla="*/ 1384 w 1475"/>
                <a:gd name="T41" fmla="*/ 183 h 307"/>
                <a:gd name="T42" fmla="*/ 1403 w 1475"/>
                <a:gd name="T43" fmla="*/ 211 h 307"/>
                <a:gd name="T44" fmla="*/ 1426 w 1475"/>
                <a:gd name="T45" fmla="*/ 235 h 307"/>
                <a:gd name="T46" fmla="*/ 1449 w 1475"/>
                <a:gd name="T47" fmla="*/ 259 h 307"/>
                <a:gd name="T48" fmla="*/ 1475 w 1475"/>
                <a:gd name="T49" fmla="*/ 275 h 307"/>
                <a:gd name="T50" fmla="*/ 702 w 1475"/>
                <a:gd name="T51" fmla="*/ 275 h 307"/>
                <a:gd name="T52" fmla="*/ 684 w 1475"/>
                <a:gd name="T53" fmla="*/ 255 h 307"/>
                <a:gd name="T54" fmla="*/ 662 w 1475"/>
                <a:gd name="T55" fmla="*/ 235 h 307"/>
                <a:gd name="T56" fmla="*/ 630 w 1475"/>
                <a:gd name="T57" fmla="*/ 215 h 307"/>
                <a:gd name="T58" fmla="*/ 599 w 1475"/>
                <a:gd name="T59" fmla="*/ 203 h 307"/>
                <a:gd name="T60" fmla="*/ 559 w 1475"/>
                <a:gd name="T61" fmla="*/ 187 h 307"/>
                <a:gd name="T62" fmla="*/ 520 w 1475"/>
                <a:gd name="T63" fmla="*/ 179 h 307"/>
                <a:gd name="T64" fmla="*/ 474 w 1475"/>
                <a:gd name="T65" fmla="*/ 175 h 307"/>
                <a:gd name="T66" fmla="*/ 432 w 1475"/>
                <a:gd name="T67" fmla="*/ 171 h 307"/>
                <a:gd name="T68" fmla="*/ 383 w 1475"/>
                <a:gd name="T69" fmla="*/ 171 h 307"/>
                <a:gd name="T70" fmla="*/ 338 w 1475"/>
                <a:gd name="T71" fmla="*/ 179 h 307"/>
                <a:gd name="T72" fmla="*/ 292 w 1475"/>
                <a:gd name="T73" fmla="*/ 187 h 307"/>
                <a:gd name="T74" fmla="*/ 250 w 1475"/>
                <a:gd name="T75" fmla="*/ 199 h 307"/>
                <a:gd name="T76" fmla="*/ 207 w 1475"/>
                <a:gd name="T77" fmla="*/ 219 h 307"/>
                <a:gd name="T78" fmla="*/ 167 w 1475"/>
                <a:gd name="T79" fmla="*/ 243 h 307"/>
                <a:gd name="T80" fmla="*/ 133 w 1475"/>
                <a:gd name="T81" fmla="*/ 271 h 307"/>
                <a:gd name="T82" fmla="*/ 102 w 1475"/>
                <a:gd name="T83" fmla="*/ 307 h 307"/>
                <a:gd name="T84" fmla="*/ 93 w 1475"/>
                <a:gd name="T85" fmla="*/ 295 h 307"/>
                <a:gd name="T86" fmla="*/ 82 w 1475"/>
                <a:gd name="T87" fmla="*/ 283 h 307"/>
                <a:gd name="T88" fmla="*/ 71 w 1475"/>
                <a:gd name="T89" fmla="*/ 275 h 307"/>
                <a:gd name="T90" fmla="*/ 59 w 1475"/>
                <a:gd name="T91" fmla="*/ 263 h 307"/>
                <a:gd name="T92" fmla="*/ 45 w 1475"/>
                <a:gd name="T93" fmla="*/ 251 h 307"/>
                <a:gd name="T94" fmla="*/ 34 w 1475"/>
                <a:gd name="T95" fmla="*/ 243 h 307"/>
                <a:gd name="T96" fmla="*/ 17 w 1475"/>
                <a:gd name="T97" fmla="*/ 235 h 307"/>
                <a:gd name="T98" fmla="*/ 0 w 1475"/>
                <a:gd name="T99" fmla="*/ 227 h 30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75"/>
                <a:gd name="T151" fmla="*/ 0 h 307"/>
                <a:gd name="T152" fmla="*/ 1475 w 1475"/>
                <a:gd name="T153" fmla="*/ 307 h 30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75" h="307">
                  <a:moveTo>
                    <a:pt x="0" y="227"/>
                  </a:moveTo>
                  <a:lnTo>
                    <a:pt x="96" y="140"/>
                  </a:lnTo>
                  <a:lnTo>
                    <a:pt x="190" y="76"/>
                  </a:lnTo>
                  <a:lnTo>
                    <a:pt x="284" y="32"/>
                  </a:lnTo>
                  <a:lnTo>
                    <a:pt x="375" y="8"/>
                  </a:lnTo>
                  <a:lnTo>
                    <a:pt x="466" y="0"/>
                  </a:lnTo>
                  <a:lnTo>
                    <a:pt x="554" y="4"/>
                  </a:lnTo>
                  <a:lnTo>
                    <a:pt x="642" y="16"/>
                  </a:lnTo>
                  <a:lnTo>
                    <a:pt x="727" y="36"/>
                  </a:lnTo>
                  <a:lnTo>
                    <a:pt x="809" y="60"/>
                  </a:lnTo>
                  <a:lnTo>
                    <a:pt x="889" y="84"/>
                  </a:lnTo>
                  <a:lnTo>
                    <a:pt x="969" y="108"/>
                  </a:lnTo>
                  <a:lnTo>
                    <a:pt x="1043" y="128"/>
                  </a:lnTo>
                  <a:lnTo>
                    <a:pt x="1116" y="140"/>
                  </a:lnTo>
                  <a:lnTo>
                    <a:pt x="1185" y="140"/>
                  </a:lnTo>
                  <a:lnTo>
                    <a:pt x="1253" y="124"/>
                  </a:lnTo>
                  <a:lnTo>
                    <a:pt x="1315" y="96"/>
                  </a:lnTo>
                  <a:lnTo>
                    <a:pt x="1330" y="112"/>
                  </a:lnTo>
                  <a:lnTo>
                    <a:pt x="1344" y="132"/>
                  </a:lnTo>
                  <a:lnTo>
                    <a:pt x="1361" y="155"/>
                  </a:lnTo>
                  <a:lnTo>
                    <a:pt x="1384" y="183"/>
                  </a:lnTo>
                  <a:lnTo>
                    <a:pt x="1403" y="211"/>
                  </a:lnTo>
                  <a:lnTo>
                    <a:pt x="1426" y="235"/>
                  </a:lnTo>
                  <a:lnTo>
                    <a:pt x="1449" y="259"/>
                  </a:lnTo>
                  <a:lnTo>
                    <a:pt x="1475" y="275"/>
                  </a:lnTo>
                  <a:lnTo>
                    <a:pt x="702" y="275"/>
                  </a:lnTo>
                  <a:lnTo>
                    <a:pt x="684" y="255"/>
                  </a:lnTo>
                  <a:lnTo>
                    <a:pt x="662" y="235"/>
                  </a:lnTo>
                  <a:lnTo>
                    <a:pt x="630" y="215"/>
                  </a:lnTo>
                  <a:lnTo>
                    <a:pt x="599" y="203"/>
                  </a:lnTo>
                  <a:lnTo>
                    <a:pt x="559" y="187"/>
                  </a:lnTo>
                  <a:lnTo>
                    <a:pt x="520" y="179"/>
                  </a:lnTo>
                  <a:lnTo>
                    <a:pt x="474" y="175"/>
                  </a:lnTo>
                  <a:lnTo>
                    <a:pt x="432" y="171"/>
                  </a:lnTo>
                  <a:lnTo>
                    <a:pt x="383" y="171"/>
                  </a:lnTo>
                  <a:lnTo>
                    <a:pt x="338" y="179"/>
                  </a:lnTo>
                  <a:lnTo>
                    <a:pt x="292" y="187"/>
                  </a:lnTo>
                  <a:lnTo>
                    <a:pt x="250" y="199"/>
                  </a:lnTo>
                  <a:lnTo>
                    <a:pt x="207" y="219"/>
                  </a:lnTo>
                  <a:lnTo>
                    <a:pt x="167" y="243"/>
                  </a:lnTo>
                  <a:lnTo>
                    <a:pt x="133" y="271"/>
                  </a:lnTo>
                  <a:lnTo>
                    <a:pt x="102" y="307"/>
                  </a:lnTo>
                  <a:lnTo>
                    <a:pt x="93" y="295"/>
                  </a:lnTo>
                  <a:lnTo>
                    <a:pt x="82" y="283"/>
                  </a:lnTo>
                  <a:lnTo>
                    <a:pt x="71" y="275"/>
                  </a:lnTo>
                  <a:lnTo>
                    <a:pt x="59" y="263"/>
                  </a:lnTo>
                  <a:lnTo>
                    <a:pt x="45" y="251"/>
                  </a:lnTo>
                  <a:lnTo>
                    <a:pt x="34" y="243"/>
                  </a:lnTo>
                  <a:lnTo>
                    <a:pt x="17" y="235"/>
                  </a:lnTo>
                  <a:lnTo>
                    <a:pt x="0" y="227"/>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3" name="Freeform 8"/>
            <p:cNvSpPr>
              <a:spLocks/>
            </p:cNvSpPr>
            <p:nvPr/>
          </p:nvSpPr>
          <p:spPr bwMode="auto">
            <a:xfrm>
              <a:off x="2730" y="2305"/>
              <a:ext cx="1324" cy="334"/>
            </a:xfrm>
            <a:custGeom>
              <a:avLst/>
              <a:gdLst>
                <a:gd name="T0" fmla="*/ 0 w 1324"/>
                <a:gd name="T1" fmla="*/ 235 h 334"/>
                <a:gd name="T2" fmla="*/ 74 w 1324"/>
                <a:gd name="T3" fmla="*/ 143 h 334"/>
                <a:gd name="T4" fmla="*/ 156 w 1324"/>
                <a:gd name="T5" fmla="*/ 76 h 334"/>
                <a:gd name="T6" fmla="*/ 241 w 1324"/>
                <a:gd name="T7" fmla="*/ 32 h 334"/>
                <a:gd name="T8" fmla="*/ 329 w 1324"/>
                <a:gd name="T9" fmla="*/ 8 h 334"/>
                <a:gd name="T10" fmla="*/ 423 w 1324"/>
                <a:gd name="T11" fmla="*/ 0 h 334"/>
                <a:gd name="T12" fmla="*/ 517 w 1324"/>
                <a:gd name="T13" fmla="*/ 4 h 334"/>
                <a:gd name="T14" fmla="*/ 611 w 1324"/>
                <a:gd name="T15" fmla="*/ 20 h 334"/>
                <a:gd name="T16" fmla="*/ 705 w 1324"/>
                <a:gd name="T17" fmla="*/ 40 h 334"/>
                <a:gd name="T18" fmla="*/ 796 w 1324"/>
                <a:gd name="T19" fmla="*/ 68 h 334"/>
                <a:gd name="T20" fmla="*/ 884 w 1324"/>
                <a:gd name="T21" fmla="*/ 99 h 334"/>
                <a:gd name="T22" fmla="*/ 969 w 1324"/>
                <a:gd name="T23" fmla="*/ 127 h 334"/>
                <a:gd name="T24" fmla="*/ 1048 w 1324"/>
                <a:gd name="T25" fmla="*/ 151 h 334"/>
                <a:gd name="T26" fmla="*/ 1122 w 1324"/>
                <a:gd name="T27" fmla="*/ 167 h 334"/>
                <a:gd name="T28" fmla="*/ 1191 w 1324"/>
                <a:gd name="T29" fmla="*/ 175 h 334"/>
                <a:gd name="T30" fmla="*/ 1250 w 1324"/>
                <a:gd name="T31" fmla="*/ 167 h 334"/>
                <a:gd name="T32" fmla="*/ 1299 w 1324"/>
                <a:gd name="T33" fmla="*/ 147 h 334"/>
                <a:gd name="T34" fmla="*/ 1324 w 1324"/>
                <a:gd name="T35" fmla="*/ 199 h 334"/>
                <a:gd name="T36" fmla="*/ 1264 w 1324"/>
                <a:gd name="T37" fmla="*/ 227 h 334"/>
                <a:gd name="T38" fmla="*/ 1202 w 1324"/>
                <a:gd name="T39" fmla="*/ 235 h 334"/>
                <a:gd name="T40" fmla="*/ 1134 w 1324"/>
                <a:gd name="T41" fmla="*/ 231 h 334"/>
                <a:gd name="T42" fmla="*/ 1063 w 1324"/>
                <a:gd name="T43" fmla="*/ 219 h 334"/>
                <a:gd name="T44" fmla="*/ 989 w 1324"/>
                <a:gd name="T45" fmla="*/ 199 h 334"/>
                <a:gd name="T46" fmla="*/ 912 w 1324"/>
                <a:gd name="T47" fmla="*/ 171 h 334"/>
                <a:gd name="T48" fmla="*/ 832 w 1324"/>
                <a:gd name="T49" fmla="*/ 147 h 334"/>
                <a:gd name="T50" fmla="*/ 747 w 1324"/>
                <a:gd name="T51" fmla="*/ 119 h 334"/>
                <a:gd name="T52" fmla="*/ 662 w 1324"/>
                <a:gd name="T53" fmla="*/ 99 h 334"/>
                <a:gd name="T54" fmla="*/ 574 w 1324"/>
                <a:gd name="T55" fmla="*/ 87 h 334"/>
                <a:gd name="T56" fmla="*/ 483 w 1324"/>
                <a:gd name="T57" fmla="*/ 83 h 334"/>
                <a:gd name="T58" fmla="*/ 389 w 1324"/>
                <a:gd name="T59" fmla="*/ 95 h 334"/>
                <a:gd name="T60" fmla="*/ 295 w 1324"/>
                <a:gd name="T61" fmla="*/ 123 h 334"/>
                <a:gd name="T62" fmla="*/ 199 w 1324"/>
                <a:gd name="T63" fmla="*/ 171 h 334"/>
                <a:gd name="T64" fmla="*/ 99 w 1324"/>
                <a:gd name="T65" fmla="*/ 239 h 334"/>
                <a:gd name="T66" fmla="*/ 0 w 1324"/>
                <a:gd name="T67" fmla="*/ 334 h 334"/>
                <a:gd name="T68" fmla="*/ 3 w 1324"/>
                <a:gd name="T69" fmla="*/ 314 h 334"/>
                <a:gd name="T70" fmla="*/ 3 w 1324"/>
                <a:gd name="T71" fmla="*/ 290 h 334"/>
                <a:gd name="T72" fmla="*/ 3 w 1324"/>
                <a:gd name="T73" fmla="*/ 263 h 334"/>
                <a:gd name="T74" fmla="*/ 0 w 1324"/>
                <a:gd name="T75" fmla="*/ 235 h 3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4"/>
                <a:gd name="T115" fmla="*/ 0 h 334"/>
                <a:gd name="T116" fmla="*/ 1324 w 1324"/>
                <a:gd name="T117" fmla="*/ 334 h 3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4" h="334">
                  <a:moveTo>
                    <a:pt x="0" y="235"/>
                  </a:moveTo>
                  <a:lnTo>
                    <a:pt x="74" y="143"/>
                  </a:lnTo>
                  <a:lnTo>
                    <a:pt x="156" y="76"/>
                  </a:lnTo>
                  <a:lnTo>
                    <a:pt x="241" y="32"/>
                  </a:lnTo>
                  <a:lnTo>
                    <a:pt x="329" y="8"/>
                  </a:lnTo>
                  <a:lnTo>
                    <a:pt x="423" y="0"/>
                  </a:lnTo>
                  <a:lnTo>
                    <a:pt x="517" y="4"/>
                  </a:lnTo>
                  <a:lnTo>
                    <a:pt x="611" y="20"/>
                  </a:lnTo>
                  <a:lnTo>
                    <a:pt x="705" y="40"/>
                  </a:lnTo>
                  <a:lnTo>
                    <a:pt x="796" y="68"/>
                  </a:lnTo>
                  <a:lnTo>
                    <a:pt x="884" y="99"/>
                  </a:lnTo>
                  <a:lnTo>
                    <a:pt x="969" y="127"/>
                  </a:lnTo>
                  <a:lnTo>
                    <a:pt x="1048" y="151"/>
                  </a:lnTo>
                  <a:lnTo>
                    <a:pt x="1122" y="167"/>
                  </a:lnTo>
                  <a:lnTo>
                    <a:pt x="1191" y="175"/>
                  </a:lnTo>
                  <a:lnTo>
                    <a:pt x="1250" y="167"/>
                  </a:lnTo>
                  <a:lnTo>
                    <a:pt x="1299" y="147"/>
                  </a:lnTo>
                  <a:lnTo>
                    <a:pt x="1324" y="199"/>
                  </a:lnTo>
                  <a:lnTo>
                    <a:pt x="1264" y="227"/>
                  </a:lnTo>
                  <a:lnTo>
                    <a:pt x="1202" y="235"/>
                  </a:lnTo>
                  <a:lnTo>
                    <a:pt x="1134" y="231"/>
                  </a:lnTo>
                  <a:lnTo>
                    <a:pt x="1063" y="219"/>
                  </a:lnTo>
                  <a:lnTo>
                    <a:pt x="989" y="199"/>
                  </a:lnTo>
                  <a:lnTo>
                    <a:pt x="912" y="171"/>
                  </a:lnTo>
                  <a:lnTo>
                    <a:pt x="832" y="147"/>
                  </a:lnTo>
                  <a:lnTo>
                    <a:pt x="747" y="119"/>
                  </a:lnTo>
                  <a:lnTo>
                    <a:pt x="662" y="99"/>
                  </a:lnTo>
                  <a:lnTo>
                    <a:pt x="574" y="87"/>
                  </a:lnTo>
                  <a:lnTo>
                    <a:pt x="483" y="83"/>
                  </a:lnTo>
                  <a:lnTo>
                    <a:pt x="389" y="95"/>
                  </a:lnTo>
                  <a:lnTo>
                    <a:pt x="295" y="123"/>
                  </a:lnTo>
                  <a:lnTo>
                    <a:pt x="199" y="171"/>
                  </a:lnTo>
                  <a:lnTo>
                    <a:pt x="99" y="239"/>
                  </a:lnTo>
                  <a:lnTo>
                    <a:pt x="0" y="334"/>
                  </a:lnTo>
                  <a:lnTo>
                    <a:pt x="3" y="314"/>
                  </a:lnTo>
                  <a:lnTo>
                    <a:pt x="3" y="290"/>
                  </a:lnTo>
                  <a:lnTo>
                    <a:pt x="3" y="263"/>
                  </a:lnTo>
                  <a:lnTo>
                    <a:pt x="0" y="235"/>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4" name="Freeform 9"/>
            <p:cNvSpPr>
              <a:spLocks/>
            </p:cNvSpPr>
            <p:nvPr/>
          </p:nvSpPr>
          <p:spPr bwMode="auto">
            <a:xfrm>
              <a:off x="2922" y="2627"/>
              <a:ext cx="466" cy="68"/>
            </a:xfrm>
            <a:custGeom>
              <a:avLst/>
              <a:gdLst>
                <a:gd name="T0" fmla="*/ 466 w 466"/>
                <a:gd name="T1" fmla="*/ 68 h 68"/>
                <a:gd name="T2" fmla="*/ 0 w 466"/>
                <a:gd name="T3" fmla="*/ 68 h 68"/>
                <a:gd name="T4" fmla="*/ 23 w 466"/>
                <a:gd name="T5" fmla="*/ 52 h 68"/>
                <a:gd name="T6" fmla="*/ 49 w 466"/>
                <a:gd name="T7" fmla="*/ 36 h 68"/>
                <a:gd name="T8" fmla="*/ 77 w 466"/>
                <a:gd name="T9" fmla="*/ 24 h 68"/>
                <a:gd name="T10" fmla="*/ 108 w 466"/>
                <a:gd name="T11" fmla="*/ 16 h 68"/>
                <a:gd name="T12" fmla="*/ 140 w 466"/>
                <a:gd name="T13" fmla="*/ 8 h 68"/>
                <a:gd name="T14" fmla="*/ 171 w 466"/>
                <a:gd name="T15" fmla="*/ 4 h 68"/>
                <a:gd name="T16" fmla="*/ 205 w 466"/>
                <a:gd name="T17" fmla="*/ 0 h 68"/>
                <a:gd name="T18" fmla="*/ 239 w 466"/>
                <a:gd name="T19" fmla="*/ 0 h 68"/>
                <a:gd name="T20" fmla="*/ 273 w 466"/>
                <a:gd name="T21" fmla="*/ 4 h 68"/>
                <a:gd name="T22" fmla="*/ 304 w 466"/>
                <a:gd name="T23" fmla="*/ 8 h 68"/>
                <a:gd name="T24" fmla="*/ 336 w 466"/>
                <a:gd name="T25" fmla="*/ 12 h 68"/>
                <a:gd name="T26" fmla="*/ 367 w 466"/>
                <a:gd name="T27" fmla="*/ 20 h 68"/>
                <a:gd name="T28" fmla="*/ 395 w 466"/>
                <a:gd name="T29" fmla="*/ 28 h 68"/>
                <a:gd name="T30" fmla="*/ 421 w 466"/>
                <a:gd name="T31" fmla="*/ 40 h 68"/>
                <a:gd name="T32" fmla="*/ 446 w 466"/>
                <a:gd name="T33" fmla="*/ 52 h 68"/>
                <a:gd name="T34" fmla="*/ 466 w 466"/>
                <a:gd name="T35" fmla="*/ 68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6"/>
                <a:gd name="T55" fmla="*/ 0 h 68"/>
                <a:gd name="T56" fmla="*/ 466 w 466"/>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6" h="68">
                  <a:moveTo>
                    <a:pt x="466" y="68"/>
                  </a:moveTo>
                  <a:lnTo>
                    <a:pt x="0" y="68"/>
                  </a:lnTo>
                  <a:lnTo>
                    <a:pt x="23" y="52"/>
                  </a:lnTo>
                  <a:lnTo>
                    <a:pt x="49" y="36"/>
                  </a:lnTo>
                  <a:lnTo>
                    <a:pt x="77" y="24"/>
                  </a:lnTo>
                  <a:lnTo>
                    <a:pt x="108" y="16"/>
                  </a:lnTo>
                  <a:lnTo>
                    <a:pt x="140" y="8"/>
                  </a:lnTo>
                  <a:lnTo>
                    <a:pt x="171" y="4"/>
                  </a:lnTo>
                  <a:lnTo>
                    <a:pt x="205" y="0"/>
                  </a:lnTo>
                  <a:lnTo>
                    <a:pt x="239" y="0"/>
                  </a:lnTo>
                  <a:lnTo>
                    <a:pt x="273" y="4"/>
                  </a:lnTo>
                  <a:lnTo>
                    <a:pt x="304" y="8"/>
                  </a:lnTo>
                  <a:lnTo>
                    <a:pt x="336" y="12"/>
                  </a:lnTo>
                  <a:lnTo>
                    <a:pt x="367" y="20"/>
                  </a:lnTo>
                  <a:lnTo>
                    <a:pt x="395" y="28"/>
                  </a:lnTo>
                  <a:lnTo>
                    <a:pt x="421" y="40"/>
                  </a:lnTo>
                  <a:lnTo>
                    <a:pt x="446" y="52"/>
                  </a:lnTo>
                  <a:lnTo>
                    <a:pt x="466" y="6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5" name="Freeform 10"/>
            <p:cNvSpPr>
              <a:spLocks/>
            </p:cNvSpPr>
            <p:nvPr/>
          </p:nvSpPr>
          <p:spPr bwMode="auto">
            <a:xfrm>
              <a:off x="2225" y="2656"/>
              <a:ext cx="253" cy="28"/>
            </a:xfrm>
            <a:custGeom>
              <a:avLst/>
              <a:gdLst>
                <a:gd name="T0" fmla="*/ 0 w 253"/>
                <a:gd name="T1" fmla="*/ 24 h 28"/>
                <a:gd name="T2" fmla="*/ 31 w 253"/>
                <a:gd name="T3" fmla="*/ 12 h 28"/>
                <a:gd name="T4" fmla="*/ 65 w 253"/>
                <a:gd name="T5" fmla="*/ 8 h 28"/>
                <a:gd name="T6" fmla="*/ 102 w 253"/>
                <a:gd name="T7" fmla="*/ 4 h 28"/>
                <a:gd name="T8" fmla="*/ 139 w 253"/>
                <a:gd name="T9" fmla="*/ 0 h 28"/>
                <a:gd name="T10" fmla="*/ 173 w 253"/>
                <a:gd name="T11" fmla="*/ 4 h 28"/>
                <a:gd name="T12" fmla="*/ 205 w 253"/>
                <a:gd name="T13" fmla="*/ 8 h 28"/>
                <a:gd name="T14" fmla="*/ 230 w 253"/>
                <a:gd name="T15" fmla="*/ 16 h 28"/>
                <a:gd name="T16" fmla="*/ 253 w 253"/>
                <a:gd name="T17" fmla="*/ 28 h 28"/>
                <a:gd name="T18" fmla="*/ 0 w 253"/>
                <a:gd name="T19" fmla="*/ 24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3"/>
                <a:gd name="T31" fmla="*/ 0 h 28"/>
                <a:gd name="T32" fmla="*/ 253 w 253"/>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3" h="28">
                  <a:moveTo>
                    <a:pt x="0" y="24"/>
                  </a:moveTo>
                  <a:lnTo>
                    <a:pt x="31" y="12"/>
                  </a:lnTo>
                  <a:lnTo>
                    <a:pt x="65" y="8"/>
                  </a:lnTo>
                  <a:lnTo>
                    <a:pt x="102" y="4"/>
                  </a:lnTo>
                  <a:lnTo>
                    <a:pt x="139" y="0"/>
                  </a:lnTo>
                  <a:lnTo>
                    <a:pt x="173" y="4"/>
                  </a:lnTo>
                  <a:lnTo>
                    <a:pt x="205" y="8"/>
                  </a:lnTo>
                  <a:lnTo>
                    <a:pt x="230" y="16"/>
                  </a:lnTo>
                  <a:lnTo>
                    <a:pt x="253" y="28"/>
                  </a:lnTo>
                  <a:lnTo>
                    <a:pt x="0" y="2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6" name="Freeform 11"/>
            <p:cNvSpPr>
              <a:spLocks/>
            </p:cNvSpPr>
            <p:nvPr/>
          </p:nvSpPr>
          <p:spPr bwMode="auto">
            <a:xfrm>
              <a:off x="3829" y="1087"/>
              <a:ext cx="469" cy="1664"/>
            </a:xfrm>
            <a:custGeom>
              <a:avLst/>
              <a:gdLst>
                <a:gd name="T0" fmla="*/ 0 w 469"/>
                <a:gd name="T1" fmla="*/ 0 h 1664"/>
                <a:gd name="T2" fmla="*/ 242 w 469"/>
                <a:gd name="T3" fmla="*/ 1377 h 1664"/>
                <a:gd name="T4" fmla="*/ 253 w 469"/>
                <a:gd name="T5" fmla="*/ 1397 h 1664"/>
                <a:gd name="T6" fmla="*/ 273 w 469"/>
                <a:gd name="T7" fmla="*/ 1429 h 1664"/>
                <a:gd name="T8" fmla="*/ 299 w 469"/>
                <a:gd name="T9" fmla="*/ 1469 h 1664"/>
                <a:gd name="T10" fmla="*/ 327 w 469"/>
                <a:gd name="T11" fmla="*/ 1509 h 1664"/>
                <a:gd name="T12" fmla="*/ 358 w 469"/>
                <a:gd name="T13" fmla="*/ 1552 h 1664"/>
                <a:gd name="T14" fmla="*/ 395 w 469"/>
                <a:gd name="T15" fmla="*/ 1596 h 1664"/>
                <a:gd name="T16" fmla="*/ 432 w 469"/>
                <a:gd name="T17" fmla="*/ 1632 h 1664"/>
                <a:gd name="T18" fmla="*/ 469 w 469"/>
                <a:gd name="T19" fmla="*/ 1664 h 1664"/>
                <a:gd name="T20" fmla="*/ 111 w 469"/>
                <a:gd name="T21" fmla="*/ 191 h 1664"/>
                <a:gd name="T22" fmla="*/ 100 w 469"/>
                <a:gd name="T23" fmla="*/ 175 h 1664"/>
                <a:gd name="T24" fmla="*/ 85 w 469"/>
                <a:gd name="T25" fmla="*/ 151 h 1664"/>
                <a:gd name="T26" fmla="*/ 68 w 469"/>
                <a:gd name="T27" fmla="*/ 128 h 1664"/>
                <a:gd name="T28" fmla="*/ 51 w 469"/>
                <a:gd name="T29" fmla="*/ 100 h 1664"/>
                <a:gd name="T30" fmla="*/ 37 w 469"/>
                <a:gd name="T31" fmla="*/ 72 h 1664"/>
                <a:gd name="T32" fmla="*/ 23 w 469"/>
                <a:gd name="T33" fmla="*/ 48 h 1664"/>
                <a:gd name="T34" fmla="*/ 9 w 469"/>
                <a:gd name="T35" fmla="*/ 20 h 1664"/>
                <a:gd name="T36" fmla="*/ 0 w 469"/>
                <a:gd name="T37" fmla="*/ 0 h 16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9"/>
                <a:gd name="T58" fmla="*/ 0 h 1664"/>
                <a:gd name="T59" fmla="*/ 469 w 469"/>
                <a:gd name="T60" fmla="*/ 1664 h 16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9" h="1664">
                  <a:moveTo>
                    <a:pt x="0" y="0"/>
                  </a:moveTo>
                  <a:lnTo>
                    <a:pt x="242" y="1377"/>
                  </a:lnTo>
                  <a:lnTo>
                    <a:pt x="253" y="1397"/>
                  </a:lnTo>
                  <a:lnTo>
                    <a:pt x="273" y="1429"/>
                  </a:lnTo>
                  <a:lnTo>
                    <a:pt x="299" y="1469"/>
                  </a:lnTo>
                  <a:lnTo>
                    <a:pt x="327" y="1509"/>
                  </a:lnTo>
                  <a:lnTo>
                    <a:pt x="358" y="1552"/>
                  </a:lnTo>
                  <a:lnTo>
                    <a:pt x="395" y="1596"/>
                  </a:lnTo>
                  <a:lnTo>
                    <a:pt x="432" y="1632"/>
                  </a:lnTo>
                  <a:lnTo>
                    <a:pt x="469" y="1664"/>
                  </a:lnTo>
                  <a:lnTo>
                    <a:pt x="111" y="191"/>
                  </a:lnTo>
                  <a:lnTo>
                    <a:pt x="100" y="175"/>
                  </a:lnTo>
                  <a:lnTo>
                    <a:pt x="85" y="151"/>
                  </a:lnTo>
                  <a:lnTo>
                    <a:pt x="68" y="128"/>
                  </a:lnTo>
                  <a:lnTo>
                    <a:pt x="51" y="100"/>
                  </a:lnTo>
                  <a:lnTo>
                    <a:pt x="37" y="72"/>
                  </a:lnTo>
                  <a:lnTo>
                    <a:pt x="23" y="48"/>
                  </a:lnTo>
                  <a:lnTo>
                    <a:pt x="9" y="20"/>
                  </a:lnTo>
                  <a:lnTo>
                    <a:pt x="0"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7" name="Freeform 12"/>
            <p:cNvSpPr>
              <a:spLocks/>
            </p:cNvSpPr>
            <p:nvPr/>
          </p:nvSpPr>
          <p:spPr bwMode="auto">
            <a:xfrm>
              <a:off x="1400" y="987"/>
              <a:ext cx="974" cy="1472"/>
            </a:xfrm>
            <a:custGeom>
              <a:avLst/>
              <a:gdLst>
                <a:gd name="T0" fmla="*/ 244 w 974"/>
                <a:gd name="T1" fmla="*/ 0 h 1472"/>
                <a:gd name="T2" fmla="*/ 273 w 974"/>
                <a:gd name="T3" fmla="*/ 7 h 1472"/>
                <a:gd name="T4" fmla="*/ 68 w 974"/>
                <a:gd name="T5" fmla="*/ 1162 h 1472"/>
                <a:gd name="T6" fmla="*/ 91 w 974"/>
                <a:gd name="T7" fmla="*/ 1225 h 1472"/>
                <a:gd name="T8" fmla="*/ 122 w 974"/>
                <a:gd name="T9" fmla="*/ 1277 h 1472"/>
                <a:gd name="T10" fmla="*/ 156 w 974"/>
                <a:gd name="T11" fmla="*/ 1321 h 1472"/>
                <a:gd name="T12" fmla="*/ 199 w 974"/>
                <a:gd name="T13" fmla="*/ 1349 h 1472"/>
                <a:gd name="T14" fmla="*/ 244 w 974"/>
                <a:gd name="T15" fmla="*/ 1369 h 1472"/>
                <a:gd name="T16" fmla="*/ 292 w 974"/>
                <a:gd name="T17" fmla="*/ 1381 h 1472"/>
                <a:gd name="T18" fmla="*/ 344 w 974"/>
                <a:gd name="T19" fmla="*/ 1389 h 1472"/>
                <a:gd name="T20" fmla="*/ 398 w 974"/>
                <a:gd name="T21" fmla="*/ 1385 h 1472"/>
                <a:gd name="T22" fmla="*/ 452 w 974"/>
                <a:gd name="T23" fmla="*/ 1377 h 1472"/>
                <a:gd name="T24" fmla="*/ 508 w 974"/>
                <a:gd name="T25" fmla="*/ 1369 h 1472"/>
                <a:gd name="T26" fmla="*/ 562 w 974"/>
                <a:gd name="T27" fmla="*/ 1353 h 1472"/>
                <a:gd name="T28" fmla="*/ 616 w 974"/>
                <a:gd name="T29" fmla="*/ 1337 h 1472"/>
                <a:gd name="T30" fmla="*/ 670 w 974"/>
                <a:gd name="T31" fmla="*/ 1321 h 1472"/>
                <a:gd name="T32" fmla="*/ 719 w 974"/>
                <a:gd name="T33" fmla="*/ 1305 h 1472"/>
                <a:gd name="T34" fmla="*/ 767 w 974"/>
                <a:gd name="T35" fmla="*/ 1289 h 1472"/>
                <a:gd name="T36" fmla="*/ 810 w 974"/>
                <a:gd name="T37" fmla="*/ 1277 h 1472"/>
                <a:gd name="T38" fmla="*/ 830 w 974"/>
                <a:gd name="T39" fmla="*/ 1281 h 1472"/>
                <a:gd name="T40" fmla="*/ 849 w 974"/>
                <a:gd name="T41" fmla="*/ 1285 h 1472"/>
                <a:gd name="T42" fmla="*/ 869 w 974"/>
                <a:gd name="T43" fmla="*/ 1285 h 1472"/>
                <a:gd name="T44" fmla="*/ 889 w 974"/>
                <a:gd name="T45" fmla="*/ 1289 h 1472"/>
                <a:gd name="T46" fmla="*/ 906 w 974"/>
                <a:gd name="T47" fmla="*/ 1297 h 1472"/>
                <a:gd name="T48" fmla="*/ 926 w 974"/>
                <a:gd name="T49" fmla="*/ 1301 h 1472"/>
                <a:gd name="T50" fmla="*/ 949 w 974"/>
                <a:gd name="T51" fmla="*/ 1309 h 1472"/>
                <a:gd name="T52" fmla="*/ 974 w 974"/>
                <a:gd name="T53" fmla="*/ 1317 h 1472"/>
                <a:gd name="T54" fmla="*/ 898 w 974"/>
                <a:gd name="T55" fmla="*/ 1317 h 1472"/>
                <a:gd name="T56" fmla="*/ 824 w 974"/>
                <a:gd name="T57" fmla="*/ 1325 h 1472"/>
                <a:gd name="T58" fmla="*/ 758 w 974"/>
                <a:gd name="T59" fmla="*/ 1337 h 1472"/>
                <a:gd name="T60" fmla="*/ 699 w 974"/>
                <a:gd name="T61" fmla="*/ 1353 h 1472"/>
                <a:gd name="T62" fmla="*/ 642 w 974"/>
                <a:gd name="T63" fmla="*/ 1373 h 1472"/>
                <a:gd name="T64" fmla="*/ 588 w 974"/>
                <a:gd name="T65" fmla="*/ 1393 h 1472"/>
                <a:gd name="T66" fmla="*/ 534 w 974"/>
                <a:gd name="T67" fmla="*/ 1412 h 1472"/>
                <a:gd name="T68" fmla="*/ 483 w 974"/>
                <a:gd name="T69" fmla="*/ 1432 h 1472"/>
                <a:gd name="T70" fmla="*/ 432 w 974"/>
                <a:gd name="T71" fmla="*/ 1448 h 1472"/>
                <a:gd name="T72" fmla="*/ 381 w 974"/>
                <a:gd name="T73" fmla="*/ 1464 h 1472"/>
                <a:gd name="T74" fmla="*/ 327 w 974"/>
                <a:gd name="T75" fmla="*/ 1472 h 1472"/>
                <a:gd name="T76" fmla="*/ 270 w 974"/>
                <a:gd name="T77" fmla="*/ 1472 h 1472"/>
                <a:gd name="T78" fmla="*/ 210 w 974"/>
                <a:gd name="T79" fmla="*/ 1468 h 1472"/>
                <a:gd name="T80" fmla="*/ 145 w 974"/>
                <a:gd name="T81" fmla="*/ 1452 h 1472"/>
                <a:gd name="T82" fmla="*/ 76 w 974"/>
                <a:gd name="T83" fmla="*/ 1424 h 1472"/>
                <a:gd name="T84" fmla="*/ 0 w 974"/>
                <a:gd name="T85" fmla="*/ 1389 h 1472"/>
                <a:gd name="T86" fmla="*/ 244 w 974"/>
                <a:gd name="T87" fmla="*/ 0 h 14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74"/>
                <a:gd name="T133" fmla="*/ 0 h 1472"/>
                <a:gd name="T134" fmla="*/ 974 w 974"/>
                <a:gd name="T135" fmla="*/ 1472 h 14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74" h="1472">
                  <a:moveTo>
                    <a:pt x="244" y="0"/>
                  </a:moveTo>
                  <a:lnTo>
                    <a:pt x="273" y="7"/>
                  </a:lnTo>
                  <a:lnTo>
                    <a:pt x="68" y="1162"/>
                  </a:lnTo>
                  <a:lnTo>
                    <a:pt x="91" y="1225"/>
                  </a:lnTo>
                  <a:lnTo>
                    <a:pt x="122" y="1277"/>
                  </a:lnTo>
                  <a:lnTo>
                    <a:pt x="156" y="1321"/>
                  </a:lnTo>
                  <a:lnTo>
                    <a:pt x="199" y="1349"/>
                  </a:lnTo>
                  <a:lnTo>
                    <a:pt x="244" y="1369"/>
                  </a:lnTo>
                  <a:lnTo>
                    <a:pt x="292" y="1381"/>
                  </a:lnTo>
                  <a:lnTo>
                    <a:pt x="344" y="1389"/>
                  </a:lnTo>
                  <a:lnTo>
                    <a:pt x="398" y="1385"/>
                  </a:lnTo>
                  <a:lnTo>
                    <a:pt x="452" y="1377"/>
                  </a:lnTo>
                  <a:lnTo>
                    <a:pt x="508" y="1369"/>
                  </a:lnTo>
                  <a:lnTo>
                    <a:pt x="562" y="1353"/>
                  </a:lnTo>
                  <a:lnTo>
                    <a:pt x="616" y="1337"/>
                  </a:lnTo>
                  <a:lnTo>
                    <a:pt x="670" y="1321"/>
                  </a:lnTo>
                  <a:lnTo>
                    <a:pt x="719" y="1305"/>
                  </a:lnTo>
                  <a:lnTo>
                    <a:pt x="767" y="1289"/>
                  </a:lnTo>
                  <a:lnTo>
                    <a:pt x="810" y="1277"/>
                  </a:lnTo>
                  <a:lnTo>
                    <a:pt x="830" y="1281"/>
                  </a:lnTo>
                  <a:lnTo>
                    <a:pt x="849" y="1285"/>
                  </a:lnTo>
                  <a:lnTo>
                    <a:pt x="869" y="1285"/>
                  </a:lnTo>
                  <a:lnTo>
                    <a:pt x="889" y="1289"/>
                  </a:lnTo>
                  <a:lnTo>
                    <a:pt x="906" y="1297"/>
                  </a:lnTo>
                  <a:lnTo>
                    <a:pt x="926" y="1301"/>
                  </a:lnTo>
                  <a:lnTo>
                    <a:pt x="949" y="1309"/>
                  </a:lnTo>
                  <a:lnTo>
                    <a:pt x="974" y="1317"/>
                  </a:lnTo>
                  <a:lnTo>
                    <a:pt x="898" y="1317"/>
                  </a:lnTo>
                  <a:lnTo>
                    <a:pt x="824" y="1325"/>
                  </a:lnTo>
                  <a:lnTo>
                    <a:pt x="758" y="1337"/>
                  </a:lnTo>
                  <a:lnTo>
                    <a:pt x="699" y="1353"/>
                  </a:lnTo>
                  <a:lnTo>
                    <a:pt x="642" y="1373"/>
                  </a:lnTo>
                  <a:lnTo>
                    <a:pt x="588" y="1393"/>
                  </a:lnTo>
                  <a:lnTo>
                    <a:pt x="534" y="1412"/>
                  </a:lnTo>
                  <a:lnTo>
                    <a:pt x="483" y="1432"/>
                  </a:lnTo>
                  <a:lnTo>
                    <a:pt x="432" y="1448"/>
                  </a:lnTo>
                  <a:lnTo>
                    <a:pt x="381" y="1464"/>
                  </a:lnTo>
                  <a:lnTo>
                    <a:pt x="327" y="1472"/>
                  </a:lnTo>
                  <a:lnTo>
                    <a:pt x="270" y="1472"/>
                  </a:lnTo>
                  <a:lnTo>
                    <a:pt x="210" y="1468"/>
                  </a:lnTo>
                  <a:lnTo>
                    <a:pt x="145" y="1452"/>
                  </a:lnTo>
                  <a:lnTo>
                    <a:pt x="76" y="1424"/>
                  </a:lnTo>
                  <a:lnTo>
                    <a:pt x="0" y="1389"/>
                  </a:lnTo>
                  <a:lnTo>
                    <a:pt x="24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8" name="Freeform 13"/>
            <p:cNvSpPr>
              <a:spLocks/>
            </p:cNvSpPr>
            <p:nvPr/>
          </p:nvSpPr>
          <p:spPr bwMode="auto">
            <a:xfrm>
              <a:off x="1498" y="1413"/>
              <a:ext cx="682" cy="928"/>
            </a:xfrm>
            <a:custGeom>
              <a:avLst/>
              <a:gdLst>
                <a:gd name="T0" fmla="*/ 131 w 682"/>
                <a:gd name="T1" fmla="*/ 0 h 928"/>
                <a:gd name="T2" fmla="*/ 122 w 682"/>
                <a:gd name="T3" fmla="*/ 56 h 928"/>
                <a:gd name="T4" fmla="*/ 105 w 682"/>
                <a:gd name="T5" fmla="*/ 152 h 928"/>
                <a:gd name="T6" fmla="*/ 83 w 682"/>
                <a:gd name="T7" fmla="*/ 271 h 928"/>
                <a:gd name="T8" fmla="*/ 60 w 682"/>
                <a:gd name="T9" fmla="*/ 402 h 928"/>
                <a:gd name="T10" fmla="*/ 37 w 682"/>
                <a:gd name="T11" fmla="*/ 526 h 928"/>
                <a:gd name="T12" fmla="*/ 17 w 682"/>
                <a:gd name="T13" fmla="*/ 633 h 928"/>
                <a:gd name="T14" fmla="*/ 6 w 682"/>
                <a:gd name="T15" fmla="*/ 709 h 928"/>
                <a:gd name="T16" fmla="*/ 0 w 682"/>
                <a:gd name="T17" fmla="*/ 737 h 928"/>
                <a:gd name="T18" fmla="*/ 23 w 682"/>
                <a:gd name="T19" fmla="*/ 796 h 928"/>
                <a:gd name="T20" fmla="*/ 54 w 682"/>
                <a:gd name="T21" fmla="*/ 844 h 928"/>
                <a:gd name="T22" fmla="*/ 91 w 682"/>
                <a:gd name="T23" fmla="*/ 880 h 928"/>
                <a:gd name="T24" fmla="*/ 134 w 682"/>
                <a:gd name="T25" fmla="*/ 904 h 928"/>
                <a:gd name="T26" fmla="*/ 182 w 682"/>
                <a:gd name="T27" fmla="*/ 920 h 928"/>
                <a:gd name="T28" fmla="*/ 233 w 682"/>
                <a:gd name="T29" fmla="*/ 928 h 928"/>
                <a:gd name="T30" fmla="*/ 287 w 682"/>
                <a:gd name="T31" fmla="*/ 928 h 928"/>
                <a:gd name="T32" fmla="*/ 341 w 682"/>
                <a:gd name="T33" fmla="*/ 924 h 928"/>
                <a:gd name="T34" fmla="*/ 398 w 682"/>
                <a:gd name="T35" fmla="*/ 916 h 928"/>
                <a:gd name="T36" fmla="*/ 452 w 682"/>
                <a:gd name="T37" fmla="*/ 904 h 928"/>
                <a:gd name="T38" fmla="*/ 503 w 682"/>
                <a:gd name="T39" fmla="*/ 892 h 928"/>
                <a:gd name="T40" fmla="*/ 549 w 682"/>
                <a:gd name="T41" fmla="*/ 876 h 928"/>
                <a:gd name="T42" fmla="*/ 594 w 682"/>
                <a:gd name="T43" fmla="*/ 864 h 928"/>
                <a:gd name="T44" fmla="*/ 631 w 682"/>
                <a:gd name="T45" fmla="*/ 856 h 928"/>
                <a:gd name="T46" fmla="*/ 659 w 682"/>
                <a:gd name="T47" fmla="*/ 848 h 928"/>
                <a:gd name="T48" fmla="*/ 682 w 682"/>
                <a:gd name="T49" fmla="*/ 844 h 928"/>
                <a:gd name="T50" fmla="*/ 617 w 682"/>
                <a:gd name="T51" fmla="*/ 832 h 928"/>
                <a:gd name="T52" fmla="*/ 554 w 682"/>
                <a:gd name="T53" fmla="*/ 816 h 928"/>
                <a:gd name="T54" fmla="*/ 495 w 682"/>
                <a:gd name="T55" fmla="*/ 796 h 928"/>
                <a:gd name="T56" fmla="*/ 438 w 682"/>
                <a:gd name="T57" fmla="*/ 769 h 928"/>
                <a:gd name="T58" fmla="*/ 387 w 682"/>
                <a:gd name="T59" fmla="*/ 741 h 928"/>
                <a:gd name="T60" fmla="*/ 338 w 682"/>
                <a:gd name="T61" fmla="*/ 705 h 928"/>
                <a:gd name="T62" fmla="*/ 296 w 682"/>
                <a:gd name="T63" fmla="*/ 665 h 928"/>
                <a:gd name="T64" fmla="*/ 259 w 682"/>
                <a:gd name="T65" fmla="*/ 617 h 928"/>
                <a:gd name="T66" fmla="*/ 222 w 682"/>
                <a:gd name="T67" fmla="*/ 566 h 928"/>
                <a:gd name="T68" fmla="*/ 193 w 682"/>
                <a:gd name="T69" fmla="*/ 506 h 928"/>
                <a:gd name="T70" fmla="*/ 171 w 682"/>
                <a:gd name="T71" fmla="*/ 442 h 928"/>
                <a:gd name="T72" fmla="*/ 151 w 682"/>
                <a:gd name="T73" fmla="*/ 367 h 928"/>
                <a:gd name="T74" fmla="*/ 137 w 682"/>
                <a:gd name="T75" fmla="*/ 287 h 928"/>
                <a:gd name="T76" fmla="*/ 128 w 682"/>
                <a:gd name="T77" fmla="*/ 199 h 928"/>
                <a:gd name="T78" fmla="*/ 128 w 682"/>
                <a:gd name="T79" fmla="*/ 104 h 928"/>
                <a:gd name="T80" fmla="*/ 131 w 682"/>
                <a:gd name="T81" fmla="*/ 0 h 9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2"/>
                <a:gd name="T124" fmla="*/ 0 h 928"/>
                <a:gd name="T125" fmla="*/ 682 w 682"/>
                <a:gd name="T126" fmla="*/ 928 h 9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2" h="928">
                  <a:moveTo>
                    <a:pt x="131" y="0"/>
                  </a:moveTo>
                  <a:lnTo>
                    <a:pt x="122" y="56"/>
                  </a:lnTo>
                  <a:lnTo>
                    <a:pt x="105" y="152"/>
                  </a:lnTo>
                  <a:lnTo>
                    <a:pt x="83" y="271"/>
                  </a:lnTo>
                  <a:lnTo>
                    <a:pt x="60" y="402"/>
                  </a:lnTo>
                  <a:lnTo>
                    <a:pt x="37" y="526"/>
                  </a:lnTo>
                  <a:lnTo>
                    <a:pt x="17" y="633"/>
                  </a:lnTo>
                  <a:lnTo>
                    <a:pt x="6" y="709"/>
                  </a:lnTo>
                  <a:lnTo>
                    <a:pt x="0" y="737"/>
                  </a:lnTo>
                  <a:lnTo>
                    <a:pt x="23" y="796"/>
                  </a:lnTo>
                  <a:lnTo>
                    <a:pt x="54" y="844"/>
                  </a:lnTo>
                  <a:lnTo>
                    <a:pt x="91" y="880"/>
                  </a:lnTo>
                  <a:lnTo>
                    <a:pt x="134" y="904"/>
                  </a:lnTo>
                  <a:lnTo>
                    <a:pt x="182" y="920"/>
                  </a:lnTo>
                  <a:lnTo>
                    <a:pt x="233" y="928"/>
                  </a:lnTo>
                  <a:lnTo>
                    <a:pt x="287" y="928"/>
                  </a:lnTo>
                  <a:lnTo>
                    <a:pt x="341" y="924"/>
                  </a:lnTo>
                  <a:lnTo>
                    <a:pt x="398" y="916"/>
                  </a:lnTo>
                  <a:lnTo>
                    <a:pt x="452" y="904"/>
                  </a:lnTo>
                  <a:lnTo>
                    <a:pt x="503" y="892"/>
                  </a:lnTo>
                  <a:lnTo>
                    <a:pt x="549" y="876"/>
                  </a:lnTo>
                  <a:lnTo>
                    <a:pt x="594" y="864"/>
                  </a:lnTo>
                  <a:lnTo>
                    <a:pt x="631" y="856"/>
                  </a:lnTo>
                  <a:lnTo>
                    <a:pt x="659" y="848"/>
                  </a:lnTo>
                  <a:lnTo>
                    <a:pt x="682" y="844"/>
                  </a:lnTo>
                  <a:lnTo>
                    <a:pt x="617" y="832"/>
                  </a:lnTo>
                  <a:lnTo>
                    <a:pt x="554" y="816"/>
                  </a:lnTo>
                  <a:lnTo>
                    <a:pt x="495" y="796"/>
                  </a:lnTo>
                  <a:lnTo>
                    <a:pt x="438" y="769"/>
                  </a:lnTo>
                  <a:lnTo>
                    <a:pt x="387" y="741"/>
                  </a:lnTo>
                  <a:lnTo>
                    <a:pt x="338" y="705"/>
                  </a:lnTo>
                  <a:lnTo>
                    <a:pt x="296" y="665"/>
                  </a:lnTo>
                  <a:lnTo>
                    <a:pt x="259" y="617"/>
                  </a:lnTo>
                  <a:lnTo>
                    <a:pt x="222" y="566"/>
                  </a:lnTo>
                  <a:lnTo>
                    <a:pt x="193" y="506"/>
                  </a:lnTo>
                  <a:lnTo>
                    <a:pt x="171" y="442"/>
                  </a:lnTo>
                  <a:lnTo>
                    <a:pt x="151" y="367"/>
                  </a:lnTo>
                  <a:lnTo>
                    <a:pt x="137" y="287"/>
                  </a:lnTo>
                  <a:lnTo>
                    <a:pt x="128" y="199"/>
                  </a:lnTo>
                  <a:lnTo>
                    <a:pt x="128" y="104"/>
                  </a:lnTo>
                  <a:lnTo>
                    <a:pt x="1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9" name="Freeform 14"/>
            <p:cNvSpPr>
              <a:spLocks/>
            </p:cNvSpPr>
            <p:nvPr/>
          </p:nvSpPr>
          <p:spPr bwMode="auto">
            <a:xfrm>
              <a:off x="1652" y="957"/>
              <a:ext cx="1058" cy="1532"/>
            </a:xfrm>
            <a:custGeom>
              <a:avLst/>
              <a:gdLst>
                <a:gd name="T0" fmla="*/ 268 w 1058"/>
                <a:gd name="T1" fmla="*/ 923 h 1532"/>
                <a:gd name="T2" fmla="*/ 140 w 1058"/>
                <a:gd name="T3" fmla="*/ 871 h 1532"/>
                <a:gd name="T4" fmla="*/ 60 w 1058"/>
                <a:gd name="T5" fmla="*/ 780 h 1532"/>
                <a:gd name="T6" fmla="*/ 18 w 1058"/>
                <a:gd name="T7" fmla="*/ 656 h 1532"/>
                <a:gd name="T8" fmla="*/ 0 w 1058"/>
                <a:gd name="T9" fmla="*/ 517 h 1532"/>
                <a:gd name="T10" fmla="*/ 6 w 1058"/>
                <a:gd name="T11" fmla="*/ 370 h 1532"/>
                <a:gd name="T12" fmla="*/ 23 w 1058"/>
                <a:gd name="T13" fmla="*/ 231 h 1532"/>
                <a:gd name="T14" fmla="*/ 43 w 1058"/>
                <a:gd name="T15" fmla="*/ 103 h 1532"/>
                <a:gd name="T16" fmla="*/ 57 w 1058"/>
                <a:gd name="T17" fmla="*/ 0 h 1532"/>
                <a:gd name="T18" fmla="*/ 89 w 1058"/>
                <a:gd name="T19" fmla="*/ 20 h 1532"/>
                <a:gd name="T20" fmla="*/ 117 w 1058"/>
                <a:gd name="T21" fmla="*/ 36 h 1532"/>
                <a:gd name="T22" fmla="*/ 148 w 1058"/>
                <a:gd name="T23" fmla="*/ 52 h 1532"/>
                <a:gd name="T24" fmla="*/ 180 w 1058"/>
                <a:gd name="T25" fmla="*/ 59 h 1532"/>
                <a:gd name="T26" fmla="*/ 211 w 1058"/>
                <a:gd name="T27" fmla="*/ 71 h 1532"/>
                <a:gd name="T28" fmla="*/ 245 w 1058"/>
                <a:gd name="T29" fmla="*/ 79 h 1532"/>
                <a:gd name="T30" fmla="*/ 276 w 1058"/>
                <a:gd name="T31" fmla="*/ 83 h 1532"/>
                <a:gd name="T32" fmla="*/ 307 w 1058"/>
                <a:gd name="T33" fmla="*/ 87 h 1532"/>
                <a:gd name="T34" fmla="*/ 361 w 1058"/>
                <a:gd name="T35" fmla="*/ 87 h 1532"/>
                <a:gd name="T36" fmla="*/ 415 w 1058"/>
                <a:gd name="T37" fmla="*/ 87 h 1532"/>
                <a:gd name="T38" fmla="*/ 469 w 1058"/>
                <a:gd name="T39" fmla="*/ 83 h 1532"/>
                <a:gd name="T40" fmla="*/ 521 w 1058"/>
                <a:gd name="T41" fmla="*/ 75 h 1532"/>
                <a:gd name="T42" fmla="*/ 575 w 1058"/>
                <a:gd name="T43" fmla="*/ 67 h 1532"/>
                <a:gd name="T44" fmla="*/ 626 w 1058"/>
                <a:gd name="T45" fmla="*/ 59 h 1532"/>
                <a:gd name="T46" fmla="*/ 677 w 1058"/>
                <a:gd name="T47" fmla="*/ 55 h 1532"/>
                <a:gd name="T48" fmla="*/ 725 w 1058"/>
                <a:gd name="T49" fmla="*/ 52 h 1532"/>
                <a:gd name="T50" fmla="*/ 773 w 1058"/>
                <a:gd name="T51" fmla="*/ 52 h 1532"/>
                <a:gd name="T52" fmla="*/ 819 w 1058"/>
                <a:gd name="T53" fmla="*/ 59 h 1532"/>
                <a:gd name="T54" fmla="*/ 864 w 1058"/>
                <a:gd name="T55" fmla="*/ 67 h 1532"/>
                <a:gd name="T56" fmla="*/ 907 w 1058"/>
                <a:gd name="T57" fmla="*/ 83 h 1532"/>
                <a:gd name="T58" fmla="*/ 950 w 1058"/>
                <a:gd name="T59" fmla="*/ 111 h 1532"/>
                <a:gd name="T60" fmla="*/ 987 w 1058"/>
                <a:gd name="T61" fmla="*/ 143 h 1532"/>
                <a:gd name="T62" fmla="*/ 1024 w 1058"/>
                <a:gd name="T63" fmla="*/ 187 h 1532"/>
                <a:gd name="T64" fmla="*/ 1058 w 1058"/>
                <a:gd name="T65" fmla="*/ 239 h 1532"/>
                <a:gd name="T66" fmla="*/ 1058 w 1058"/>
                <a:gd name="T67" fmla="*/ 1532 h 1532"/>
                <a:gd name="T68" fmla="*/ 1001 w 1058"/>
                <a:gd name="T69" fmla="*/ 1472 h 1532"/>
                <a:gd name="T70" fmla="*/ 944 w 1058"/>
                <a:gd name="T71" fmla="*/ 1425 h 1532"/>
                <a:gd name="T72" fmla="*/ 887 w 1058"/>
                <a:gd name="T73" fmla="*/ 1389 h 1532"/>
                <a:gd name="T74" fmla="*/ 830 w 1058"/>
                <a:gd name="T75" fmla="*/ 1365 h 1532"/>
                <a:gd name="T76" fmla="*/ 776 w 1058"/>
                <a:gd name="T77" fmla="*/ 1345 h 1532"/>
                <a:gd name="T78" fmla="*/ 725 w 1058"/>
                <a:gd name="T79" fmla="*/ 1333 h 1532"/>
                <a:gd name="T80" fmla="*/ 674 w 1058"/>
                <a:gd name="T81" fmla="*/ 1321 h 1532"/>
                <a:gd name="T82" fmla="*/ 626 w 1058"/>
                <a:gd name="T83" fmla="*/ 1309 h 1532"/>
                <a:gd name="T84" fmla="*/ 583 w 1058"/>
                <a:gd name="T85" fmla="*/ 1293 h 1532"/>
                <a:gd name="T86" fmla="*/ 540 w 1058"/>
                <a:gd name="T87" fmla="*/ 1277 h 1532"/>
                <a:gd name="T88" fmla="*/ 501 w 1058"/>
                <a:gd name="T89" fmla="*/ 1250 h 1532"/>
                <a:gd name="T90" fmla="*/ 467 w 1058"/>
                <a:gd name="T91" fmla="*/ 1214 h 1532"/>
                <a:gd name="T92" fmla="*/ 435 w 1058"/>
                <a:gd name="T93" fmla="*/ 1166 h 1532"/>
                <a:gd name="T94" fmla="*/ 410 w 1058"/>
                <a:gd name="T95" fmla="*/ 1106 h 1532"/>
                <a:gd name="T96" fmla="*/ 390 w 1058"/>
                <a:gd name="T97" fmla="*/ 1027 h 1532"/>
                <a:gd name="T98" fmla="*/ 373 w 1058"/>
                <a:gd name="T99" fmla="*/ 927 h 1532"/>
                <a:gd name="T100" fmla="*/ 359 w 1058"/>
                <a:gd name="T101" fmla="*/ 927 h 1532"/>
                <a:gd name="T102" fmla="*/ 344 w 1058"/>
                <a:gd name="T103" fmla="*/ 927 h 1532"/>
                <a:gd name="T104" fmla="*/ 330 w 1058"/>
                <a:gd name="T105" fmla="*/ 927 h 1532"/>
                <a:gd name="T106" fmla="*/ 316 w 1058"/>
                <a:gd name="T107" fmla="*/ 927 h 1532"/>
                <a:gd name="T108" fmla="*/ 305 w 1058"/>
                <a:gd name="T109" fmla="*/ 927 h 1532"/>
                <a:gd name="T110" fmla="*/ 290 w 1058"/>
                <a:gd name="T111" fmla="*/ 927 h 1532"/>
                <a:gd name="T112" fmla="*/ 279 w 1058"/>
                <a:gd name="T113" fmla="*/ 923 h 1532"/>
                <a:gd name="T114" fmla="*/ 268 w 1058"/>
                <a:gd name="T115" fmla="*/ 923 h 15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58"/>
                <a:gd name="T175" fmla="*/ 0 h 1532"/>
                <a:gd name="T176" fmla="*/ 1058 w 1058"/>
                <a:gd name="T177" fmla="*/ 1532 h 15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58" h="1532">
                  <a:moveTo>
                    <a:pt x="268" y="923"/>
                  </a:moveTo>
                  <a:lnTo>
                    <a:pt x="140" y="871"/>
                  </a:lnTo>
                  <a:lnTo>
                    <a:pt x="60" y="780"/>
                  </a:lnTo>
                  <a:lnTo>
                    <a:pt x="18" y="656"/>
                  </a:lnTo>
                  <a:lnTo>
                    <a:pt x="0" y="517"/>
                  </a:lnTo>
                  <a:lnTo>
                    <a:pt x="6" y="370"/>
                  </a:lnTo>
                  <a:lnTo>
                    <a:pt x="23" y="231"/>
                  </a:lnTo>
                  <a:lnTo>
                    <a:pt x="43" y="103"/>
                  </a:lnTo>
                  <a:lnTo>
                    <a:pt x="57" y="0"/>
                  </a:lnTo>
                  <a:lnTo>
                    <a:pt x="89" y="20"/>
                  </a:lnTo>
                  <a:lnTo>
                    <a:pt x="117" y="36"/>
                  </a:lnTo>
                  <a:lnTo>
                    <a:pt x="148" y="52"/>
                  </a:lnTo>
                  <a:lnTo>
                    <a:pt x="180" y="59"/>
                  </a:lnTo>
                  <a:lnTo>
                    <a:pt x="211" y="71"/>
                  </a:lnTo>
                  <a:lnTo>
                    <a:pt x="245" y="79"/>
                  </a:lnTo>
                  <a:lnTo>
                    <a:pt x="276" y="83"/>
                  </a:lnTo>
                  <a:lnTo>
                    <a:pt x="307" y="87"/>
                  </a:lnTo>
                  <a:lnTo>
                    <a:pt x="361" y="87"/>
                  </a:lnTo>
                  <a:lnTo>
                    <a:pt x="415" y="87"/>
                  </a:lnTo>
                  <a:lnTo>
                    <a:pt x="469" y="83"/>
                  </a:lnTo>
                  <a:lnTo>
                    <a:pt x="521" y="75"/>
                  </a:lnTo>
                  <a:lnTo>
                    <a:pt x="575" y="67"/>
                  </a:lnTo>
                  <a:lnTo>
                    <a:pt x="626" y="59"/>
                  </a:lnTo>
                  <a:lnTo>
                    <a:pt x="677" y="55"/>
                  </a:lnTo>
                  <a:lnTo>
                    <a:pt x="725" y="52"/>
                  </a:lnTo>
                  <a:lnTo>
                    <a:pt x="773" y="52"/>
                  </a:lnTo>
                  <a:lnTo>
                    <a:pt x="819" y="59"/>
                  </a:lnTo>
                  <a:lnTo>
                    <a:pt x="864" y="67"/>
                  </a:lnTo>
                  <a:lnTo>
                    <a:pt x="907" y="83"/>
                  </a:lnTo>
                  <a:lnTo>
                    <a:pt x="950" y="111"/>
                  </a:lnTo>
                  <a:lnTo>
                    <a:pt x="987" y="143"/>
                  </a:lnTo>
                  <a:lnTo>
                    <a:pt x="1024" y="187"/>
                  </a:lnTo>
                  <a:lnTo>
                    <a:pt x="1058" y="239"/>
                  </a:lnTo>
                  <a:lnTo>
                    <a:pt x="1058" y="1532"/>
                  </a:lnTo>
                  <a:lnTo>
                    <a:pt x="1001" y="1472"/>
                  </a:lnTo>
                  <a:lnTo>
                    <a:pt x="944" y="1425"/>
                  </a:lnTo>
                  <a:lnTo>
                    <a:pt x="887" y="1389"/>
                  </a:lnTo>
                  <a:lnTo>
                    <a:pt x="830" y="1365"/>
                  </a:lnTo>
                  <a:lnTo>
                    <a:pt x="776" y="1345"/>
                  </a:lnTo>
                  <a:lnTo>
                    <a:pt x="725" y="1333"/>
                  </a:lnTo>
                  <a:lnTo>
                    <a:pt x="674" y="1321"/>
                  </a:lnTo>
                  <a:lnTo>
                    <a:pt x="626" y="1309"/>
                  </a:lnTo>
                  <a:lnTo>
                    <a:pt x="583" y="1293"/>
                  </a:lnTo>
                  <a:lnTo>
                    <a:pt x="540" y="1277"/>
                  </a:lnTo>
                  <a:lnTo>
                    <a:pt x="501" y="1250"/>
                  </a:lnTo>
                  <a:lnTo>
                    <a:pt x="467" y="1214"/>
                  </a:lnTo>
                  <a:lnTo>
                    <a:pt x="435" y="1166"/>
                  </a:lnTo>
                  <a:lnTo>
                    <a:pt x="410" y="1106"/>
                  </a:lnTo>
                  <a:lnTo>
                    <a:pt x="390" y="1027"/>
                  </a:lnTo>
                  <a:lnTo>
                    <a:pt x="373" y="927"/>
                  </a:lnTo>
                  <a:lnTo>
                    <a:pt x="359" y="927"/>
                  </a:lnTo>
                  <a:lnTo>
                    <a:pt x="344" y="927"/>
                  </a:lnTo>
                  <a:lnTo>
                    <a:pt x="330" y="927"/>
                  </a:lnTo>
                  <a:lnTo>
                    <a:pt x="316" y="927"/>
                  </a:lnTo>
                  <a:lnTo>
                    <a:pt x="305" y="927"/>
                  </a:lnTo>
                  <a:lnTo>
                    <a:pt x="290" y="927"/>
                  </a:lnTo>
                  <a:lnTo>
                    <a:pt x="279" y="923"/>
                  </a:lnTo>
                  <a:lnTo>
                    <a:pt x="268" y="9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0" name="Freeform 15"/>
            <p:cNvSpPr>
              <a:spLocks/>
            </p:cNvSpPr>
            <p:nvPr/>
          </p:nvSpPr>
          <p:spPr bwMode="auto">
            <a:xfrm>
              <a:off x="1666" y="1710"/>
              <a:ext cx="457" cy="501"/>
            </a:xfrm>
            <a:custGeom>
              <a:avLst/>
              <a:gdLst>
                <a:gd name="T0" fmla="*/ 0 w 457"/>
                <a:gd name="T1" fmla="*/ 0 h 501"/>
                <a:gd name="T2" fmla="*/ 23 w 457"/>
                <a:gd name="T3" fmla="*/ 44 h 501"/>
                <a:gd name="T4" fmla="*/ 51 w 457"/>
                <a:gd name="T5" fmla="*/ 84 h 501"/>
                <a:gd name="T6" fmla="*/ 85 w 457"/>
                <a:gd name="T7" fmla="*/ 119 h 501"/>
                <a:gd name="T8" fmla="*/ 125 w 457"/>
                <a:gd name="T9" fmla="*/ 147 h 501"/>
                <a:gd name="T10" fmla="*/ 173 w 457"/>
                <a:gd name="T11" fmla="*/ 175 h 501"/>
                <a:gd name="T12" fmla="*/ 222 w 457"/>
                <a:gd name="T13" fmla="*/ 191 h 501"/>
                <a:gd name="T14" fmla="*/ 278 w 457"/>
                <a:gd name="T15" fmla="*/ 203 h 501"/>
                <a:gd name="T16" fmla="*/ 335 w 457"/>
                <a:gd name="T17" fmla="*/ 203 h 501"/>
                <a:gd name="T18" fmla="*/ 338 w 457"/>
                <a:gd name="T19" fmla="*/ 235 h 501"/>
                <a:gd name="T20" fmla="*/ 344 w 457"/>
                <a:gd name="T21" fmla="*/ 275 h 501"/>
                <a:gd name="T22" fmla="*/ 352 w 457"/>
                <a:gd name="T23" fmla="*/ 310 h 501"/>
                <a:gd name="T24" fmla="*/ 364 w 457"/>
                <a:gd name="T25" fmla="*/ 350 h 501"/>
                <a:gd name="T26" fmla="*/ 378 w 457"/>
                <a:gd name="T27" fmla="*/ 394 h 501"/>
                <a:gd name="T28" fmla="*/ 401 w 457"/>
                <a:gd name="T29" fmla="*/ 430 h 501"/>
                <a:gd name="T30" fmla="*/ 426 w 457"/>
                <a:gd name="T31" fmla="*/ 470 h 501"/>
                <a:gd name="T32" fmla="*/ 457 w 457"/>
                <a:gd name="T33" fmla="*/ 501 h 501"/>
                <a:gd name="T34" fmla="*/ 412 w 457"/>
                <a:gd name="T35" fmla="*/ 489 h 501"/>
                <a:gd name="T36" fmla="*/ 369 w 457"/>
                <a:gd name="T37" fmla="*/ 478 h 501"/>
                <a:gd name="T38" fmla="*/ 329 w 457"/>
                <a:gd name="T39" fmla="*/ 462 h 501"/>
                <a:gd name="T40" fmla="*/ 290 w 457"/>
                <a:gd name="T41" fmla="*/ 442 h 501"/>
                <a:gd name="T42" fmla="*/ 250 w 457"/>
                <a:gd name="T43" fmla="*/ 418 h 501"/>
                <a:gd name="T44" fmla="*/ 216 w 457"/>
                <a:gd name="T45" fmla="*/ 394 h 501"/>
                <a:gd name="T46" fmla="*/ 182 w 457"/>
                <a:gd name="T47" fmla="*/ 366 h 501"/>
                <a:gd name="T48" fmla="*/ 150 w 457"/>
                <a:gd name="T49" fmla="*/ 334 h 501"/>
                <a:gd name="T50" fmla="*/ 122 w 457"/>
                <a:gd name="T51" fmla="*/ 302 h 501"/>
                <a:gd name="T52" fmla="*/ 94 w 457"/>
                <a:gd name="T53" fmla="*/ 267 h 501"/>
                <a:gd name="T54" fmla="*/ 71 w 457"/>
                <a:gd name="T55" fmla="*/ 231 h 501"/>
                <a:gd name="T56" fmla="*/ 51 w 457"/>
                <a:gd name="T57" fmla="*/ 187 h 501"/>
                <a:gd name="T58" fmla="*/ 34 w 457"/>
                <a:gd name="T59" fmla="*/ 147 h 501"/>
                <a:gd name="T60" fmla="*/ 20 w 457"/>
                <a:gd name="T61" fmla="*/ 99 h 501"/>
                <a:gd name="T62" fmla="*/ 8 w 457"/>
                <a:gd name="T63" fmla="*/ 52 h 501"/>
                <a:gd name="T64" fmla="*/ 0 w 457"/>
                <a:gd name="T65" fmla="*/ 0 h 5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7"/>
                <a:gd name="T100" fmla="*/ 0 h 501"/>
                <a:gd name="T101" fmla="*/ 457 w 457"/>
                <a:gd name="T102" fmla="*/ 501 h 5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7" h="501">
                  <a:moveTo>
                    <a:pt x="0" y="0"/>
                  </a:moveTo>
                  <a:lnTo>
                    <a:pt x="23" y="44"/>
                  </a:lnTo>
                  <a:lnTo>
                    <a:pt x="51" y="84"/>
                  </a:lnTo>
                  <a:lnTo>
                    <a:pt x="85" y="119"/>
                  </a:lnTo>
                  <a:lnTo>
                    <a:pt x="125" y="147"/>
                  </a:lnTo>
                  <a:lnTo>
                    <a:pt x="173" y="175"/>
                  </a:lnTo>
                  <a:lnTo>
                    <a:pt x="222" y="191"/>
                  </a:lnTo>
                  <a:lnTo>
                    <a:pt x="278" y="203"/>
                  </a:lnTo>
                  <a:lnTo>
                    <a:pt x="335" y="203"/>
                  </a:lnTo>
                  <a:lnTo>
                    <a:pt x="338" y="235"/>
                  </a:lnTo>
                  <a:lnTo>
                    <a:pt x="344" y="275"/>
                  </a:lnTo>
                  <a:lnTo>
                    <a:pt x="352" y="310"/>
                  </a:lnTo>
                  <a:lnTo>
                    <a:pt x="364" y="350"/>
                  </a:lnTo>
                  <a:lnTo>
                    <a:pt x="378" y="394"/>
                  </a:lnTo>
                  <a:lnTo>
                    <a:pt x="401" y="430"/>
                  </a:lnTo>
                  <a:lnTo>
                    <a:pt x="426" y="470"/>
                  </a:lnTo>
                  <a:lnTo>
                    <a:pt x="457" y="501"/>
                  </a:lnTo>
                  <a:lnTo>
                    <a:pt x="412" y="489"/>
                  </a:lnTo>
                  <a:lnTo>
                    <a:pt x="369" y="478"/>
                  </a:lnTo>
                  <a:lnTo>
                    <a:pt x="329" y="462"/>
                  </a:lnTo>
                  <a:lnTo>
                    <a:pt x="290" y="442"/>
                  </a:lnTo>
                  <a:lnTo>
                    <a:pt x="250" y="418"/>
                  </a:lnTo>
                  <a:lnTo>
                    <a:pt x="216" y="394"/>
                  </a:lnTo>
                  <a:lnTo>
                    <a:pt x="182" y="366"/>
                  </a:lnTo>
                  <a:lnTo>
                    <a:pt x="150" y="334"/>
                  </a:lnTo>
                  <a:lnTo>
                    <a:pt x="122" y="302"/>
                  </a:lnTo>
                  <a:lnTo>
                    <a:pt x="94" y="267"/>
                  </a:lnTo>
                  <a:lnTo>
                    <a:pt x="71" y="231"/>
                  </a:lnTo>
                  <a:lnTo>
                    <a:pt x="51" y="187"/>
                  </a:lnTo>
                  <a:lnTo>
                    <a:pt x="34" y="147"/>
                  </a:lnTo>
                  <a:lnTo>
                    <a:pt x="20" y="99"/>
                  </a:lnTo>
                  <a:lnTo>
                    <a:pt x="8" y="52"/>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1" name="Freeform 16"/>
            <p:cNvSpPr>
              <a:spLocks/>
            </p:cNvSpPr>
            <p:nvPr/>
          </p:nvSpPr>
          <p:spPr bwMode="auto">
            <a:xfrm>
              <a:off x="1680" y="958"/>
              <a:ext cx="307" cy="923"/>
            </a:xfrm>
            <a:custGeom>
              <a:avLst/>
              <a:gdLst>
                <a:gd name="T0" fmla="*/ 307 w 307"/>
                <a:gd name="T1" fmla="*/ 87 h 923"/>
                <a:gd name="T2" fmla="*/ 276 w 307"/>
                <a:gd name="T3" fmla="*/ 83 h 923"/>
                <a:gd name="T4" fmla="*/ 245 w 307"/>
                <a:gd name="T5" fmla="*/ 79 h 923"/>
                <a:gd name="T6" fmla="*/ 211 w 307"/>
                <a:gd name="T7" fmla="*/ 71 h 923"/>
                <a:gd name="T8" fmla="*/ 180 w 307"/>
                <a:gd name="T9" fmla="*/ 59 h 923"/>
                <a:gd name="T10" fmla="*/ 148 w 307"/>
                <a:gd name="T11" fmla="*/ 52 h 923"/>
                <a:gd name="T12" fmla="*/ 117 w 307"/>
                <a:gd name="T13" fmla="*/ 36 h 923"/>
                <a:gd name="T14" fmla="*/ 89 w 307"/>
                <a:gd name="T15" fmla="*/ 20 h 923"/>
                <a:gd name="T16" fmla="*/ 57 w 307"/>
                <a:gd name="T17" fmla="*/ 0 h 923"/>
                <a:gd name="T18" fmla="*/ 43 w 307"/>
                <a:gd name="T19" fmla="*/ 103 h 923"/>
                <a:gd name="T20" fmla="*/ 23 w 307"/>
                <a:gd name="T21" fmla="*/ 231 h 923"/>
                <a:gd name="T22" fmla="*/ 6 w 307"/>
                <a:gd name="T23" fmla="*/ 370 h 923"/>
                <a:gd name="T24" fmla="*/ 0 w 307"/>
                <a:gd name="T25" fmla="*/ 517 h 923"/>
                <a:gd name="T26" fmla="*/ 18 w 307"/>
                <a:gd name="T27" fmla="*/ 656 h 923"/>
                <a:gd name="T28" fmla="*/ 60 w 307"/>
                <a:gd name="T29" fmla="*/ 780 h 923"/>
                <a:gd name="T30" fmla="*/ 140 w 307"/>
                <a:gd name="T31" fmla="*/ 871 h 923"/>
                <a:gd name="T32" fmla="*/ 268 w 307"/>
                <a:gd name="T33" fmla="*/ 923 h 923"/>
                <a:gd name="T34" fmla="*/ 307 w 307"/>
                <a:gd name="T35" fmla="*/ 87 h 9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7"/>
                <a:gd name="T55" fmla="*/ 0 h 923"/>
                <a:gd name="T56" fmla="*/ 307 w 307"/>
                <a:gd name="T57" fmla="*/ 923 h 9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7" h="923">
                  <a:moveTo>
                    <a:pt x="307" y="87"/>
                  </a:moveTo>
                  <a:lnTo>
                    <a:pt x="276" y="83"/>
                  </a:lnTo>
                  <a:lnTo>
                    <a:pt x="245" y="79"/>
                  </a:lnTo>
                  <a:lnTo>
                    <a:pt x="211" y="71"/>
                  </a:lnTo>
                  <a:lnTo>
                    <a:pt x="180" y="59"/>
                  </a:lnTo>
                  <a:lnTo>
                    <a:pt x="148" y="52"/>
                  </a:lnTo>
                  <a:lnTo>
                    <a:pt x="117" y="36"/>
                  </a:lnTo>
                  <a:lnTo>
                    <a:pt x="89" y="20"/>
                  </a:lnTo>
                  <a:lnTo>
                    <a:pt x="57" y="0"/>
                  </a:lnTo>
                  <a:lnTo>
                    <a:pt x="43" y="103"/>
                  </a:lnTo>
                  <a:lnTo>
                    <a:pt x="23" y="231"/>
                  </a:lnTo>
                  <a:lnTo>
                    <a:pt x="6" y="370"/>
                  </a:lnTo>
                  <a:lnTo>
                    <a:pt x="0" y="517"/>
                  </a:lnTo>
                  <a:lnTo>
                    <a:pt x="18" y="656"/>
                  </a:lnTo>
                  <a:lnTo>
                    <a:pt x="60" y="780"/>
                  </a:lnTo>
                  <a:lnTo>
                    <a:pt x="140" y="871"/>
                  </a:lnTo>
                  <a:lnTo>
                    <a:pt x="268" y="923"/>
                  </a:lnTo>
                  <a:lnTo>
                    <a:pt x="307" y="87"/>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2" name="Freeform 17"/>
            <p:cNvSpPr>
              <a:spLocks/>
            </p:cNvSpPr>
            <p:nvPr/>
          </p:nvSpPr>
          <p:spPr bwMode="auto">
            <a:xfrm>
              <a:off x="3082" y="945"/>
              <a:ext cx="964" cy="1500"/>
            </a:xfrm>
            <a:custGeom>
              <a:avLst/>
              <a:gdLst>
                <a:gd name="T0" fmla="*/ 0 w 964"/>
                <a:gd name="T1" fmla="*/ 0 h 1500"/>
                <a:gd name="T2" fmla="*/ 0 w 964"/>
                <a:gd name="T3" fmla="*/ 1333 h 1500"/>
                <a:gd name="T4" fmla="*/ 66 w 964"/>
                <a:gd name="T5" fmla="*/ 1325 h 1500"/>
                <a:gd name="T6" fmla="*/ 131 w 964"/>
                <a:gd name="T7" fmla="*/ 1321 h 1500"/>
                <a:gd name="T8" fmla="*/ 199 w 964"/>
                <a:gd name="T9" fmla="*/ 1329 h 1500"/>
                <a:gd name="T10" fmla="*/ 268 w 964"/>
                <a:gd name="T11" fmla="*/ 1341 h 1500"/>
                <a:gd name="T12" fmla="*/ 336 w 964"/>
                <a:gd name="T13" fmla="*/ 1357 h 1500"/>
                <a:gd name="T14" fmla="*/ 404 w 964"/>
                <a:gd name="T15" fmla="*/ 1377 h 1500"/>
                <a:gd name="T16" fmla="*/ 469 w 964"/>
                <a:gd name="T17" fmla="*/ 1397 h 1500"/>
                <a:gd name="T18" fmla="*/ 535 w 964"/>
                <a:gd name="T19" fmla="*/ 1417 h 1500"/>
                <a:gd name="T20" fmla="*/ 600 w 964"/>
                <a:gd name="T21" fmla="*/ 1441 h 1500"/>
                <a:gd name="T22" fmla="*/ 660 w 964"/>
                <a:gd name="T23" fmla="*/ 1460 h 1500"/>
                <a:gd name="T24" fmla="*/ 719 w 964"/>
                <a:gd name="T25" fmla="*/ 1476 h 1500"/>
                <a:gd name="T26" fmla="*/ 776 w 964"/>
                <a:gd name="T27" fmla="*/ 1492 h 1500"/>
                <a:gd name="T28" fmla="*/ 830 w 964"/>
                <a:gd name="T29" fmla="*/ 1500 h 1500"/>
                <a:gd name="T30" fmla="*/ 879 w 964"/>
                <a:gd name="T31" fmla="*/ 1500 h 1500"/>
                <a:gd name="T32" fmla="*/ 924 w 964"/>
                <a:gd name="T33" fmla="*/ 1496 h 1500"/>
                <a:gd name="T34" fmla="*/ 964 w 964"/>
                <a:gd name="T35" fmla="*/ 1480 h 1500"/>
                <a:gd name="T36" fmla="*/ 708 w 964"/>
                <a:gd name="T37" fmla="*/ 16 h 1500"/>
                <a:gd name="T38" fmla="*/ 651 w 964"/>
                <a:gd name="T39" fmla="*/ 40 h 1500"/>
                <a:gd name="T40" fmla="*/ 594 w 964"/>
                <a:gd name="T41" fmla="*/ 55 h 1500"/>
                <a:gd name="T42" fmla="*/ 540 w 964"/>
                <a:gd name="T43" fmla="*/ 67 h 1500"/>
                <a:gd name="T44" fmla="*/ 484 w 964"/>
                <a:gd name="T45" fmla="*/ 75 h 1500"/>
                <a:gd name="T46" fmla="*/ 432 w 964"/>
                <a:gd name="T47" fmla="*/ 75 h 1500"/>
                <a:gd name="T48" fmla="*/ 378 w 964"/>
                <a:gd name="T49" fmla="*/ 75 h 1500"/>
                <a:gd name="T50" fmla="*/ 330 w 964"/>
                <a:gd name="T51" fmla="*/ 71 h 1500"/>
                <a:gd name="T52" fmla="*/ 282 w 964"/>
                <a:gd name="T53" fmla="*/ 63 h 1500"/>
                <a:gd name="T54" fmla="*/ 236 w 964"/>
                <a:gd name="T55" fmla="*/ 55 h 1500"/>
                <a:gd name="T56" fmla="*/ 194 w 964"/>
                <a:gd name="T57" fmla="*/ 47 h 1500"/>
                <a:gd name="T58" fmla="*/ 151 w 964"/>
                <a:gd name="T59" fmla="*/ 36 h 1500"/>
                <a:gd name="T60" fmla="*/ 114 w 964"/>
                <a:gd name="T61" fmla="*/ 28 h 1500"/>
                <a:gd name="T62" fmla="*/ 80 w 964"/>
                <a:gd name="T63" fmla="*/ 16 h 1500"/>
                <a:gd name="T64" fmla="*/ 52 w 964"/>
                <a:gd name="T65" fmla="*/ 8 h 1500"/>
                <a:gd name="T66" fmla="*/ 23 w 964"/>
                <a:gd name="T67" fmla="*/ 4 h 1500"/>
                <a:gd name="T68" fmla="*/ 0 w 964"/>
                <a:gd name="T69" fmla="*/ 0 h 15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4"/>
                <a:gd name="T106" fmla="*/ 0 h 1500"/>
                <a:gd name="T107" fmla="*/ 964 w 964"/>
                <a:gd name="T108" fmla="*/ 1500 h 15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4" h="1500">
                  <a:moveTo>
                    <a:pt x="0" y="0"/>
                  </a:moveTo>
                  <a:lnTo>
                    <a:pt x="0" y="1333"/>
                  </a:lnTo>
                  <a:lnTo>
                    <a:pt x="66" y="1325"/>
                  </a:lnTo>
                  <a:lnTo>
                    <a:pt x="131" y="1321"/>
                  </a:lnTo>
                  <a:lnTo>
                    <a:pt x="199" y="1329"/>
                  </a:lnTo>
                  <a:lnTo>
                    <a:pt x="268" y="1341"/>
                  </a:lnTo>
                  <a:lnTo>
                    <a:pt x="336" y="1357"/>
                  </a:lnTo>
                  <a:lnTo>
                    <a:pt x="404" y="1377"/>
                  </a:lnTo>
                  <a:lnTo>
                    <a:pt x="469" y="1397"/>
                  </a:lnTo>
                  <a:lnTo>
                    <a:pt x="535" y="1417"/>
                  </a:lnTo>
                  <a:lnTo>
                    <a:pt x="600" y="1441"/>
                  </a:lnTo>
                  <a:lnTo>
                    <a:pt x="660" y="1460"/>
                  </a:lnTo>
                  <a:lnTo>
                    <a:pt x="719" y="1476"/>
                  </a:lnTo>
                  <a:lnTo>
                    <a:pt x="776" y="1492"/>
                  </a:lnTo>
                  <a:lnTo>
                    <a:pt x="830" y="1500"/>
                  </a:lnTo>
                  <a:lnTo>
                    <a:pt x="879" y="1500"/>
                  </a:lnTo>
                  <a:lnTo>
                    <a:pt x="924" y="1496"/>
                  </a:lnTo>
                  <a:lnTo>
                    <a:pt x="964" y="1480"/>
                  </a:lnTo>
                  <a:lnTo>
                    <a:pt x="708" y="16"/>
                  </a:lnTo>
                  <a:lnTo>
                    <a:pt x="651" y="40"/>
                  </a:lnTo>
                  <a:lnTo>
                    <a:pt x="594" y="55"/>
                  </a:lnTo>
                  <a:lnTo>
                    <a:pt x="540" y="67"/>
                  </a:lnTo>
                  <a:lnTo>
                    <a:pt x="484" y="75"/>
                  </a:lnTo>
                  <a:lnTo>
                    <a:pt x="432" y="75"/>
                  </a:lnTo>
                  <a:lnTo>
                    <a:pt x="378" y="75"/>
                  </a:lnTo>
                  <a:lnTo>
                    <a:pt x="330" y="71"/>
                  </a:lnTo>
                  <a:lnTo>
                    <a:pt x="282" y="63"/>
                  </a:lnTo>
                  <a:lnTo>
                    <a:pt x="236" y="55"/>
                  </a:lnTo>
                  <a:lnTo>
                    <a:pt x="194" y="47"/>
                  </a:lnTo>
                  <a:lnTo>
                    <a:pt x="151" y="36"/>
                  </a:lnTo>
                  <a:lnTo>
                    <a:pt x="114" y="28"/>
                  </a:lnTo>
                  <a:lnTo>
                    <a:pt x="80" y="16"/>
                  </a:lnTo>
                  <a:lnTo>
                    <a:pt x="52" y="8"/>
                  </a:lnTo>
                  <a:lnTo>
                    <a:pt x="23"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3" name="Freeform 18"/>
            <p:cNvSpPr>
              <a:spLocks/>
            </p:cNvSpPr>
            <p:nvPr/>
          </p:nvSpPr>
          <p:spPr bwMode="auto">
            <a:xfrm>
              <a:off x="2739" y="949"/>
              <a:ext cx="341" cy="1548"/>
            </a:xfrm>
            <a:custGeom>
              <a:avLst/>
              <a:gdLst>
                <a:gd name="T0" fmla="*/ 0 w 341"/>
                <a:gd name="T1" fmla="*/ 258 h 1548"/>
                <a:gd name="T2" fmla="*/ 54 w 341"/>
                <a:gd name="T3" fmla="*/ 191 h 1548"/>
                <a:gd name="T4" fmla="*/ 103 w 341"/>
                <a:gd name="T5" fmla="*/ 135 h 1548"/>
                <a:gd name="T6" fmla="*/ 148 w 341"/>
                <a:gd name="T7" fmla="*/ 91 h 1548"/>
                <a:gd name="T8" fmla="*/ 191 w 341"/>
                <a:gd name="T9" fmla="*/ 55 h 1548"/>
                <a:gd name="T10" fmla="*/ 231 w 341"/>
                <a:gd name="T11" fmla="*/ 32 h 1548"/>
                <a:gd name="T12" fmla="*/ 270 w 341"/>
                <a:gd name="T13" fmla="*/ 12 h 1548"/>
                <a:gd name="T14" fmla="*/ 307 w 341"/>
                <a:gd name="T15" fmla="*/ 4 h 1548"/>
                <a:gd name="T16" fmla="*/ 341 w 341"/>
                <a:gd name="T17" fmla="*/ 0 h 1548"/>
                <a:gd name="T18" fmla="*/ 341 w 341"/>
                <a:gd name="T19" fmla="*/ 1333 h 1548"/>
                <a:gd name="T20" fmla="*/ 302 w 341"/>
                <a:gd name="T21" fmla="*/ 1341 h 1548"/>
                <a:gd name="T22" fmla="*/ 262 w 341"/>
                <a:gd name="T23" fmla="*/ 1353 h 1548"/>
                <a:gd name="T24" fmla="*/ 219 w 341"/>
                <a:gd name="T25" fmla="*/ 1373 h 1548"/>
                <a:gd name="T26" fmla="*/ 177 w 341"/>
                <a:gd name="T27" fmla="*/ 1393 h 1548"/>
                <a:gd name="T28" fmla="*/ 134 w 341"/>
                <a:gd name="T29" fmla="*/ 1421 h 1548"/>
                <a:gd name="T30" fmla="*/ 89 w 341"/>
                <a:gd name="T31" fmla="*/ 1456 h 1548"/>
                <a:gd name="T32" fmla="*/ 46 w 341"/>
                <a:gd name="T33" fmla="*/ 1500 h 1548"/>
                <a:gd name="T34" fmla="*/ 0 w 341"/>
                <a:gd name="T35" fmla="*/ 1548 h 1548"/>
                <a:gd name="T36" fmla="*/ 0 w 341"/>
                <a:gd name="T37" fmla="*/ 258 h 15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1"/>
                <a:gd name="T58" fmla="*/ 0 h 1548"/>
                <a:gd name="T59" fmla="*/ 341 w 341"/>
                <a:gd name="T60" fmla="*/ 1548 h 15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1" h="1548">
                  <a:moveTo>
                    <a:pt x="0" y="258"/>
                  </a:moveTo>
                  <a:lnTo>
                    <a:pt x="54" y="191"/>
                  </a:lnTo>
                  <a:lnTo>
                    <a:pt x="103" y="135"/>
                  </a:lnTo>
                  <a:lnTo>
                    <a:pt x="148" y="91"/>
                  </a:lnTo>
                  <a:lnTo>
                    <a:pt x="191" y="55"/>
                  </a:lnTo>
                  <a:lnTo>
                    <a:pt x="231" y="32"/>
                  </a:lnTo>
                  <a:lnTo>
                    <a:pt x="270" y="12"/>
                  </a:lnTo>
                  <a:lnTo>
                    <a:pt x="307" y="4"/>
                  </a:lnTo>
                  <a:lnTo>
                    <a:pt x="341" y="0"/>
                  </a:lnTo>
                  <a:lnTo>
                    <a:pt x="341" y="1333"/>
                  </a:lnTo>
                  <a:lnTo>
                    <a:pt x="302" y="1341"/>
                  </a:lnTo>
                  <a:lnTo>
                    <a:pt x="262" y="1353"/>
                  </a:lnTo>
                  <a:lnTo>
                    <a:pt x="219" y="1373"/>
                  </a:lnTo>
                  <a:lnTo>
                    <a:pt x="177" y="1393"/>
                  </a:lnTo>
                  <a:lnTo>
                    <a:pt x="134" y="1421"/>
                  </a:lnTo>
                  <a:lnTo>
                    <a:pt x="89" y="1456"/>
                  </a:lnTo>
                  <a:lnTo>
                    <a:pt x="46" y="1500"/>
                  </a:lnTo>
                  <a:lnTo>
                    <a:pt x="0" y="1548"/>
                  </a:lnTo>
                  <a:lnTo>
                    <a:pt x="0" y="258"/>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4" name="Freeform 19"/>
            <p:cNvSpPr>
              <a:spLocks/>
            </p:cNvSpPr>
            <p:nvPr/>
          </p:nvSpPr>
          <p:spPr bwMode="auto">
            <a:xfrm>
              <a:off x="826" y="0"/>
              <a:ext cx="1694" cy="2082"/>
            </a:xfrm>
            <a:custGeom>
              <a:avLst/>
              <a:gdLst>
                <a:gd name="T0" fmla="*/ 2124 w 1513"/>
                <a:gd name="T1" fmla="*/ 0 h 2076"/>
                <a:gd name="T2" fmla="*/ 1710 w 1513"/>
                <a:gd name="T3" fmla="*/ 106 h 2076"/>
                <a:gd name="T4" fmla="*/ 1310 w 1513"/>
                <a:gd name="T5" fmla="*/ 290 h 2076"/>
                <a:gd name="T6" fmla="*/ 949 w 1513"/>
                <a:gd name="T7" fmla="*/ 537 h 2076"/>
                <a:gd name="T8" fmla="*/ 631 w 1513"/>
                <a:gd name="T9" fmla="*/ 816 h 2076"/>
                <a:gd name="T10" fmla="*/ 368 w 1513"/>
                <a:gd name="T11" fmla="*/ 1131 h 2076"/>
                <a:gd name="T12" fmla="*/ 168 w 1513"/>
                <a:gd name="T13" fmla="*/ 1462 h 2076"/>
                <a:gd name="T14" fmla="*/ 40 w 1513"/>
                <a:gd name="T15" fmla="*/ 1790 h 2076"/>
                <a:gd name="T16" fmla="*/ 0 w 1513"/>
                <a:gd name="T17" fmla="*/ 2094 h 2076"/>
                <a:gd name="T18" fmla="*/ 19 w 1513"/>
                <a:gd name="T19" fmla="*/ 2048 h 2076"/>
                <a:gd name="T20" fmla="*/ 40 w 1513"/>
                <a:gd name="T21" fmla="*/ 1964 h 2076"/>
                <a:gd name="T22" fmla="*/ 62 w 1513"/>
                <a:gd name="T23" fmla="*/ 1936 h 2076"/>
                <a:gd name="T24" fmla="*/ 49 w 1513"/>
                <a:gd name="T25" fmla="*/ 1836 h 2076"/>
                <a:gd name="T26" fmla="*/ 113 w 1513"/>
                <a:gd name="T27" fmla="*/ 1698 h 2076"/>
                <a:gd name="T28" fmla="*/ 301 w 1513"/>
                <a:gd name="T29" fmla="*/ 1595 h 2076"/>
                <a:gd name="T30" fmla="*/ 652 w 1513"/>
                <a:gd name="T31" fmla="*/ 1584 h 2076"/>
                <a:gd name="T32" fmla="*/ 702 w 1513"/>
                <a:gd name="T33" fmla="*/ 1519 h 2076"/>
                <a:gd name="T34" fmla="*/ 890 w 1513"/>
                <a:gd name="T35" fmla="*/ 1302 h 2076"/>
                <a:gd name="T36" fmla="*/ 1127 w 1513"/>
                <a:gd name="T37" fmla="*/ 1066 h 2076"/>
                <a:gd name="T38" fmla="*/ 1338 w 1513"/>
                <a:gd name="T39" fmla="*/ 930 h 2076"/>
                <a:gd name="T40" fmla="*/ 1400 w 1513"/>
                <a:gd name="T41" fmla="*/ 933 h 2076"/>
                <a:gd name="T42" fmla="*/ 1333 w 1513"/>
                <a:gd name="T43" fmla="*/ 892 h 2076"/>
                <a:gd name="T44" fmla="*/ 1246 w 1513"/>
                <a:gd name="T45" fmla="*/ 884 h 2076"/>
                <a:gd name="T46" fmla="*/ 1134 w 1513"/>
                <a:gd name="T47" fmla="*/ 900 h 2076"/>
                <a:gd name="T48" fmla="*/ 1020 w 1513"/>
                <a:gd name="T49" fmla="*/ 947 h 2076"/>
                <a:gd name="T50" fmla="*/ 1056 w 1513"/>
                <a:gd name="T51" fmla="*/ 917 h 2076"/>
                <a:gd name="T52" fmla="*/ 1142 w 1513"/>
                <a:gd name="T53" fmla="*/ 860 h 2076"/>
                <a:gd name="T54" fmla="*/ 1256 w 1513"/>
                <a:gd name="T55" fmla="*/ 811 h 2076"/>
                <a:gd name="T56" fmla="*/ 1375 w 1513"/>
                <a:gd name="T57" fmla="*/ 797 h 2076"/>
                <a:gd name="T58" fmla="*/ 1438 w 1513"/>
                <a:gd name="T59" fmla="*/ 800 h 2076"/>
                <a:gd name="T60" fmla="*/ 1444 w 1513"/>
                <a:gd name="T61" fmla="*/ 697 h 2076"/>
                <a:gd name="T62" fmla="*/ 1518 w 1513"/>
                <a:gd name="T63" fmla="*/ 534 h 2076"/>
                <a:gd name="T64" fmla="*/ 1729 w 1513"/>
                <a:gd name="T65" fmla="*/ 309 h 2076"/>
                <a:gd name="T66" fmla="*/ 2124 w 1513"/>
                <a:gd name="T67" fmla="*/ 0 h 20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13"/>
                <a:gd name="T103" fmla="*/ 0 h 2076"/>
                <a:gd name="T104" fmla="*/ 1513 w 1513"/>
                <a:gd name="T105" fmla="*/ 2076 h 20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13" h="2076">
                  <a:moveTo>
                    <a:pt x="1513" y="0"/>
                  </a:moveTo>
                  <a:lnTo>
                    <a:pt x="1513" y="0"/>
                  </a:ln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path>
              </a:pathLst>
            </a:custGeom>
            <a:noFill/>
            <a:ln w="1905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5" name="Freeform 20"/>
            <p:cNvSpPr>
              <a:spLocks/>
            </p:cNvSpPr>
            <p:nvPr/>
          </p:nvSpPr>
          <p:spPr bwMode="auto">
            <a:xfrm>
              <a:off x="840" y="0"/>
              <a:ext cx="1680" cy="2076"/>
            </a:xfrm>
            <a:custGeom>
              <a:avLst/>
              <a:gdLst>
                <a:gd name="T0" fmla="*/ 2071 w 1513"/>
                <a:gd name="T1" fmla="*/ 0 h 2076"/>
                <a:gd name="T2" fmla="*/ 1863 w 1513"/>
                <a:gd name="T3" fmla="*/ 43 h 2076"/>
                <a:gd name="T4" fmla="*/ 1667 w 1513"/>
                <a:gd name="T5" fmla="*/ 106 h 2076"/>
                <a:gd name="T6" fmla="*/ 1466 w 1513"/>
                <a:gd name="T7" fmla="*/ 192 h 2076"/>
                <a:gd name="T8" fmla="*/ 1277 w 1513"/>
                <a:gd name="T9" fmla="*/ 287 h 2076"/>
                <a:gd name="T10" fmla="*/ 1096 w 1513"/>
                <a:gd name="T11" fmla="*/ 398 h 2076"/>
                <a:gd name="T12" fmla="*/ 926 w 1513"/>
                <a:gd name="T13" fmla="*/ 531 h 2076"/>
                <a:gd name="T14" fmla="*/ 764 w 1513"/>
                <a:gd name="T15" fmla="*/ 667 h 2076"/>
                <a:gd name="T16" fmla="*/ 616 w 1513"/>
                <a:gd name="T17" fmla="*/ 810 h 2076"/>
                <a:gd name="T18" fmla="*/ 480 w 1513"/>
                <a:gd name="T19" fmla="*/ 962 h 2076"/>
                <a:gd name="T20" fmla="*/ 360 w 1513"/>
                <a:gd name="T21" fmla="*/ 1122 h 2076"/>
                <a:gd name="T22" fmla="*/ 250 w 1513"/>
                <a:gd name="T23" fmla="*/ 1284 h 2076"/>
                <a:gd name="T24" fmla="*/ 164 w 1513"/>
                <a:gd name="T25" fmla="*/ 1450 h 2076"/>
                <a:gd name="T26" fmla="*/ 91 w 1513"/>
                <a:gd name="T27" fmla="*/ 1610 h 2076"/>
                <a:gd name="T28" fmla="*/ 40 w 1513"/>
                <a:gd name="T29" fmla="*/ 1775 h 2076"/>
                <a:gd name="T30" fmla="*/ 9 w 1513"/>
                <a:gd name="T31" fmla="*/ 1927 h 2076"/>
                <a:gd name="T32" fmla="*/ 0 w 1513"/>
                <a:gd name="T33" fmla="*/ 2076 h 2076"/>
                <a:gd name="T34" fmla="*/ 18 w 1513"/>
                <a:gd name="T35" fmla="*/ 2030 h 2076"/>
                <a:gd name="T36" fmla="*/ 30 w 1513"/>
                <a:gd name="T37" fmla="*/ 1981 h 2076"/>
                <a:gd name="T38" fmla="*/ 40 w 1513"/>
                <a:gd name="T39" fmla="*/ 1946 h 2076"/>
                <a:gd name="T40" fmla="*/ 60 w 1513"/>
                <a:gd name="T41" fmla="*/ 1918 h 2076"/>
                <a:gd name="T42" fmla="*/ 48 w 1513"/>
                <a:gd name="T43" fmla="*/ 1878 h 2076"/>
                <a:gd name="T44" fmla="*/ 48 w 1513"/>
                <a:gd name="T45" fmla="*/ 1821 h 2076"/>
                <a:gd name="T46" fmla="*/ 67 w 1513"/>
                <a:gd name="T47" fmla="*/ 1756 h 2076"/>
                <a:gd name="T48" fmla="*/ 110 w 1513"/>
                <a:gd name="T49" fmla="*/ 1683 h 2076"/>
                <a:gd name="T50" fmla="*/ 182 w 1513"/>
                <a:gd name="T51" fmla="*/ 1626 h 2076"/>
                <a:gd name="T52" fmla="*/ 293 w 1513"/>
                <a:gd name="T53" fmla="*/ 1580 h 2076"/>
                <a:gd name="T54" fmla="*/ 443 w 1513"/>
                <a:gd name="T55" fmla="*/ 1555 h 2076"/>
                <a:gd name="T56" fmla="*/ 635 w 1513"/>
                <a:gd name="T57" fmla="*/ 1569 h 2076"/>
                <a:gd name="T58" fmla="*/ 684 w 1513"/>
                <a:gd name="T59" fmla="*/ 1507 h 2076"/>
                <a:gd name="T60" fmla="*/ 764 w 1513"/>
                <a:gd name="T61" fmla="*/ 1409 h 2076"/>
                <a:gd name="T62" fmla="*/ 868 w 1513"/>
                <a:gd name="T63" fmla="*/ 1290 h 2076"/>
                <a:gd name="T64" fmla="*/ 983 w 1513"/>
                <a:gd name="T65" fmla="*/ 1165 h 2076"/>
                <a:gd name="T66" fmla="*/ 1099 w 1513"/>
                <a:gd name="T67" fmla="*/ 1057 h 2076"/>
                <a:gd name="T68" fmla="*/ 1216 w 1513"/>
                <a:gd name="T69" fmla="*/ 965 h 2076"/>
                <a:gd name="T70" fmla="*/ 1305 w 1513"/>
                <a:gd name="T71" fmla="*/ 921 h 2076"/>
                <a:gd name="T72" fmla="*/ 1365 w 1513"/>
                <a:gd name="T73" fmla="*/ 924 h 2076"/>
                <a:gd name="T74" fmla="*/ 1338 w 1513"/>
                <a:gd name="T75" fmla="*/ 900 h 2076"/>
                <a:gd name="T76" fmla="*/ 1300 w 1513"/>
                <a:gd name="T77" fmla="*/ 883 h 2076"/>
                <a:gd name="T78" fmla="*/ 1258 w 1513"/>
                <a:gd name="T79" fmla="*/ 875 h 2076"/>
                <a:gd name="T80" fmla="*/ 1216 w 1513"/>
                <a:gd name="T81" fmla="*/ 875 h 2076"/>
                <a:gd name="T82" fmla="*/ 1164 w 1513"/>
                <a:gd name="T83" fmla="*/ 878 h 2076"/>
                <a:gd name="T84" fmla="*/ 1106 w 1513"/>
                <a:gd name="T85" fmla="*/ 891 h 2076"/>
                <a:gd name="T86" fmla="*/ 1050 w 1513"/>
                <a:gd name="T87" fmla="*/ 913 h 2076"/>
                <a:gd name="T88" fmla="*/ 995 w 1513"/>
                <a:gd name="T89" fmla="*/ 938 h 2076"/>
                <a:gd name="T90" fmla="*/ 1029 w 1513"/>
                <a:gd name="T91" fmla="*/ 908 h 2076"/>
                <a:gd name="T92" fmla="*/ 1066 w 1513"/>
                <a:gd name="T93" fmla="*/ 878 h 2076"/>
                <a:gd name="T94" fmla="*/ 1115 w 1513"/>
                <a:gd name="T95" fmla="*/ 854 h 2076"/>
                <a:gd name="T96" fmla="*/ 1166 w 1513"/>
                <a:gd name="T97" fmla="*/ 826 h 2076"/>
                <a:gd name="T98" fmla="*/ 1226 w 1513"/>
                <a:gd name="T99" fmla="*/ 805 h 2076"/>
                <a:gd name="T100" fmla="*/ 1282 w 1513"/>
                <a:gd name="T101" fmla="*/ 794 h 2076"/>
                <a:gd name="T102" fmla="*/ 1341 w 1513"/>
                <a:gd name="T103" fmla="*/ 791 h 2076"/>
                <a:gd name="T104" fmla="*/ 1401 w 1513"/>
                <a:gd name="T105" fmla="*/ 794 h 2076"/>
                <a:gd name="T106" fmla="*/ 1399 w 1513"/>
                <a:gd name="T107" fmla="*/ 748 h 2076"/>
                <a:gd name="T108" fmla="*/ 1409 w 1513"/>
                <a:gd name="T109" fmla="*/ 691 h 2076"/>
                <a:gd name="T110" fmla="*/ 1437 w 1513"/>
                <a:gd name="T111" fmla="*/ 612 h 2076"/>
                <a:gd name="T112" fmla="*/ 1481 w 1513"/>
                <a:gd name="T113" fmla="*/ 528 h 2076"/>
                <a:gd name="T114" fmla="*/ 1563 w 1513"/>
                <a:gd name="T115" fmla="*/ 425 h 2076"/>
                <a:gd name="T116" fmla="*/ 1687 w 1513"/>
                <a:gd name="T117" fmla="*/ 306 h 2076"/>
                <a:gd name="T118" fmla="*/ 1848 w 1513"/>
                <a:gd name="T119" fmla="*/ 163 h 2076"/>
                <a:gd name="T120" fmla="*/ 2071 w 1513"/>
                <a:gd name="T121" fmla="*/ 0 h 20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13"/>
                <a:gd name="T184" fmla="*/ 0 h 2076"/>
                <a:gd name="T185" fmla="*/ 1513 w 1513"/>
                <a:gd name="T186" fmla="*/ 2076 h 20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13" h="2076">
                  <a:moveTo>
                    <a:pt x="1513" y="0"/>
                  </a:move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close/>
                </a:path>
              </a:pathLst>
            </a:cu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6" name="Freeform 21"/>
            <p:cNvSpPr>
              <a:spLocks/>
            </p:cNvSpPr>
            <p:nvPr/>
          </p:nvSpPr>
          <p:spPr bwMode="auto">
            <a:xfrm>
              <a:off x="616" y="1846"/>
              <a:ext cx="476" cy="569"/>
            </a:xfrm>
            <a:custGeom>
              <a:avLst/>
              <a:gdLst>
                <a:gd name="T0" fmla="*/ 622 w 395"/>
                <a:gd name="T1" fmla="*/ 569 h 569"/>
                <a:gd name="T2" fmla="*/ 657 w 395"/>
                <a:gd name="T3" fmla="*/ 566 h 569"/>
                <a:gd name="T4" fmla="*/ 688 w 395"/>
                <a:gd name="T5" fmla="*/ 547 h 569"/>
                <a:gd name="T6" fmla="*/ 692 w 395"/>
                <a:gd name="T7" fmla="*/ 512 h 569"/>
                <a:gd name="T8" fmla="*/ 692 w 395"/>
                <a:gd name="T9" fmla="*/ 466 h 569"/>
                <a:gd name="T10" fmla="*/ 664 w 395"/>
                <a:gd name="T11" fmla="*/ 368 h 569"/>
                <a:gd name="T12" fmla="*/ 640 w 395"/>
                <a:gd name="T13" fmla="*/ 295 h 569"/>
                <a:gd name="T14" fmla="*/ 609 w 395"/>
                <a:gd name="T15" fmla="*/ 241 h 569"/>
                <a:gd name="T16" fmla="*/ 587 w 395"/>
                <a:gd name="T17" fmla="*/ 208 h 569"/>
                <a:gd name="T18" fmla="*/ 558 w 395"/>
                <a:gd name="T19" fmla="*/ 189 h 569"/>
                <a:gd name="T20" fmla="*/ 527 w 395"/>
                <a:gd name="T21" fmla="*/ 179 h 569"/>
                <a:gd name="T22" fmla="*/ 495 w 395"/>
                <a:gd name="T23" fmla="*/ 170 h 569"/>
                <a:gd name="T24" fmla="*/ 469 w 395"/>
                <a:gd name="T25" fmla="*/ 170 h 569"/>
                <a:gd name="T26" fmla="*/ 469 w 395"/>
                <a:gd name="T27" fmla="*/ 168 h 569"/>
                <a:gd name="T28" fmla="*/ 469 w 395"/>
                <a:gd name="T29" fmla="*/ 154 h 569"/>
                <a:gd name="T30" fmla="*/ 469 w 395"/>
                <a:gd name="T31" fmla="*/ 141 h 569"/>
                <a:gd name="T32" fmla="*/ 469 w 395"/>
                <a:gd name="T33" fmla="*/ 119 h 569"/>
                <a:gd name="T34" fmla="*/ 507 w 395"/>
                <a:gd name="T35" fmla="*/ 114 h 569"/>
                <a:gd name="T36" fmla="*/ 539 w 395"/>
                <a:gd name="T37" fmla="*/ 97 h 569"/>
                <a:gd name="T38" fmla="*/ 566 w 395"/>
                <a:gd name="T39" fmla="*/ 73 h 569"/>
                <a:gd name="T40" fmla="*/ 571 w 395"/>
                <a:gd name="T41" fmla="*/ 49 h 569"/>
                <a:gd name="T42" fmla="*/ 566 w 395"/>
                <a:gd name="T43" fmla="*/ 27 h 569"/>
                <a:gd name="T44" fmla="*/ 539 w 395"/>
                <a:gd name="T45" fmla="*/ 8 h 569"/>
                <a:gd name="T46" fmla="*/ 507 w 395"/>
                <a:gd name="T47" fmla="*/ 0 h 569"/>
                <a:gd name="T48" fmla="*/ 469 w 395"/>
                <a:gd name="T49" fmla="*/ 0 h 569"/>
                <a:gd name="T50" fmla="*/ 225 w 395"/>
                <a:gd name="T51" fmla="*/ 0 h 569"/>
                <a:gd name="T52" fmla="*/ 184 w 395"/>
                <a:gd name="T53" fmla="*/ 0 h 569"/>
                <a:gd name="T54" fmla="*/ 155 w 395"/>
                <a:gd name="T55" fmla="*/ 8 h 569"/>
                <a:gd name="T56" fmla="*/ 134 w 395"/>
                <a:gd name="T57" fmla="*/ 27 h 569"/>
                <a:gd name="T58" fmla="*/ 125 w 395"/>
                <a:gd name="T59" fmla="*/ 49 h 569"/>
                <a:gd name="T60" fmla="*/ 134 w 395"/>
                <a:gd name="T61" fmla="*/ 73 h 569"/>
                <a:gd name="T62" fmla="*/ 155 w 395"/>
                <a:gd name="T63" fmla="*/ 97 h 569"/>
                <a:gd name="T64" fmla="*/ 184 w 395"/>
                <a:gd name="T65" fmla="*/ 114 h 569"/>
                <a:gd name="T66" fmla="*/ 225 w 395"/>
                <a:gd name="T67" fmla="*/ 119 h 569"/>
                <a:gd name="T68" fmla="*/ 225 w 395"/>
                <a:gd name="T69" fmla="*/ 141 h 569"/>
                <a:gd name="T70" fmla="*/ 225 w 395"/>
                <a:gd name="T71" fmla="*/ 154 h 569"/>
                <a:gd name="T72" fmla="*/ 225 w 395"/>
                <a:gd name="T73" fmla="*/ 168 h 569"/>
                <a:gd name="T74" fmla="*/ 225 w 395"/>
                <a:gd name="T75" fmla="*/ 170 h 569"/>
                <a:gd name="T76" fmla="*/ 194 w 395"/>
                <a:gd name="T77" fmla="*/ 170 h 569"/>
                <a:gd name="T78" fmla="*/ 169 w 395"/>
                <a:gd name="T79" fmla="*/ 179 h 569"/>
                <a:gd name="T80" fmla="*/ 136 w 395"/>
                <a:gd name="T81" fmla="*/ 189 h 569"/>
                <a:gd name="T82" fmla="*/ 108 w 395"/>
                <a:gd name="T83" fmla="*/ 208 h 569"/>
                <a:gd name="T84" fmla="*/ 86 w 395"/>
                <a:gd name="T85" fmla="*/ 241 h 569"/>
                <a:gd name="T86" fmla="*/ 54 w 395"/>
                <a:gd name="T87" fmla="*/ 295 h 569"/>
                <a:gd name="T88" fmla="*/ 33 w 395"/>
                <a:gd name="T89" fmla="*/ 368 h 569"/>
                <a:gd name="T90" fmla="*/ 0 w 395"/>
                <a:gd name="T91" fmla="*/ 466 h 569"/>
                <a:gd name="T92" fmla="*/ 0 w 395"/>
                <a:gd name="T93" fmla="*/ 512 h 569"/>
                <a:gd name="T94" fmla="*/ 16 w 395"/>
                <a:gd name="T95" fmla="*/ 547 h 569"/>
                <a:gd name="T96" fmla="*/ 35 w 395"/>
                <a:gd name="T97" fmla="*/ 566 h 569"/>
                <a:gd name="T98" fmla="*/ 74 w 395"/>
                <a:gd name="T99" fmla="*/ 569 h 569"/>
                <a:gd name="T100" fmla="*/ 622 w 395"/>
                <a:gd name="T101" fmla="*/ 569 h 5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95"/>
                <a:gd name="T154" fmla="*/ 0 h 569"/>
                <a:gd name="T155" fmla="*/ 395 w 395"/>
                <a:gd name="T156" fmla="*/ 569 h 5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95" h="569">
                  <a:moveTo>
                    <a:pt x="355" y="569"/>
                  </a:moveTo>
                  <a:lnTo>
                    <a:pt x="375" y="566"/>
                  </a:lnTo>
                  <a:lnTo>
                    <a:pt x="393" y="547"/>
                  </a:lnTo>
                  <a:lnTo>
                    <a:pt x="395" y="512"/>
                  </a:lnTo>
                  <a:lnTo>
                    <a:pt x="395" y="466"/>
                  </a:lnTo>
                  <a:lnTo>
                    <a:pt x="379" y="368"/>
                  </a:lnTo>
                  <a:lnTo>
                    <a:pt x="366" y="295"/>
                  </a:lnTo>
                  <a:lnTo>
                    <a:pt x="348" y="241"/>
                  </a:lnTo>
                  <a:lnTo>
                    <a:pt x="335" y="208"/>
                  </a:lnTo>
                  <a:lnTo>
                    <a:pt x="319" y="189"/>
                  </a:lnTo>
                  <a:lnTo>
                    <a:pt x="301" y="179"/>
                  </a:lnTo>
                  <a:lnTo>
                    <a:pt x="283" y="170"/>
                  </a:lnTo>
                  <a:lnTo>
                    <a:pt x="268" y="170"/>
                  </a:lnTo>
                  <a:lnTo>
                    <a:pt x="268" y="168"/>
                  </a:lnTo>
                  <a:lnTo>
                    <a:pt x="268" y="154"/>
                  </a:lnTo>
                  <a:lnTo>
                    <a:pt x="268" y="141"/>
                  </a:lnTo>
                  <a:lnTo>
                    <a:pt x="268" y="119"/>
                  </a:lnTo>
                  <a:lnTo>
                    <a:pt x="290" y="114"/>
                  </a:lnTo>
                  <a:lnTo>
                    <a:pt x="308" y="97"/>
                  </a:lnTo>
                  <a:lnTo>
                    <a:pt x="324" y="73"/>
                  </a:lnTo>
                  <a:lnTo>
                    <a:pt x="326" y="49"/>
                  </a:lnTo>
                  <a:lnTo>
                    <a:pt x="324" y="27"/>
                  </a:lnTo>
                  <a:lnTo>
                    <a:pt x="308" y="8"/>
                  </a:lnTo>
                  <a:lnTo>
                    <a:pt x="290" y="0"/>
                  </a:lnTo>
                  <a:lnTo>
                    <a:pt x="268" y="0"/>
                  </a:lnTo>
                  <a:lnTo>
                    <a:pt x="129" y="0"/>
                  </a:lnTo>
                  <a:lnTo>
                    <a:pt x="105" y="0"/>
                  </a:lnTo>
                  <a:lnTo>
                    <a:pt x="89" y="8"/>
                  </a:lnTo>
                  <a:lnTo>
                    <a:pt x="76" y="27"/>
                  </a:lnTo>
                  <a:lnTo>
                    <a:pt x="71" y="49"/>
                  </a:lnTo>
                  <a:lnTo>
                    <a:pt x="76" y="73"/>
                  </a:lnTo>
                  <a:lnTo>
                    <a:pt x="89" y="97"/>
                  </a:lnTo>
                  <a:lnTo>
                    <a:pt x="105" y="114"/>
                  </a:lnTo>
                  <a:lnTo>
                    <a:pt x="129" y="119"/>
                  </a:lnTo>
                  <a:lnTo>
                    <a:pt x="129" y="141"/>
                  </a:lnTo>
                  <a:lnTo>
                    <a:pt x="129" y="154"/>
                  </a:lnTo>
                  <a:lnTo>
                    <a:pt x="129" y="168"/>
                  </a:lnTo>
                  <a:lnTo>
                    <a:pt x="129" y="170"/>
                  </a:lnTo>
                  <a:lnTo>
                    <a:pt x="111" y="170"/>
                  </a:lnTo>
                  <a:lnTo>
                    <a:pt x="96" y="179"/>
                  </a:lnTo>
                  <a:lnTo>
                    <a:pt x="78" y="189"/>
                  </a:lnTo>
                  <a:lnTo>
                    <a:pt x="62" y="208"/>
                  </a:lnTo>
                  <a:lnTo>
                    <a:pt x="49" y="241"/>
                  </a:lnTo>
                  <a:lnTo>
                    <a:pt x="31" y="295"/>
                  </a:lnTo>
                  <a:lnTo>
                    <a:pt x="18" y="368"/>
                  </a:lnTo>
                  <a:lnTo>
                    <a:pt x="0" y="466"/>
                  </a:lnTo>
                  <a:lnTo>
                    <a:pt x="0" y="512"/>
                  </a:lnTo>
                  <a:lnTo>
                    <a:pt x="9" y="547"/>
                  </a:lnTo>
                  <a:lnTo>
                    <a:pt x="20" y="566"/>
                  </a:lnTo>
                  <a:lnTo>
                    <a:pt x="42" y="569"/>
                  </a:lnTo>
                  <a:lnTo>
                    <a:pt x="355" y="5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7" name="Freeform 22"/>
            <p:cNvSpPr>
              <a:spLocks/>
            </p:cNvSpPr>
            <p:nvPr/>
          </p:nvSpPr>
          <p:spPr bwMode="auto">
            <a:xfrm>
              <a:off x="1302" y="2335"/>
              <a:ext cx="1404" cy="318"/>
            </a:xfrm>
            <a:custGeom>
              <a:avLst/>
              <a:gdLst>
                <a:gd name="T0" fmla="*/ 120 w 1404"/>
                <a:gd name="T1" fmla="*/ 99 h 318"/>
                <a:gd name="T2" fmla="*/ 205 w 1404"/>
                <a:gd name="T3" fmla="*/ 131 h 318"/>
                <a:gd name="T4" fmla="*/ 282 w 1404"/>
                <a:gd name="T5" fmla="*/ 151 h 318"/>
                <a:gd name="T6" fmla="*/ 350 w 1404"/>
                <a:gd name="T7" fmla="*/ 163 h 318"/>
                <a:gd name="T8" fmla="*/ 415 w 1404"/>
                <a:gd name="T9" fmla="*/ 163 h 318"/>
                <a:gd name="T10" fmla="*/ 481 w 1404"/>
                <a:gd name="T11" fmla="*/ 151 h 318"/>
                <a:gd name="T12" fmla="*/ 546 w 1404"/>
                <a:gd name="T13" fmla="*/ 131 h 318"/>
                <a:gd name="T14" fmla="*/ 617 w 1404"/>
                <a:gd name="T15" fmla="*/ 103 h 318"/>
                <a:gd name="T16" fmla="*/ 694 w 1404"/>
                <a:gd name="T17" fmla="*/ 67 h 318"/>
                <a:gd name="T18" fmla="*/ 793 w 1404"/>
                <a:gd name="T19" fmla="*/ 36 h 318"/>
                <a:gd name="T20" fmla="*/ 910 w 1404"/>
                <a:gd name="T21" fmla="*/ 12 h 318"/>
                <a:gd name="T22" fmla="*/ 1029 w 1404"/>
                <a:gd name="T23" fmla="*/ 0 h 318"/>
                <a:gd name="T24" fmla="*/ 1149 w 1404"/>
                <a:gd name="T25" fmla="*/ 12 h 318"/>
                <a:gd name="T26" fmla="*/ 1254 w 1404"/>
                <a:gd name="T27" fmla="*/ 51 h 318"/>
                <a:gd name="T28" fmla="*/ 1339 w 1404"/>
                <a:gd name="T29" fmla="*/ 123 h 318"/>
                <a:gd name="T30" fmla="*/ 1393 w 1404"/>
                <a:gd name="T31" fmla="*/ 235 h 318"/>
                <a:gd name="T32" fmla="*/ 1396 w 1404"/>
                <a:gd name="T33" fmla="*/ 310 h 318"/>
                <a:gd name="T34" fmla="*/ 1379 w 1404"/>
                <a:gd name="T35" fmla="*/ 314 h 318"/>
                <a:gd name="T36" fmla="*/ 1345 w 1404"/>
                <a:gd name="T37" fmla="*/ 290 h 318"/>
                <a:gd name="T38" fmla="*/ 1294 w 1404"/>
                <a:gd name="T39" fmla="*/ 243 h 318"/>
                <a:gd name="T40" fmla="*/ 1234 w 1404"/>
                <a:gd name="T41" fmla="*/ 203 h 318"/>
                <a:gd name="T42" fmla="*/ 1168 w 1404"/>
                <a:gd name="T43" fmla="*/ 175 h 318"/>
                <a:gd name="T44" fmla="*/ 1092 w 1404"/>
                <a:gd name="T45" fmla="*/ 159 h 318"/>
                <a:gd name="T46" fmla="*/ 1006 w 1404"/>
                <a:gd name="T47" fmla="*/ 159 h 318"/>
                <a:gd name="T48" fmla="*/ 910 w 1404"/>
                <a:gd name="T49" fmla="*/ 179 h 318"/>
                <a:gd name="T50" fmla="*/ 799 w 1404"/>
                <a:gd name="T51" fmla="*/ 215 h 318"/>
                <a:gd name="T52" fmla="*/ 694 w 1404"/>
                <a:gd name="T53" fmla="*/ 262 h 318"/>
                <a:gd name="T54" fmla="*/ 592 w 1404"/>
                <a:gd name="T55" fmla="*/ 282 h 318"/>
                <a:gd name="T56" fmla="*/ 481 w 1404"/>
                <a:gd name="T57" fmla="*/ 286 h 318"/>
                <a:gd name="T58" fmla="*/ 370 w 1404"/>
                <a:gd name="T59" fmla="*/ 282 h 318"/>
                <a:gd name="T60" fmla="*/ 262 w 1404"/>
                <a:gd name="T61" fmla="*/ 266 h 318"/>
                <a:gd name="T62" fmla="*/ 165 w 1404"/>
                <a:gd name="T63" fmla="*/ 247 h 318"/>
                <a:gd name="T64" fmla="*/ 83 w 1404"/>
                <a:gd name="T65" fmla="*/ 227 h 318"/>
                <a:gd name="T66" fmla="*/ 20 w 1404"/>
                <a:gd name="T67" fmla="*/ 211 h 318"/>
                <a:gd name="T68" fmla="*/ 17 w 1404"/>
                <a:gd name="T69" fmla="*/ 175 h 318"/>
                <a:gd name="T70" fmla="*/ 60 w 1404"/>
                <a:gd name="T71" fmla="*/ 103 h 3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04"/>
                <a:gd name="T109" fmla="*/ 0 h 318"/>
                <a:gd name="T110" fmla="*/ 1404 w 1404"/>
                <a:gd name="T111" fmla="*/ 318 h 3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04" h="318">
                  <a:moveTo>
                    <a:pt x="74" y="79"/>
                  </a:moveTo>
                  <a:lnTo>
                    <a:pt x="120" y="99"/>
                  </a:lnTo>
                  <a:lnTo>
                    <a:pt x="165" y="115"/>
                  </a:lnTo>
                  <a:lnTo>
                    <a:pt x="205" y="131"/>
                  </a:lnTo>
                  <a:lnTo>
                    <a:pt x="245" y="143"/>
                  </a:lnTo>
                  <a:lnTo>
                    <a:pt x="282" y="151"/>
                  </a:lnTo>
                  <a:lnTo>
                    <a:pt x="316" y="159"/>
                  </a:lnTo>
                  <a:lnTo>
                    <a:pt x="350" y="163"/>
                  </a:lnTo>
                  <a:lnTo>
                    <a:pt x="384" y="163"/>
                  </a:lnTo>
                  <a:lnTo>
                    <a:pt x="415" y="163"/>
                  </a:lnTo>
                  <a:lnTo>
                    <a:pt x="447" y="159"/>
                  </a:lnTo>
                  <a:lnTo>
                    <a:pt x="481" y="151"/>
                  </a:lnTo>
                  <a:lnTo>
                    <a:pt x="512" y="143"/>
                  </a:lnTo>
                  <a:lnTo>
                    <a:pt x="546" y="131"/>
                  </a:lnTo>
                  <a:lnTo>
                    <a:pt x="580" y="119"/>
                  </a:lnTo>
                  <a:lnTo>
                    <a:pt x="617" y="103"/>
                  </a:lnTo>
                  <a:lnTo>
                    <a:pt x="654" y="87"/>
                  </a:lnTo>
                  <a:lnTo>
                    <a:pt x="694" y="67"/>
                  </a:lnTo>
                  <a:lnTo>
                    <a:pt x="742" y="51"/>
                  </a:lnTo>
                  <a:lnTo>
                    <a:pt x="793" y="36"/>
                  </a:lnTo>
                  <a:lnTo>
                    <a:pt x="850" y="24"/>
                  </a:lnTo>
                  <a:lnTo>
                    <a:pt x="910" y="12"/>
                  </a:lnTo>
                  <a:lnTo>
                    <a:pt x="970" y="4"/>
                  </a:lnTo>
                  <a:lnTo>
                    <a:pt x="1029" y="0"/>
                  </a:lnTo>
                  <a:lnTo>
                    <a:pt x="1089" y="4"/>
                  </a:lnTo>
                  <a:lnTo>
                    <a:pt x="1149" y="12"/>
                  </a:lnTo>
                  <a:lnTo>
                    <a:pt x="1203" y="28"/>
                  </a:lnTo>
                  <a:lnTo>
                    <a:pt x="1254" y="51"/>
                  </a:lnTo>
                  <a:lnTo>
                    <a:pt x="1299" y="83"/>
                  </a:lnTo>
                  <a:lnTo>
                    <a:pt x="1339" y="123"/>
                  </a:lnTo>
                  <a:lnTo>
                    <a:pt x="1370" y="175"/>
                  </a:lnTo>
                  <a:lnTo>
                    <a:pt x="1393" y="235"/>
                  </a:lnTo>
                  <a:lnTo>
                    <a:pt x="1404" y="310"/>
                  </a:lnTo>
                  <a:lnTo>
                    <a:pt x="1396" y="310"/>
                  </a:lnTo>
                  <a:lnTo>
                    <a:pt x="1387" y="314"/>
                  </a:lnTo>
                  <a:lnTo>
                    <a:pt x="1379" y="314"/>
                  </a:lnTo>
                  <a:lnTo>
                    <a:pt x="1370" y="318"/>
                  </a:lnTo>
                  <a:lnTo>
                    <a:pt x="1345" y="290"/>
                  </a:lnTo>
                  <a:lnTo>
                    <a:pt x="1319" y="266"/>
                  </a:lnTo>
                  <a:lnTo>
                    <a:pt x="1294" y="243"/>
                  </a:lnTo>
                  <a:lnTo>
                    <a:pt x="1265" y="223"/>
                  </a:lnTo>
                  <a:lnTo>
                    <a:pt x="1234" y="203"/>
                  </a:lnTo>
                  <a:lnTo>
                    <a:pt x="1203" y="187"/>
                  </a:lnTo>
                  <a:lnTo>
                    <a:pt x="1168" y="175"/>
                  </a:lnTo>
                  <a:lnTo>
                    <a:pt x="1132" y="167"/>
                  </a:lnTo>
                  <a:lnTo>
                    <a:pt x="1092" y="159"/>
                  </a:lnTo>
                  <a:lnTo>
                    <a:pt x="1052" y="159"/>
                  </a:lnTo>
                  <a:lnTo>
                    <a:pt x="1006" y="159"/>
                  </a:lnTo>
                  <a:lnTo>
                    <a:pt x="961" y="167"/>
                  </a:lnTo>
                  <a:lnTo>
                    <a:pt x="910" y="179"/>
                  </a:lnTo>
                  <a:lnTo>
                    <a:pt x="856" y="195"/>
                  </a:lnTo>
                  <a:lnTo>
                    <a:pt x="799" y="215"/>
                  </a:lnTo>
                  <a:lnTo>
                    <a:pt x="739" y="243"/>
                  </a:lnTo>
                  <a:lnTo>
                    <a:pt x="694" y="262"/>
                  </a:lnTo>
                  <a:lnTo>
                    <a:pt x="643" y="274"/>
                  </a:lnTo>
                  <a:lnTo>
                    <a:pt x="592" y="282"/>
                  </a:lnTo>
                  <a:lnTo>
                    <a:pt x="538" y="286"/>
                  </a:lnTo>
                  <a:lnTo>
                    <a:pt x="481" y="286"/>
                  </a:lnTo>
                  <a:lnTo>
                    <a:pt x="427" y="286"/>
                  </a:lnTo>
                  <a:lnTo>
                    <a:pt x="370" y="282"/>
                  </a:lnTo>
                  <a:lnTo>
                    <a:pt x="316" y="274"/>
                  </a:lnTo>
                  <a:lnTo>
                    <a:pt x="262" y="266"/>
                  </a:lnTo>
                  <a:lnTo>
                    <a:pt x="211" y="258"/>
                  </a:lnTo>
                  <a:lnTo>
                    <a:pt x="165" y="247"/>
                  </a:lnTo>
                  <a:lnTo>
                    <a:pt x="120" y="235"/>
                  </a:lnTo>
                  <a:lnTo>
                    <a:pt x="83" y="227"/>
                  </a:lnTo>
                  <a:lnTo>
                    <a:pt x="49" y="219"/>
                  </a:lnTo>
                  <a:lnTo>
                    <a:pt x="20" y="211"/>
                  </a:lnTo>
                  <a:lnTo>
                    <a:pt x="0" y="203"/>
                  </a:lnTo>
                  <a:lnTo>
                    <a:pt x="17" y="175"/>
                  </a:lnTo>
                  <a:lnTo>
                    <a:pt x="40" y="139"/>
                  </a:lnTo>
                  <a:lnTo>
                    <a:pt x="60" y="103"/>
                  </a:lnTo>
                  <a:lnTo>
                    <a:pt x="74" y="7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grpSp>
      <p:sp>
        <p:nvSpPr>
          <p:cNvPr id="28" name="AutoShape 3"/>
          <p:cNvSpPr>
            <a:spLocks noChangeArrowheads="1"/>
          </p:cNvSpPr>
          <p:nvPr/>
        </p:nvSpPr>
        <p:spPr bwMode="auto">
          <a:xfrm>
            <a:off x="6624832" y="3661355"/>
            <a:ext cx="329322" cy="298966"/>
          </a:xfrm>
          <a:prstGeom prst="irregularSeal1">
            <a:avLst/>
          </a:prstGeom>
          <a:gradFill rotWithShape="1">
            <a:gsLst>
              <a:gs pos="0">
                <a:srgbClr val="E6F8A6">
                  <a:alpha val="62000"/>
                </a:srgbClr>
              </a:gs>
              <a:gs pos="100000">
                <a:srgbClr val="FF0066"/>
              </a:gs>
            </a:gsLst>
            <a:lin ang="5400000" scaled="1"/>
          </a:gradFill>
          <a:ln>
            <a:noFill/>
          </a:ln>
          <a:effectLst/>
          <a:extLst>
            <a:ext uri="{91240B29-F687-4F45-9708-019B960494DF}">
              <a14:hiddenLine xmlns:a14="http://schemas.microsoft.com/office/drawing/2010/main" w="9525">
                <a:solidFill>
                  <a:srgbClr val="00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29" name="AutoShape 8"/>
          <p:cNvSpPr>
            <a:spLocks noChangeArrowheads="1"/>
          </p:cNvSpPr>
          <p:nvPr/>
        </p:nvSpPr>
        <p:spPr bwMode="auto">
          <a:xfrm>
            <a:off x="4712321" y="742097"/>
            <a:ext cx="309805" cy="286219"/>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0" name="AutoShape 10"/>
          <p:cNvSpPr>
            <a:spLocks noChangeArrowheads="1"/>
          </p:cNvSpPr>
          <p:nvPr/>
        </p:nvSpPr>
        <p:spPr bwMode="auto">
          <a:xfrm>
            <a:off x="6635304" y="63634"/>
            <a:ext cx="283398" cy="293031"/>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ffectLst/>
          <a:extLs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1" name="AutoShape 14"/>
          <p:cNvSpPr>
            <a:spLocks noChangeArrowheads="1"/>
          </p:cNvSpPr>
          <p:nvPr/>
        </p:nvSpPr>
        <p:spPr bwMode="auto">
          <a:xfrm>
            <a:off x="7406074" y="2654084"/>
            <a:ext cx="296388" cy="320985"/>
          </a:xfrm>
          <a:prstGeom prst="star5">
            <a:avLst/>
          </a:prstGeom>
          <a:gradFill rotWithShape="1">
            <a:gsLst>
              <a:gs pos="0">
                <a:srgbClr val="1D9BB8"/>
              </a:gs>
              <a:gs pos="100000">
                <a:srgbClr val="FF0066"/>
              </a:gs>
            </a:gsLst>
            <a:path path="shape">
              <a:fillToRect l="50000" t="50000" r="50000" b="50000"/>
            </a:path>
          </a:gradFill>
          <a:ln>
            <a:noFill/>
          </a:ln>
          <a:effectLst/>
          <a:extLs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kern="0">
              <a:solidFill>
                <a:srgbClr val="FFFFFF"/>
              </a:solidFill>
              <a:ea typeface="宋体" panose="02010600030101010101" pitchFamily="2" charset="-122"/>
              <a:cs typeface="Arial" panose="020B0604020202020204" pitchFamily="34" charset="0"/>
            </a:endParaRPr>
          </a:p>
        </p:txBody>
      </p:sp>
      <p:sp>
        <p:nvSpPr>
          <p:cNvPr id="32" name="AutoShape 19"/>
          <p:cNvSpPr>
            <a:spLocks noChangeArrowheads="1"/>
          </p:cNvSpPr>
          <p:nvPr/>
        </p:nvSpPr>
        <p:spPr bwMode="auto">
          <a:xfrm>
            <a:off x="6898619" y="4332255"/>
            <a:ext cx="409819" cy="389351"/>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3" name="AutoShape 4"/>
          <p:cNvSpPr>
            <a:spLocks noChangeArrowheads="1"/>
          </p:cNvSpPr>
          <p:nvPr/>
        </p:nvSpPr>
        <p:spPr bwMode="auto">
          <a:xfrm>
            <a:off x="733084" y="2822772"/>
            <a:ext cx="281754" cy="315191"/>
          </a:xfrm>
          <a:prstGeom prst="irregularSeal1">
            <a:avLst/>
          </a:prstGeom>
          <a:gradFill rotWithShape="1">
            <a:gsLst>
              <a:gs pos="0">
                <a:srgbClr val="FF0066"/>
              </a:gs>
              <a:gs pos="100000">
                <a:srgbClr val="FF0000">
                  <a:alpha val="3998"/>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4" name="AutoShape 7"/>
          <p:cNvSpPr>
            <a:spLocks noChangeArrowheads="1"/>
          </p:cNvSpPr>
          <p:nvPr/>
        </p:nvSpPr>
        <p:spPr bwMode="auto">
          <a:xfrm>
            <a:off x="2266148" y="87182"/>
            <a:ext cx="351273" cy="500595"/>
          </a:xfrm>
          <a:prstGeom prst="irregularSeal1">
            <a:avLst/>
          </a:prstGeom>
          <a:gradFill rotWithShape="1">
            <a:gsLst>
              <a:gs pos="0">
                <a:srgbClr val="FF00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grpSp>
        <p:nvGrpSpPr>
          <p:cNvPr id="37" name="Group 27"/>
          <p:cNvGrpSpPr>
            <a:grpSpLocks/>
          </p:cNvGrpSpPr>
          <p:nvPr/>
        </p:nvGrpSpPr>
        <p:grpSpPr bwMode="auto">
          <a:xfrm rot="-637170">
            <a:off x="6950486" y="5592544"/>
            <a:ext cx="2425043" cy="994442"/>
            <a:chOff x="336" y="2040"/>
            <a:chExt cx="1200" cy="2016"/>
          </a:xfrm>
        </p:grpSpPr>
        <p:pic>
          <p:nvPicPr>
            <p:cNvPr id="38" name="Picture 28" descr="p3012_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925410">
              <a:off x="636" y="2328"/>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9" descr="p3012_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553848">
              <a:off x="480" y="2040"/>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0" descr="p3012_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2407644">
              <a:off x="336" y="2544"/>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Picture 2">
            <a:extLst>
              <a:ext uri="{FF2B5EF4-FFF2-40B4-BE49-F238E27FC236}">
                <a16:creationId xmlns:a16="http://schemas.microsoft.com/office/drawing/2014/main" xmlns="" id="{655A1FD2-E9C4-DBD9-1CBB-B56B48D20A25}"/>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627" y="0"/>
            <a:ext cx="5143500" cy="6858000"/>
          </a:xfrm>
          <a:prstGeom prst="ellipse">
            <a:avLst/>
          </a:prstGeom>
        </p:spPr>
      </p:pic>
      <p:sp>
        <p:nvSpPr>
          <p:cNvPr id="6" name="TextBox 5">
            <a:extLst>
              <a:ext uri="{FF2B5EF4-FFF2-40B4-BE49-F238E27FC236}">
                <a16:creationId xmlns:a16="http://schemas.microsoft.com/office/drawing/2014/main" xmlns="" id="{34D4381C-B251-5A6B-DB41-C19CFFF2DD4E}"/>
              </a:ext>
            </a:extLst>
          </p:cNvPr>
          <p:cNvSpPr txBox="1"/>
          <p:nvPr/>
        </p:nvSpPr>
        <p:spPr>
          <a:xfrm>
            <a:off x="4619912" y="430574"/>
            <a:ext cx="7040759" cy="1754326"/>
          </a:xfrm>
          <a:prstGeom prst="rect">
            <a:avLst/>
          </a:prstGeom>
          <a:noFill/>
        </p:spPr>
        <p:txBody>
          <a:bodyPr wrap="square" rtlCol="0">
            <a:spAutoFit/>
          </a:bodyPr>
          <a:lstStyle/>
          <a:p>
            <a:pPr algn="ctr"/>
            <a:r>
              <a:rPr lang="en-US" sz="3600" dirty="0" err="1">
                <a:solidFill>
                  <a:srgbClr val="C00000"/>
                </a:solidFill>
                <a:latin typeface="#9Slide05 FS Blonde Script" panose="03000503000000000000" pitchFamily="65" charset="0"/>
                <a:cs typeface="Times New Roman" panose="02020603050405020304" pitchFamily="18" charset="0"/>
              </a:rPr>
              <a:t>CÔ</a:t>
            </a:r>
            <a:r>
              <a:rPr lang="en-US" sz="3600" dirty="0">
                <a:solidFill>
                  <a:srgbClr val="C00000"/>
                </a:solidFill>
                <a:latin typeface="#9Slide05 FS Blonde Script" panose="03000503000000000000" pitchFamily="65" charset="0"/>
                <a:cs typeface="Times New Roman" panose="02020603050405020304" pitchFamily="18" charset="0"/>
              </a:rPr>
              <a:t> </a:t>
            </a:r>
            <a:r>
              <a:rPr lang="en-US" sz="3600" dirty="0" err="1">
                <a:solidFill>
                  <a:srgbClr val="C00000"/>
                </a:solidFill>
                <a:latin typeface="#9Slide05 FS Blonde Script" panose="03000503000000000000" pitchFamily="65" charset="0"/>
                <a:cs typeface="Times New Roman" panose="02020603050405020304" pitchFamily="18" charset="0"/>
              </a:rPr>
              <a:t>GIÁO</a:t>
            </a:r>
            <a:r>
              <a:rPr lang="en-US" sz="3600" dirty="0">
                <a:solidFill>
                  <a:srgbClr val="C00000"/>
                </a:solidFill>
                <a:latin typeface="#9Slide05 FS Blonde Script" panose="03000503000000000000" pitchFamily="65" charset="0"/>
                <a:cs typeface="Times New Roman" panose="02020603050405020304" pitchFamily="18" charset="0"/>
              </a:rPr>
              <a:t>: NGUYỄN THỊ CẨM HẰNG</a:t>
            </a:r>
          </a:p>
          <a:p>
            <a:pPr algn="ctr"/>
            <a:r>
              <a:rPr lang="en-US" sz="3600" dirty="0" err="1">
                <a:solidFill>
                  <a:srgbClr val="C00000"/>
                </a:solidFill>
                <a:latin typeface="#9Slide05 FS Blonde Script" panose="03000503000000000000" pitchFamily="65" charset="0"/>
                <a:cs typeface="Times New Roman" panose="02020603050405020304" pitchFamily="18" charset="0"/>
              </a:rPr>
              <a:t>TRƯỜNG</a:t>
            </a:r>
            <a:r>
              <a:rPr lang="en-US" sz="3600" dirty="0">
                <a:solidFill>
                  <a:srgbClr val="C00000"/>
                </a:solidFill>
                <a:latin typeface="#9Slide05 FS Blonde Script" panose="03000503000000000000" pitchFamily="65" charset="0"/>
                <a:cs typeface="Times New Roman" panose="02020603050405020304" pitchFamily="18" charset="0"/>
              </a:rPr>
              <a:t> THCS LAI VU </a:t>
            </a:r>
          </a:p>
          <a:p>
            <a:pPr algn="ctr"/>
            <a:r>
              <a:rPr lang="en-US" sz="3600" dirty="0">
                <a:solidFill>
                  <a:srgbClr val="C00000"/>
                </a:solidFill>
                <a:latin typeface="#9Slide05 FS Blonde Script" panose="03000503000000000000" pitchFamily="65" charset="0"/>
                <a:cs typeface="Times New Roman" panose="02020603050405020304" pitchFamily="18" charset="0"/>
              </a:rPr>
              <a:t>KIM </a:t>
            </a:r>
            <a:r>
              <a:rPr lang="en-US" sz="3600" dirty="0" err="1">
                <a:solidFill>
                  <a:srgbClr val="C00000"/>
                </a:solidFill>
                <a:latin typeface="#9Slide05 FS Blonde Script" panose="03000503000000000000" pitchFamily="65" charset="0"/>
                <a:cs typeface="Times New Roman" panose="02020603050405020304" pitchFamily="18" charset="0"/>
              </a:rPr>
              <a:t>THÀNH</a:t>
            </a:r>
            <a:r>
              <a:rPr lang="en-US" sz="3600" dirty="0">
                <a:solidFill>
                  <a:srgbClr val="C00000"/>
                </a:solidFill>
                <a:latin typeface="#9Slide05 FS Blonde Script" panose="03000503000000000000" pitchFamily="65" charset="0"/>
                <a:cs typeface="Times New Roman" panose="02020603050405020304" pitchFamily="18" charset="0"/>
              </a:rPr>
              <a:t> – </a:t>
            </a:r>
            <a:r>
              <a:rPr lang="en-US" sz="3600" dirty="0" err="1">
                <a:solidFill>
                  <a:srgbClr val="C00000"/>
                </a:solidFill>
                <a:latin typeface="#9Slide05 FS Blonde Script" panose="03000503000000000000" pitchFamily="65" charset="0"/>
                <a:cs typeface="Times New Roman" panose="02020603050405020304" pitchFamily="18" charset="0"/>
              </a:rPr>
              <a:t>HẢI</a:t>
            </a:r>
            <a:r>
              <a:rPr lang="en-US" sz="3600" dirty="0">
                <a:solidFill>
                  <a:srgbClr val="C00000"/>
                </a:solidFill>
                <a:latin typeface="#9Slide05 FS Blonde Script" panose="03000503000000000000" pitchFamily="65" charset="0"/>
                <a:cs typeface="Times New Roman" panose="02020603050405020304" pitchFamily="18" charset="0"/>
              </a:rPr>
              <a:t> </a:t>
            </a:r>
            <a:r>
              <a:rPr lang="en-US" sz="3600" dirty="0" err="1">
                <a:solidFill>
                  <a:srgbClr val="C00000"/>
                </a:solidFill>
                <a:latin typeface="#9Slide05 FS Blonde Script" panose="03000503000000000000" pitchFamily="65" charset="0"/>
                <a:cs typeface="Times New Roman" panose="02020603050405020304" pitchFamily="18" charset="0"/>
              </a:rPr>
              <a:t>DƯƠNG</a:t>
            </a:r>
            <a:endParaRPr lang="en-US" sz="3600" dirty="0">
              <a:solidFill>
                <a:srgbClr val="C00000"/>
              </a:solidFill>
              <a:latin typeface="#9Slide05 FS Blonde Script" panose="03000503000000000000" pitchFamily="65" charset="0"/>
              <a:cs typeface="Times New Roman" panose="02020603050405020304" pitchFamily="18" charset="0"/>
            </a:endParaRPr>
          </a:p>
        </p:txBody>
      </p:sp>
    </p:spTree>
    <p:extLst>
      <p:ext uri="{BB962C8B-B14F-4D97-AF65-F5344CB8AC3E}">
        <p14:creationId xmlns:p14="http://schemas.microsoft.com/office/powerpoint/2010/main" val="192866246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23" presetClass="entr" presetSubtype="528" repeatCount="indefinite" fill="hold" grpId="0" nodeType="withEffect">
                                  <p:stCondLst>
                                    <p:cond delay="500"/>
                                  </p:stCondLst>
                                  <p:childTnLst>
                                    <p:set>
                                      <p:cBhvr>
                                        <p:cTn id="11" dur="1" fill="hold">
                                          <p:stCondLst>
                                            <p:cond delay="0"/>
                                          </p:stCondLst>
                                        </p:cTn>
                                        <p:tgtEl>
                                          <p:spTgt spid="28"/>
                                        </p:tgtEl>
                                        <p:attrNameLst>
                                          <p:attrName>style.visibility</p:attrName>
                                        </p:attrNameLst>
                                      </p:cBhvr>
                                      <p:to>
                                        <p:strVal val="visible"/>
                                      </p:to>
                                    </p:set>
                                    <p:anim calcmode="lin" valueType="num">
                                      <p:cBhvr>
                                        <p:cTn id="12" dur="1000" fill="hold"/>
                                        <p:tgtEl>
                                          <p:spTgt spid="28"/>
                                        </p:tgtEl>
                                        <p:attrNameLst>
                                          <p:attrName>ppt_w</p:attrName>
                                        </p:attrNameLst>
                                      </p:cBhvr>
                                      <p:tavLst>
                                        <p:tav tm="0">
                                          <p:val>
                                            <p:fltVal val="0"/>
                                          </p:val>
                                        </p:tav>
                                        <p:tav tm="100000">
                                          <p:val>
                                            <p:strVal val="#ppt_w"/>
                                          </p:val>
                                        </p:tav>
                                      </p:tavLst>
                                    </p:anim>
                                    <p:anim calcmode="lin" valueType="num">
                                      <p:cBhvr>
                                        <p:cTn id="13" dur="1000" fill="hold"/>
                                        <p:tgtEl>
                                          <p:spTgt spid="28"/>
                                        </p:tgtEl>
                                        <p:attrNameLst>
                                          <p:attrName>ppt_h</p:attrName>
                                        </p:attrNameLst>
                                      </p:cBhvr>
                                      <p:tavLst>
                                        <p:tav tm="0">
                                          <p:val>
                                            <p:fltVal val="0"/>
                                          </p:val>
                                        </p:tav>
                                        <p:tav tm="100000">
                                          <p:val>
                                            <p:strVal val="#ppt_h"/>
                                          </p:val>
                                        </p:tav>
                                      </p:tavLst>
                                    </p:anim>
                                    <p:anim calcmode="lin" valueType="num">
                                      <p:cBhvr>
                                        <p:cTn id="14" dur="1000" fill="hold"/>
                                        <p:tgtEl>
                                          <p:spTgt spid="28"/>
                                        </p:tgtEl>
                                        <p:attrNameLst>
                                          <p:attrName>ppt_x</p:attrName>
                                        </p:attrNameLst>
                                      </p:cBhvr>
                                      <p:tavLst>
                                        <p:tav tm="0">
                                          <p:val>
                                            <p:fltVal val="0.5"/>
                                          </p:val>
                                        </p:tav>
                                        <p:tav tm="100000">
                                          <p:val>
                                            <p:strVal val="#ppt_x"/>
                                          </p:val>
                                        </p:tav>
                                      </p:tavLst>
                                    </p:anim>
                                    <p:anim calcmode="lin" valueType="num">
                                      <p:cBhvr>
                                        <p:cTn id="15" dur="1000" fill="hold"/>
                                        <p:tgtEl>
                                          <p:spTgt spid="28"/>
                                        </p:tgtEl>
                                        <p:attrNameLst>
                                          <p:attrName>ppt_y</p:attrName>
                                        </p:attrNameLst>
                                      </p:cBhvr>
                                      <p:tavLst>
                                        <p:tav tm="0">
                                          <p:val>
                                            <p:fltVal val="0.5"/>
                                          </p:val>
                                        </p:tav>
                                        <p:tav tm="100000">
                                          <p:val>
                                            <p:strVal val="#ppt_y"/>
                                          </p:val>
                                        </p:tav>
                                      </p:tavLst>
                                    </p:anim>
                                  </p:childTnLst>
                                </p:cTn>
                              </p:par>
                              <p:par>
                                <p:cTn id="16" presetID="23" presetClass="entr" presetSubtype="528" repeatCount="indefinite"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1000" fill="hold"/>
                                        <p:tgtEl>
                                          <p:spTgt spid="29"/>
                                        </p:tgtEl>
                                        <p:attrNameLst>
                                          <p:attrName>ppt_w</p:attrName>
                                        </p:attrNameLst>
                                      </p:cBhvr>
                                      <p:tavLst>
                                        <p:tav tm="0">
                                          <p:val>
                                            <p:fltVal val="0"/>
                                          </p:val>
                                        </p:tav>
                                        <p:tav tm="100000">
                                          <p:val>
                                            <p:strVal val="#ppt_w"/>
                                          </p:val>
                                        </p:tav>
                                      </p:tavLst>
                                    </p:anim>
                                    <p:anim calcmode="lin" valueType="num">
                                      <p:cBhvr>
                                        <p:cTn id="19" dur="1000" fill="hold"/>
                                        <p:tgtEl>
                                          <p:spTgt spid="29"/>
                                        </p:tgtEl>
                                        <p:attrNameLst>
                                          <p:attrName>ppt_h</p:attrName>
                                        </p:attrNameLst>
                                      </p:cBhvr>
                                      <p:tavLst>
                                        <p:tav tm="0">
                                          <p:val>
                                            <p:fltVal val="0"/>
                                          </p:val>
                                        </p:tav>
                                        <p:tav tm="100000">
                                          <p:val>
                                            <p:strVal val="#ppt_h"/>
                                          </p:val>
                                        </p:tav>
                                      </p:tavLst>
                                    </p:anim>
                                    <p:anim calcmode="lin" valueType="num">
                                      <p:cBhvr>
                                        <p:cTn id="20" dur="1000" fill="hold"/>
                                        <p:tgtEl>
                                          <p:spTgt spid="29"/>
                                        </p:tgtEl>
                                        <p:attrNameLst>
                                          <p:attrName>ppt_x</p:attrName>
                                        </p:attrNameLst>
                                      </p:cBhvr>
                                      <p:tavLst>
                                        <p:tav tm="0">
                                          <p:val>
                                            <p:fltVal val="0.5"/>
                                          </p:val>
                                        </p:tav>
                                        <p:tav tm="100000">
                                          <p:val>
                                            <p:strVal val="#ppt_x"/>
                                          </p:val>
                                        </p:tav>
                                      </p:tavLst>
                                    </p:anim>
                                    <p:anim calcmode="lin" valueType="num">
                                      <p:cBhvr>
                                        <p:cTn id="21" dur="1000" fill="hold"/>
                                        <p:tgtEl>
                                          <p:spTgt spid="29"/>
                                        </p:tgtEl>
                                        <p:attrNameLst>
                                          <p:attrName>ppt_y</p:attrName>
                                        </p:attrNameLst>
                                      </p:cBhvr>
                                      <p:tavLst>
                                        <p:tav tm="0">
                                          <p:val>
                                            <p:fltVal val="0.5"/>
                                          </p:val>
                                        </p:tav>
                                        <p:tav tm="100000">
                                          <p:val>
                                            <p:strVal val="#ppt_y"/>
                                          </p:val>
                                        </p:tav>
                                      </p:tavLst>
                                    </p:anim>
                                  </p:childTnLst>
                                </p:cTn>
                              </p:par>
                              <p:par>
                                <p:cTn id="22" presetID="23" presetClass="entr" presetSubtype="528" repeatCount="indefinite" fill="hold" grpId="0" nodeType="withEffect">
                                  <p:stCondLst>
                                    <p:cond delay="1500"/>
                                  </p:stCondLst>
                                  <p:childTnLst>
                                    <p:set>
                                      <p:cBhvr>
                                        <p:cTn id="23" dur="1" fill="hold">
                                          <p:stCondLst>
                                            <p:cond delay="0"/>
                                          </p:stCondLst>
                                        </p:cTn>
                                        <p:tgtEl>
                                          <p:spTgt spid="30"/>
                                        </p:tgtEl>
                                        <p:attrNameLst>
                                          <p:attrName>style.visibility</p:attrName>
                                        </p:attrNameLst>
                                      </p:cBhvr>
                                      <p:to>
                                        <p:strVal val="visible"/>
                                      </p:to>
                                    </p:set>
                                    <p:anim calcmode="lin" valueType="num">
                                      <p:cBhvr>
                                        <p:cTn id="24" dur="1000" fill="hold"/>
                                        <p:tgtEl>
                                          <p:spTgt spid="30"/>
                                        </p:tgtEl>
                                        <p:attrNameLst>
                                          <p:attrName>ppt_w</p:attrName>
                                        </p:attrNameLst>
                                      </p:cBhvr>
                                      <p:tavLst>
                                        <p:tav tm="0">
                                          <p:val>
                                            <p:fltVal val="0"/>
                                          </p:val>
                                        </p:tav>
                                        <p:tav tm="100000">
                                          <p:val>
                                            <p:strVal val="#ppt_w"/>
                                          </p:val>
                                        </p:tav>
                                      </p:tavLst>
                                    </p:anim>
                                    <p:anim calcmode="lin" valueType="num">
                                      <p:cBhvr>
                                        <p:cTn id="25" dur="1000" fill="hold"/>
                                        <p:tgtEl>
                                          <p:spTgt spid="30"/>
                                        </p:tgtEl>
                                        <p:attrNameLst>
                                          <p:attrName>ppt_h</p:attrName>
                                        </p:attrNameLst>
                                      </p:cBhvr>
                                      <p:tavLst>
                                        <p:tav tm="0">
                                          <p:val>
                                            <p:fltVal val="0"/>
                                          </p:val>
                                        </p:tav>
                                        <p:tav tm="100000">
                                          <p:val>
                                            <p:strVal val="#ppt_h"/>
                                          </p:val>
                                        </p:tav>
                                      </p:tavLst>
                                    </p:anim>
                                    <p:anim calcmode="lin" valueType="num">
                                      <p:cBhvr>
                                        <p:cTn id="26" dur="1000" fill="hold"/>
                                        <p:tgtEl>
                                          <p:spTgt spid="30"/>
                                        </p:tgtEl>
                                        <p:attrNameLst>
                                          <p:attrName>ppt_x</p:attrName>
                                        </p:attrNameLst>
                                      </p:cBhvr>
                                      <p:tavLst>
                                        <p:tav tm="0">
                                          <p:val>
                                            <p:fltVal val="0.5"/>
                                          </p:val>
                                        </p:tav>
                                        <p:tav tm="100000">
                                          <p:val>
                                            <p:strVal val="#ppt_x"/>
                                          </p:val>
                                        </p:tav>
                                      </p:tavLst>
                                    </p:anim>
                                    <p:anim calcmode="lin" valueType="num">
                                      <p:cBhvr>
                                        <p:cTn id="27" dur="1000" fill="hold"/>
                                        <p:tgtEl>
                                          <p:spTgt spid="30"/>
                                        </p:tgtEl>
                                        <p:attrNameLst>
                                          <p:attrName>ppt_y</p:attrName>
                                        </p:attrNameLst>
                                      </p:cBhvr>
                                      <p:tavLst>
                                        <p:tav tm="0">
                                          <p:val>
                                            <p:fltVal val="0.5"/>
                                          </p:val>
                                        </p:tav>
                                        <p:tav tm="100000">
                                          <p:val>
                                            <p:strVal val="#ppt_y"/>
                                          </p:val>
                                        </p:tav>
                                      </p:tavLst>
                                    </p:anim>
                                  </p:childTnLst>
                                </p:cTn>
                              </p:par>
                              <p:par>
                                <p:cTn id="28" presetID="23" presetClass="entr" presetSubtype="528" repeatCount="indefinite"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p:cTn id="30" dur="1000" fill="hold"/>
                                        <p:tgtEl>
                                          <p:spTgt spid="31"/>
                                        </p:tgtEl>
                                        <p:attrNameLst>
                                          <p:attrName>ppt_w</p:attrName>
                                        </p:attrNameLst>
                                      </p:cBhvr>
                                      <p:tavLst>
                                        <p:tav tm="0">
                                          <p:val>
                                            <p:fltVal val="0"/>
                                          </p:val>
                                        </p:tav>
                                        <p:tav tm="100000">
                                          <p:val>
                                            <p:strVal val="#ppt_w"/>
                                          </p:val>
                                        </p:tav>
                                      </p:tavLst>
                                    </p:anim>
                                    <p:anim calcmode="lin" valueType="num">
                                      <p:cBhvr>
                                        <p:cTn id="31" dur="1000" fill="hold"/>
                                        <p:tgtEl>
                                          <p:spTgt spid="31"/>
                                        </p:tgtEl>
                                        <p:attrNameLst>
                                          <p:attrName>ppt_h</p:attrName>
                                        </p:attrNameLst>
                                      </p:cBhvr>
                                      <p:tavLst>
                                        <p:tav tm="0">
                                          <p:val>
                                            <p:fltVal val="0"/>
                                          </p:val>
                                        </p:tav>
                                        <p:tav tm="100000">
                                          <p:val>
                                            <p:strVal val="#ppt_h"/>
                                          </p:val>
                                        </p:tav>
                                      </p:tavLst>
                                    </p:anim>
                                    <p:anim calcmode="lin" valueType="num">
                                      <p:cBhvr>
                                        <p:cTn id="32" dur="1000" fill="hold"/>
                                        <p:tgtEl>
                                          <p:spTgt spid="31"/>
                                        </p:tgtEl>
                                        <p:attrNameLst>
                                          <p:attrName>ppt_x</p:attrName>
                                        </p:attrNameLst>
                                      </p:cBhvr>
                                      <p:tavLst>
                                        <p:tav tm="0">
                                          <p:val>
                                            <p:fltVal val="0.5"/>
                                          </p:val>
                                        </p:tav>
                                        <p:tav tm="100000">
                                          <p:val>
                                            <p:strVal val="#ppt_x"/>
                                          </p:val>
                                        </p:tav>
                                      </p:tavLst>
                                    </p:anim>
                                    <p:anim calcmode="lin" valueType="num">
                                      <p:cBhvr>
                                        <p:cTn id="33" dur="1000" fill="hold"/>
                                        <p:tgtEl>
                                          <p:spTgt spid="31"/>
                                        </p:tgtEl>
                                        <p:attrNameLst>
                                          <p:attrName>ppt_y</p:attrName>
                                        </p:attrNameLst>
                                      </p:cBhvr>
                                      <p:tavLst>
                                        <p:tav tm="0">
                                          <p:val>
                                            <p:fltVal val="0.5"/>
                                          </p:val>
                                        </p:tav>
                                        <p:tav tm="100000">
                                          <p:val>
                                            <p:strVal val="#ppt_y"/>
                                          </p:val>
                                        </p:tav>
                                      </p:tavLst>
                                    </p:anim>
                                  </p:childTnLst>
                                </p:cTn>
                              </p:par>
                              <p:par>
                                <p:cTn id="34" presetID="23" presetClass="entr" presetSubtype="528" repeatCount="indefinite"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1000" fill="hold"/>
                                        <p:tgtEl>
                                          <p:spTgt spid="32"/>
                                        </p:tgtEl>
                                        <p:attrNameLst>
                                          <p:attrName>ppt_w</p:attrName>
                                        </p:attrNameLst>
                                      </p:cBhvr>
                                      <p:tavLst>
                                        <p:tav tm="0">
                                          <p:val>
                                            <p:fltVal val="0"/>
                                          </p:val>
                                        </p:tav>
                                        <p:tav tm="100000">
                                          <p:val>
                                            <p:strVal val="#ppt_w"/>
                                          </p:val>
                                        </p:tav>
                                      </p:tavLst>
                                    </p:anim>
                                    <p:anim calcmode="lin" valueType="num">
                                      <p:cBhvr>
                                        <p:cTn id="37" dur="1000" fill="hold"/>
                                        <p:tgtEl>
                                          <p:spTgt spid="32"/>
                                        </p:tgtEl>
                                        <p:attrNameLst>
                                          <p:attrName>ppt_h</p:attrName>
                                        </p:attrNameLst>
                                      </p:cBhvr>
                                      <p:tavLst>
                                        <p:tav tm="0">
                                          <p:val>
                                            <p:fltVal val="0"/>
                                          </p:val>
                                        </p:tav>
                                        <p:tav tm="100000">
                                          <p:val>
                                            <p:strVal val="#ppt_h"/>
                                          </p:val>
                                        </p:tav>
                                      </p:tavLst>
                                    </p:anim>
                                    <p:anim calcmode="lin" valueType="num">
                                      <p:cBhvr>
                                        <p:cTn id="38" dur="1000" fill="hold"/>
                                        <p:tgtEl>
                                          <p:spTgt spid="32"/>
                                        </p:tgtEl>
                                        <p:attrNameLst>
                                          <p:attrName>ppt_x</p:attrName>
                                        </p:attrNameLst>
                                      </p:cBhvr>
                                      <p:tavLst>
                                        <p:tav tm="0">
                                          <p:val>
                                            <p:fltVal val="0.5"/>
                                          </p:val>
                                        </p:tav>
                                        <p:tav tm="100000">
                                          <p:val>
                                            <p:strVal val="#ppt_x"/>
                                          </p:val>
                                        </p:tav>
                                      </p:tavLst>
                                    </p:anim>
                                    <p:anim calcmode="lin" valueType="num">
                                      <p:cBhvr>
                                        <p:cTn id="39" dur="1000" fill="hold"/>
                                        <p:tgtEl>
                                          <p:spTgt spid="32"/>
                                        </p:tgtEl>
                                        <p:attrNameLst>
                                          <p:attrName>ppt_y</p:attrName>
                                        </p:attrNameLst>
                                      </p:cBhvr>
                                      <p:tavLst>
                                        <p:tav tm="0">
                                          <p:val>
                                            <p:fltVal val="0.5"/>
                                          </p:val>
                                        </p:tav>
                                        <p:tav tm="100000">
                                          <p:val>
                                            <p:strVal val="#ppt_y"/>
                                          </p:val>
                                        </p:tav>
                                      </p:tavLst>
                                    </p:anim>
                                  </p:childTnLst>
                                </p:cTn>
                              </p:par>
                              <p:par>
                                <p:cTn id="40" presetID="23" presetClass="entr" presetSubtype="528" repeatCount="indefinite"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1000" fill="hold"/>
                                        <p:tgtEl>
                                          <p:spTgt spid="33"/>
                                        </p:tgtEl>
                                        <p:attrNameLst>
                                          <p:attrName>ppt_w</p:attrName>
                                        </p:attrNameLst>
                                      </p:cBhvr>
                                      <p:tavLst>
                                        <p:tav tm="0">
                                          <p:val>
                                            <p:fltVal val="0"/>
                                          </p:val>
                                        </p:tav>
                                        <p:tav tm="100000">
                                          <p:val>
                                            <p:strVal val="#ppt_w"/>
                                          </p:val>
                                        </p:tav>
                                      </p:tavLst>
                                    </p:anim>
                                    <p:anim calcmode="lin" valueType="num">
                                      <p:cBhvr>
                                        <p:cTn id="43" dur="1000" fill="hold"/>
                                        <p:tgtEl>
                                          <p:spTgt spid="33"/>
                                        </p:tgtEl>
                                        <p:attrNameLst>
                                          <p:attrName>ppt_h</p:attrName>
                                        </p:attrNameLst>
                                      </p:cBhvr>
                                      <p:tavLst>
                                        <p:tav tm="0">
                                          <p:val>
                                            <p:fltVal val="0"/>
                                          </p:val>
                                        </p:tav>
                                        <p:tav tm="100000">
                                          <p:val>
                                            <p:strVal val="#ppt_h"/>
                                          </p:val>
                                        </p:tav>
                                      </p:tavLst>
                                    </p:anim>
                                    <p:anim calcmode="lin" valueType="num">
                                      <p:cBhvr>
                                        <p:cTn id="44" dur="1000" fill="hold"/>
                                        <p:tgtEl>
                                          <p:spTgt spid="33"/>
                                        </p:tgtEl>
                                        <p:attrNameLst>
                                          <p:attrName>ppt_x</p:attrName>
                                        </p:attrNameLst>
                                      </p:cBhvr>
                                      <p:tavLst>
                                        <p:tav tm="0">
                                          <p:val>
                                            <p:fltVal val="0.5"/>
                                          </p:val>
                                        </p:tav>
                                        <p:tav tm="100000">
                                          <p:val>
                                            <p:strVal val="#ppt_x"/>
                                          </p:val>
                                        </p:tav>
                                      </p:tavLst>
                                    </p:anim>
                                    <p:anim calcmode="lin" valueType="num">
                                      <p:cBhvr>
                                        <p:cTn id="45" dur="1000" fill="hold"/>
                                        <p:tgtEl>
                                          <p:spTgt spid="33"/>
                                        </p:tgtEl>
                                        <p:attrNameLst>
                                          <p:attrName>ppt_y</p:attrName>
                                        </p:attrNameLst>
                                      </p:cBhvr>
                                      <p:tavLst>
                                        <p:tav tm="0">
                                          <p:val>
                                            <p:fltVal val="0.5"/>
                                          </p:val>
                                        </p:tav>
                                        <p:tav tm="100000">
                                          <p:val>
                                            <p:strVal val="#ppt_y"/>
                                          </p:val>
                                        </p:tav>
                                      </p:tavLst>
                                    </p:anim>
                                  </p:childTnLst>
                                </p:cTn>
                              </p:par>
                              <p:par>
                                <p:cTn id="46" presetID="23" presetClass="entr" presetSubtype="528" repeatCount="indefinite" fill="hold" grpId="0" nodeType="withEffect">
                                  <p:stCondLst>
                                    <p:cond delay="50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000" fill="hold"/>
                                        <p:tgtEl>
                                          <p:spTgt spid="34"/>
                                        </p:tgtEl>
                                        <p:attrNameLst>
                                          <p:attrName>ppt_w</p:attrName>
                                        </p:attrNameLst>
                                      </p:cBhvr>
                                      <p:tavLst>
                                        <p:tav tm="0">
                                          <p:val>
                                            <p:fltVal val="0"/>
                                          </p:val>
                                        </p:tav>
                                        <p:tav tm="100000">
                                          <p:val>
                                            <p:strVal val="#ppt_w"/>
                                          </p:val>
                                        </p:tav>
                                      </p:tavLst>
                                    </p:anim>
                                    <p:anim calcmode="lin" valueType="num">
                                      <p:cBhvr>
                                        <p:cTn id="49" dur="1000" fill="hold"/>
                                        <p:tgtEl>
                                          <p:spTgt spid="34"/>
                                        </p:tgtEl>
                                        <p:attrNameLst>
                                          <p:attrName>ppt_h</p:attrName>
                                        </p:attrNameLst>
                                      </p:cBhvr>
                                      <p:tavLst>
                                        <p:tav tm="0">
                                          <p:val>
                                            <p:fltVal val="0"/>
                                          </p:val>
                                        </p:tav>
                                        <p:tav tm="100000">
                                          <p:val>
                                            <p:strVal val="#ppt_h"/>
                                          </p:val>
                                        </p:tav>
                                      </p:tavLst>
                                    </p:anim>
                                    <p:anim calcmode="lin" valueType="num">
                                      <p:cBhvr>
                                        <p:cTn id="50" dur="1000" fill="hold"/>
                                        <p:tgtEl>
                                          <p:spTgt spid="34"/>
                                        </p:tgtEl>
                                        <p:attrNameLst>
                                          <p:attrName>ppt_x</p:attrName>
                                        </p:attrNameLst>
                                      </p:cBhvr>
                                      <p:tavLst>
                                        <p:tav tm="0">
                                          <p:val>
                                            <p:fltVal val="0.5"/>
                                          </p:val>
                                        </p:tav>
                                        <p:tav tm="100000">
                                          <p:val>
                                            <p:strVal val="#ppt_x"/>
                                          </p:val>
                                        </p:tav>
                                      </p:tavLst>
                                    </p:anim>
                                    <p:anim calcmode="lin" valueType="num">
                                      <p:cBhvr>
                                        <p:cTn id="51" dur="1000" fill="hold"/>
                                        <p:tgtEl>
                                          <p:spTgt spid="34"/>
                                        </p:tgtEl>
                                        <p:attrNameLst>
                                          <p:attrName>ppt_y</p:attrName>
                                        </p:attrNameLst>
                                      </p:cBhvr>
                                      <p:tavLst>
                                        <p:tav tm="0">
                                          <p:val>
                                            <p:fltVal val="0.5"/>
                                          </p:val>
                                        </p:tav>
                                        <p:tav tm="100000">
                                          <p:val>
                                            <p:strVal val="#ppt_y"/>
                                          </p:val>
                                        </p:tav>
                                      </p:tavLst>
                                    </p:anim>
                                  </p:childTnLst>
                                </p:cTn>
                              </p:par>
                              <p:par>
                                <p:cTn id="52" presetID="7" presetClass="entr" presetSubtype="4" fill="hold" nodeType="with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0" fill="hold"/>
                                        <p:tgtEl>
                                          <p:spTgt spid="37"/>
                                        </p:tgtEl>
                                        <p:attrNameLst>
                                          <p:attrName>ppt_x</p:attrName>
                                        </p:attrNameLst>
                                      </p:cBhvr>
                                      <p:tavLst>
                                        <p:tav tm="0">
                                          <p:val>
                                            <p:strVal val="#ppt_x"/>
                                          </p:val>
                                        </p:tav>
                                        <p:tav tm="100000">
                                          <p:val>
                                            <p:strVal val="#ppt_x"/>
                                          </p:val>
                                        </p:tav>
                                      </p:tavLst>
                                    </p:anim>
                                    <p:anim calcmode="lin" valueType="num">
                                      <p:cBhvr additive="base">
                                        <p:cTn id="55" dur="50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3" grpId="0" animBg="1"/>
      <p:bldP spid="3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2C2DF2B-8E0D-47A0-BA81-ED78E4C2077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8" name="图片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07963" y="-56755"/>
            <a:ext cx="11345897" cy="5583260"/>
          </a:xfrm>
          <a:prstGeom prst="rect">
            <a:avLst/>
          </a:prstGeom>
        </p:spPr>
      </p:pic>
      <p:sp>
        <p:nvSpPr>
          <p:cNvPr id="10" name="TextBox 9"/>
          <p:cNvSpPr txBox="1"/>
          <p:nvPr/>
        </p:nvSpPr>
        <p:spPr>
          <a:xfrm>
            <a:off x="1276955" y="1289203"/>
            <a:ext cx="8100572" cy="3742431"/>
          </a:xfrm>
          <a:prstGeom prst="rect">
            <a:avLst/>
          </a:prstGeom>
          <a:noFill/>
          <a:ln>
            <a:noFill/>
          </a:ln>
        </p:spPr>
        <p:txBody>
          <a:bodyPr wrap="square" lIns="121917" tIns="60958" rIns="121917" bIns="60958" rtlCol="0">
            <a:spAutoFit/>
          </a:bodyPr>
          <a:lstStyle/>
          <a:p>
            <a:pPr algn="just">
              <a:lnSpc>
                <a:spcPct val="107000"/>
              </a:lnSpc>
              <a:spcAft>
                <a:spcPts val="800"/>
              </a:spcAft>
            </a:pPr>
            <a:r>
              <a:rPr lang="vi-VN" sz="3600" b="1" dirty="0">
                <a:solidFill>
                  <a:srgbClr val="FF0000"/>
                </a:solidFill>
                <a:latin typeface="#9Slide05 Fourth Medium" panose="00000600000000000000" pitchFamily="2" charset="0"/>
                <a:ea typeface="Times New Roman" panose="02020603050405020304" pitchFamily="18" charset="0"/>
                <a:cs typeface="Times New Roman" panose="02020603050405020304" pitchFamily="18" charset="0"/>
              </a:rPr>
              <a:t>1</a:t>
            </a:r>
            <a:r>
              <a:rPr lang="nl-NL" sz="3600" b="1" dirty="0">
                <a:solidFill>
                  <a:srgbClr val="FF0000"/>
                </a:solidFill>
                <a:latin typeface="#9Slide05 Fourth Medium" panose="00000600000000000000" pitchFamily="2" charset="0"/>
                <a:ea typeface="Times New Roman" panose="02020603050405020304" pitchFamily="18" charset="0"/>
                <a:cs typeface="Times New Roman" panose="02020603050405020304" pitchFamily="18" charset="0"/>
              </a:rPr>
              <a:t>. Ý nghĩ của quản lý tiền hiệu quả</a:t>
            </a:r>
            <a:endParaRPr lang="en-US" sz="3600" dirty="0">
              <a:solidFill>
                <a:srgbClr val="FF0000"/>
              </a:solidFill>
              <a:latin typeface="#9Slide05 Fourth Medium" panose="00000600000000000000" pitchFamily="2" charset="0"/>
              <a:ea typeface="Times New Roman" panose="02020603050405020304" pitchFamily="18" charset="0"/>
              <a:cs typeface="Times New Roman" panose="02020603050405020304" pitchFamily="18" charset="0"/>
            </a:endParaRPr>
          </a:p>
          <a:p>
            <a:pPr algn="just">
              <a:lnSpc>
                <a:spcPct val="107000"/>
              </a:lnSpc>
              <a:spcAft>
                <a:spcPts val="800"/>
              </a:spcAft>
            </a:pPr>
            <a:r>
              <a:rPr lang="vi-VN" sz="3600" dirty="0">
                <a:solidFill>
                  <a:schemeClr val="accent5">
                    <a:lumMod val="50000"/>
                  </a:schemeClr>
                </a:solidFill>
                <a:latin typeface="#9Slide05 Fourth Medium" panose="00000600000000000000" pitchFamily="2" charset="0"/>
                <a:ea typeface="Times New Roman" panose="02020603050405020304" pitchFamily="18" charset="0"/>
                <a:cs typeface="Times New Roman" panose="02020603050405020304" pitchFamily="18" charset="0"/>
              </a:rPr>
              <a:t>Q</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uản</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lý</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tiền</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hiệu</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quả</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giúp</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vi-VN"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em</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rèn</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luyện</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được</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thói</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quen</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chi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tiêu</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hợp</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l</a:t>
            </a:r>
            <a:r>
              <a:rPr lang="vi-VN"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í</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vi-VN"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tiết kiệm, biết cách kiếm tiền</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phù</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hợp</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với</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khả</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năng</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của</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mình</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để</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tạo</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dựng</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được</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cuộc</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sống</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ổn</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định</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tự</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chủ</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và</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không</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ngừng</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phát</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triển</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a:t>
            </a:r>
            <a:endParaRPr lang="en-US" sz="3600" dirty="0">
              <a:solidFill>
                <a:schemeClr val="accent5">
                  <a:lumMod val="50000"/>
                </a:schemeClr>
              </a:solidFill>
              <a:latin typeface="#9Slide05 Fourth Medium" panose="00000600000000000000" pitchFamily="2" charset="0"/>
              <a:ea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xmlns="" id="{74E621DB-5586-7940-0FDC-11BF84AFF4F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4" b="-3"/>
          <a:stretch/>
        </p:blipFill>
        <p:spPr>
          <a:xfrm>
            <a:off x="9344340" y="3777868"/>
            <a:ext cx="2847660" cy="3002403"/>
          </a:xfrm>
          <a:prstGeom prst="rect">
            <a:avLst/>
          </a:prstGeom>
        </p:spPr>
      </p:pic>
    </p:spTree>
    <p:extLst>
      <p:ext uri="{BB962C8B-B14F-4D97-AF65-F5344CB8AC3E}">
        <p14:creationId xmlns:p14="http://schemas.microsoft.com/office/powerpoint/2010/main" val="418650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45954" y="192173"/>
            <a:ext cx="9716355" cy="903513"/>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2.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Một</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số</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nguyên</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tắc</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quản</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lí</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tiền</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hiệu</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quả</a:t>
            </a:r>
            <a:endPar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pic>
        <p:nvPicPr>
          <p:cNvPr id="5" name="Picture 4" descr="A picture containing application&#10;&#10;Description automatically generated">
            <a:extLst>
              <a:ext uri="{FF2B5EF4-FFF2-40B4-BE49-F238E27FC236}">
                <a16:creationId xmlns:a16="http://schemas.microsoft.com/office/drawing/2014/main" xmlns="" id="{36E756E2-3690-8CA7-1249-1F936AB426C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54750" y="1282722"/>
            <a:ext cx="8746451" cy="5076514"/>
          </a:xfrm>
          <a:prstGeom prst="rect">
            <a:avLst/>
          </a:prstGeom>
        </p:spPr>
      </p:pic>
    </p:spTree>
    <p:extLst>
      <p:ext uri="{BB962C8B-B14F-4D97-AF65-F5344CB8AC3E}">
        <p14:creationId xmlns:p14="http://schemas.microsoft.com/office/powerpoint/2010/main" val="146391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err="1">
                <a:solidFill>
                  <a:srgbClr val="FFFF00"/>
                </a:solidFill>
                <a:latin typeface="Times New Roman" panose="02020603050405020304" pitchFamily="18" charset="0"/>
                <a:cs typeface="Times New Roman" panose="02020603050405020304" pitchFamily="18" charset="0"/>
              </a:rPr>
              <a:t>LUẬN</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NHÓM</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358393" y="144824"/>
            <a:ext cx="5708027" cy="579198"/>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a:solidFill>
                  <a:srgbClr val="0000FF"/>
                </a:solidFill>
                <a:latin typeface="SVN-Vanilla Daisy Pro" panose="00000500000000000000" pitchFamily="2" charset="0"/>
                <a:ea typeface="Arial Unicode MS"/>
              </a:rPr>
              <a:t>Quan</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sát</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tranh</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và</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trả</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lời</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câu</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hỏi</a:t>
            </a:r>
            <a:endParaRPr lang="en-US" sz="2531" b="1" dirty="0">
              <a:solidFill>
                <a:srgbClr val="FF0000"/>
              </a:solidFill>
              <a:latin typeface="SVN-Vanilla Daisy Pro" panose="00000500000000000000" pitchFamily="2" charset="0"/>
              <a:ea typeface="Arial Unicode MS"/>
            </a:endParaRPr>
          </a:p>
        </p:txBody>
      </p:sp>
      <p:pic>
        <p:nvPicPr>
          <p:cNvPr id="3" name="Picture 2">
            <a:extLst>
              <a:ext uri="{FF2B5EF4-FFF2-40B4-BE49-F238E27FC236}">
                <a16:creationId xmlns:a16="http://schemas.microsoft.com/office/drawing/2014/main" xmlns="" id="{E10BF3EE-39CA-1358-4CA7-A8B2B672DF68}"/>
              </a:ext>
            </a:extLst>
          </p:cNvPr>
          <p:cNvPicPr>
            <a:picLocks noChangeAspect="1"/>
          </p:cNvPicPr>
          <p:nvPr/>
        </p:nvPicPr>
        <p:blipFill>
          <a:blip r:embed="rId2"/>
          <a:stretch>
            <a:fillRect/>
          </a:stretch>
        </p:blipFill>
        <p:spPr>
          <a:xfrm>
            <a:off x="0" y="724022"/>
            <a:ext cx="11131864" cy="3877440"/>
          </a:xfrm>
          <a:prstGeom prst="rect">
            <a:avLst/>
          </a:prstGeom>
        </p:spPr>
      </p:pic>
      <p:sp>
        <p:nvSpPr>
          <p:cNvPr id="6" name="TextBox 5">
            <a:extLst>
              <a:ext uri="{FF2B5EF4-FFF2-40B4-BE49-F238E27FC236}">
                <a16:creationId xmlns:a16="http://schemas.microsoft.com/office/drawing/2014/main" xmlns="" id="{9CEC75B7-DA93-9FEA-122B-4D0BDEA5036E}"/>
              </a:ext>
            </a:extLst>
          </p:cNvPr>
          <p:cNvSpPr txBox="1"/>
          <p:nvPr/>
        </p:nvSpPr>
        <p:spPr>
          <a:xfrm>
            <a:off x="301682" y="4601462"/>
            <a:ext cx="10608773" cy="2246769"/>
          </a:xfrm>
          <a:prstGeom prst="rect">
            <a:avLst/>
          </a:prstGeom>
          <a:noFill/>
        </p:spPr>
        <p:txBody>
          <a:bodyPr wrap="square">
            <a:spAutoFit/>
          </a:bodyPr>
          <a:lstStyle/>
          <a:p>
            <a:pPr algn="just"/>
            <a:r>
              <a:rPr lang="en-US" sz="2800" dirty="0">
                <a:effectLst/>
                <a:latin typeface="#9Slide05 Brannboll Ny" panose="02000000000000000000" pitchFamily="2" charset="0"/>
                <a:ea typeface="Times New Roman" panose="02020603050405020304" pitchFamily="18" charset="0"/>
              </a:rPr>
              <a:t>a) </a:t>
            </a:r>
            <a:r>
              <a:rPr lang="en-US" sz="2800" dirty="0" err="1">
                <a:effectLst/>
                <a:latin typeface="#9Slide05 Brannboll Ny" panose="02000000000000000000" pitchFamily="2" charset="0"/>
                <a:ea typeface="Times New Roman" panose="02020603050405020304" pitchFamily="18" charset="0"/>
              </a:rPr>
              <a:t>Trong</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các</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sản</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phẩm</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trên</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đâu</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là</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th</a:t>
            </a:r>
            <a:r>
              <a:rPr lang="vi-VN" sz="2800" dirty="0">
                <a:effectLst/>
                <a:latin typeface="#9Slide05 Brannboll Ny" panose="02000000000000000000" pitchFamily="2" charset="0"/>
                <a:ea typeface="Times New Roman" panose="02020603050405020304" pitchFamily="18" charset="0"/>
              </a:rPr>
              <a:t>ứ</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em</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mong</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muốn</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có</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Đâu</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là</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thứ</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em</a:t>
            </a:r>
            <a:r>
              <a:rPr lang="en-US" sz="2800" dirty="0">
                <a:effectLst/>
                <a:latin typeface="#9Slide05 Brannboll Ny" panose="02000000000000000000" pitchFamily="2" charset="0"/>
                <a:ea typeface="Times New Roman" panose="02020603050405020304" pitchFamily="18" charset="0"/>
              </a:rPr>
              <a:t> </a:t>
            </a:r>
            <a:r>
              <a:rPr lang="vi-VN" sz="2800" dirty="0">
                <a:effectLst/>
                <a:latin typeface="#9Slide05 Brannboll Ny" panose="02000000000000000000" pitchFamily="2" charset="0"/>
                <a:ea typeface="Times New Roman" panose="02020603050405020304" pitchFamily="18" charset="0"/>
              </a:rPr>
              <a:t>r</a:t>
            </a:r>
            <a:r>
              <a:rPr lang="en-US" sz="2800" dirty="0" err="1">
                <a:effectLst/>
                <a:latin typeface="#9Slide05 Brannboll Ny" panose="02000000000000000000" pitchFamily="2" charset="0"/>
                <a:ea typeface="Times New Roman" panose="02020603050405020304" pitchFamily="18" charset="0"/>
              </a:rPr>
              <a:t>ất</a:t>
            </a:r>
            <a:r>
              <a:rPr lang="en-US" sz="2800" dirty="0">
                <a:effectLst/>
                <a:latin typeface="#9Slide05 Brannboll Ny" panose="02000000000000000000" pitchFamily="2" charset="0"/>
                <a:ea typeface="Times New Roman" panose="02020603050405020304" pitchFamily="18" charset="0"/>
              </a:rPr>
              <a:t> c</a:t>
            </a:r>
            <a:r>
              <a:rPr lang="vi-VN" sz="2800" dirty="0">
                <a:effectLst/>
                <a:latin typeface="#9Slide05 Brannboll Ny" panose="02000000000000000000" pitchFamily="2" charset="0"/>
                <a:ea typeface="Times New Roman" panose="02020603050405020304" pitchFamily="18" charset="0"/>
              </a:rPr>
              <a:t>ầ</a:t>
            </a:r>
            <a:r>
              <a:rPr lang="en-US" sz="2800" dirty="0">
                <a:effectLst/>
                <a:latin typeface="#9Slide05 Brannboll Ny" panose="02000000000000000000" pitchFamily="2" charset="0"/>
                <a:ea typeface="Times New Roman" panose="02020603050405020304" pitchFamily="18" charset="0"/>
              </a:rPr>
              <a:t>n? </a:t>
            </a:r>
            <a:r>
              <a:rPr lang="en-US" sz="2800" dirty="0" err="1">
                <a:effectLst/>
                <a:latin typeface="#9Slide05 Brannboll Ny" panose="02000000000000000000" pitchFamily="2" charset="0"/>
                <a:ea typeface="Times New Roman" panose="02020603050405020304" pitchFamily="18" charset="0"/>
              </a:rPr>
              <a:t>Nếu</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chỉ</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có</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một</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số</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tiền</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có</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hạn</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không</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mua</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được</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tất</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cả</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những</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thứ</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em</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muốn</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thì</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em</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sẽ</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chọn</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mua</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những</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sản</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phẩm</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nào</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Vì</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sao</a:t>
            </a:r>
            <a:r>
              <a:rPr lang="en-US" sz="2800" dirty="0">
                <a:effectLst/>
                <a:latin typeface="#9Slide05 Brannboll Ny" panose="02000000000000000000" pitchFamily="2" charset="0"/>
                <a:ea typeface="Times New Roman" panose="02020603050405020304" pitchFamily="18" charset="0"/>
              </a:rPr>
              <a:t>? </a:t>
            </a:r>
          </a:p>
          <a:p>
            <a:pPr algn="just"/>
            <a:r>
              <a:rPr lang="en-US" sz="2800" dirty="0">
                <a:effectLst/>
                <a:latin typeface="#9Slide05 Brannboll Ny" panose="02000000000000000000" pitchFamily="2" charset="0"/>
                <a:ea typeface="Times New Roman" panose="02020603050405020304" pitchFamily="18" charset="0"/>
              </a:rPr>
              <a:t>b) </a:t>
            </a:r>
            <a:r>
              <a:rPr lang="en-US" sz="2800" dirty="0" err="1">
                <a:effectLst/>
                <a:latin typeface="#9Slide05 Brannboll Ny" panose="02000000000000000000" pitchFamily="2" charset="0"/>
                <a:ea typeface="Times New Roman" panose="02020603050405020304" pitchFamily="18" charset="0"/>
              </a:rPr>
              <a:t>Nếu</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chỉ</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tiêu</a:t>
            </a:r>
            <a:r>
              <a:rPr lang="en-US" sz="2800" dirty="0">
                <a:effectLst/>
                <a:latin typeface="#9Slide05 Brannboll Ny" panose="02000000000000000000" pitchFamily="2" charset="0"/>
                <a:ea typeface="Times New Roman" panose="02020603050405020304" pitchFamily="18" charset="0"/>
              </a:rPr>
              <a:t> t</a:t>
            </a:r>
            <a:r>
              <a:rPr lang="vi-VN" sz="2800" dirty="0">
                <a:effectLst/>
                <a:latin typeface="#9Slide05 Brannboll Ny" panose="02000000000000000000" pitchFamily="2" charset="0"/>
                <a:ea typeface="Times New Roman" panose="02020603050405020304" pitchFamily="18" charset="0"/>
              </a:rPr>
              <a:t>ù</a:t>
            </a:r>
            <a:r>
              <a:rPr lang="en-US" sz="2800" dirty="0">
                <a:effectLst/>
                <a:latin typeface="#9Slide05 Brannboll Ny" panose="02000000000000000000" pitchFamily="2" charset="0"/>
                <a:ea typeface="Times New Roman" panose="02020603050405020304" pitchFamily="18" charset="0"/>
              </a:rPr>
              <a:t>y </a:t>
            </a:r>
            <a:r>
              <a:rPr lang="en-US" sz="2800" dirty="0" err="1">
                <a:effectLst/>
                <a:latin typeface="#9Slide05 Brannboll Ny" panose="02000000000000000000" pitchFamily="2" charset="0"/>
                <a:ea typeface="Times New Roman" panose="02020603050405020304" pitchFamily="18" charset="0"/>
              </a:rPr>
              <a:t>tiện</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vượt</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quá</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mức</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cho</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phép</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sẽ</a:t>
            </a:r>
            <a:r>
              <a:rPr lang="en-US" sz="2800" dirty="0">
                <a:effectLst/>
                <a:latin typeface="#9Slide05 Brannboll Ny" panose="02000000000000000000" pitchFamily="2" charset="0"/>
                <a:ea typeface="Times New Roman" panose="02020603050405020304" pitchFamily="18" charset="0"/>
              </a:rPr>
              <a:t> d</a:t>
            </a:r>
            <a:r>
              <a:rPr lang="vi-VN" sz="2800" dirty="0">
                <a:effectLst/>
                <a:latin typeface="#9Slide05 Brannboll Ny" panose="02000000000000000000" pitchFamily="2" charset="0"/>
                <a:ea typeface="Times New Roman" panose="02020603050405020304" pitchFamily="18" charset="0"/>
              </a:rPr>
              <a:t>ẫ</a:t>
            </a:r>
            <a:r>
              <a:rPr lang="en-US" sz="2800" dirty="0">
                <a:effectLst/>
                <a:latin typeface="#9Slide05 Brannboll Ny" panose="02000000000000000000" pitchFamily="2" charset="0"/>
                <a:ea typeface="Times New Roman" panose="02020603050405020304" pitchFamily="18" charset="0"/>
              </a:rPr>
              <a:t>n </a:t>
            </a:r>
            <a:r>
              <a:rPr lang="en-US" sz="2800" dirty="0" err="1">
                <a:effectLst/>
                <a:latin typeface="#9Slide05 Brannboll Ny" panose="02000000000000000000" pitchFamily="2" charset="0"/>
                <a:ea typeface="Times New Roman" panose="02020603050405020304" pitchFamily="18" charset="0"/>
              </a:rPr>
              <a:t>đến</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hậu</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quả</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gì</a:t>
            </a:r>
            <a:r>
              <a:rPr lang="en-US" sz="2800" dirty="0">
                <a:effectLst/>
                <a:latin typeface="#9Slide05 Brannboll Ny" panose="02000000000000000000" pitchFamily="2" charset="0"/>
                <a:ea typeface="Times New Roman" panose="02020603050405020304" pitchFamily="18" charset="0"/>
              </a:rPr>
              <a:t>? Theo </a:t>
            </a:r>
            <a:r>
              <a:rPr lang="en-US" sz="2800" dirty="0" err="1">
                <a:effectLst/>
                <a:latin typeface="#9Slide05 Brannboll Ny" panose="02000000000000000000" pitchFamily="2" charset="0"/>
                <a:ea typeface="Times New Roman" panose="02020603050405020304" pitchFamily="18" charset="0"/>
              </a:rPr>
              <a:t>em</a:t>
            </a:r>
            <a:r>
              <a:rPr lang="en-US" sz="2800" dirty="0">
                <a:effectLst/>
                <a:latin typeface="#9Slide05 Brannboll Ny" panose="02000000000000000000" pitchFamily="2" charset="0"/>
                <a:ea typeface="Times New Roman" panose="02020603050405020304" pitchFamily="18" charset="0"/>
              </a:rPr>
              <a:t>, </a:t>
            </a:r>
            <a:r>
              <a:rPr lang="vi-VN" sz="2800" dirty="0">
                <a:effectLst/>
                <a:latin typeface="#9Slide05 Brannboll Ny" panose="02000000000000000000" pitchFamily="2" charset="0"/>
                <a:ea typeface="Times New Roman" panose="02020603050405020304" pitchFamily="18" charset="0"/>
              </a:rPr>
              <a:t>c</a:t>
            </a:r>
            <a:r>
              <a:rPr lang="en-US" sz="2800" dirty="0">
                <a:effectLst/>
                <a:latin typeface="#9Slide05 Brannboll Ny" panose="02000000000000000000" pitchFamily="2" charset="0"/>
                <a:ea typeface="Times New Roman" panose="02020603050405020304" pitchFamily="18" charset="0"/>
              </a:rPr>
              <a:t>ó </a:t>
            </a:r>
            <a:r>
              <a:rPr lang="en-US" sz="2800" dirty="0" err="1">
                <a:effectLst/>
                <a:latin typeface="#9Slide05 Brannboll Ny" panose="02000000000000000000" pitchFamily="2" charset="0"/>
                <a:ea typeface="Times New Roman" panose="02020603050405020304" pitchFamily="18" charset="0"/>
              </a:rPr>
              <a:t>cách</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nào</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để</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tránh</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việc</a:t>
            </a:r>
            <a:r>
              <a:rPr lang="en-US" sz="2800" dirty="0">
                <a:effectLst/>
                <a:latin typeface="#9Slide05 Brannboll Ny" panose="02000000000000000000" pitchFamily="2" charset="0"/>
                <a:ea typeface="Times New Roman" panose="02020603050405020304" pitchFamily="18" charset="0"/>
              </a:rPr>
              <a:t> chi </a:t>
            </a:r>
            <a:r>
              <a:rPr lang="en-US" sz="2800" dirty="0" err="1">
                <a:effectLst/>
                <a:latin typeface="#9Slide05 Brannboll Ny" panose="02000000000000000000" pitchFamily="2" charset="0"/>
                <a:ea typeface="Times New Roman" panose="02020603050405020304" pitchFamily="18" charset="0"/>
              </a:rPr>
              <a:t>tiêu</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quá</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mức</a:t>
            </a:r>
            <a:r>
              <a:rPr lang="en-US" sz="2800" dirty="0">
                <a:effectLst/>
                <a:latin typeface="#9Slide05 Brannboll Ny" panose="02000000000000000000" pitchFamily="2" charset="0"/>
                <a:ea typeface="Times New Roman" panose="02020603050405020304" pitchFamily="18" charset="0"/>
              </a:rPr>
              <a:t>?</a:t>
            </a:r>
          </a:p>
        </p:txBody>
      </p:sp>
    </p:spTree>
    <p:extLst>
      <p:ext uri="{BB962C8B-B14F-4D97-AF65-F5344CB8AC3E}">
        <p14:creationId xmlns:p14="http://schemas.microsoft.com/office/powerpoint/2010/main" val="164787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err="1">
                <a:solidFill>
                  <a:srgbClr val="FFFF00"/>
                </a:solidFill>
                <a:latin typeface="Times New Roman" panose="02020603050405020304" pitchFamily="18" charset="0"/>
                <a:cs typeface="Times New Roman" panose="02020603050405020304" pitchFamily="18" charset="0"/>
              </a:rPr>
              <a:t>LUẬN</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NHÓM</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358393" y="144824"/>
            <a:ext cx="5708027" cy="579198"/>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a:solidFill>
                  <a:srgbClr val="0000FF"/>
                </a:solidFill>
                <a:latin typeface="SVN-Vanilla Daisy Pro" panose="00000500000000000000" pitchFamily="2" charset="0"/>
                <a:ea typeface="Arial Unicode MS"/>
              </a:rPr>
              <a:t>Quan</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sát</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tranh</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và</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trả</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lời</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câu</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hỏi</a:t>
            </a:r>
            <a:endParaRPr lang="en-US" sz="2531" b="1" dirty="0">
              <a:solidFill>
                <a:srgbClr val="FF0000"/>
              </a:solidFill>
              <a:latin typeface="SVN-Vanilla Daisy Pro" panose="00000500000000000000" pitchFamily="2" charset="0"/>
              <a:ea typeface="Arial Unicode MS"/>
            </a:endParaRPr>
          </a:p>
        </p:txBody>
      </p:sp>
      <p:pic>
        <p:nvPicPr>
          <p:cNvPr id="3" name="Picture 2">
            <a:extLst>
              <a:ext uri="{FF2B5EF4-FFF2-40B4-BE49-F238E27FC236}">
                <a16:creationId xmlns:a16="http://schemas.microsoft.com/office/drawing/2014/main" xmlns="" id="{E10BF3EE-39CA-1358-4CA7-A8B2B672DF68}"/>
              </a:ext>
            </a:extLst>
          </p:cNvPr>
          <p:cNvPicPr>
            <a:picLocks noChangeAspect="1"/>
          </p:cNvPicPr>
          <p:nvPr/>
        </p:nvPicPr>
        <p:blipFill>
          <a:blip r:embed="rId2"/>
          <a:stretch>
            <a:fillRect/>
          </a:stretch>
        </p:blipFill>
        <p:spPr>
          <a:xfrm>
            <a:off x="0" y="724022"/>
            <a:ext cx="11131864" cy="3877440"/>
          </a:xfrm>
          <a:prstGeom prst="rect">
            <a:avLst/>
          </a:prstGeom>
        </p:spPr>
      </p:pic>
      <p:sp>
        <p:nvSpPr>
          <p:cNvPr id="2" name="TextBox 1">
            <a:extLst>
              <a:ext uri="{FF2B5EF4-FFF2-40B4-BE49-F238E27FC236}">
                <a16:creationId xmlns:a16="http://schemas.microsoft.com/office/drawing/2014/main" xmlns="" id="{318FF4C1-28A4-D646-E1A4-C0BF2E019AC3}"/>
              </a:ext>
            </a:extLst>
          </p:cNvPr>
          <p:cNvSpPr txBox="1"/>
          <p:nvPr/>
        </p:nvSpPr>
        <p:spPr>
          <a:xfrm>
            <a:off x="-1" y="4609114"/>
            <a:ext cx="11131863" cy="2308324"/>
          </a:xfrm>
          <a:prstGeom prst="rect">
            <a:avLst/>
          </a:prstGeom>
          <a:noFill/>
        </p:spPr>
        <p:txBody>
          <a:bodyPr wrap="square">
            <a:spAutoFit/>
          </a:bodyPr>
          <a:lstStyle/>
          <a:p>
            <a:pPr algn="just"/>
            <a:r>
              <a:rPr lang="en-US" sz="2400" b="1" dirty="0" err="1">
                <a:effectLst/>
                <a:latin typeface="Times New Roman" panose="02020603050405020304" pitchFamily="18" charset="0"/>
                <a:ea typeface="Times New Roman" panose="02020603050405020304" pitchFamily="18" charset="0"/>
              </a:rPr>
              <a:t>Với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một</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khoản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tiền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có</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hạn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em</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cần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phải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có</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nguyên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tắc</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trong</a:t>
            </a:r>
            <a:r>
              <a:rPr lang="en-US" sz="2400" b="1" dirty="0">
                <a:effectLst/>
                <a:latin typeface="Times New Roman" panose="02020603050405020304" pitchFamily="18" charset="0"/>
                <a:ea typeface="Times New Roman" panose="02020603050405020304" pitchFamily="18" charset="0"/>
              </a:rPr>
              <a:t> chi </a:t>
            </a:r>
            <a:r>
              <a:rPr lang="en-US" sz="2400" b="1" dirty="0" err="1">
                <a:effectLst/>
                <a:latin typeface="Times New Roman" panose="02020603050405020304" pitchFamily="18" charset="0"/>
                <a:ea typeface="Times New Roman" panose="02020603050405020304" pitchFamily="18" charset="0"/>
              </a:rPr>
              <a:t>tiêu</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đó</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là</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chỉ</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mua</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những</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thứ</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thật</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cần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thiết</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như</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sách</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vở</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dép</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có</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quai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Không</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nhất</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thiết</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phải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mua</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như</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điện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thoại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ván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trượt</a:t>
            </a:r>
            <a:r>
              <a:rPr lang="en-US" sz="2400" b="1" dirty="0">
                <a:effectLst/>
                <a:latin typeface="Times New Roman" panose="02020603050405020304" pitchFamily="18" charset="0"/>
                <a:ea typeface="Times New Roman" panose="02020603050405020304" pitchFamily="18" charset="0"/>
              </a:rPr>
              <a:t> pa-tanh, bánh pizza,... </a:t>
            </a:r>
            <a:r>
              <a:rPr lang="en-US" sz="2400" b="1" dirty="0" err="1">
                <a:effectLst/>
                <a:latin typeface="Times New Roman" panose="02020603050405020304" pitchFamily="18" charset="0"/>
                <a:ea typeface="Times New Roman" panose="02020603050405020304" pitchFamily="18" charset="0"/>
              </a:rPr>
              <a:t>Sở</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dĩ</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phải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cân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nhắc</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khi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ra</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quyết</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định</a:t>
            </a:r>
            <a:r>
              <a:rPr lang="en-US" sz="2400" b="1" dirty="0">
                <a:effectLst/>
                <a:latin typeface="Times New Roman" panose="02020603050405020304" pitchFamily="18" charset="0"/>
                <a:ea typeface="Times New Roman" panose="02020603050405020304" pitchFamily="18" charset="0"/>
              </a:rPr>
              <a:t> chi </a:t>
            </a:r>
            <a:r>
              <a:rPr lang="en-US" sz="2400" b="1" dirty="0" err="1">
                <a:effectLst/>
                <a:latin typeface="Times New Roman" panose="02020603050405020304" pitchFamily="18" charset="0"/>
                <a:ea typeface="Times New Roman" panose="02020603050405020304" pitchFamily="18" charset="0"/>
              </a:rPr>
              <a:t>tiêu</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vì</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tiên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em</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được</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tiêu</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là</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có</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hạn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Phải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tu</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tiên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cho</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những</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nhu</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cầu</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cần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thiết</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trước</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Nếu</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chỉ</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tiêu</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vượt</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quá</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số</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tiền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mình</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có</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sẽ</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dẫn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đến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việc</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phải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vay</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mượn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nợ</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nần</a:t>
            </a:r>
            <a:r>
              <a:rPr lang="en-US" sz="2400" b="1" dirty="0">
                <a:effectLst/>
                <a:latin typeface="Times New Roman" panose="02020603050405020304" pitchFamily="18" charset="0"/>
                <a:ea typeface="Times New Roman" panose="02020603050405020304" pitchFamily="18" charset="0"/>
              </a:rPr>
              <a:t>,...</a:t>
            </a:r>
            <a:endParaRPr lang="en-US" sz="20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7644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6887" y="-113271"/>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4029102" y="149587"/>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ĐỌC CÂU CHUYỆN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2" name="Rectangle 1"/>
          <p:cNvSpPr/>
          <p:nvPr/>
        </p:nvSpPr>
        <p:spPr>
          <a:xfrm>
            <a:off x="422480" y="756788"/>
            <a:ext cx="10894085" cy="6860853"/>
          </a:xfrm>
          <a:prstGeom prst="rect">
            <a:avLst/>
          </a:prstGeom>
        </p:spPr>
        <p:txBody>
          <a:bodyPr wrap="square">
            <a:spAutoFit/>
          </a:bodyPr>
          <a:lstStyle/>
          <a:p>
            <a:pPr>
              <a:lnSpc>
                <a:spcPts val="730"/>
              </a:lnSpc>
            </a:pPr>
            <a:r>
              <a:rPr lang="en-US" sz="1200" dirty="0">
                <a:latin typeface="Times New Roman" panose="02020603050405020304" pitchFamily="18" charset="0"/>
                <a:ea typeface="Times New Roman" panose="02020603050405020304" pitchFamily="18" charset="0"/>
                <a:cs typeface="Arial" panose="020B0604020202020204" pitchFamily="34" charset="0"/>
              </a:rPr>
              <a:t> </a:t>
            </a:r>
            <a:endParaRPr lang="en-US" sz="1200" dirty="0">
              <a:latin typeface="Calibri" panose="020F0502020204030204" pitchFamily="34" charset="0"/>
              <a:ea typeface="Calibri" panose="020F0502020204030204" pitchFamily="34" charset="0"/>
              <a:cs typeface="Arial" panose="020B0604020202020204" pitchFamily="34" charset="0"/>
            </a:endParaRPr>
          </a:p>
          <a:p>
            <a:r>
              <a:rPr lang="vi-VN" sz="3600" dirty="0">
                <a:latin typeface="#9Slide05 Brannboll Ny" panose="02000000000000000000" pitchFamily="2" charset="0"/>
              </a:rPr>
              <a:t>H và các bạn trong lớp xuống căng-tin của trường để ăn trưa. Vì quên tiền ở nhà, H hỏi vay tiền các bạn để mua đồ ăn nhưng không được. Thấy vậy, N lại gần đưa tiền cho bạn và nói: </a:t>
            </a:r>
          </a:p>
          <a:p>
            <a:pPr marL="285750" indent="-285750">
              <a:buFontTx/>
              <a:buChar char="-"/>
            </a:pPr>
            <a:r>
              <a:rPr lang="vi-VN" sz="3600" dirty="0">
                <a:latin typeface="#9Slide05 Brannboll Ny" panose="02000000000000000000" pitchFamily="2" charset="0"/>
              </a:rPr>
              <a:t>Sở dĩ câu khó vay tiền vì những lần vay trước câu thường dùng tiền vay để chơi điện tử và ít khi trả đúng hẹn. Khi thiếu tiên, mình có thể vay mượn người khác nhưng phải sử dụng tiền vay cho việc thực sự cần thiết và trả đúng hẹn thi lần vay sau mới được tin tưởng bạn ạ! </a:t>
            </a:r>
          </a:p>
          <a:p>
            <a:r>
              <a:rPr lang="vi-VN" sz="3600" dirty="0">
                <a:latin typeface="#9Slide05 Brannboll Ny" panose="02000000000000000000" pitchFamily="2" charset="0"/>
              </a:rPr>
              <a:t>H bối rối:</a:t>
            </a:r>
          </a:p>
          <a:p>
            <a:r>
              <a:rPr lang="vi-VN" sz="3600" dirty="0">
                <a:latin typeface="#9Slide05 Brannboll Ny" panose="02000000000000000000" pitchFamily="2" charset="0"/>
              </a:rPr>
              <a:t> - Cảm ơn bạn. Mình sẽ rút kinh nghiệm.</a:t>
            </a:r>
          </a:p>
          <a:p>
            <a:r>
              <a:rPr lang="vi-VN" sz="3600" dirty="0"/>
              <a:t/>
            </a:r>
            <a:br>
              <a:rPr lang="vi-VN" sz="3600" dirty="0"/>
            </a:br>
            <a:r>
              <a:rPr lang="vi-VN" sz="2000" dirty="0"/>
              <a:t/>
            </a:r>
            <a:br>
              <a:rPr lang="vi-VN" sz="2000" dirty="0"/>
            </a:br>
            <a:endParaRPr lang="en-US" dirty="0">
              <a:latin typeface="Calibri" panose="020F0502020204030204" pitchFamily="34" charset="0"/>
              <a:ea typeface="Calibri" panose="020F0502020204030204" pitchFamily="34" charset="0"/>
              <a:cs typeface="Arial" panose="020B0604020202020204" pitchFamily="34" charset="0"/>
            </a:endParaRPr>
          </a:p>
        </p:txBody>
      </p:sp>
      <p:pic>
        <p:nvPicPr>
          <p:cNvPr id="9" name="Picture 8" descr="58PIC58PIC58PIC58PICHsaGKG559akDq_PIC2018.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6400" y="-404091"/>
            <a:ext cx="13623117" cy="787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3">
            <a:extLst>
              <a:ext uri="{FF2B5EF4-FFF2-40B4-BE49-F238E27FC236}">
                <a16:creationId xmlns:a16="http://schemas.microsoft.com/office/drawing/2014/main" xmlns="" id="{0B25069D-B057-4C08-B240-0BA05F47A52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70" name="Picture 22">
            <a:extLst>
              <a:ext uri="{FF2B5EF4-FFF2-40B4-BE49-F238E27FC236}">
                <a16:creationId xmlns:a16="http://schemas.microsoft.com/office/drawing/2014/main" xmlns="" id="{638E2953-6B0F-49F4-AFA0-515750ECFA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
            <a:ext cx="4763" cy="2009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973585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CE07A7A-35D0-4727-A1FE-84E16CF5796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32269"/>
            <a:ext cx="12192000" cy="6793462"/>
          </a:xfrm>
          <a:prstGeom prst="rect">
            <a:avLst/>
          </a:prstGeom>
        </p:spPr>
      </p:pic>
      <p:graphicFrame>
        <p:nvGraphicFramePr>
          <p:cNvPr id="6" name="Content Placeholder 4"/>
          <p:cNvGraphicFramePr>
            <a:graphicFrameLocks/>
          </p:cNvGraphicFramePr>
          <p:nvPr>
            <p:custDataLst>
              <p:tags r:id="rId1"/>
            </p:custDataLst>
            <p:extLst>
              <p:ext uri="{D42A27DB-BD31-4B8C-83A1-F6EECF244321}">
                <p14:modId xmlns:p14="http://schemas.microsoft.com/office/powerpoint/2010/main" val="3587070348"/>
              </p:ext>
            </p:extLst>
          </p:nvPr>
        </p:nvGraphicFramePr>
        <p:xfrm>
          <a:off x="1295400" y="1219201"/>
          <a:ext cx="9372600" cy="507769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itle 1"/>
          <p:cNvSpPr txBox="1">
            <a:spLocks/>
          </p:cNvSpPr>
          <p:nvPr>
            <p:custDataLst>
              <p:tags r:id="rId2"/>
            </p:custDataLst>
          </p:nvPr>
        </p:nvSpPr>
        <p:spPr>
          <a:xfrm>
            <a:off x="0" y="-17716"/>
            <a:ext cx="12192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0" cap="none" spc="0" normalizeH="0" baseline="0" noProof="0" dirty="0">
                <a:ln>
                  <a:noFill/>
                </a:ln>
                <a:solidFill>
                  <a:prstClr val="white"/>
                </a:solidFill>
                <a:effectLst/>
                <a:uLnTx/>
                <a:uFillTx/>
                <a:latin typeface="Calibri"/>
                <a:ea typeface="+mn-ea"/>
                <a:cs typeface="+mn-cs"/>
              </a:rPr>
              <a:t>PHIẾU BÀI TẬP</a:t>
            </a:r>
          </a:p>
        </p:txBody>
      </p:sp>
      <p:pic>
        <p:nvPicPr>
          <p:cNvPr id="8" name="Picture 2" descr="http://photos.myjoyonline.com/photos/news/201311/6579331693860_2001437840207.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8591824" y="-191962"/>
            <a:ext cx="2462173"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28337" y="-208757"/>
            <a:ext cx="1945822"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13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2AAACA77-E4A0-4E99-9F03-72ED26BB7B73}"/>
                                            </p:graphicEl>
                                          </p:spTgt>
                                        </p:tgtEl>
                                        <p:attrNameLst>
                                          <p:attrName>style.visibility</p:attrName>
                                        </p:attrNameLst>
                                      </p:cBhvr>
                                      <p:to>
                                        <p:strVal val="visible"/>
                                      </p:to>
                                    </p:set>
                                    <p:animEffect transition="in" filter="fade">
                                      <p:cBhvr>
                                        <p:cTn id="14" dur="1000"/>
                                        <p:tgtEl>
                                          <p:spTgt spid="6">
                                            <p:graphicEl>
                                              <a:dgm id="{2AAACA77-E4A0-4E99-9F03-72ED26BB7B73}"/>
                                            </p:graphicEl>
                                          </p:spTgt>
                                        </p:tgtEl>
                                      </p:cBhvr>
                                    </p:animEffect>
                                    <p:anim calcmode="lin" valueType="num">
                                      <p:cBhvr>
                                        <p:cTn id="15" dur="1000" fill="hold"/>
                                        <p:tgtEl>
                                          <p:spTgt spid="6">
                                            <p:graphicEl>
                                              <a:dgm id="{2AAACA77-E4A0-4E99-9F03-72ED26BB7B73}"/>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2AAACA77-E4A0-4E99-9F03-72ED26BB7B73}"/>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graphicEl>
                                              <a:dgm id="{DE66B4FA-8443-484B-9A9E-FA188D6B4E43}"/>
                                            </p:graphicEl>
                                          </p:spTgt>
                                        </p:tgtEl>
                                        <p:attrNameLst>
                                          <p:attrName>style.visibility</p:attrName>
                                        </p:attrNameLst>
                                      </p:cBhvr>
                                      <p:to>
                                        <p:strVal val="visible"/>
                                      </p:to>
                                    </p:set>
                                    <p:animEffect transition="in" filter="fade">
                                      <p:cBhvr>
                                        <p:cTn id="19" dur="1000"/>
                                        <p:tgtEl>
                                          <p:spTgt spid="6">
                                            <p:graphicEl>
                                              <a:dgm id="{DE66B4FA-8443-484B-9A9E-FA188D6B4E43}"/>
                                            </p:graphicEl>
                                          </p:spTgt>
                                        </p:tgtEl>
                                      </p:cBhvr>
                                    </p:animEffect>
                                    <p:anim calcmode="lin" valueType="num">
                                      <p:cBhvr>
                                        <p:cTn id="20" dur="1000" fill="hold"/>
                                        <p:tgtEl>
                                          <p:spTgt spid="6">
                                            <p:graphicEl>
                                              <a:dgm id="{DE66B4FA-8443-484B-9A9E-FA188D6B4E43}"/>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DE66B4FA-8443-484B-9A9E-FA188D6B4E4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graphicEl>
                                              <a:dgm id="{2352C030-0248-483B-94A9-26972C30B2AA}"/>
                                            </p:graphicEl>
                                          </p:spTgt>
                                        </p:tgtEl>
                                        <p:attrNameLst>
                                          <p:attrName>style.visibility</p:attrName>
                                        </p:attrNameLst>
                                      </p:cBhvr>
                                      <p:to>
                                        <p:strVal val="visible"/>
                                      </p:to>
                                    </p:set>
                                    <p:animEffect transition="in" filter="fade">
                                      <p:cBhvr>
                                        <p:cTn id="26" dur="1000"/>
                                        <p:tgtEl>
                                          <p:spTgt spid="6">
                                            <p:graphicEl>
                                              <a:dgm id="{2352C030-0248-483B-94A9-26972C30B2AA}"/>
                                            </p:graphicEl>
                                          </p:spTgt>
                                        </p:tgtEl>
                                      </p:cBhvr>
                                    </p:animEffect>
                                    <p:anim calcmode="lin" valueType="num">
                                      <p:cBhvr>
                                        <p:cTn id="27" dur="1000" fill="hold"/>
                                        <p:tgtEl>
                                          <p:spTgt spid="6">
                                            <p:graphicEl>
                                              <a:dgm id="{2352C030-0248-483B-94A9-26972C30B2AA}"/>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2352C030-0248-483B-94A9-26972C30B2AA}"/>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graphicEl>
                                              <a:dgm id="{11925212-181A-4D0E-84EB-C4219DE1ABB7}"/>
                                            </p:graphicEl>
                                          </p:spTgt>
                                        </p:tgtEl>
                                        <p:attrNameLst>
                                          <p:attrName>style.visibility</p:attrName>
                                        </p:attrNameLst>
                                      </p:cBhvr>
                                      <p:to>
                                        <p:strVal val="visible"/>
                                      </p:to>
                                    </p:set>
                                    <p:animEffect transition="in" filter="fade">
                                      <p:cBhvr>
                                        <p:cTn id="31" dur="1000"/>
                                        <p:tgtEl>
                                          <p:spTgt spid="6">
                                            <p:graphicEl>
                                              <a:dgm id="{11925212-181A-4D0E-84EB-C4219DE1ABB7}"/>
                                            </p:graphicEl>
                                          </p:spTgt>
                                        </p:tgtEl>
                                      </p:cBhvr>
                                    </p:animEffect>
                                    <p:anim calcmode="lin" valueType="num">
                                      <p:cBhvr>
                                        <p:cTn id="32" dur="1000" fill="hold"/>
                                        <p:tgtEl>
                                          <p:spTgt spid="6">
                                            <p:graphicEl>
                                              <a:dgm id="{11925212-181A-4D0E-84EB-C4219DE1ABB7}"/>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11925212-181A-4D0E-84EB-C4219DE1ABB7}"/>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graphicEl>
                                              <a:dgm id="{72B5F39E-2D8B-4AE5-99A7-0B4F92796C74}"/>
                                            </p:graphicEl>
                                          </p:spTgt>
                                        </p:tgtEl>
                                        <p:attrNameLst>
                                          <p:attrName>style.visibility</p:attrName>
                                        </p:attrNameLst>
                                      </p:cBhvr>
                                      <p:to>
                                        <p:strVal val="visible"/>
                                      </p:to>
                                    </p:set>
                                    <p:animEffect transition="in" filter="fade">
                                      <p:cBhvr>
                                        <p:cTn id="38" dur="1000"/>
                                        <p:tgtEl>
                                          <p:spTgt spid="6">
                                            <p:graphicEl>
                                              <a:dgm id="{72B5F39E-2D8B-4AE5-99A7-0B4F92796C74}"/>
                                            </p:graphicEl>
                                          </p:spTgt>
                                        </p:tgtEl>
                                      </p:cBhvr>
                                    </p:animEffect>
                                    <p:anim calcmode="lin" valueType="num">
                                      <p:cBhvr>
                                        <p:cTn id="39" dur="1000" fill="hold"/>
                                        <p:tgtEl>
                                          <p:spTgt spid="6">
                                            <p:graphicEl>
                                              <a:dgm id="{72B5F39E-2D8B-4AE5-99A7-0B4F92796C74}"/>
                                            </p:graphicEl>
                                          </p:spTgt>
                                        </p:tgtEl>
                                        <p:attrNameLst>
                                          <p:attrName>ppt_x</p:attrName>
                                        </p:attrNameLst>
                                      </p:cBhvr>
                                      <p:tavLst>
                                        <p:tav tm="0">
                                          <p:val>
                                            <p:strVal val="#ppt_x"/>
                                          </p:val>
                                        </p:tav>
                                        <p:tav tm="100000">
                                          <p:val>
                                            <p:strVal val="#ppt_x"/>
                                          </p:val>
                                        </p:tav>
                                      </p:tavLst>
                                    </p:anim>
                                    <p:anim calcmode="lin" valueType="num">
                                      <p:cBhvr>
                                        <p:cTn id="40" dur="1000" fill="hold"/>
                                        <p:tgtEl>
                                          <p:spTgt spid="6">
                                            <p:graphicEl>
                                              <a:dgm id="{72B5F39E-2D8B-4AE5-99A7-0B4F92796C74}"/>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
                                            <p:graphicEl>
                                              <a:dgm id="{D857732E-E667-406B-8596-FB28DE60F3B0}"/>
                                            </p:graphicEl>
                                          </p:spTgt>
                                        </p:tgtEl>
                                        <p:attrNameLst>
                                          <p:attrName>style.visibility</p:attrName>
                                        </p:attrNameLst>
                                      </p:cBhvr>
                                      <p:to>
                                        <p:strVal val="visible"/>
                                      </p:to>
                                    </p:set>
                                    <p:animEffect transition="in" filter="fade">
                                      <p:cBhvr>
                                        <p:cTn id="43" dur="1000"/>
                                        <p:tgtEl>
                                          <p:spTgt spid="6">
                                            <p:graphicEl>
                                              <a:dgm id="{D857732E-E667-406B-8596-FB28DE60F3B0}"/>
                                            </p:graphicEl>
                                          </p:spTgt>
                                        </p:tgtEl>
                                      </p:cBhvr>
                                    </p:animEffect>
                                    <p:anim calcmode="lin" valueType="num">
                                      <p:cBhvr>
                                        <p:cTn id="44" dur="1000" fill="hold"/>
                                        <p:tgtEl>
                                          <p:spTgt spid="6">
                                            <p:graphicEl>
                                              <a:dgm id="{D857732E-E667-406B-8596-FB28DE60F3B0}"/>
                                            </p:graphicEl>
                                          </p:spTgt>
                                        </p:tgtEl>
                                        <p:attrNameLst>
                                          <p:attrName>ppt_x</p:attrName>
                                        </p:attrNameLst>
                                      </p:cBhvr>
                                      <p:tavLst>
                                        <p:tav tm="0">
                                          <p:val>
                                            <p:strVal val="#ppt_x"/>
                                          </p:val>
                                        </p:tav>
                                        <p:tav tm="100000">
                                          <p:val>
                                            <p:strVal val="#ppt_x"/>
                                          </p:val>
                                        </p:tav>
                                      </p:tavLst>
                                    </p:anim>
                                    <p:anim calcmode="lin" valueType="num">
                                      <p:cBhvr>
                                        <p:cTn id="45" dur="1000" fill="hold"/>
                                        <p:tgtEl>
                                          <p:spTgt spid="6">
                                            <p:graphicEl>
                                              <a:dgm id="{D857732E-E667-406B-8596-FB28DE60F3B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015D3874-518F-5D82-9941-161E7B7B15AE}"/>
              </a:ext>
            </a:extLst>
          </p:cNvPr>
          <p:cNvSpPr txBox="1"/>
          <p:nvPr/>
        </p:nvSpPr>
        <p:spPr>
          <a:xfrm>
            <a:off x="589684" y="497991"/>
            <a:ext cx="10424679" cy="5632311"/>
          </a:xfrm>
          <a:prstGeom prst="rect">
            <a:avLst/>
          </a:prstGeom>
          <a:noFill/>
        </p:spPr>
        <p:txBody>
          <a:bodyPr wrap="square">
            <a:spAutoFit/>
          </a:bodyPr>
          <a:lstStyle/>
          <a:p>
            <a:pPr algn="just"/>
            <a:r>
              <a:rPr lang="en-US" sz="4000" dirty="0" err="1">
                <a:solidFill>
                  <a:srgbClr val="C00000"/>
                </a:solidFill>
                <a:effectLst/>
                <a:latin typeface="#9Slide05 Brannboll Ny" panose="02000000000000000000" pitchFamily="2" charset="0"/>
                <a:ea typeface="Times New Roman" panose="02020603050405020304" pitchFamily="18" charset="0"/>
              </a:rPr>
              <a:t>Trong</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cuộc</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sống</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có</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những</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lúc</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chúng</a:t>
            </a:r>
            <a:r>
              <a:rPr lang="en-US" sz="4000" dirty="0">
                <a:solidFill>
                  <a:srgbClr val="C00000"/>
                </a:solidFill>
                <a:effectLst/>
                <a:latin typeface="#9Slide05 Brannboll Ny" panose="02000000000000000000" pitchFamily="2" charset="0"/>
                <a:ea typeface="Times New Roman" panose="02020603050405020304" pitchFamily="18" charset="0"/>
              </a:rPr>
              <a:t> ta </a:t>
            </a:r>
            <a:r>
              <a:rPr lang="en-US" sz="4000" dirty="0" err="1">
                <a:solidFill>
                  <a:srgbClr val="C00000"/>
                </a:solidFill>
                <a:effectLst/>
                <a:latin typeface="#9Slide05 Brannboll Ny" panose="02000000000000000000" pitchFamily="2" charset="0"/>
                <a:ea typeface="Times New Roman" panose="02020603050405020304" pitchFamily="18" charset="0"/>
              </a:rPr>
              <a:t>cần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phải</a:t>
            </a:r>
            <a:r>
              <a:rPr lang="en-US" sz="4000" dirty="0">
                <a:solidFill>
                  <a:srgbClr val="C00000"/>
                </a:solidFill>
                <a:effectLst/>
                <a:latin typeface="#9Slide05 Brannboll Ny" panose="02000000000000000000" pitchFamily="2" charset="0"/>
                <a:ea typeface="Times New Roman" panose="02020603050405020304" pitchFamily="18" charset="0"/>
              </a:rPr>
              <a:t> chi </a:t>
            </a:r>
            <a:r>
              <a:rPr lang="en-US" sz="4000" dirty="0" err="1">
                <a:solidFill>
                  <a:srgbClr val="C00000"/>
                </a:solidFill>
                <a:effectLst/>
                <a:latin typeface="#9Slide05 Brannboll Ny" panose="02000000000000000000" pitchFamily="2" charset="0"/>
                <a:ea typeface="Times New Roman" panose="02020603050405020304" pitchFamily="18" charset="0"/>
              </a:rPr>
              <a:t>tiêu</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cho</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một</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việc</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nào</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đó</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rất</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cần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thiết</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nhưng</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không</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có</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đủ</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tiền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nên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phải</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vay</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mượn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người</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khác</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Người</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cho</a:t>
            </a:r>
            <a:r>
              <a:rPr lang="en-US" sz="4000" dirty="0">
                <a:solidFill>
                  <a:srgbClr val="C00000"/>
                </a:solidFill>
                <a:effectLst/>
                <a:latin typeface="#9Slide05 Brannboll Ny" panose="02000000000000000000" pitchFamily="2" charset="0"/>
                <a:ea typeface="Times New Roman" panose="02020603050405020304" pitchFamily="18" charset="0"/>
              </a:rPr>
              <a:t> ta </a:t>
            </a:r>
            <a:r>
              <a:rPr lang="en-US" sz="4000" dirty="0" err="1">
                <a:solidFill>
                  <a:srgbClr val="C00000"/>
                </a:solidFill>
                <a:effectLst/>
                <a:latin typeface="#9Slide05 Brannboll Ny" panose="02000000000000000000" pitchFamily="2" charset="0"/>
                <a:ea typeface="Times New Roman" panose="02020603050405020304" pitchFamily="18" charset="0"/>
              </a:rPr>
              <a:t>vay</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tiền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vì</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muốn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giúp</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đỡ</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đồng</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thời</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cũng</a:t>
            </a:r>
            <a:r>
              <a:rPr lang="en-US" sz="4000" dirty="0">
                <a:solidFill>
                  <a:srgbClr val="C00000"/>
                </a:solidFill>
                <a:effectLst/>
                <a:latin typeface="#9Slide05 Brannboll Ny" panose="02000000000000000000" pitchFamily="2" charset="0"/>
                <a:ea typeface="Times New Roman" panose="02020603050405020304" pitchFamily="18" charset="0"/>
              </a:rPr>
              <a:t> tin </a:t>
            </a:r>
            <a:r>
              <a:rPr lang="en-US" sz="4000" dirty="0" err="1">
                <a:solidFill>
                  <a:srgbClr val="C00000"/>
                </a:solidFill>
                <a:effectLst/>
                <a:latin typeface="#9Slide05 Brannboll Ny" panose="02000000000000000000" pitchFamily="2" charset="0"/>
                <a:ea typeface="Times New Roman" panose="02020603050405020304" pitchFamily="18" charset="0"/>
              </a:rPr>
              <a:t>tưởng</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là</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sẽ</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được</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hoàn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trả</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đúng</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thời</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hạn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Vì</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thế</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sau</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khi</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vay</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em</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cần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phải</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trả</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tiền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đúng</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thời</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hạn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và</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đừng</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quên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cảm</a:t>
            </a:r>
            <a:r>
              <a:rPr lang="en-US" sz="4000" dirty="0">
                <a:solidFill>
                  <a:srgbClr val="C00000"/>
                </a:solidFill>
                <a:effectLst/>
                <a:latin typeface="#9Slide05 Brannboll Ny" panose="02000000000000000000" pitchFamily="2" charset="0"/>
                <a:ea typeface="Times New Roman" panose="02020603050405020304" pitchFamily="18" charset="0"/>
              </a:rPr>
              <a:t> </a:t>
            </a:r>
            <a:r>
              <a:rPr lang="vi-VN" sz="4000" dirty="0">
                <a:solidFill>
                  <a:srgbClr val="C00000"/>
                </a:solidFill>
                <a:effectLst/>
                <a:latin typeface="#9Slide05 Brannboll Ny" panose="02000000000000000000" pitchFamily="2" charset="0"/>
                <a:ea typeface="Times New Roman" panose="02020603050405020304" pitchFamily="18" charset="0"/>
              </a:rPr>
              <a:t>ơn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người</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đã</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cho</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mình</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vay</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tiền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Nếu</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không</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thực</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hiện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đúng</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nguyên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tắc</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vay</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phải</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trả</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này</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thì</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những</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lần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vay</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sau</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sẽ</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rất</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khó</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khăn</a:t>
            </a:r>
            <a:r>
              <a:rPr lang="en-US" sz="4000" dirty="0">
                <a:solidFill>
                  <a:srgbClr val="C00000"/>
                </a:solidFill>
                <a:effectLst/>
                <a:latin typeface="#9Slide05 Brannboll Ny" panose="02000000000000000000" pitchFamily="2" charset="0"/>
                <a:ea typeface="Times New Roman" panose="02020603050405020304" pitchFamily="18" charset="0"/>
              </a:rPr>
              <a:t>.</a:t>
            </a:r>
            <a:endParaRPr lang="en-US" sz="3600" dirty="0">
              <a:solidFill>
                <a:srgbClr val="C00000"/>
              </a:solidFill>
              <a:effectLst/>
              <a:latin typeface="#9Slide05 Brannboll Ny" panose="02000000000000000000" pitchFamily="2" charset="0"/>
              <a:ea typeface="Times New Roman" panose="02020603050405020304" pitchFamily="18" charset="0"/>
            </a:endParaRPr>
          </a:p>
        </p:txBody>
      </p:sp>
    </p:spTree>
    <p:extLst>
      <p:ext uri="{BB962C8B-B14F-4D97-AF65-F5344CB8AC3E}">
        <p14:creationId xmlns:p14="http://schemas.microsoft.com/office/powerpoint/2010/main" val="2592823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CB94C35-054F-4B53-A235-40F620703F3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2269"/>
            <a:ext cx="12192000" cy="6793462"/>
          </a:xfrm>
          <a:prstGeom prst="rect">
            <a:avLst/>
          </a:prstGeom>
        </p:spPr>
      </p:pic>
      <p:pic>
        <p:nvPicPr>
          <p:cNvPr id="8" name="图片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95564" y="-424873"/>
            <a:ext cx="10395304" cy="5951378"/>
          </a:xfrm>
          <a:prstGeom prst="rect">
            <a:avLst/>
          </a:prstGeom>
        </p:spPr>
      </p:pic>
      <p:sp>
        <p:nvSpPr>
          <p:cNvPr id="10" name="TextBox 9"/>
          <p:cNvSpPr txBox="1"/>
          <p:nvPr/>
        </p:nvSpPr>
        <p:spPr>
          <a:xfrm>
            <a:off x="1135572" y="791298"/>
            <a:ext cx="8652663" cy="6155527"/>
          </a:xfrm>
          <a:prstGeom prst="rect">
            <a:avLst/>
          </a:prstGeom>
          <a:noFill/>
          <a:ln>
            <a:noFill/>
          </a:ln>
        </p:spPr>
        <p:txBody>
          <a:bodyPr wrap="square" lIns="121917" tIns="60958" rIns="121917" bIns="60958" rtlCol="0">
            <a:spAutoFit/>
          </a:bodyPr>
          <a:lstStyle/>
          <a:p>
            <a:pPr algn="just"/>
            <a:r>
              <a:rPr lang="vi-VN" sz="3200" b="1" i="1" dirty="0">
                <a:solidFill>
                  <a:srgbClr val="C00000"/>
                </a:solidFill>
                <a:latin typeface="#9Slide05 Brannboll Ny" panose="02000000000000000000" pitchFamily="2" charset="0"/>
                <a:ea typeface="Times New Roman" panose="02020603050405020304" pitchFamily="18" charset="0"/>
                <a:cs typeface="Times New Roman" panose="02020603050405020304" pitchFamily="18" charset="0"/>
              </a:rPr>
              <a:t>Đọc tình huống:</a:t>
            </a:r>
          </a:p>
          <a:p>
            <a:pPr algn="just"/>
            <a:r>
              <a:rPr lang="vi-VN" sz="3200" dirty="0">
                <a:latin typeface="#9Slide05 Brannboll Ny" panose="02000000000000000000" pitchFamily="2" charset="0"/>
              </a:rPr>
              <a:t>Chị Hà Chị vừa mua chiếc áo len này tặng bà. </a:t>
            </a:r>
          </a:p>
          <a:p>
            <a:pPr algn="just"/>
            <a:r>
              <a:rPr lang="vi-VN" sz="3200" dirty="0">
                <a:latin typeface="#9Slide05 Brannboll Ny" panose="02000000000000000000" pitchFamily="2" charset="0"/>
              </a:rPr>
              <a:t>Bình: Chị làm thế nào để có tiền vậy? </a:t>
            </a:r>
          </a:p>
          <a:p>
            <a:pPr algn="just"/>
            <a:r>
              <a:rPr lang="vi-VN" sz="3200" dirty="0">
                <a:latin typeface="#9Slide05 Brannboll Ny" panose="02000000000000000000" pitchFamily="2" charset="0"/>
              </a:rPr>
              <a:t>Chị Hà: Chị đặt mục tiêu tiết kiệm từ mấy tháng trước Tiên mẹ cho để mua vở và nước uống, chị tiết kiệm bằng cách mang theo bình nước và sử dụng những quyển vở vẫn còn mới từ năm trước. Thế là mỗi ngày chị bỏ được một ít tiền vào hũ tiết kiệm, “tích tiểu thành đại" mà. </a:t>
            </a:r>
          </a:p>
          <a:p>
            <a:pPr algn="just"/>
            <a:r>
              <a:rPr lang="vi-VN" sz="3200" dirty="0">
                <a:latin typeface="#9Slide05 Brannboll Ny" panose="02000000000000000000" pitchFamily="2" charset="0"/>
              </a:rPr>
              <a:t>Bình: Em cũng muốn tiết kiệm được một khoản tiền riêng cho mình. Chắc em phải học theo chị thôi!</a:t>
            </a:r>
            <a:endParaRPr lang="vi-VN" sz="2000" dirty="0">
              <a:latin typeface="#9Slide05 Brannboll Ny" panose="02000000000000000000" pitchFamily="2" charset="0"/>
            </a:endParaRPr>
          </a:p>
          <a:p>
            <a:r>
              <a:rPr lang="vi-VN" sz="3600" dirty="0"/>
              <a:t/>
            </a:r>
            <a:br>
              <a:rPr lang="vi-VN" sz="3600" dirty="0"/>
            </a:br>
            <a:endParaRPr lang="en-US" sz="3600" dirty="0">
              <a:solidFill>
                <a:srgbClr val="FF0000"/>
              </a:solidFill>
              <a:latin typeface="#9Slide05 Brannboll Ny" panose="02000000000000000000" pitchFamily="2" charset="0"/>
              <a:cs typeface="Times New Roman" panose="02020603050405020304" pitchFamily="18" charset="0"/>
            </a:endParaRPr>
          </a:p>
        </p:txBody>
      </p:sp>
      <p:grpSp>
        <p:nvGrpSpPr>
          <p:cNvPr id="12" name="Group 11"/>
          <p:cNvGrpSpPr/>
          <p:nvPr/>
        </p:nvGrpSpPr>
        <p:grpSpPr>
          <a:xfrm>
            <a:off x="9301308" y="1059064"/>
            <a:ext cx="3197147" cy="5874291"/>
            <a:chOff x="9681945" y="454256"/>
            <a:chExt cx="3197147" cy="6584741"/>
          </a:xfrm>
        </p:grpSpPr>
        <p:pic>
          <p:nvPicPr>
            <p:cNvPr id="6" name="图片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681945" y="4661110"/>
              <a:ext cx="1934005" cy="2289520"/>
            </a:xfrm>
            <a:prstGeom prst="rect">
              <a:avLst/>
            </a:prstGeom>
          </p:spPr>
        </p:pic>
        <p:pic>
          <p:nvPicPr>
            <p:cNvPr id="9" name="图片 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1025908" y="454256"/>
              <a:ext cx="1853184" cy="6584741"/>
            </a:xfrm>
            <a:prstGeom prst="rect">
              <a:avLst/>
            </a:prstGeom>
          </p:spPr>
        </p:pic>
      </p:grpSp>
    </p:spTree>
    <p:extLst>
      <p:ext uri="{BB962C8B-B14F-4D97-AF65-F5344CB8AC3E}">
        <p14:creationId xmlns:p14="http://schemas.microsoft.com/office/powerpoint/2010/main" val="167053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F5A2EE1-AA86-479F-A0F6-4B200ACB2B7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282"/>
            <a:ext cx="12191980" cy="6856718"/>
          </a:xfrm>
          <a:prstGeom prst="rect">
            <a:avLst/>
          </a:prstGeom>
        </p:spPr>
      </p:pic>
      <p:grpSp>
        <p:nvGrpSpPr>
          <p:cNvPr id="4" name="Group 3">
            <a:extLst>
              <a:ext uri="{FF2B5EF4-FFF2-40B4-BE49-F238E27FC236}">
                <a16:creationId xmlns:a16="http://schemas.microsoft.com/office/drawing/2014/main" xmlns="" id="{77740932-A2C7-42A8-B817-A2FCF564C6D0}"/>
              </a:ext>
            </a:extLst>
          </p:cNvPr>
          <p:cNvGrpSpPr/>
          <p:nvPr/>
        </p:nvGrpSpPr>
        <p:grpSpPr>
          <a:xfrm>
            <a:off x="564195" y="235826"/>
            <a:ext cx="10418661" cy="4152334"/>
            <a:chOff x="6502423" y="-31460"/>
            <a:chExt cx="6135317" cy="4152334"/>
          </a:xfrm>
        </p:grpSpPr>
        <p:sp>
          <p:nvSpPr>
            <p:cNvPr id="5" name="Cloud Callout 7">
              <a:extLst>
                <a:ext uri="{FF2B5EF4-FFF2-40B4-BE49-F238E27FC236}">
                  <a16:creationId xmlns:a16="http://schemas.microsoft.com/office/drawing/2014/main" xmlns="" id="{384FF134-92A3-45C7-96C0-C0D22E5AC547}"/>
                </a:ext>
              </a:extLst>
            </p:cNvPr>
            <p:cNvSpPr/>
            <p:nvPr/>
          </p:nvSpPr>
          <p:spPr>
            <a:xfrm rot="21416254">
              <a:off x="7134916" y="-31460"/>
              <a:ext cx="5502824" cy="4152334"/>
            </a:xfrm>
            <a:prstGeom prst="cloudCallout">
              <a:avLst/>
            </a:prstGeom>
            <a:solidFill>
              <a:srgbClr val="F79646">
                <a:lumMod val="20000"/>
                <a:lumOff val="8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6" name="Rectangle 5">
              <a:extLst>
                <a:ext uri="{FF2B5EF4-FFF2-40B4-BE49-F238E27FC236}">
                  <a16:creationId xmlns:a16="http://schemas.microsoft.com/office/drawing/2014/main" xmlns="" id="{55BC17DB-BCBD-4C42-A935-228798159645}"/>
                </a:ext>
              </a:extLst>
            </p:cNvPr>
            <p:cNvSpPr/>
            <p:nvPr/>
          </p:nvSpPr>
          <p:spPr>
            <a:xfrm>
              <a:off x="6502423" y="179044"/>
              <a:ext cx="5625598" cy="3184077"/>
            </a:xfrm>
            <a:prstGeom prst="rect">
              <a:avLst/>
            </a:prstGeom>
          </p:spPr>
          <p:txBody>
            <a:bodyPr wrap="square">
              <a:spAutoFit/>
            </a:bodyPr>
            <a:lstStyle/>
            <a:p>
              <a:pPr algn="just">
                <a:lnSpc>
                  <a:spcPct val="107000"/>
                </a:lnSpc>
                <a:spcAft>
                  <a:spcPts val="800"/>
                </a:spcAft>
              </a:pPr>
              <a:r>
                <a:rPr lang="vi-VN" sz="3200" b="1" i="1"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Đọc tình huống</a:t>
              </a:r>
              <a:r>
                <a:rPr lang="en-US" sz="3200" b="1" i="1"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3200" b="1" i="1" dirty="0" err="1">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thảo</a:t>
              </a:r>
              <a:r>
                <a:rPr lang="en-US" sz="3200" b="1" i="1"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3200" b="1" i="1" dirty="0" err="1">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luận</a:t>
              </a:r>
              <a:r>
                <a:rPr lang="en-US" sz="3200" b="1" i="1"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3200" b="1" i="1" dirty="0" err="1">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trả</a:t>
              </a:r>
              <a:r>
                <a:rPr lang="en-US" sz="3200" b="1" i="1"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3200" b="1" i="1" dirty="0" err="1">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lời</a:t>
              </a:r>
              <a:r>
                <a:rPr lang="en-US" sz="3200" b="1" i="1"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3200" b="1" i="1" dirty="0" err="1">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câu</a:t>
              </a:r>
              <a:r>
                <a:rPr lang="en-US" sz="3200" b="1" i="1"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3200" b="1" i="1" dirty="0" err="1">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hỏi</a:t>
              </a:r>
              <a:r>
                <a:rPr lang="en-US" sz="3200" b="1" i="1"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a:t>
              </a:r>
              <a:endParaRPr lang="en-US" sz="3200"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a:p>
              <a:pPr algn="just"/>
              <a:r>
                <a:rPr lang="en-US" sz="3200" dirty="0">
                  <a:effectLst/>
                  <a:latin typeface="#9Slide05 Brannboll Ny" panose="02000000000000000000" pitchFamily="2" charset="0"/>
                  <a:ea typeface="Times New Roman" panose="02020603050405020304" pitchFamily="18" charset="0"/>
                </a:rPr>
                <a:t>a) </a:t>
              </a:r>
              <a:r>
                <a:rPr lang="en-US" sz="3200" dirty="0" err="1">
                  <a:effectLst/>
                  <a:latin typeface="#9Slide05 Brannboll Ny" panose="02000000000000000000" pitchFamily="2" charset="0"/>
                  <a:ea typeface="Times New Roman" panose="02020603050405020304" pitchFamily="18" charset="0"/>
                </a:rPr>
                <a:t>Trong</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đoạn</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hội</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thoại</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trên</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chị</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Hà</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đã</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đặt</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ra</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mục</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tiêu</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tiết</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kiệm</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tên</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và</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thực</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hiện</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mục</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tiêu</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đó</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như</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thế</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nào</a:t>
              </a:r>
              <a:r>
                <a:rPr lang="en-US" sz="3200" dirty="0">
                  <a:effectLst/>
                  <a:latin typeface="#9Slide05 Brannboll Ny" panose="02000000000000000000" pitchFamily="2" charset="0"/>
                  <a:ea typeface="Times New Roman" panose="02020603050405020304" pitchFamily="18" charset="0"/>
                </a:rPr>
                <a:t>? </a:t>
              </a:r>
            </a:p>
            <a:p>
              <a:pPr algn="just"/>
              <a:r>
                <a:rPr lang="en-US" sz="3200" dirty="0">
                  <a:effectLst/>
                  <a:latin typeface="#9Slide05 Brannboll Ny" panose="02000000000000000000" pitchFamily="2" charset="0"/>
                  <a:ea typeface="Times New Roman" panose="02020603050405020304" pitchFamily="18" charset="0"/>
                </a:rPr>
                <a:t>b) </a:t>
              </a:r>
              <a:r>
                <a:rPr lang="en-US" sz="3200" dirty="0" err="1">
                  <a:effectLst/>
                  <a:latin typeface="#9Slide05 Brannboll Ny" panose="02000000000000000000" pitchFamily="2" charset="0"/>
                  <a:ea typeface="Times New Roman" panose="02020603050405020304" pitchFamily="18" charset="0"/>
                </a:rPr>
                <a:t>Em</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đã</a:t>
              </a:r>
              <a:r>
                <a:rPr lang="en-US" sz="3200" dirty="0">
                  <a:effectLst/>
                  <a:latin typeface="#9Slide05 Brannboll Ny" panose="02000000000000000000" pitchFamily="2" charset="0"/>
                  <a:ea typeface="Times New Roman" panose="02020603050405020304" pitchFamily="18" charset="0"/>
                </a:rPr>
                <a:t> bao </a:t>
              </a:r>
              <a:r>
                <a:rPr lang="en-US" sz="3200" dirty="0" err="1">
                  <a:effectLst/>
                  <a:latin typeface="#9Slide05 Brannboll Ny" panose="02000000000000000000" pitchFamily="2" charset="0"/>
                  <a:ea typeface="Times New Roman" panose="02020603050405020304" pitchFamily="18" charset="0"/>
                </a:rPr>
                <a:t>giờ</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đặt</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mục</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tiêu</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tiết</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kiệm</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tiền</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chưa</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Nếu</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có</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em</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đã</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thực</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hiện</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mục</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tiêu</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đó</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như</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thế</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nào</a:t>
              </a:r>
              <a:r>
                <a:rPr lang="en-US" sz="3200" dirty="0">
                  <a:effectLst/>
                  <a:latin typeface="#9Slide05 Brannboll Ny" panose="02000000000000000000" pitchFamily="2" charset="0"/>
                  <a:ea typeface="Times New Roman" panose="02020603050405020304" pitchFamily="18" charset="0"/>
                </a:rPr>
                <a:t>? </a:t>
              </a:r>
            </a:p>
            <a:p>
              <a:pPr algn="just"/>
              <a:r>
                <a:rPr lang="en-US" sz="3200" dirty="0">
                  <a:effectLst/>
                  <a:latin typeface="#9Slide05 Brannboll Ny" panose="02000000000000000000" pitchFamily="2" charset="0"/>
                  <a:ea typeface="Times New Roman" panose="02020603050405020304" pitchFamily="18" charset="0"/>
                </a:rPr>
                <a:t>c) </a:t>
              </a:r>
              <a:r>
                <a:rPr lang="en-US" sz="3200" dirty="0" err="1">
                  <a:effectLst/>
                  <a:latin typeface="#9Slide05 Brannboll Ny" panose="02000000000000000000" pitchFamily="2" charset="0"/>
                  <a:ea typeface="Times New Roman" panose="02020603050405020304" pitchFamily="18" charset="0"/>
                </a:rPr>
                <a:t>Hãy</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nêu</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lợi</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ích</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của</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việc</a:t>
              </a:r>
              <a:r>
                <a:rPr lang="en-US" sz="3200" dirty="0">
                  <a:effectLst/>
                  <a:latin typeface="#9Slide05 Brannboll Ny" panose="02000000000000000000" pitchFamily="2" charset="0"/>
                  <a:ea typeface="Times New Roman" panose="02020603050405020304" pitchFamily="18" charset="0"/>
                </a:rPr>
                <a:t> </a:t>
              </a:r>
              <a:r>
                <a:rPr lang="vi-VN" sz="3200" dirty="0">
                  <a:effectLst/>
                  <a:latin typeface="#9Slide05 Brannboll Ny" panose="02000000000000000000" pitchFamily="2" charset="0"/>
                  <a:ea typeface="Times New Roman" panose="02020603050405020304" pitchFamily="18" charset="0"/>
                </a:rPr>
                <a:t>đặt</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mục</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tiêu</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tiết</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kiệm</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tiền</a:t>
              </a:r>
              <a:r>
                <a:rPr lang="en-US" sz="3200" dirty="0">
                  <a:effectLst/>
                  <a:latin typeface="#9Slide05 Brannboll Ny" panose="02000000000000000000" pitchFamily="2" charset="0"/>
                  <a:ea typeface="Times New Roman" panose="02020603050405020304" pitchFamily="18" charset="0"/>
                </a:rPr>
                <a:t>.</a:t>
              </a:r>
              <a:endParaRPr lang="en-US" sz="1800" dirty="0">
                <a:effectLst/>
                <a:latin typeface="#9Slide05 Brannboll Ny" panose="02000000000000000000" pitchFamily="2" charset="0"/>
                <a:ea typeface="Times New Roman" panose="02020603050405020304" pitchFamily="18" charset="0"/>
              </a:endParaRPr>
            </a:p>
          </p:txBody>
        </p:sp>
      </p:grpSp>
      <p:pic>
        <p:nvPicPr>
          <p:cNvPr id="3" name="Picture 2">
            <a:extLst>
              <a:ext uri="{FF2B5EF4-FFF2-40B4-BE49-F238E27FC236}">
                <a16:creationId xmlns:a16="http://schemas.microsoft.com/office/drawing/2014/main" xmlns="" id="{E12D1318-AE53-42A3-934A-2280332EE595}"/>
              </a:ext>
            </a:extLst>
          </p:cNvPr>
          <p:cNvPicPr>
            <a:picLocks noChangeAspect="1"/>
          </p:cNvPicPr>
          <p:nvPr/>
        </p:nvPicPr>
        <p:blipFill>
          <a:blip r:embed="rId3"/>
          <a:stretch>
            <a:fillRect/>
          </a:stretch>
        </p:blipFill>
        <p:spPr>
          <a:xfrm>
            <a:off x="750914" y="3731167"/>
            <a:ext cx="2766009" cy="2996494"/>
          </a:xfrm>
          <a:prstGeom prst="rect">
            <a:avLst/>
          </a:prstGeom>
        </p:spPr>
      </p:pic>
      <p:grpSp>
        <p:nvGrpSpPr>
          <p:cNvPr id="8" name="Group 7">
            <a:extLst>
              <a:ext uri="{FF2B5EF4-FFF2-40B4-BE49-F238E27FC236}">
                <a16:creationId xmlns:a16="http://schemas.microsoft.com/office/drawing/2014/main" xmlns="" id="{258AD40A-C92F-44AA-85C3-D26148449939}"/>
              </a:ext>
            </a:extLst>
          </p:cNvPr>
          <p:cNvGrpSpPr/>
          <p:nvPr/>
        </p:nvGrpSpPr>
        <p:grpSpPr>
          <a:xfrm>
            <a:off x="6588968" y="595407"/>
            <a:ext cx="5618174" cy="6274698"/>
            <a:chOff x="8286614" y="193122"/>
            <a:chExt cx="4824294" cy="6584741"/>
          </a:xfrm>
        </p:grpSpPr>
        <p:pic>
          <p:nvPicPr>
            <p:cNvPr id="9" name="图片 7">
              <a:extLst>
                <a:ext uri="{FF2B5EF4-FFF2-40B4-BE49-F238E27FC236}">
                  <a16:creationId xmlns:a16="http://schemas.microsoft.com/office/drawing/2014/main" xmlns="" id="{715DD89E-0FE5-4E93-ABB0-F99B8493DEF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057009" y="3910839"/>
              <a:ext cx="1934005" cy="2289520"/>
            </a:xfrm>
            <a:prstGeom prst="rect">
              <a:avLst/>
            </a:prstGeom>
          </p:spPr>
        </p:pic>
        <p:pic>
          <p:nvPicPr>
            <p:cNvPr id="10" name="图片 8">
              <a:extLst>
                <a:ext uri="{FF2B5EF4-FFF2-40B4-BE49-F238E27FC236}">
                  <a16:creationId xmlns:a16="http://schemas.microsoft.com/office/drawing/2014/main" xmlns="" id="{BA2CA465-446A-4B61-86C8-CC8998E5087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1257724" y="193122"/>
              <a:ext cx="1853184" cy="6584741"/>
            </a:xfrm>
            <a:prstGeom prst="rect">
              <a:avLst/>
            </a:prstGeom>
          </p:spPr>
        </p:pic>
        <p:pic>
          <p:nvPicPr>
            <p:cNvPr id="11" name="Picture 2" descr="http://photos.myjoyonline.com/photos/news/201311/6579331693860_2001437840207.jpg">
              <a:extLst>
                <a:ext uri="{FF2B5EF4-FFF2-40B4-BE49-F238E27FC236}">
                  <a16:creationId xmlns:a16="http://schemas.microsoft.com/office/drawing/2014/main" xmlns="" id="{4161B3A1-4C97-422A-9CEE-D4253A1C4CA5}"/>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286614"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7727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err="1">
                <a:solidFill>
                  <a:srgbClr val="FFFF00"/>
                </a:solidFill>
                <a:latin typeface="Times New Roman" panose="02020603050405020304" pitchFamily="18" charset="0"/>
                <a:cs typeface="Times New Roman" panose="02020603050405020304" pitchFamily="18" charset="0"/>
              </a:rPr>
              <a:t>LUẬN</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NHÓM</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358393" y="144824"/>
            <a:ext cx="5708027" cy="579198"/>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a:solidFill>
                  <a:srgbClr val="0000FF"/>
                </a:solidFill>
                <a:latin typeface="SVN-Vanilla Daisy Pro" panose="00000500000000000000" pitchFamily="2" charset="0"/>
                <a:ea typeface="Arial Unicode MS"/>
              </a:rPr>
              <a:t>Quan</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sát</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tranh</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và</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trả</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lời</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câu</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hỏi</a:t>
            </a:r>
            <a:endParaRPr lang="en-US" sz="2531" b="1" dirty="0">
              <a:solidFill>
                <a:srgbClr val="FF0000"/>
              </a:solidFill>
              <a:latin typeface="SVN-Vanilla Daisy Pro" panose="00000500000000000000" pitchFamily="2" charset="0"/>
              <a:ea typeface="Arial Unicode MS"/>
            </a:endParaRPr>
          </a:p>
        </p:txBody>
      </p:sp>
      <p:pic>
        <p:nvPicPr>
          <p:cNvPr id="2" name="Picture 1">
            <a:extLst>
              <a:ext uri="{FF2B5EF4-FFF2-40B4-BE49-F238E27FC236}">
                <a16:creationId xmlns:a16="http://schemas.microsoft.com/office/drawing/2014/main" xmlns="" id="{06CEB90D-36A3-EBDB-75A4-A173F7F30B93}"/>
              </a:ext>
            </a:extLst>
          </p:cNvPr>
          <p:cNvPicPr>
            <a:picLocks noChangeAspect="1"/>
          </p:cNvPicPr>
          <p:nvPr/>
        </p:nvPicPr>
        <p:blipFill>
          <a:blip r:embed="rId2"/>
          <a:stretch>
            <a:fillRect/>
          </a:stretch>
        </p:blipFill>
        <p:spPr>
          <a:xfrm>
            <a:off x="257088" y="574675"/>
            <a:ext cx="9674250" cy="4365373"/>
          </a:xfrm>
          <a:prstGeom prst="rect">
            <a:avLst/>
          </a:prstGeom>
        </p:spPr>
      </p:pic>
      <p:sp>
        <p:nvSpPr>
          <p:cNvPr id="5" name="TextBox 4">
            <a:extLst>
              <a:ext uri="{FF2B5EF4-FFF2-40B4-BE49-F238E27FC236}">
                <a16:creationId xmlns:a16="http://schemas.microsoft.com/office/drawing/2014/main" xmlns="" id="{EADE61AD-6468-4312-1E1F-1C8C7CFCA13B}"/>
              </a:ext>
            </a:extLst>
          </p:cNvPr>
          <p:cNvSpPr txBox="1"/>
          <p:nvPr/>
        </p:nvSpPr>
        <p:spPr>
          <a:xfrm>
            <a:off x="329912" y="5166791"/>
            <a:ext cx="11862088" cy="1384995"/>
          </a:xfrm>
          <a:prstGeom prst="rect">
            <a:avLst/>
          </a:prstGeom>
          <a:noFill/>
        </p:spPr>
        <p:txBody>
          <a:bodyPr wrap="square">
            <a:spAutoFit/>
          </a:bodyPr>
          <a:lstStyle/>
          <a:p>
            <a:pPr algn="just"/>
            <a:r>
              <a:rPr lang="en-US" sz="2800" dirty="0">
                <a:solidFill>
                  <a:srgbClr val="FF0000"/>
                </a:solidFill>
                <a:effectLst/>
                <a:latin typeface="#9Slide05 Brannboll Ny" panose="02000000000000000000" pitchFamily="2" charset="0"/>
                <a:ea typeface="Times New Roman" panose="02020603050405020304" pitchFamily="18" charset="0"/>
              </a:rPr>
              <a:t>a) </a:t>
            </a:r>
            <a:r>
              <a:rPr lang="en-US" sz="2800" dirty="0" err="1">
                <a:solidFill>
                  <a:srgbClr val="FF0000"/>
                </a:solidFill>
                <a:effectLst/>
                <a:latin typeface="#9Slide05 Brannboll Ny" panose="02000000000000000000" pitchFamily="2" charset="0"/>
                <a:ea typeface="Times New Roman" panose="02020603050405020304" pitchFamily="18" charset="0"/>
              </a:rPr>
              <a:t>Vì</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sao</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tiết</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kiệm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thức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ăn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điện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nước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lại</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giúp</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chúng</a:t>
            </a:r>
            <a:r>
              <a:rPr lang="en-US" sz="2800" dirty="0">
                <a:solidFill>
                  <a:srgbClr val="FF0000"/>
                </a:solidFill>
                <a:effectLst/>
                <a:latin typeface="#9Slide05 Brannboll Ny" panose="02000000000000000000" pitchFamily="2" charset="0"/>
                <a:ea typeface="Times New Roman" panose="02020603050405020304" pitchFamily="18" charset="0"/>
              </a:rPr>
              <a:t> ta </a:t>
            </a:r>
            <a:r>
              <a:rPr lang="en-US" sz="2800" dirty="0" err="1">
                <a:solidFill>
                  <a:srgbClr val="FF0000"/>
                </a:solidFill>
                <a:effectLst/>
                <a:latin typeface="#9Slide05 Brannboll Ny" panose="02000000000000000000" pitchFamily="2" charset="0"/>
                <a:ea typeface="Times New Roman" panose="02020603050405020304" pitchFamily="18" charset="0"/>
              </a:rPr>
              <a:t>tiết</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kiệm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được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tiền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Nêu</a:t>
            </a:r>
            <a:r>
              <a:rPr lang="en-US" sz="2800" dirty="0">
                <a:solidFill>
                  <a:srgbClr val="FF0000"/>
                </a:solidFill>
                <a:effectLst/>
                <a:latin typeface="#9Slide05 Brannboll Ny" panose="02000000000000000000" pitchFamily="2" charset="0"/>
                <a:ea typeface="Times New Roman" panose="02020603050405020304" pitchFamily="18" charset="0"/>
              </a:rPr>
              <a:t> ý </a:t>
            </a:r>
            <a:r>
              <a:rPr lang="en-US" sz="2800" dirty="0" err="1">
                <a:solidFill>
                  <a:srgbClr val="FF0000"/>
                </a:solidFill>
                <a:effectLst/>
                <a:latin typeface="#9Slide05 Brannboll Ny" panose="02000000000000000000" pitchFamily="2" charset="0"/>
                <a:ea typeface="Times New Roman" panose="02020603050405020304" pitchFamily="18" charset="0"/>
              </a:rPr>
              <a:t>nghĩa</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của</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việc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tiết</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kiệm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thức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ăn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điện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nước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trong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cuộc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sống</a:t>
            </a:r>
            <a:r>
              <a:rPr lang="en-US" sz="2800" dirty="0">
                <a:solidFill>
                  <a:srgbClr val="FF0000"/>
                </a:solidFill>
                <a:effectLst/>
                <a:latin typeface="#9Slide05 Brannboll Ny" panose="02000000000000000000" pitchFamily="2" charset="0"/>
                <a:ea typeface="Times New Roman" panose="02020603050405020304" pitchFamily="18" charset="0"/>
              </a:rPr>
              <a:t>. </a:t>
            </a:r>
          </a:p>
          <a:p>
            <a:pPr algn="just"/>
            <a:r>
              <a:rPr lang="en-US" sz="2800" dirty="0">
                <a:solidFill>
                  <a:srgbClr val="FF0000"/>
                </a:solidFill>
                <a:effectLst/>
                <a:latin typeface="#9Slide05 Brannboll Ny" panose="02000000000000000000" pitchFamily="2" charset="0"/>
                <a:ea typeface="Times New Roman" panose="02020603050405020304" pitchFamily="18" charset="0"/>
              </a:rPr>
              <a:t>b) </a:t>
            </a:r>
            <a:r>
              <a:rPr lang="en-US" sz="2800" dirty="0" err="1">
                <a:solidFill>
                  <a:srgbClr val="FF0000"/>
                </a:solidFill>
                <a:effectLst/>
                <a:latin typeface="#9Slide05 Brannboll Ny" panose="02000000000000000000" pitchFamily="2" charset="0"/>
                <a:ea typeface="Times New Roman" panose="02020603050405020304" pitchFamily="18" charset="0"/>
              </a:rPr>
              <a:t>Em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hãy</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nêu</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cách</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tiết</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kiệm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thức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ăn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điện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nước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mà</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em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biết</a:t>
            </a:r>
            <a:r>
              <a:rPr lang="en-US" sz="2800" dirty="0">
                <a:solidFill>
                  <a:srgbClr val="FF0000"/>
                </a:solidFill>
                <a:effectLst/>
                <a:latin typeface="#9Slide05 Brannboll Ny" panose="02000000000000000000" pitchFamily="2" charset="0"/>
                <a:ea typeface="Times New Roman" panose="02020603050405020304" pitchFamily="18" charset="0"/>
              </a:rPr>
              <a:t>.</a:t>
            </a:r>
          </a:p>
        </p:txBody>
      </p:sp>
    </p:spTree>
    <p:extLst>
      <p:ext uri="{BB962C8B-B14F-4D97-AF65-F5344CB8AC3E}">
        <p14:creationId xmlns:p14="http://schemas.microsoft.com/office/powerpoint/2010/main" val="565226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848853" y="1049218"/>
            <a:ext cx="4058985" cy="5372071"/>
          </a:xfrm>
          <a:prstGeom prst="rect">
            <a:avLst/>
          </a:prstGeom>
        </p:spPr>
      </p:pic>
      <p:sp>
        <p:nvSpPr>
          <p:cNvPr id="7" name="Rectangle 6"/>
          <p:cNvSpPr>
            <a:spLocks noChangeArrowheads="1"/>
          </p:cNvSpPr>
          <p:nvPr/>
        </p:nvSpPr>
        <p:spPr bwMode="auto">
          <a:xfrm rot="21274563">
            <a:off x="2116530" y="1842428"/>
            <a:ext cx="1523629"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err="1">
                <a:ln>
                  <a:noFill/>
                </a:ln>
                <a:solidFill>
                  <a:srgbClr val="0000FF"/>
                </a:solidFill>
                <a:effectLst/>
                <a:uLnTx/>
                <a:uFillTx/>
                <a:latin typeface="#9Slide05 Fourth" panose="00000500000000000000" pitchFamily="2" charset="0"/>
                <a:ea typeface="Helvetica Neue"/>
                <a:cs typeface="Helvetica Neue"/>
              </a:rPr>
              <a:t>Bài</a:t>
            </a:r>
            <a:r>
              <a:rPr kumimoji="0" lang="en-US" altLang="en-US" sz="4400" b="1" i="0" u="none" strike="noStrike" kern="1200" cap="none" spc="0" normalizeH="0" baseline="0" noProof="0" dirty="0">
                <a:ln>
                  <a:noFill/>
                </a:ln>
                <a:solidFill>
                  <a:srgbClr val="0000FF"/>
                </a:solidFill>
                <a:effectLst/>
                <a:uLnTx/>
                <a:uFillTx/>
                <a:latin typeface="#9Slide05 Fourth" panose="00000500000000000000" pitchFamily="2" charset="0"/>
                <a:ea typeface="Helvetica Neue"/>
                <a:cs typeface="Helvetica Neue"/>
              </a:rPr>
              <a:t> 8:</a:t>
            </a:r>
            <a:r>
              <a:rPr kumimoji="0" lang="en-US" altLang="en-US" sz="4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4000" b="1" dirty="0" err="1">
                <a:solidFill>
                  <a:srgbClr val="FF0000"/>
                </a:solidFill>
                <a:latin typeface="#9Slide05 Fourth" panose="00000500000000000000" pitchFamily="2" charset="0"/>
              </a:rPr>
              <a:t>QUẢN</a:t>
            </a:r>
            <a:r>
              <a:rPr lang="en-US" altLang="en-US" sz="4000" b="1" dirty="0">
                <a:solidFill>
                  <a:srgbClr val="FF0000"/>
                </a:solidFill>
                <a:latin typeface="#9Slide05 Fourth" panose="00000500000000000000" pitchFamily="2" charset="0"/>
              </a:rPr>
              <a:t> </a:t>
            </a:r>
            <a:r>
              <a:rPr lang="en-US" altLang="en-US" sz="4000" b="1" dirty="0" err="1">
                <a:solidFill>
                  <a:srgbClr val="FF0000"/>
                </a:solidFill>
                <a:latin typeface="#9Slide05 Fourth" panose="00000500000000000000" pitchFamily="2" charset="0"/>
              </a:rPr>
              <a:t>LÍ</a:t>
            </a:r>
            <a:r>
              <a:rPr lang="en-US" altLang="en-US" sz="4000" b="1" dirty="0">
                <a:solidFill>
                  <a:srgbClr val="FF0000"/>
                </a:solidFill>
                <a:latin typeface="#9Slide05 Fourth" panose="00000500000000000000" pitchFamily="2" charset="0"/>
              </a:rPr>
              <a:t> </a:t>
            </a:r>
            <a:r>
              <a:rPr lang="en-US" altLang="en-US" sz="4000" b="1" dirty="0" err="1">
                <a:solidFill>
                  <a:srgbClr val="FF0000"/>
                </a:solidFill>
                <a:latin typeface="#9Slide05 Fourth" panose="00000500000000000000" pitchFamily="2" charset="0"/>
              </a:rPr>
              <a:t>TIỀN</a:t>
            </a:r>
            <a:endParaRPr kumimoji="0" lang="en-SG" altLang="en-US" sz="4000" b="1" i="0" u="none" strike="noStrike" kern="1200" cap="none" spc="0" normalizeH="0" baseline="0" noProof="0" dirty="0">
              <a:ln>
                <a:noFill/>
              </a:ln>
              <a:solidFill>
                <a:srgbClr val="0000FF"/>
              </a:solidFill>
              <a:effectLst/>
              <a:uLnTx/>
              <a:uFillTx/>
              <a:latin typeface="#9Slide05 Fourth" panose="00000500000000000000" pitchFamily="2" charset="0"/>
              <a:ea typeface="微软雅黑" panose="020B0503020204020204" pitchFamily="34" charset="-122"/>
              <a:cs typeface="+mn-cs"/>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99364" y="0"/>
            <a:ext cx="4272510" cy="4394860"/>
          </a:xfrm>
          <a:prstGeom prst="rect">
            <a:avLst/>
          </a:prstGeom>
        </p:spPr>
      </p:pic>
      <p:sp>
        <p:nvSpPr>
          <p:cNvPr id="9" name="文本框 6"/>
          <p:cNvSpPr txBox="1"/>
          <p:nvPr/>
        </p:nvSpPr>
        <p:spPr>
          <a:xfrm>
            <a:off x="5461287" y="2197430"/>
            <a:ext cx="394866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I. MỞ ĐẦU</a:t>
            </a:r>
            <a:endParaRPr kumimoji="0" lang="zh-CN" altLang="en-US"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endParaRPr>
          </a:p>
        </p:txBody>
      </p:sp>
      <p:pic>
        <p:nvPicPr>
          <p:cNvPr id="3" name="图片 66">
            <a:extLst>
              <a:ext uri="{FF2B5EF4-FFF2-40B4-BE49-F238E27FC236}">
                <a16:creationId xmlns:a16="http://schemas.microsoft.com/office/drawing/2014/main" xmlns="" id="{0D4B2A83-2953-D6E4-7D5C-A324FA5CCFD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257"/>
          <a:stretch/>
        </p:blipFill>
        <p:spPr>
          <a:xfrm>
            <a:off x="7827145" y="2782205"/>
            <a:ext cx="4272510" cy="4141696"/>
          </a:xfrm>
          <a:prstGeom prst="rect">
            <a:avLst/>
          </a:prstGeom>
        </p:spPr>
      </p:pic>
    </p:spTree>
    <p:extLst>
      <p:ext uri="{BB962C8B-B14F-4D97-AF65-F5344CB8AC3E}">
        <p14:creationId xmlns:p14="http://schemas.microsoft.com/office/powerpoint/2010/main" val="3008611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err="1">
                <a:solidFill>
                  <a:srgbClr val="FFFF00"/>
                </a:solidFill>
                <a:latin typeface="Times New Roman" panose="02020603050405020304" pitchFamily="18" charset="0"/>
                <a:cs typeface="Times New Roman" panose="02020603050405020304" pitchFamily="18" charset="0"/>
              </a:rPr>
              <a:t>LUẬN</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NHÓM</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358393" y="144824"/>
            <a:ext cx="5708027" cy="579198"/>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a:solidFill>
                  <a:srgbClr val="0000FF"/>
                </a:solidFill>
                <a:latin typeface="SVN-Vanilla Daisy Pro" panose="00000500000000000000" pitchFamily="2" charset="0"/>
                <a:ea typeface="Arial Unicode MS"/>
              </a:rPr>
              <a:t>Quan</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sát</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tranh</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và</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trả</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lời</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câu</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hỏi</a:t>
            </a:r>
            <a:endParaRPr lang="en-US" sz="2531" b="1" dirty="0">
              <a:solidFill>
                <a:srgbClr val="FF0000"/>
              </a:solidFill>
              <a:latin typeface="SVN-Vanilla Daisy Pro" panose="00000500000000000000" pitchFamily="2" charset="0"/>
              <a:ea typeface="Arial Unicode MS"/>
            </a:endParaRPr>
          </a:p>
        </p:txBody>
      </p:sp>
      <p:pic>
        <p:nvPicPr>
          <p:cNvPr id="2" name="Picture 1">
            <a:extLst>
              <a:ext uri="{FF2B5EF4-FFF2-40B4-BE49-F238E27FC236}">
                <a16:creationId xmlns:a16="http://schemas.microsoft.com/office/drawing/2014/main" xmlns="" id="{06CEB90D-36A3-EBDB-75A4-A173F7F30B93}"/>
              </a:ext>
            </a:extLst>
          </p:cNvPr>
          <p:cNvPicPr>
            <a:picLocks noChangeAspect="1"/>
          </p:cNvPicPr>
          <p:nvPr/>
        </p:nvPicPr>
        <p:blipFill>
          <a:blip r:embed="rId2"/>
          <a:stretch>
            <a:fillRect/>
          </a:stretch>
        </p:blipFill>
        <p:spPr>
          <a:xfrm>
            <a:off x="257088" y="574675"/>
            <a:ext cx="9674250" cy="4365373"/>
          </a:xfrm>
          <a:prstGeom prst="rect">
            <a:avLst/>
          </a:prstGeom>
        </p:spPr>
      </p:pic>
      <p:sp>
        <p:nvSpPr>
          <p:cNvPr id="5" name="TextBox 4">
            <a:extLst>
              <a:ext uri="{FF2B5EF4-FFF2-40B4-BE49-F238E27FC236}">
                <a16:creationId xmlns:a16="http://schemas.microsoft.com/office/drawing/2014/main" xmlns="" id="{EADE61AD-6468-4312-1E1F-1C8C7CFCA13B}"/>
              </a:ext>
            </a:extLst>
          </p:cNvPr>
          <p:cNvSpPr txBox="1"/>
          <p:nvPr/>
        </p:nvSpPr>
        <p:spPr>
          <a:xfrm>
            <a:off x="163656" y="4886234"/>
            <a:ext cx="11862088" cy="1815882"/>
          </a:xfrm>
          <a:prstGeom prst="rect">
            <a:avLst/>
          </a:prstGeom>
          <a:noFill/>
        </p:spPr>
        <p:txBody>
          <a:bodyPr wrap="square">
            <a:spAutoFit/>
          </a:bodyPr>
          <a:lstStyle/>
          <a:p>
            <a:pPr algn="just"/>
            <a:r>
              <a:rPr lang="en-US" sz="2800" dirty="0" err="1">
                <a:solidFill>
                  <a:srgbClr val="FF0000"/>
                </a:solidFill>
                <a:effectLst/>
                <a:latin typeface="#9Slide05 Brannboll Ny" panose="02000000000000000000" pitchFamily="2" charset="0"/>
                <a:ea typeface="Times New Roman" panose="02020603050405020304" pitchFamily="18" charset="0"/>
              </a:rPr>
              <a:t>Thức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ăn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điện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nước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là</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những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thử</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thiết</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yếu</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trong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cuộc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sống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mà</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chúng</a:t>
            </a:r>
            <a:r>
              <a:rPr lang="en-US" sz="2800" dirty="0">
                <a:solidFill>
                  <a:srgbClr val="FF0000"/>
                </a:solidFill>
                <a:effectLst/>
                <a:latin typeface="#9Slide05 Brannboll Ny" panose="02000000000000000000" pitchFamily="2" charset="0"/>
                <a:ea typeface="Times New Roman" panose="02020603050405020304" pitchFamily="18" charset="0"/>
              </a:rPr>
              <a:t> ta </a:t>
            </a:r>
            <a:r>
              <a:rPr lang="en-US" sz="2800" dirty="0" err="1">
                <a:solidFill>
                  <a:srgbClr val="FF0000"/>
                </a:solidFill>
                <a:effectLst/>
                <a:latin typeface="#9Slide05 Brannboll Ny" panose="02000000000000000000" pitchFamily="2" charset="0"/>
                <a:ea typeface="Times New Roman" panose="02020603050405020304" pitchFamily="18" charset="0"/>
              </a:rPr>
              <a:t>phải</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tiêu</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dùng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hàng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ngày</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và</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đa</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phần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là</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những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thứ</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phải</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mua</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bằng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tiến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Vì</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thế</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tiết</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kiệm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chung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trong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tiêu</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dùng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giúp</a:t>
            </a:r>
            <a:r>
              <a:rPr lang="en-US" sz="2800" dirty="0">
                <a:solidFill>
                  <a:srgbClr val="FF0000"/>
                </a:solidFill>
                <a:effectLst/>
                <a:latin typeface="#9Slide05 Brannboll Ny" panose="02000000000000000000" pitchFamily="2" charset="0"/>
                <a:ea typeface="Times New Roman" panose="02020603050405020304" pitchFamily="18" charset="0"/>
              </a:rPr>
              <a:t> ta </a:t>
            </a:r>
            <a:r>
              <a:rPr lang="en-US" sz="2800" dirty="0" err="1">
                <a:solidFill>
                  <a:srgbClr val="FF0000"/>
                </a:solidFill>
                <a:effectLst/>
                <a:latin typeface="#9Slide05 Brannboll Ny" panose="02000000000000000000" pitchFamily="2" charset="0"/>
                <a:ea typeface="Times New Roman" panose="02020603050405020304" pitchFamily="18" charset="0"/>
              </a:rPr>
              <a:t>tiết</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kiệm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tiền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Không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những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thế</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còn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góp</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phần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tiết</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kiệm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những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nguồn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tài</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nguyên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đang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ngày</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càng</a:t>
            </a:r>
            <a:r>
              <a:rPr lang="en-US" sz="2800" dirty="0">
                <a:solidFill>
                  <a:srgbClr val="FF0000"/>
                </a:solidFill>
                <a:effectLst/>
                <a:latin typeface="#9Slide05 Brannboll Ny" panose="02000000000000000000" pitchFamily="2" charset="0"/>
                <a:ea typeface="Times New Roman" panose="02020603050405020304" pitchFamily="18" charset="0"/>
              </a:rPr>
              <a:t> khan </a:t>
            </a:r>
            <a:r>
              <a:rPr lang="en-US" sz="2800" dirty="0" err="1">
                <a:solidFill>
                  <a:srgbClr val="FF0000"/>
                </a:solidFill>
                <a:effectLst/>
                <a:latin typeface="#9Slide05 Brannboll Ny" panose="02000000000000000000" pitchFamily="2" charset="0"/>
                <a:ea typeface="Times New Roman" panose="02020603050405020304" pitchFamily="18" charset="0"/>
              </a:rPr>
              <a:t>hiếm</a:t>
            </a:r>
            <a:r>
              <a:rPr lang="en-US" sz="2800" dirty="0">
                <a:solidFill>
                  <a:srgbClr val="FF0000"/>
                </a:solidFill>
                <a:effectLst/>
                <a:latin typeface="#9Slide05 Brannboll Ny" panose="02000000000000000000" pitchFamily="2" charset="0"/>
                <a:ea typeface="Times New Roman" panose="02020603050405020304" pitchFamily="18" charset="0"/>
              </a:rPr>
              <a:t>.</a:t>
            </a:r>
          </a:p>
        </p:txBody>
      </p:sp>
    </p:spTree>
    <p:extLst>
      <p:ext uri="{BB962C8B-B14F-4D97-AF65-F5344CB8AC3E}">
        <p14:creationId xmlns:p14="http://schemas.microsoft.com/office/powerpoint/2010/main" val="2146724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CB94C35-054F-4B53-A235-40F620703F3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4522"/>
          </a:xfrm>
          <a:prstGeom prst="rect">
            <a:avLst/>
          </a:prstGeom>
        </p:spPr>
      </p:pic>
      <p:sp>
        <p:nvSpPr>
          <p:cNvPr id="10" name="TextBox 9"/>
          <p:cNvSpPr txBox="1"/>
          <p:nvPr/>
        </p:nvSpPr>
        <p:spPr>
          <a:xfrm>
            <a:off x="169216" y="105015"/>
            <a:ext cx="10710065" cy="5109087"/>
          </a:xfrm>
          <a:prstGeom prst="rect">
            <a:avLst/>
          </a:prstGeom>
          <a:noFill/>
          <a:ln>
            <a:noFill/>
          </a:ln>
        </p:spPr>
        <p:txBody>
          <a:bodyPr wrap="square" lIns="121917" tIns="60958" rIns="121917" bIns="60958" rtlCol="0">
            <a:spAutoFit/>
          </a:bodyPr>
          <a:lstStyle/>
          <a:p>
            <a:pPr algn="just"/>
            <a:r>
              <a:rPr lang="vi-VN" sz="3600" b="1" i="1" dirty="0">
                <a:solidFill>
                  <a:srgbClr val="C00000"/>
                </a:solidFill>
                <a:latin typeface="#9Slide05 Brannboll Ny" panose="02000000000000000000" pitchFamily="2" charset="0"/>
                <a:ea typeface="Times New Roman" panose="02020603050405020304" pitchFamily="18" charset="0"/>
                <a:cs typeface="Times New Roman" panose="02020603050405020304" pitchFamily="18" charset="0"/>
              </a:rPr>
              <a:t>Đọc tình huống:</a:t>
            </a:r>
          </a:p>
          <a:p>
            <a:pPr algn="just"/>
            <a:r>
              <a:rPr lang="vi-VN" sz="3600" dirty="0">
                <a:latin typeface="#9Slide05 Brannboll Ny" panose="02000000000000000000" pitchFamily="2" charset="0"/>
              </a:rPr>
              <a:t>Hằng là một cô bé khéo tay, hay làm, rất quan tâm đến việc tái chế rác thải để góp phần bảo vệ môi trường. Bạn  thu gom vỏ chai lọ, que kem, giấy màu đã bỏ đi, lau rửa sạch sẽ xếp gọn gàng. Những lúc rảnh rỗi, bạn mày mò cắt dán, trang trí thành những món quà lưu niệm như chậu hoa, lọ đựng bút, Khung ảnh,... Những sản phẩm này được nhiều bạn yêu thích. Hằng mát vui vì công việc này giúp bạn có chút tiền nhỏ để chi tiêu, phụ giúp thêm bố mẹ và làm từ thiện,...</a:t>
            </a:r>
            <a:endParaRPr lang="en-US" sz="3600" dirty="0">
              <a:solidFill>
                <a:srgbClr val="FF0000"/>
              </a:solidFill>
              <a:latin typeface="#9Slide05 Brannboll Ny" panose="02000000000000000000" pitchFamily="2" charset="0"/>
              <a:cs typeface="Times New Roman" panose="02020603050405020304" pitchFamily="18" charset="0"/>
            </a:endParaRPr>
          </a:p>
        </p:txBody>
      </p:sp>
      <p:grpSp>
        <p:nvGrpSpPr>
          <p:cNvPr id="12" name="Group 11"/>
          <p:cNvGrpSpPr/>
          <p:nvPr/>
        </p:nvGrpSpPr>
        <p:grpSpPr>
          <a:xfrm>
            <a:off x="9678484" y="977068"/>
            <a:ext cx="3053981" cy="5874291"/>
            <a:chOff x="9876234" y="446812"/>
            <a:chExt cx="3053981" cy="6584741"/>
          </a:xfrm>
        </p:grpSpPr>
        <p:pic>
          <p:nvPicPr>
            <p:cNvPr id="6" name="图片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876234" y="4390880"/>
              <a:ext cx="1934005" cy="2289520"/>
            </a:xfrm>
            <a:prstGeom prst="rect">
              <a:avLst/>
            </a:prstGeom>
          </p:spPr>
        </p:pic>
        <p:pic>
          <p:nvPicPr>
            <p:cNvPr id="9" name="图片 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077031" y="446812"/>
              <a:ext cx="1853184" cy="6584741"/>
            </a:xfrm>
            <a:prstGeom prst="rect">
              <a:avLst/>
            </a:prstGeom>
          </p:spPr>
        </p:pic>
      </p:grpSp>
      <p:sp>
        <p:nvSpPr>
          <p:cNvPr id="4" name="TextBox 3">
            <a:extLst>
              <a:ext uri="{FF2B5EF4-FFF2-40B4-BE49-F238E27FC236}">
                <a16:creationId xmlns:a16="http://schemas.microsoft.com/office/drawing/2014/main" xmlns="" id="{5CFF591F-57E6-3F98-828C-2FEFA64C075D}"/>
              </a:ext>
            </a:extLst>
          </p:cNvPr>
          <p:cNvSpPr txBox="1"/>
          <p:nvPr/>
        </p:nvSpPr>
        <p:spPr>
          <a:xfrm>
            <a:off x="1473417" y="5210662"/>
            <a:ext cx="9302460" cy="1200329"/>
          </a:xfrm>
          <a:prstGeom prst="rect">
            <a:avLst/>
          </a:prstGeom>
          <a:noFill/>
        </p:spPr>
        <p:txBody>
          <a:bodyPr wrap="square">
            <a:spAutoFit/>
          </a:bodyPr>
          <a:lstStyle/>
          <a:p>
            <a:pPr algn="just"/>
            <a:r>
              <a:rPr lang="en-US" sz="3600" dirty="0">
                <a:solidFill>
                  <a:srgbClr val="FF0000"/>
                </a:solidFill>
                <a:effectLst/>
                <a:latin typeface="#9Slide05 Brannboll Ny" panose="02000000000000000000" pitchFamily="2" charset="0"/>
                <a:ea typeface="Times New Roman" panose="02020603050405020304" pitchFamily="18" charset="0"/>
              </a:rPr>
              <a:t>a) </a:t>
            </a:r>
            <a:r>
              <a:rPr lang="en-US" sz="3600" dirty="0" err="1">
                <a:solidFill>
                  <a:srgbClr val="FF0000"/>
                </a:solidFill>
                <a:effectLst/>
                <a:latin typeface="#9Slide05 Brannboll Ny" panose="02000000000000000000" pitchFamily="2" charset="0"/>
                <a:ea typeface="Times New Roman" panose="02020603050405020304" pitchFamily="18" charset="0"/>
              </a:rPr>
              <a:t>Việc</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làm</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của</a:t>
            </a:r>
            <a:r>
              <a:rPr lang="en-US" sz="3600" dirty="0">
                <a:solidFill>
                  <a:srgbClr val="FF0000"/>
                </a:solidFill>
                <a:effectLst/>
                <a:latin typeface="#9Slide05 Brannboll Ny" panose="02000000000000000000" pitchFamily="2" charset="0"/>
                <a:ea typeface="Times New Roman" panose="02020603050405020304" pitchFamily="18" charset="0"/>
              </a:rPr>
              <a:t> Hằng </a:t>
            </a:r>
            <a:r>
              <a:rPr lang="en-US" sz="3600" dirty="0" err="1">
                <a:solidFill>
                  <a:srgbClr val="FF0000"/>
                </a:solidFill>
                <a:effectLst/>
                <a:latin typeface="#9Slide05 Brannboll Ny" panose="02000000000000000000" pitchFamily="2" charset="0"/>
                <a:ea typeface="Times New Roman" panose="02020603050405020304" pitchFamily="18" charset="0"/>
              </a:rPr>
              <a:t>đem</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lại</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lợi</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ích</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gì</a:t>
            </a:r>
            <a:r>
              <a:rPr lang="en-US" sz="3600" dirty="0">
                <a:solidFill>
                  <a:srgbClr val="FF0000"/>
                </a:solidFill>
                <a:effectLst/>
                <a:latin typeface="#9Slide05 Brannboll Ny" panose="02000000000000000000" pitchFamily="2" charset="0"/>
                <a:ea typeface="Times New Roman" panose="02020603050405020304" pitchFamily="18" charset="0"/>
              </a:rPr>
              <a:t>? </a:t>
            </a:r>
          </a:p>
          <a:p>
            <a:pPr algn="just"/>
            <a:r>
              <a:rPr lang="en-US" sz="3600" dirty="0">
                <a:solidFill>
                  <a:srgbClr val="FF0000"/>
                </a:solidFill>
                <a:effectLst/>
                <a:latin typeface="#9Slide05 Brannboll Ny" panose="02000000000000000000" pitchFamily="2" charset="0"/>
                <a:ea typeface="Times New Roman" panose="02020603050405020304" pitchFamily="18" charset="0"/>
              </a:rPr>
              <a:t>b) </a:t>
            </a:r>
            <a:r>
              <a:rPr lang="en-US" sz="3600" dirty="0" err="1">
                <a:solidFill>
                  <a:srgbClr val="FF0000"/>
                </a:solidFill>
                <a:effectLst/>
                <a:latin typeface="#9Slide05 Brannboll Ny" panose="02000000000000000000" pitchFamily="2" charset="0"/>
                <a:ea typeface="Times New Roman" panose="02020603050405020304" pitchFamily="18" charset="0"/>
              </a:rPr>
              <a:t>Em</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hãy</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kể</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thêm</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những</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vật</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khác</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có</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thể</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tái</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chế</a:t>
            </a:r>
            <a:r>
              <a:rPr lang="vi-VN" sz="3600" dirty="0">
                <a:solidFill>
                  <a:srgbClr val="FF0000"/>
                </a:solidFill>
                <a:effectLst/>
                <a:latin typeface="#9Slide05 Brannboll Ny" panose="02000000000000000000" pitchFamily="2" charset="0"/>
                <a:ea typeface="Times New Roman" panose="02020603050405020304" pitchFamily="18" charset="0"/>
              </a:rPr>
              <a:t>?</a:t>
            </a:r>
            <a:endParaRPr lang="en-US" sz="3600" dirty="0">
              <a:solidFill>
                <a:srgbClr val="FF0000"/>
              </a:solidFill>
              <a:effectLst/>
              <a:latin typeface="#9Slide05 Brannboll Ny" panose="02000000000000000000" pitchFamily="2" charset="0"/>
              <a:ea typeface="Times New Roman" panose="02020603050405020304" pitchFamily="18" charset="0"/>
            </a:endParaRPr>
          </a:p>
        </p:txBody>
      </p:sp>
    </p:spTree>
    <p:extLst>
      <p:ext uri="{BB962C8B-B14F-4D97-AF65-F5344CB8AC3E}">
        <p14:creationId xmlns:p14="http://schemas.microsoft.com/office/powerpoint/2010/main" val="4012643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2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CB94C35-054F-4B53-A235-40F620703F3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641"/>
            <a:ext cx="12192000" cy="6854522"/>
          </a:xfrm>
          <a:prstGeom prst="rect">
            <a:avLst/>
          </a:prstGeom>
        </p:spPr>
      </p:pic>
      <p:sp>
        <p:nvSpPr>
          <p:cNvPr id="10" name="TextBox 9"/>
          <p:cNvSpPr txBox="1"/>
          <p:nvPr/>
        </p:nvSpPr>
        <p:spPr>
          <a:xfrm>
            <a:off x="169216" y="105015"/>
            <a:ext cx="10710065" cy="5109087"/>
          </a:xfrm>
          <a:prstGeom prst="rect">
            <a:avLst/>
          </a:prstGeom>
          <a:noFill/>
          <a:ln>
            <a:noFill/>
          </a:ln>
        </p:spPr>
        <p:txBody>
          <a:bodyPr wrap="square" lIns="121917" tIns="60958" rIns="121917" bIns="60958" rtlCol="0">
            <a:spAutoFit/>
          </a:bodyPr>
          <a:lstStyle/>
          <a:p>
            <a:pPr algn="just"/>
            <a:r>
              <a:rPr lang="vi-VN" sz="3600" b="1" i="1" dirty="0">
                <a:solidFill>
                  <a:srgbClr val="C00000"/>
                </a:solidFill>
                <a:latin typeface="#9Slide05 Brannboll Ny" panose="02000000000000000000" pitchFamily="2" charset="0"/>
                <a:ea typeface="Times New Roman" panose="02020603050405020304" pitchFamily="18" charset="0"/>
                <a:cs typeface="Times New Roman" panose="02020603050405020304" pitchFamily="18" charset="0"/>
              </a:rPr>
              <a:t>Đọc tình huống:</a:t>
            </a:r>
          </a:p>
          <a:p>
            <a:pPr algn="just"/>
            <a:r>
              <a:rPr lang="vi-VN" sz="3600" dirty="0">
                <a:latin typeface="#9Slide05 Brannboll Ny" panose="02000000000000000000" pitchFamily="2" charset="0"/>
              </a:rPr>
              <a:t>Hằng là một cô bé khéo tay, hay làm, rất quan tâm đến việc tái chế rác thải để góp phần bảo vệ môi trường. Bạn  thu gom vỏ chai lọ, que kem, giấy màu đã bỏ đi, lau rửa sạch sẽ xếp gọn gàng. Những lúc rảnh rỗi, bạn mày mò cắt dán, trang trí thành những món quà lưu niệm như chậu hoa, lọ đựng bút, Khung ảnh,... Những sản phẩm này được nhiều bạn yêu thích. Hằng mát vui vì công việc này giúp bạn có chút tiền nhỏ để chi tiêu, phụ giúp thêm bố mẹ và làm từ thiện,...</a:t>
            </a:r>
            <a:endParaRPr lang="en-US" sz="3600" dirty="0">
              <a:solidFill>
                <a:srgbClr val="FF0000"/>
              </a:solidFill>
              <a:latin typeface="#9Slide05 Brannboll Ny" panose="02000000000000000000" pitchFamily="2" charset="0"/>
              <a:cs typeface="Times New Roman" panose="02020603050405020304" pitchFamily="18" charset="0"/>
            </a:endParaRPr>
          </a:p>
        </p:txBody>
      </p:sp>
      <p:grpSp>
        <p:nvGrpSpPr>
          <p:cNvPr id="12" name="Group 11"/>
          <p:cNvGrpSpPr/>
          <p:nvPr/>
        </p:nvGrpSpPr>
        <p:grpSpPr>
          <a:xfrm>
            <a:off x="9678484" y="977068"/>
            <a:ext cx="3053981" cy="5874291"/>
            <a:chOff x="9876234" y="446812"/>
            <a:chExt cx="3053981" cy="6584741"/>
          </a:xfrm>
        </p:grpSpPr>
        <p:pic>
          <p:nvPicPr>
            <p:cNvPr id="6" name="图片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876234" y="4390880"/>
              <a:ext cx="1934005" cy="2289520"/>
            </a:xfrm>
            <a:prstGeom prst="rect">
              <a:avLst/>
            </a:prstGeom>
          </p:spPr>
        </p:pic>
        <p:pic>
          <p:nvPicPr>
            <p:cNvPr id="9" name="图片 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077031" y="446812"/>
              <a:ext cx="1853184" cy="6584741"/>
            </a:xfrm>
            <a:prstGeom prst="rect">
              <a:avLst/>
            </a:prstGeom>
          </p:spPr>
        </p:pic>
      </p:grpSp>
      <p:sp>
        <p:nvSpPr>
          <p:cNvPr id="4" name="TextBox 3">
            <a:extLst>
              <a:ext uri="{FF2B5EF4-FFF2-40B4-BE49-F238E27FC236}">
                <a16:creationId xmlns:a16="http://schemas.microsoft.com/office/drawing/2014/main" xmlns="" id="{5CFF591F-57E6-3F98-828C-2FEFA64C075D}"/>
              </a:ext>
            </a:extLst>
          </p:cNvPr>
          <p:cNvSpPr txBox="1"/>
          <p:nvPr/>
        </p:nvSpPr>
        <p:spPr>
          <a:xfrm>
            <a:off x="1296771" y="5406629"/>
            <a:ext cx="8626547" cy="1131464"/>
          </a:xfrm>
          <a:prstGeom prst="rect">
            <a:avLst/>
          </a:prstGeom>
          <a:noFill/>
        </p:spPr>
        <p:txBody>
          <a:bodyPr wrap="square">
            <a:spAutoFit/>
          </a:bodyPr>
          <a:lstStyle/>
          <a:p>
            <a:pPr algn="just">
              <a:lnSpc>
                <a:spcPct val="107000"/>
              </a:lnSpc>
              <a:spcAft>
                <a:spcPts val="800"/>
              </a:spcAft>
            </a:pPr>
            <a:r>
              <a:rPr lang="vi-VN" sz="32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Việc làm của </a:t>
            </a:r>
            <a:r>
              <a:rPr lang="en-US" sz="32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H</a:t>
            </a:r>
            <a:r>
              <a:rPr lang="vi-VN" sz="32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ằng đem lại lợi ích: có chút tiền nhỏ để chi tiêu, phụ giúp thêm bố, mẹ và làm từ thiện</a:t>
            </a:r>
            <a:endParaRPr lang="en-US" sz="32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045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2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err="1">
                <a:solidFill>
                  <a:srgbClr val="FFFF00"/>
                </a:solidFill>
                <a:latin typeface="Times New Roman" panose="02020603050405020304" pitchFamily="18" charset="0"/>
                <a:cs typeface="Times New Roman" panose="02020603050405020304" pitchFamily="18" charset="0"/>
              </a:rPr>
              <a:t>LUẬN</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NHÓM</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358393" y="144824"/>
            <a:ext cx="5708027" cy="579198"/>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a:solidFill>
                  <a:srgbClr val="0000FF"/>
                </a:solidFill>
                <a:latin typeface="SVN-Vanilla Daisy Pro" panose="00000500000000000000" pitchFamily="2" charset="0"/>
                <a:ea typeface="Arial Unicode MS"/>
              </a:rPr>
              <a:t>Quan</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sát</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tranh</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và</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trả</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lời</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câu</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hỏi</a:t>
            </a:r>
            <a:endParaRPr lang="en-US" sz="2531" b="1" dirty="0">
              <a:solidFill>
                <a:srgbClr val="FF0000"/>
              </a:solidFill>
              <a:latin typeface="SVN-Vanilla Daisy Pro" panose="00000500000000000000" pitchFamily="2" charset="0"/>
              <a:ea typeface="Arial Unicode MS"/>
            </a:endParaRPr>
          </a:p>
        </p:txBody>
      </p:sp>
      <p:sp>
        <p:nvSpPr>
          <p:cNvPr id="5" name="TextBox 4">
            <a:extLst>
              <a:ext uri="{FF2B5EF4-FFF2-40B4-BE49-F238E27FC236}">
                <a16:creationId xmlns:a16="http://schemas.microsoft.com/office/drawing/2014/main" xmlns="" id="{EADE61AD-6468-4312-1E1F-1C8C7CFCA13B}"/>
              </a:ext>
            </a:extLst>
          </p:cNvPr>
          <p:cNvSpPr txBox="1"/>
          <p:nvPr/>
        </p:nvSpPr>
        <p:spPr>
          <a:xfrm>
            <a:off x="329912" y="4823891"/>
            <a:ext cx="10631755" cy="1815882"/>
          </a:xfrm>
          <a:prstGeom prst="rect">
            <a:avLst/>
          </a:prstGeom>
          <a:noFill/>
        </p:spPr>
        <p:txBody>
          <a:bodyPr wrap="square">
            <a:spAutoFit/>
          </a:bodyPr>
          <a:lstStyle/>
          <a:p>
            <a:pPr algn="just"/>
            <a:r>
              <a:rPr lang="en-US" sz="2800" dirty="0">
                <a:solidFill>
                  <a:srgbClr val="FF0000"/>
                </a:solidFill>
                <a:effectLst/>
                <a:latin typeface="#9Slide05 Brannboll Ny" panose="02000000000000000000" pitchFamily="2" charset="0"/>
                <a:ea typeface="Times New Roman" panose="02020603050405020304" pitchFamily="18" charset="0"/>
              </a:rPr>
              <a:t>a) </a:t>
            </a:r>
            <a:r>
              <a:rPr lang="en-US" sz="2800" dirty="0" err="1">
                <a:solidFill>
                  <a:srgbClr val="FF0000"/>
                </a:solidFill>
                <a:effectLst/>
                <a:latin typeface="#9Slide05 Brannboll Ny" panose="02000000000000000000" pitchFamily="2" charset="0"/>
                <a:ea typeface="Times New Roman" panose="02020603050405020304" pitchFamily="18" charset="0"/>
              </a:rPr>
              <a:t>Em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hãy</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kể</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tên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các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sản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ph</a:t>
            </a:r>
            <a:r>
              <a:rPr lang="vi-VN" sz="2800" dirty="0">
                <a:solidFill>
                  <a:srgbClr val="FF0000"/>
                </a:solidFill>
                <a:effectLst/>
                <a:latin typeface="#9Slide05 Brannboll Ny" panose="02000000000000000000" pitchFamily="2" charset="0"/>
                <a:ea typeface="Times New Roman" panose="02020603050405020304" pitchFamily="18" charset="0"/>
              </a:rPr>
              <a:t>ẩ</a:t>
            </a:r>
            <a:r>
              <a:rPr lang="en-US" sz="2800" dirty="0">
                <a:solidFill>
                  <a:srgbClr val="FF0000"/>
                </a:solidFill>
                <a:effectLst/>
                <a:latin typeface="#9Slide05 Brannboll Ny" panose="02000000000000000000" pitchFamily="2" charset="0"/>
                <a:ea typeface="Times New Roman" panose="02020603050405020304" pitchFamily="18" charset="0"/>
              </a:rPr>
              <a:t>m </a:t>
            </a:r>
            <a:r>
              <a:rPr lang="en-US" sz="2800" dirty="0" err="1">
                <a:solidFill>
                  <a:srgbClr val="FF0000"/>
                </a:solidFill>
                <a:effectLst/>
                <a:latin typeface="#9Slide05 Brannboll Ny" panose="02000000000000000000" pitchFamily="2" charset="0"/>
                <a:ea typeface="Times New Roman" panose="02020603050405020304" pitchFamily="18" charset="0"/>
              </a:rPr>
              <a:t>học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sinh</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có</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thể</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tranh</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thủ</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thời</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gian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rảnh</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tự</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làm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để</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bán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lấy</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tiền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ong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các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hình</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trên</a:t>
            </a:r>
            <a:r>
              <a:rPr lang="en-US" sz="2800" dirty="0">
                <a:solidFill>
                  <a:srgbClr val="FF0000"/>
                </a:solidFill>
                <a:effectLst/>
                <a:latin typeface="#9Slide05 Brannboll Ny" panose="02000000000000000000" pitchFamily="2" charset="0"/>
                <a:ea typeface="Times New Roman" panose="02020603050405020304" pitchFamily="18" charset="0"/>
              </a:rPr>
              <a:t>. </a:t>
            </a:r>
          </a:p>
          <a:p>
            <a:pPr algn="just"/>
            <a:r>
              <a:rPr lang="en-US" sz="2800" dirty="0">
                <a:solidFill>
                  <a:srgbClr val="FF0000"/>
                </a:solidFill>
                <a:effectLst/>
                <a:latin typeface="#9Slide05 Brannboll Ny" panose="02000000000000000000" pitchFamily="2" charset="0"/>
                <a:ea typeface="Times New Roman" panose="02020603050405020304" pitchFamily="18" charset="0"/>
              </a:rPr>
              <a:t>b) </a:t>
            </a:r>
            <a:r>
              <a:rPr lang="en-US" sz="2800" dirty="0" err="1">
                <a:solidFill>
                  <a:srgbClr val="FF0000"/>
                </a:solidFill>
                <a:effectLst/>
                <a:latin typeface="#9Slide05 Brannboll Ny" panose="02000000000000000000" pitchFamily="2" charset="0"/>
                <a:ea typeface="Times New Roman" panose="02020603050405020304" pitchFamily="18" charset="0"/>
              </a:rPr>
              <a:t>Em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hãy</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giới</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thiệu</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thêm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nh</a:t>
            </a:r>
            <a:r>
              <a:rPr lang="vi-VN" sz="2800" dirty="0">
                <a:solidFill>
                  <a:srgbClr val="FF0000"/>
                </a:solidFill>
                <a:effectLst/>
                <a:latin typeface="#9Slide05 Brannboll Ny" panose="02000000000000000000" pitchFamily="2" charset="0"/>
                <a:ea typeface="Times New Roman" panose="02020603050405020304" pitchFamily="18" charset="0"/>
              </a:rPr>
              <a:t>ữ</a:t>
            </a:r>
            <a:r>
              <a:rPr lang="en-US" sz="2800" dirty="0">
                <a:solidFill>
                  <a:srgbClr val="FF0000"/>
                </a:solidFill>
                <a:effectLst/>
                <a:latin typeface="#9Slide05 Brannboll Ny" panose="02000000000000000000" pitchFamily="2" charset="0"/>
                <a:ea typeface="Times New Roman" panose="02020603050405020304" pitchFamily="18" charset="0"/>
              </a:rPr>
              <a:t>ng </a:t>
            </a:r>
            <a:r>
              <a:rPr lang="en-US" sz="2800" dirty="0" err="1">
                <a:solidFill>
                  <a:srgbClr val="FF0000"/>
                </a:solidFill>
                <a:effectLst/>
                <a:latin typeface="#9Slide05 Brannboll Ny" panose="02000000000000000000" pitchFamily="2" charset="0"/>
                <a:ea typeface="Times New Roman" panose="02020603050405020304" pitchFamily="18" charset="0"/>
              </a:rPr>
              <a:t>mặt</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hàng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khác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mà</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học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sinh</a:t>
            </a:r>
            <a:r>
              <a:rPr lang="en-US" sz="2800" dirty="0">
                <a:solidFill>
                  <a:srgbClr val="FF0000"/>
                </a:solidFill>
                <a:effectLst/>
                <a:latin typeface="#9Slide05 Brannboll Ny" panose="02000000000000000000" pitchFamily="2" charset="0"/>
                <a:ea typeface="Times New Roman" panose="02020603050405020304" pitchFamily="18" charset="0"/>
              </a:rPr>
              <a:t> ở </a:t>
            </a:r>
            <a:r>
              <a:rPr lang="en-US" sz="2800" dirty="0" err="1">
                <a:solidFill>
                  <a:srgbClr val="FF0000"/>
                </a:solidFill>
                <a:effectLst/>
                <a:latin typeface="#9Slide05 Brannboll Ny" panose="02000000000000000000" pitchFamily="2" charset="0"/>
                <a:ea typeface="Times New Roman" panose="02020603050405020304" pitchFamily="18" charset="0"/>
              </a:rPr>
              <a:t>địa</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phương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em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có</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thể</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làm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để</a:t>
            </a:r>
            <a:r>
              <a:rPr lang="en-US" sz="2800" dirty="0">
                <a:solidFill>
                  <a:srgbClr val="FF0000"/>
                </a:solidFill>
                <a:effectLst/>
                <a:latin typeface="#9Slide05 Brannboll Ny" panose="02000000000000000000" pitchFamily="2" charset="0"/>
                <a:ea typeface="Times New Roman" panose="02020603050405020304" pitchFamily="18" charset="0"/>
              </a:rPr>
              <a:t> b</a:t>
            </a:r>
            <a:r>
              <a:rPr lang="vi-VN" sz="2800" dirty="0">
                <a:solidFill>
                  <a:srgbClr val="FF0000"/>
                </a:solidFill>
                <a:effectLst/>
                <a:latin typeface="#9Slide05 Brannboll Ny" panose="02000000000000000000" pitchFamily="2" charset="0"/>
                <a:ea typeface="Times New Roman" panose="02020603050405020304" pitchFamily="18" charset="0"/>
              </a:rPr>
              <a:t>á</a:t>
            </a:r>
            <a:r>
              <a:rPr lang="en-US" sz="2800" dirty="0">
                <a:solidFill>
                  <a:srgbClr val="FF0000"/>
                </a:solidFill>
                <a:effectLst/>
                <a:latin typeface="#9Slide05 Brannboll Ny" panose="02000000000000000000" pitchFamily="2" charset="0"/>
                <a:ea typeface="Times New Roman" panose="02020603050405020304" pitchFamily="18" charset="0"/>
              </a:rPr>
              <a:t>n.</a:t>
            </a:r>
          </a:p>
        </p:txBody>
      </p:sp>
      <p:pic>
        <p:nvPicPr>
          <p:cNvPr id="3" name="Picture 2">
            <a:extLst>
              <a:ext uri="{FF2B5EF4-FFF2-40B4-BE49-F238E27FC236}">
                <a16:creationId xmlns:a16="http://schemas.microsoft.com/office/drawing/2014/main" xmlns="" id="{3C97D0F7-3D00-4051-DB5F-10A8036060E8}"/>
              </a:ext>
            </a:extLst>
          </p:cNvPr>
          <p:cNvPicPr>
            <a:picLocks noChangeAspect="1"/>
          </p:cNvPicPr>
          <p:nvPr/>
        </p:nvPicPr>
        <p:blipFill>
          <a:blip r:embed="rId2"/>
          <a:stretch>
            <a:fillRect/>
          </a:stretch>
        </p:blipFill>
        <p:spPr>
          <a:xfrm>
            <a:off x="118311" y="724021"/>
            <a:ext cx="10843356" cy="4024624"/>
          </a:xfrm>
          <a:prstGeom prst="rect">
            <a:avLst/>
          </a:prstGeom>
        </p:spPr>
      </p:pic>
    </p:spTree>
    <p:extLst>
      <p:ext uri="{BB962C8B-B14F-4D97-AF65-F5344CB8AC3E}">
        <p14:creationId xmlns:p14="http://schemas.microsoft.com/office/powerpoint/2010/main" val="499477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err="1">
                <a:solidFill>
                  <a:srgbClr val="FFFF00"/>
                </a:solidFill>
                <a:latin typeface="Times New Roman" panose="02020603050405020304" pitchFamily="18" charset="0"/>
                <a:cs typeface="Times New Roman" panose="02020603050405020304" pitchFamily="18" charset="0"/>
              </a:rPr>
              <a:t>LUẬN</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NHÓM</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358393" y="144824"/>
            <a:ext cx="5708027" cy="579198"/>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a:solidFill>
                  <a:srgbClr val="0000FF"/>
                </a:solidFill>
                <a:latin typeface="SVN-Vanilla Daisy Pro" panose="00000500000000000000" pitchFamily="2" charset="0"/>
                <a:ea typeface="Arial Unicode MS"/>
              </a:rPr>
              <a:t>Quan</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sát</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tranh</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và</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trả</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lời</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câu</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hỏi</a:t>
            </a:r>
            <a:endParaRPr lang="en-US" sz="2531" b="1" dirty="0">
              <a:solidFill>
                <a:srgbClr val="FF0000"/>
              </a:solidFill>
              <a:latin typeface="SVN-Vanilla Daisy Pro" panose="00000500000000000000" pitchFamily="2" charset="0"/>
              <a:ea typeface="Arial Unicode MS"/>
            </a:endParaRPr>
          </a:p>
        </p:txBody>
      </p:sp>
      <p:sp>
        <p:nvSpPr>
          <p:cNvPr id="5" name="TextBox 4">
            <a:extLst>
              <a:ext uri="{FF2B5EF4-FFF2-40B4-BE49-F238E27FC236}">
                <a16:creationId xmlns:a16="http://schemas.microsoft.com/office/drawing/2014/main" xmlns="" id="{EADE61AD-6468-4312-1E1F-1C8C7CFCA13B}"/>
              </a:ext>
            </a:extLst>
          </p:cNvPr>
          <p:cNvSpPr txBox="1"/>
          <p:nvPr/>
        </p:nvSpPr>
        <p:spPr>
          <a:xfrm>
            <a:off x="849889" y="4748645"/>
            <a:ext cx="2922443" cy="796565"/>
          </a:xfrm>
          <a:prstGeom prst="rect">
            <a:avLst/>
          </a:prstGeom>
          <a:noFill/>
        </p:spPr>
        <p:txBody>
          <a:bodyPr wrap="square">
            <a:spAutoFit/>
          </a:bodyPr>
          <a:lstStyle/>
          <a:p>
            <a:pPr algn="just">
              <a:lnSpc>
                <a:spcPct val="107000"/>
              </a:lnSpc>
              <a:spcAft>
                <a:spcPts val="800"/>
              </a:spcAft>
            </a:pPr>
            <a:r>
              <a:rPr lang="vi-VN" sz="4400" dirty="0">
                <a:effectLst/>
                <a:latin typeface="#9Slide05 Brannboll Ny" panose="02000000000000000000" pitchFamily="2" charset="0"/>
                <a:ea typeface="Times New Roman" panose="02020603050405020304" pitchFamily="18" charset="0"/>
                <a:cs typeface="Times New Roman" panose="02020603050405020304" pitchFamily="18" charset="0"/>
              </a:rPr>
              <a:t>- Làm bánh</a:t>
            </a:r>
            <a:endParaRPr lang="en-US" sz="4400" dirty="0">
              <a:effectLst/>
              <a:latin typeface="#9Slide05 Brannboll Ny" panose="02000000000000000000" pitchFamily="2" charset="0"/>
              <a:ea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xmlns="" id="{3C97D0F7-3D00-4051-DB5F-10A8036060E8}"/>
              </a:ext>
            </a:extLst>
          </p:cNvPr>
          <p:cNvPicPr>
            <a:picLocks noChangeAspect="1"/>
          </p:cNvPicPr>
          <p:nvPr/>
        </p:nvPicPr>
        <p:blipFill>
          <a:blip r:embed="rId2"/>
          <a:stretch>
            <a:fillRect/>
          </a:stretch>
        </p:blipFill>
        <p:spPr>
          <a:xfrm>
            <a:off x="118311" y="724021"/>
            <a:ext cx="10843356" cy="4024624"/>
          </a:xfrm>
          <a:prstGeom prst="rect">
            <a:avLst/>
          </a:prstGeom>
        </p:spPr>
      </p:pic>
      <p:sp>
        <p:nvSpPr>
          <p:cNvPr id="2" name="TextBox 1">
            <a:extLst>
              <a:ext uri="{FF2B5EF4-FFF2-40B4-BE49-F238E27FC236}">
                <a16:creationId xmlns:a16="http://schemas.microsoft.com/office/drawing/2014/main" xmlns="" id="{3E1D00FC-B4E0-C9E0-7F1F-0DA733B8658E}"/>
              </a:ext>
            </a:extLst>
          </p:cNvPr>
          <p:cNvSpPr txBox="1"/>
          <p:nvPr/>
        </p:nvSpPr>
        <p:spPr>
          <a:xfrm>
            <a:off x="6958446" y="4748645"/>
            <a:ext cx="2922443" cy="796565"/>
          </a:xfrm>
          <a:prstGeom prst="rect">
            <a:avLst/>
          </a:prstGeom>
          <a:noFill/>
        </p:spPr>
        <p:txBody>
          <a:bodyPr wrap="square">
            <a:spAutoFit/>
          </a:bodyPr>
          <a:lstStyle/>
          <a:p>
            <a:pPr algn="just">
              <a:lnSpc>
                <a:spcPct val="107000"/>
              </a:lnSpc>
              <a:spcAft>
                <a:spcPts val="800"/>
              </a:spcAft>
            </a:pPr>
            <a:r>
              <a:rPr lang="vi-VN" sz="4400" dirty="0">
                <a:effectLst/>
                <a:latin typeface="#9Slide05 Brannboll Ny" panose="02000000000000000000" pitchFamily="2" charset="0"/>
                <a:ea typeface="Times New Roman" panose="02020603050405020304" pitchFamily="18" charset="0"/>
                <a:cs typeface="Times New Roman" panose="02020603050405020304" pitchFamily="18" charset="0"/>
              </a:rPr>
              <a:t>- Đan lát</a:t>
            </a:r>
            <a:endParaRPr lang="en-US" sz="4400" dirty="0">
              <a:effectLst/>
              <a:latin typeface="#9Slide05 Brannboll Ny" panose="02000000000000000000" pitchFamily="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5556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err="1">
                <a:solidFill>
                  <a:srgbClr val="FFFF00"/>
                </a:solidFill>
                <a:latin typeface="Times New Roman" panose="02020603050405020304" pitchFamily="18" charset="0"/>
                <a:cs typeface="Times New Roman" panose="02020603050405020304" pitchFamily="18" charset="0"/>
              </a:rPr>
              <a:t>LUẬN</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NHÓM</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358393" y="144824"/>
            <a:ext cx="5708027" cy="579198"/>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a:solidFill>
                  <a:srgbClr val="0000FF"/>
                </a:solidFill>
                <a:latin typeface="SVN-Vanilla Daisy Pro" panose="00000500000000000000" pitchFamily="2" charset="0"/>
                <a:ea typeface="Arial Unicode MS"/>
              </a:rPr>
              <a:t>Quan</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sát</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tranh</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và</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trả</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lời</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câu</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hỏi</a:t>
            </a:r>
            <a:endParaRPr lang="en-US" sz="2531" b="1" dirty="0">
              <a:solidFill>
                <a:srgbClr val="FF0000"/>
              </a:solidFill>
              <a:latin typeface="SVN-Vanilla Daisy Pro" panose="00000500000000000000" pitchFamily="2" charset="0"/>
              <a:ea typeface="Arial Unicode MS"/>
            </a:endParaRPr>
          </a:p>
        </p:txBody>
      </p:sp>
      <p:sp>
        <p:nvSpPr>
          <p:cNvPr id="5" name="TextBox 4">
            <a:extLst>
              <a:ext uri="{FF2B5EF4-FFF2-40B4-BE49-F238E27FC236}">
                <a16:creationId xmlns:a16="http://schemas.microsoft.com/office/drawing/2014/main" xmlns="" id="{EADE61AD-6468-4312-1E1F-1C8C7CFCA13B}"/>
              </a:ext>
            </a:extLst>
          </p:cNvPr>
          <p:cNvSpPr txBox="1"/>
          <p:nvPr/>
        </p:nvSpPr>
        <p:spPr>
          <a:xfrm>
            <a:off x="246784" y="4849589"/>
            <a:ext cx="10631755" cy="1569660"/>
          </a:xfrm>
          <a:prstGeom prst="rect">
            <a:avLst/>
          </a:prstGeom>
          <a:noFill/>
        </p:spPr>
        <p:txBody>
          <a:bodyPr wrap="square">
            <a:spAutoFit/>
          </a:bodyPr>
          <a:lstStyle/>
          <a:p>
            <a:r>
              <a:rPr lang="vi-VN" sz="3200" dirty="0">
                <a:solidFill>
                  <a:srgbClr val="FF0000"/>
                </a:solidFill>
                <a:latin typeface="#9Slide05 Brannboll Ny" panose="02000000000000000000" pitchFamily="2" charset="0"/>
              </a:rPr>
              <a:t>a) </a:t>
            </a:r>
            <a:r>
              <a:rPr lang="en-US" sz="3200" dirty="0" err="1">
                <a:solidFill>
                  <a:srgbClr val="FF0000"/>
                </a:solidFill>
                <a:latin typeface="#9Slide05 Brannboll Ny" panose="02000000000000000000" pitchFamily="2" charset="0"/>
              </a:rPr>
              <a:t>Các</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bạn</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trong</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tranh</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đã</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là</a:t>
            </a:r>
            <a:r>
              <a:rPr lang="vi-VN" sz="3200" dirty="0">
                <a:solidFill>
                  <a:srgbClr val="FF0000"/>
                </a:solidFill>
                <a:latin typeface="#9Slide05 Brannboll Ny" panose="02000000000000000000" pitchFamily="2" charset="0"/>
              </a:rPr>
              <a:t>m</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những</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việc</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gì</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để</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có</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thu</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nhập</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cá</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nhân</a:t>
            </a:r>
            <a:r>
              <a:rPr lang="vi-VN" sz="3200" dirty="0">
                <a:solidFill>
                  <a:srgbClr val="FF0000"/>
                </a:solidFill>
                <a:latin typeface="#9Slide05 Brannboll Ny" panose="02000000000000000000" pitchFamily="2" charset="0"/>
              </a:rPr>
              <a:t>?</a:t>
            </a:r>
            <a:endParaRPr lang="en-US" sz="3200" dirty="0">
              <a:solidFill>
                <a:srgbClr val="FF0000"/>
              </a:solidFill>
              <a:latin typeface="#9Slide05 Brannboll Ny" panose="02000000000000000000" pitchFamily="2" charset="0"/>
            </a:endParaRPr>
          </a:p>
          <a:p>
            <a:r>
              <a:rPr lang="vi-VN" sz="3200" dirty="0">
                <a:solidFill>
                  <a:srgbClr val="FF0000"/>
                </a:solidFill>
                <a:latin typeface="#9Slide05 Brannboll Ny" panose="02000000000000000000" pitchFamily="2" charset="0"/>
              </a:rPr>
              <a:t>b) Em hãy kể t</a:t>
            </a:r>
            <a:r>
              <a:rPr lang="en-US" sz="3200" dirty="0" err="1">
                <a:solidFill>
                  <a:srgbClr val="FF0000"/>
                </a:solidFill>
                <a:latin typeface="#9Slide05 Brannboll Ny" panose="02000000000000000000" pitchFamily="2" charset="0"/>
              </a:rPr>
              <a:t>hêm</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những</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công</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việc</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học</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sinh</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có</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thể</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làm</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phụ</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giúp</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bố</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mẹ</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vào</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thời</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gian</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rảnh</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rỗi</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đề</a:t>
            </a:r>
            <a:r>
              <a:rPr lang="en-US" sz="3200" dirty="0">
                <a:solidFill>
                  <a:srgbClr val="FF0000"/>
                </a:solidFill>
                <a:latin typeface="#9Slide05 Brannboll Ny" panose="02000000000000000000" pitchFamily="2" charset="0"/>
              </a:rPr>
              <a:t> </a:t>
            </a:r>
            <a:r>
              <a:rPr lang="vi-VN" sz="3200" dirty="0">
                <a:solidFill>
                  <a:srgbClr val="FF0000"/>
                </a:solidFill>
                <a:latin typeface="#9Slide05 Brannboll Ny" panose="02000000000000000000" pitchFamily="2" charset="0"/>
              </a:rPr>
              <a:t>có</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tiền</a:t>
            </a:r>
            <a:r>
              <a:rPr lang="en-US" sz="3200" dirty="0">
                <a:solidFill>
                  <a:srgbClr val="FF0000"/>
                </a:solidFill>
                <a:latin typeface="#9Slide05 Brannboll Ny" panose="02000000000000000000" pitchFamily="2" charset="0"/>
              </a:rPr>
              <a:t>.</a:t>
            </a:r>
          </a:p>
        </p:txBody>
      </p:sp>
      <p:pic>
        <p:nvPicPr>
          <p:cNvPr id="2" name="Picture 1">
            <a:extLst>
              <a:ext uri="{FF2B5EF4-FFF2-40B4-BE49-F238E27FC236}">
                <a16:creationId xmlns:a16="http://schemas.microsoft.com/office/drawing/2014/main" xmlns="" id="{CE8E949A-E922-6A59-CD0B-15DC7DCB2E12}"/>
              </a:ext>
            </a:extLst>
          </p:cNvPr>
          <p:cNvPicPr>
            <a:picLocks noChangeAspect="1"/>
          </p:cNvPicPr>
          <p:nvPr/>
        </p:nvPicPr>
        <p:blipFill>
          <a:blip r:embed="rId2"/>
          <a:stretch>
            <a:fillRect/>
          </a:stretch>
        </p:blipFill>
        <p:spPr>
          <a:xfrm>
            <a:off x="112395" y="797763"/>
            <a:ext cx="9758969" cy="4032837"/>
          </a:xfrm>
          <a:prstGeom prst="rect">
            <a:avLst/>
          </a:prstGeom>
        </p:spPr>
      </p:pic>
    </p:spTree>
    <p:extLst>
      <p:ext uri="{BB962C8B-B14F-4D97-AF65-F5344CB8AC3E}">
        <p14:creationId xmlns:p14="http://schemas.microsoft.com/office/powerpoint/2010/main" val="238025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err="1">
                <a:solidFill>
                  <a:srgbClr val="FFFF00"/>
                </a:solidFill>
                <a:latin typeface="Times New Roman" panose="02020603050405020304" pitchFamily="18" charset="0"/>
                <a:cs typeface="Times New Roman" panose="02020603050405020304" pitchFamily="18" charset="0"/>
              </a:rPr>
              <a:t>LUẬN</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NHÓM</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358393" y="144824"/>
            <a:ext cx="5708027" cy="579198"/>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a:solidFill>
                  <a:srgbClr val="0000FF"/>
                </a:solidFill>
                <a:latin typeface="SVN-Vanilla Daisy Pro" panose="00000500000000000000" pitchFamily="2" charset="0"/>
                <a:ea typeface="Arial Unicode MS"/>
              </a:rPr>
              <a:t>Quan</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sát</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tranh</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và</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trả</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lời</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câu</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hỏi</a:t>
            </a:r>
            <a:endParaRPr lang="en-US" sz="2531" b="1" dirty="0">
              <a:solidFill>
                <a:srgbClr val="FF0000"/>
              </a:solidFill>
              <a:latin typeface="SVN-Vanilla Daisy Pro" panose="00000500000000000000" pitchFamily="2" charset="0"/>
              <a:ea typeface="Arial Unicode MS"/>
            </a:endParaRPr>
          </a:p>
        </p:txBody>
      </p:sp>
      <p:sp>
        <p:nvSpPr>
          <p:cNvPr id="5" name="TextBox 4">
            <a:extLst>
              <a:ext uri="{FF2B5EF4-FFF2-40B4-BE49-F238E27FC236}">
                <a16:creationId xmlns:a16="http://schemas.microsoft.com/office/drawing/2014/main" xmlns="" id="{EADE61AD-6468-4312-1E1F-1C8C7CFCA13B}"/>
              </a:ext>
            </a:extLst>
          </p:cNvPr>
          <p:cNvSpPr txBox="1"/>
          <p:nvPr/>
        </p:nvSpPr>
        <p:spPr>
          <a:xfrm>
            <a:off x="329912" y="4823891"/>
            <a:ext cx="10631755" cy="1863587"/>
          </a:xfrm>
          <a:prstGeom prst="rect">
            <a:avLst/>
          </a:prstGeom>
          <a:noFill/>
        </p:spPr>
        <p:txBody>
          <a:bodyPr wrap="square">
            <a:spAutoFit/>
          </a:bodyPr>
          <a:lstStyle/>
          <a:p>
            <a:pPr algn="ctr">
              <a:lnSpc>
                <a:spcPct val="107000"/>
              </a:lnSpc>
              <a:spcAft>
                <a:spcPts val="800"/>
              </a:spcAft>
            </a:pPr>
            <a:r>
              <a:rPr lang="vi-VN" sz="32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Đánh máy tài liệu</a:t>
            </a:r>
            <a:endParaRPr lang="en-US" sz="32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a:p>
            <a:pPr algn="ctr">
              <a:lnSpc>
                <a:spcPct val="107000"/>
              </a:lnSpc>
              <a:spcAft>
                <a:spcPts val="800"/>
              </a:spcAft>
            </a:pPr>
            <a:r>
              <a:rPr lang="vi-VN" sz="32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Chăm sóc vật nuôi</a:t>
            </a:r>
            <a:endParaRPr lang="en-US" sz="32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a:p>
            <a:pPr algn="ctr">
              <a:lnSpc>
                <a:spcPct val="107000"/>
              </a:lnSpc>
              <a:spcAft>
                <a:spcPts val="800"/>
              </a:spcAft>
            </a:pPr>
            <a:r>
              <a:rPr lang="vi-VN" sz="32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Làm việc nhà...</a:t>
            </a:r>
            <a:endParaRPr lang="en-US" sz="32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xmlns="" id="{CE8E949A-E922-6A59-CD0B-15DC7DCB2E12}"/>
              </a:ext>
            </a:extLst>
          </p:cNvPr>
          <p:cNvPicPr>
            <a:picLocks noChangeAspect="1"/>
          </p:cNvPicPr>
          <p:nvPr/>
        </p:nvPicPr>
        <p:blipFill>
          <a:blip r:embed="rId2"/>
          <a:stretch>
            <a:fillRect/>
          </a:stretch>
        </p:blipFill>
        <p:spPr>
          <a:xfrm>
            <a:off x="112395" y="797763"/>
            <a:ext cx="9758969" cy="4032837"/>
          </a:xfrm>
          <a:prstGeom prst="rect">
            <a:avLst/>
          </a:prstGeom>
        </p:spPr>
      </p:pic>
    </p:spTree>
    <p:extLst>
      <p:ext uri="{BB962C8B-B14F-4D97-AF65-F5344CB8AC3E}">
        <p14:creationId xmlns:p14="http://schemas.microsoft.com/office/powerpoint/2010/main" val="203516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err="1">
                <a:solidFill>
                  <a:srgbClr val="FFFF00"/>
                </a:solidFill>
                <a:latin typeface="Times New Roman" panose="02020603050405020304" pitchFamily="18" charset="0"/>
                <a:cs typeface="Times New Roman" panose="02020603050405020304" pitchFamily="18" charset="0"/>
              </a:rPr>
              <a:t>LUẬN</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NHÓM</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358393" y="144824"/>
            <a:ext cx="5708027" cy="579198"/>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a:solidFill>
                  <a:srgbClr val="0000FF"/>
                </a:solidFill>
                <a:latin typeface="SVN-Vanilla Daisy Pro" panose="00000500000000000000" pitchFamily="2" charset="0"/>
                <a:ea typeface="Arial Unicode MS"/>
              </a:rPr>
              <a:t>Quan</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sát</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tranh</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và</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trả</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lời</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câu</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hỏi</a:t>
            </a:r>
            <a:endParaRPr lang="en-US" sz="2531" b="1" dirty="0">
              <a:solidFill>
                <a:srgbClr val="FF0000"/>
              </a:solidFill>
              <a:latin typeface="SVN-Vanilla Daisy Pro" panose="00000500000000000000" pitchFamily="2" charset="0"/>
              <a:ea typeface="Arial Unicode MS"/>
            </a:endParaRPr>
          </a:p>
        </p:txBody>
      </p:sp>
      <p:sp>
        <p:nvSpPr>
          <p:cNvPr id="5" name="TextBox 4">
            <a:extLst>
              <a:ext uri="{FF2B5EF4-FFF2-40B4-BE49-F238E27FC236}">
                <a16:creationId xmlns:a16="http://schemas.microsoft.com/office/drawing/2014/main" xmlns="" id="{EADE61AD-6468-4312-1E1F-1C8C7CFCA13B}"/>
              </a:ext>
            </a:extLst>
          </p:cNvPr>
          <p:cNvSpPr txBox="1"/>
          <p:nvPr/>
        </p:nvSpPr>
        <p:spPr>
          <a:xfrm>
            <a:off x="10504818" y="0"/>
            <a:ext cx="1687181" cy="4524315"/>
          </a:xfrm>
          <a:prstGeom prst="rect">
            <a:avLst/>
          </a:prstGeom>
          <a:noFill/>
        </p:spPr>
        <p:txBody>
          <a:bodyPr wrap="square">
            <a:spAutoFit/>
          </a:bodyPr>
          <a:lstStyle/>
          <a:p>
            <a:pPr algn="ctr"/>
            <a:r>
              <a:rPr lang="vi-VN" sz="3200" dirty="0">
                <a:solidFill>
                  <a:schemeClr val="bg1"/>
                </a:solidFill>
                <a:latin typeface="#9Slide05 Brannboll Ny" panose="02000000000000000000" pitchFamily="2" charset="0"/>
              </a:rPr>
              <a:t>? </a:t>
            </a:r>
            <a:r>
              <a:rPr lang="en-US" sz="3200" dirty="0">
                <a:solidFill>
                  <a:schemeClr val="bg1"/>
                </a:solidFill>
                <a:latin typeface="#9Slide05 Brannboll Ny" panose="02000000000000000000" pitchFamily="2" charset="0"/>
              </a:rPr>
              <a:t>Theo </a:t>
            </a:r>
            <a:r>
              <a:rPr lang="en-US" sz="3200" dirty="0" err="1">
                <a:solidFill>
                  <a:schemeClr val="bg1"/>
                </a:solidFill>
                <a:latin typeface="#9Slide05 Brannboll Ny" panose="02000000000000000000" pitchFamily="2" charset="0"/>
              </a:rPr>
              <a:t>em</a:t>
            </a:r>
            <a:r>
              <a:rPr lang="en-US" sz="3200" dirty="0">
                <a:solidFill>
                  <a:schemeClr val="bg1"/>
                </a:solidFill>
                <a:latin typeface="#9Slide05 Brannboll Ny" panose="02000000000000000000" pitchFamily="2" charset="0"/>
              </a:rPr>
              <a:t>, </a:t>
            </a:r>
          </a:p>
          <a:p>
            <a:pPr algn="ctr"/>
            <a:r>
              <a:rPr lang="en-US" sz="3200" dirty="0" err="1">
                <a:solidFill>
                  <a:schemeClr val="bg1"/>
                </a:solidFill>
                <a:latin typeface="#9Slide05 Brannboll Ny" panose="02000000000000000000" pitchFamily="2" charset="0"/>
              </a:rPr>
              <a:t>gửi</a:t>
            </a:r>
            <a:r>
              <a:rPr lang="en-US" sz="3200" dirty="0">
                <a:solidFill>
                  <a:schemeClr val="bg1"/>
                </a:solidFill>
                <a:latin typeface="#9Slide05 Brannboll Ny" panose="02000000000000000000" pitchFamily="2" charset="0"/>
              </a:rPr>
              <a:t> </a:t>
            </a:r>
          </a:p>
          <a:p>
            <a:pPr algn="ctr"/>
            <a:r>
              <a:rPr lang="en-US" sz="3200" dirty="0" err="1">
                <a:solidFill>
                  <a:schemeClr val="bg1"/>
                </a:solidFill>
                <a:latin typeface="#9Slide05 Brannboll Ny" panose="02000000000000000000" pitchFamily="2" charset="0"/>
              </a:rPr>
              <a:t>tiền</a:t>
            </a:r>
            <a:r>
              <a:rPr lang="en-US" sz="3200" dirty="0">
                <a:solidFill>
                  <a:schemeClr val="bg1"/>
                </a:solidFill>
                <a:latin typeface="#9Slide05 Brannboll Ny" panose="02000000000000000000" pitchFamily="2" charset="0"/>
              </a:rPr>
              <a:t> </a:t>
            </a:r>
          </a:p>
          <a:p>
            <a:pPr algn="ctr"/>
            <a:r>
              <a:rPr lang="en-US" sz="3200" dirty="0" err="1">
                <a:solidFill>
                  <a:schemeClr val="bg1"/>
                </a:solidFill>
                <a:latin typeface="#9Slide05 Brannboll Ny" panose="02000000000000000000" pitchFamily="2" charset="0"/>
              </a:rPr>
              <a:t>vào</a:t>
            </a:r>
            <a:r>
              <a:rPr lang="en-US" sz="3200" dirty="0">
                <a:solidFill>
                  <a:schemeClr val="bg1"/>
                </a:solidFill>
                <a:latin typeface="#9Slide05 Brannboll Ny" panose="02000000000000000000" pitchFamily="2" charset="0"/>
              </a:rPr>
              <a:t> </a:t>
            </a:r>
          </a:p>
          <a:p>
            <a:pPr algn="r"/>
            <a:r>
              <a:rPr lang="en-US" sz="3200" dirty="0" err="1">
                <a:solidFill>
                  <a:schemeClr val="bg1"/>
                </a:solidFill>
                <a:latin typeface="#9Slide05 Brannboll Ny" panose="02000000000000000000" pitchFamily="2" charset="0"/>
              </a:rPr>
              <a:t>ngân</a:t>
            </a:r>
            <a:r>
              <a:rPr lang="en-US" sz="3200" dirty="0">
                <a:solidFill>
                  <a:schemeClr val="bg1"/>
                </a:solidFill>
                <a:latin typeface="#9Slide05 Brannboll Ny" panose="02000000000000000000" pitchFamily="2" charset="0"/>
              </a:rPr>
              <a:t> </a:t>
            </a:r>
            <a:r>
              <a:rPr lang="en-US" sz="3200" dirty="0" err="1">
                <a:solidFill>
                  <a:schemeClr val="bg1"/>
                </a:solidFill>
                <a:latin typeface="#9Slide05 Brannboll Ny" panose="02000000000000000000" pitchFamily="2" charset="0"/>
              </a:rPr>
              <a:t>hàng</a:t>
            </a:r>
            <a:r>
              <a:rPr lang="en-US" sz="3200" dirty="0">
                <a:solidFill>
                  <a:schemeClr val="bg1"/>
                </a:solidFill>
                <a:latin typeface="#9Slide05 Brannboll Ny" panose="02000000000000000000" pitchFamily="2" charset="0"/>
              </a:rPr>
              <a:t> </a:t>
            </a:r>
            <a:r>
              <a:rPr lang="en-US" sz="3200" dirty="0" err="1">
                <a:solidFill>
                  <a:schemeClr val="bg1"/>
                </a:solidFill>
                <a:latin typeface="#9Slide05 Brannboll Ny" panose="02000000000000000000" pitchFamily="2" charset="0"/>
              </a:rPr>
              <a:t>mang</a:t>
            </a:r>
            <a:r>
              <a:rPr lang="en-US" sz="3200" dirty="0">
                <a:solidFill>
                  <a:schemeClr val="bg1"/>
                </a:solidFill>
                <a:latin typeface="#9Slide05 Brannboll Ny" panose="02000000000000000000" pitchFamily="2" charset="0"/>
              </a:rPr>
              <a:t> </a:t>
            </a:r>
          </a:p>
          <a:p>
            <a:pPr algn="ctr"/>
            <a:r>
              <a:rPr lang="en-US" sz="3200" dirty="0" err="1">
                <a:solidFill>
                  <a:schemeClr val="bg1"/>
                </a:solidFill>
                <a:latin typeface="#9Slide05 Brannboll Ny" panose="02000000000000000000" pitchFamily="2" charset="0"/>
              </a:rPr>
              <a:t>Lại</a:t>
            </a:r>
            <a:r>
              <a:rPr lang="en-US" sz="3200" dirty="0">
                <a:solidFill>
                  <a:schemeClr val="bg1"/>
                </a:solidFill>
                <a:latin typeface="#9Slide05 Brannboll Ny" panose="02000000000000000000" pitchFamily="2" charset="0"/>
              </a:rPr>
              <a:t> </a:t>
            </a:r>
            <a:endParaRPr lang="vi-VN" sz="3200" dirty="0">
              <a:solidFill>
                <a:schemeClr val="bg1"/>
              </a:solidFill>
              <a:latin typeface="#9Slide05 Brannboll Ny" panose="02000000000000000000" pitchFamily="2" charset="0"/>
            </a:endParaRPr>
          </a:p>
          <a:p>
            <a:pPr algn="ctr"/>
            <a:r>
              <a:rPr lang="vi-VN" sz="3200" dirty="0">
                <a:solidFill>
                  <a:schemeClr val="bg1"/>
                </a:solidFill>
                <a:latin typeface="#9Slide05 Brannboll Ny" panose="02000000000000000000" pitchFamily="2" charset="0"/>
              </a:rPr>
              <a:t>í</a:t>
            </a:r>
            <a:r>
              <a:rPr lang="en-US" sz="3200" dirty="0" err="1">
                <a:solidFill>
                  <a:schemeClr val="bg1"/>
                </a:solidFill>
                <a:latin typeface="#9Slide05 Brannboll Ny" panose="02000000000000000000" pitchFamily="2" charset="0"/>
              </a:rPr>
              <a:t>ch</a:t>
            </a:r>
            <a:r>
              <a:rPr lang="en-US" sz="3200" dirty="0">
                <a:solidFill>
                  <a:schemeClr val="bg1"/>
                </a:solidFill>
                <a:latin typeface="#9Slide05 Brannboll Ny" panose="02000000000000000000" pitchFamily="2" charset="0"/>
              </a:rPr>
              <a:t> </a:t>
            </a:r>
            <a:r>
              <a:rPr lang="en-US" sz="3200" dirty="0" err="1">
                <a:solidFill>
                  <a:schemeClr val="bg1"/>
                </a:solidFill>
                <a:latin typeface="#9Slide05 Brannboll Ny" panose="02000000000000000000" pitchFamily="2" charset="0"/>
              </a:rPr>
              <a:t>lợi</a:t>
            </a:r>
            <a:r>
              <a:rPr lang="en-US" sz="3200" dirty="0">
                <a:solidFill>
                  <a:schemeClr val="bg1"/>
                </a:solidFill>
                <a:latin typeface="#9Slide05 Brannboll Ny" panose="02000000000000000000" pitchFamily="2" charset="0"/>
              </a:rPr>
              <a:t> </a:t>
            </a:r>
            <a:r>
              <a:rPr lang="en-US" sz="3200" dirty="0" err="1">
                <a:solidFill>
                  <a:schemeClr val="bg1"/>
                </a:solidFill>
                <a:latin typeface="#9Slide05 Brannboll Ny" panose="02000000000000000000" pitchFamily="2" charset="0"/>
              </a:rPr>
              <a:t>gì</a:t>
            </a:r>
            <a:r>
              <a:rPr lang="en-US" sz="3200" dirty="0">
                <a:solidFill>
                  <a:schemeClr val="bg1"/>
                </a:solidFill>
                <a:latin typeface="#9Slide05 Brannboll Ny" panose="02000000000000000000" pitchFamily="2" charset="0"/>
              </a:rPr>
              <a:t>?</a:t>
            </a:r>
            <a:endParaRPr lang="en-US" sz="4800" dirty="0">
              <a:solidFill>
                <a:schemeClr val="bg1"/>
              </a:solidFill>
              <a:latin typeface="#9Slide05 Brannboll Ny" panose="02000000000000000000" pitchFamily="2" charset="0"/>
            </a:endParaRPr>
          </a:p>
        </p:txBody>
      </p:sp>
      <p:pic>
        <p:nvPicPr>
          <p:cNvPr id="3" name="Picture 2">
            <a:extLst>
              <a:ext uri="{FF2B5EF4-FFF2-40B4-BE49-F238E27FC236}">
                <a16:creationId xmlns:a16="http://schemas.microsoft.com/office/drawing/2014/main" xmlns="" id="{38A637ED-4C5D-A541-0B9D-CE4D1B532E21}"/>
              </a:ext>
            </a:extLst>
          </p:cNvPr>
          <p:cNvPicPr>
            <a:picLocks noChangeAspect="1"/>
          </p:cNvPicPr>
          <p:nvPr/>
        </p:nvPicPr>
        <p:blipFill>
          <a:blip r:embed="rId2"/>
          <a:stretch>
            <a:fillRect/>
          </a:stretch>
        </p:blipFill>
        <p:spPr>
          <a:xfrm>
            <a:off x="0" y="697556"/>
            <a:ext cx="8960016" cy="4590784"/>
          </a:xfrm>
          <a:prstGeom prst="rect">
            <a:avLst/>
          </a:prstGeom>
        </p:spPr>
      </p:pic>
      <p:sp>
        <p:nvSpPr>
          <p:cNvPr id="2" name="TextBox 1">
            <a:extLst>
              <a:ext uri="{FF2B5EF4-FFF2-40B4-BE49-F238E27FC236}">
                <a16:creationId xmlns:a16="http://schemas.microsoft.com/office/drawing/2014/main" xmlns="" id="{A8AC9DC7-F5D4-38DB-8E6E-8196E29AA738}"/>
              </a:ext>
            </a:extLst>
          </p:cNvPr>
          <p:cNvSpPr txBox="1"/>
          <p:nvPr/>
        </p:nvSpPr>
        <p:spPr>
          <a:xfrm>
            <a:off x="-12990" y="4983342"/>
            <a:ext cx="12204990" cy="1815882"/>
          </a:xfrm>
          <a:prstGeom prst="rect">
            <a:avLst/>
          </a:prstGeom>
          <a:noFill/>
        </p:spPr>
        <p:txBody>
          <a:bodyPr wrap="square">
            <a:spAutoFit/>
          </a:bodyPr>
          <a:lstStyle/>
          <a:p>
            <a:r>
              <a:rPr lang="en-US" sz="2800" dirty="0" err="1">
                <a:solidFill>
                  <a:srgbClr val="FF0000"/>
                </a:solidFill>
                <a:latin typeface="#9Slide05 Brannboll Ny" panose="02000000000000000000" pitchFamily="2" charset="0"/>
              </a:rPr>
              <a:t>Ngân</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hàng</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là</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đơn</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vị</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trung</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gian</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nhận</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tiền</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nhàn</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rỗi</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của</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những</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người</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già</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và</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cho</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những</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người</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cần</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tiền</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vay</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để</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sản</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xuất</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kinh</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doanh</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tiêu</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dùng</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đầu</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tư</a:t>
            </a:r>
            <a:r>
              <a:rPr lang="en-US" sz="2800" dirty="0">
                <a:solidFill>
                  <a:srgbClr val="FF0000"/>
                </a:solidFill>
                <a:latin typeface="#9Slide05 Brannboll Ny" panose="02000000000000000000" pitchFamily="2" charset="0"/>
              </a:rPr>
              <a:t>,... Khi </a:t>
            </a:r>
            <a:r>
              <a:rPr lang="en-US" sz="2800" dirty="0" err="1">
                <a:solidFill>
                  <a:srgbClr val="FF0000"/>
                </a:solidFill>
                <a:latin typeface="#9Slide05 Brannboll Ny" panose="02000000000000000000" pitchFamily="2" charset="0"/>
              </a:rPr>
              <a:t>tiết</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kiệm</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được</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một</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khoản</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tiền</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mà</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chưa</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có</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nhu</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cầu</a:t>
            </a:r>
            <a:r>
              <a:rPr lang="en-US" sz="2800" dirty="0">
                <a:solidFill>
                  <a:srgbClr val="FF0000"/>
                </a:solidFill>
                <a:latin typeface="#9Slide05 Brannboll Ny" panose="02000000000000000000" pitchFamily="2" charset="0"/>
              </a:rPr>
              <a:t> chi </a:t>
            </a:r>
            <a:r>
              <a:rPr lang="en-US" sz="2800" dirty="0" err="1">
                <a:solidFill>
                  <a:srgbClr val="FF0000"/>
                </a:solidFill>
                <a:latin typeface="#9Slide05 Brannboll Ny" panose="02000000000000000000" pitchFamily="2" charset="0"/>
              </a:rPr>
              <a:t>tiêu</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em</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có</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thể</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nhờ</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bố</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mẹ</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gửi</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hộ</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tiền</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vào</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ngân</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hàng</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để</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được</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hưởng</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tiền</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lãi</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làm</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cho</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số</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tiền</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mình</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có</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tăng</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lên</a:t>
            </a:r>
            <a:r>
              <a:rPr lang="en-US" sz="2800" dirty="0">
                <a:solidFill>
                  <a:srgbClr val="FF0000"/>
                </a:solidFill>
                <a:latin typeface="#9Slide05 Brannboll Ny" panose="02000000000000000000" pitchFamily="2" charset="0"/>
              </a:rPr>
              <a:t>. </a:t>
            </a:r>
          </a:p>
        </p:txBody>
      </p:sp>
    </p:spTree>
    <p:extLst>
      <p:ext uri="{BB962C8B-B14F-4D97-AF65-F5344CB8AC3E}">
        <p14:creationId xmlns:p14="http://schemas.microsoft.com/office/powerpoint/2010/main" val="1397538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56E9EC1-9693-484C-AD9C-46ACBC08610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442"/>
            <a:ext cx="12192000" cy="6793462"/>
          </a:xfrm>
          <a:prstGeom prst="rect">
            <a:avLst/>
          </a:prstGeom>
        </p:spPr>
      </p:pic>
      <p:pic>
        <p:nvPicPr>
          <p:cNvPr id="6" name="Picture 5"/>
          <p:cNvPicPr>
            <a:picLocks noChangeAspect="1"/>
          </p:cNvPicPr>
          <p:nvPr/>
        </p:nvPicPr>
        <p:blipFill>
          <a:blip r:embed="rId3"/>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769284" y="1222615"/>
            <a:ext cx="1616671"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err="1">
                <a:ln>
                  <a:noFill/>
                </a:ln>
                <a:solidFill>
                  <a:srgbClr val="0000FF"/>
                </a:solidFill>
                <a:effectLst/>
                <a:uLnTx/>
                <a:uFillTx/>
                <a:latin typeface="#9Slide05 Fourth" panose="00000500000000000000" pitchFamily="2" charset="0"/>
                <a:ea typeface="Helvetica Neue"/>
                <a:cs typeface="Helvetica Neue"/>
              </a:rPr>
              <a:t>Bài</a:t>
            </a:r>
            <a:r>
              <a:rPr kumimoji="0" lang="en-US" altLang="en-US" sz="4400" b="1" i="0" u="none" strike="noStrike" kern="1200" cap="none" spc="0" normalizeH="0" baseline="0" noProof="0" dirty="0">
                <a:ln>
                  <a:noFill/>
                </a:ln>
                <a:solidFill>
                  <a:srgbClr val="0000FF"/>
                </a:solidFill>
                <a:effectLst/>
                <a:uLnTx/>
                <a:uFillTx/>
                <a:latin typeface="#9Slide05 Fourth" panose="00000500000000000000" pitchFamily="2" charset="0"/>
                <a:ea typeface="Helvetica Neue"/>
                <a:cs typeface="Helvetica Neue"/>
              </a:rPr>
              <a:t> 8:</a:t>
            </a:r>
            <a:r>
              <a:rPr kumimoji="0" lang="en-US" altLang="en-US" sz="4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QUẢN</a:t>
            </a:r>
            <a:r>
              <a:rPr kumimoji="0" lang="en-US" altLang="en-US" sz="40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LÍ</a:t>
            </a:r>
            <a:r>
              <a:rPr kumimoji="0" lang="en-US" altLang="en-US" sz="40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TIỀN</a:t>
            </a:r>
            <a:endParaRPr kumimoji="0" lang="en-SG" altLang="en-US" sz="4000" b="1" i="0" u="none" strike="noStrike" kern="1200" cap="none" spc="0" normalizeH="0" baseline="0" noProof="0" dirty="0">
              <a:ln>
                <a:noFill/>
              </a:ln>
              <a:solidFill>
                <a:srgbClr val="0000FF"/>
              </a:solidFill>
              <a:effectLst/>
              <a:uLnTx/>
              <a:uFillTx/>
              <a:latin typeface="#9Slide05 Fourth" panose="00000500000000000000" pitchFamily="2" charset="0"/>
              <a:ea typeface="微软雅黑" panose="020B0503020204020204" pitchFamily="34" charset="-122"/>
              <a:cs typeface="+mn-cs"/>
            </a:endParaRPr>
          </a:p>
        </p:txBody>
      </p:sp>
      <p:pic>
        <p:nvPicPr>
          <p:cNvPr id="8" name="Picture 7"/>
          <p:cNvPicPr>
            <a:picLocks noChangeAspect="1"/>
          </p:cNvPicPr>
          <p:nvPr/>
        </p:nvPicPr>
        <p:blipFill>
          <a:blip r:embed="rId4"/>
          <a:stretch>
            <a:fillRect/>
          </a:stretch>
        </p:blipFill>
        <p:spPr>
          <a:xfrm>
            <a:off x="5517573" y="0"/>
            <a:ext cx="6674427" cy="4736024"/>
          </a:xfrm>
          <a:prstGeom prst="rect">
            <a:avLst/>
          </a:prstGeom>
        </p:spPr>
      </p:pic>
      <p:sp>
        <p:nvSpPr>
          <p:cNvPr id="9" name="文本框 6"/>
          <p:cNvSpPr txBox="1"/>
          <p:nvPr/>
        </p:nvSpPr>
        <p:spPr>
          <a:xfrm>
            <a:off x="6699870" y="2136734"/>
            <a:ext cx="321888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III.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LUYỆN TẬP</a:t>
            </a:r>
            <a:endParaRPr kumimoji="0" lang="zh-CN" altLang="en-US"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endParaRPr>
          </a:p>
        </p:txBody>
      </p:sp>
      <p:pic>
        <p:nvPicPr>
          <p:cNvPr id="3" name="图片 66">
            <a:extLst>
              <a:ext uri="{FF2B5EF4-FFF2-40B4-BE49-F238E27FC236}">
                <a16:creationId xmlns:a16="http://schemas.microsoft.com/office/drawing/2014/main" xmlns="" id="{C0D031E8-0BF1-781E-6057-A7D7BD0DF32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257"/>
          <a:stretch/>
        </p:blipFill>
        <p:spPr>
          <a:xfrm>
            <a:off x="7919490" y="2716304"/>
            <a:ext cx="4272510" cy="4141696"/>
          </a:xfrm>
          <a:prstGeom prst="rect">
            <a:avLst/>
          </a:prstGeom>
        </p:spPr>
      </p:pic>
    </p:spTree>
    <p:extLst>
      <p:ext uri="{BB962C8B-B14F-4D97-AF65-F5344CB8AC3E}">
        <p14:creationId xmlns:p14="http://schemas.microsoft.com/office/powerpoint/2010/main" val="153950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DBAF297-AE12-44E4-9E9E-90F0EFE7F69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150" y="14942"/>
            <a:ext cx="12192000" cy="6797040"/>
          </a:xfrm>
          <a:prstGeom prst="rect">
            <a:avLst/>
          </a:prstGeom>
        </p:spPr>
      </p:pic>
      <p:sp>
        <p:nvSpPr>
          <p:cNvPr id="6" name="Rectangle: Rounded Corners 1">
            <a:extLst>
              <a:ext uri="{FF2B5EF4-FFF2-40B4-BE49-F238E27FC236}">
                <a16:creationId xmlns:a16="http://schemas.microsoft.com/office/drawing/2014/main" xmlns="" id="{49368C2B-08BB-4567-BA27-2402FAA3C31F}"/>
              </a:ext>
            </a:extLst>
          </p:cNvPr>
          <p:cNvSpPr/>
          <p:nvPr/>
        </p:nvSpPr>
        <p:spPr>
          <a:xfrm>
            <a:off x="1163782" y="218278"/>
            <a:ext cx="10172700" cy="129741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PHIẾU</a:t>
            </a: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 </a:t>
            </a: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BÀI</a:t>
            </a: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 </a:t>
            </a: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TẬP</a:t>
            </a: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 1</a:t>
            </a:r>
          </a:p>
          <a:p>
            <a:r>
              <a:rPr lang="en-US" sz="3200" dirty="0" err="1">
                <a:solidFill>
                  <a:schemeClr val="tx1"/>
                </a:solidFill>
                <a:latin typeface="#9Slide05 Brannboll Ny" panose="02000000000000000000" pitchFamily="2" charset="0"/>
              </a:rPr>
              <a:t>Em</a:t>
            </a:r>
            <a:r>
              <a:rPr lang="en-US" sz="3200" dirty="0">
                <a:solidFill>
                  <a:schemeClr val="tx1"/>
                </a:solidFill>
                <a:latin typeface="#9Slide05 Brannboll Ny" panose="02000000000000000000" pitchFamily="2" charset="0"/>
              </a:rPr>
              <a:t> </a:t>
            </a:r>
            <a:r>
              <a:rPr lang="en-US" sz="3200" dirty="0" err="1">
                <a:solidFill>
                  <a:schemeClr val="tx1"/>
                </a:solidFill>
                <a:latin typeface="#9Slide05 Brannboll Ny" panose="02000000000000000000" pitchFamily="2" charset="0"/>
              </a:rPr>
              <a:t>đồng</a:t>
            </a:r>
            <a:r>
              <a:rPr lang="en-US" sz="3200" dirty="0">
                <a:solidFill>
                  <a:schemeClr val="tx1"/>
                </a:solidFill>
                <a:latin typeface="#9Slide05 Brannboll Ny" panose="02000000000000000000" pitchFamily="2" charset="0"/>
              </a:rPr>
              <a:t> </a:t>
            </a:r>
            <a:r>
              <a:rPr lang="en-US" sz="3200" dirty="0" err="1">
                <a:solidFill>
                  <a:schemeClr val="tx1"/>
                </a:solidFill>
                <a:latin typeface="#9Slide05 Brannboll Ny" panose="02000000000000000000" pitchFamily="2" charset="0"/>
              </a:rPr>
              <a:t>tình</a:t>
            </a:r>
            <a:r>
              <a:rPr lang="en-US" sz="3200" dirty="0">
                <a:solidFill>
                  <a:schemeClr val="tx1"/>
                </a:solidFill>
                <a:latin typeface="#9Slide05 Brannboll Ny" panose="02000000000000000000" pitchFamily="2" charset="0"/>
              </a:rPr>
              <a:t> hay </a:t>
            </a:r>
            <a:r>
              <a:rPr lang="en-US" sz="3200" dirty="0" err="1">
                <a:solidFill>
                  <a:schemeClr val="tx1"/>
                </a:solidFill>
                <a:latin typeface="#9Slide05 Brannboll Ny" panose="02000000000000000000" pitchFamily="2" charset="0"/>
              </a:rPr>
              <a:t>không</a:t>
            </a:r>
            <a:r>
              <a:rPr lang="en-US" sz="3200" dirty="0">
                <a:solidFill>
                  <a:schemeClr val="tx1"/>
                </a:solidFill>
                <a:latin typeface="#9Slide05 Brannboll Ny" panose="02000000000000000000" pitchFamily="2" charset="0"/>
              </a:rPr>
              <a:t> </a:t>
            </a:r>
            <a:r>
              <a:rPr lang="en-US" sz="3200" dirty="0" err="1">
                <a:solidFill>
                  <a:schemeClr val="tx1"/>
                </a:solidFill>
                <a:latin typeface="#9Slide05 Brannboll Ny" panose="02000000000000000000" pitchFamily="2" charset="0"/>
              </a:rPr>
              <a:t>đồng</a:t>
            </a:r>
            <a:r>
              <a:rPr lang="en-US" sz="3200" dirty="0">
                <a:solidFill>
                  <a:schemeClr val="tx1"/>
                </a:solidFill>
                <a:latin typeface="#9Slide05 Brannboll Ny" panose="02000000000000000000" pitchFamily="2" charset="0"/>
              </a:rPr>
              <a:t> </a:t>
            </a:r>
            <a:r>
              <a:rPr lang="en-US" sz="3200" dirty="0" err="1">
                <a:solidFill>
                  <a:schemeClr val="tx1"/>
                </a:solidFill>
                <a:latin typeface="#9Slide05 Brannboll Ny" panose="02000000000000000000" pitchFamily="2" charset="0"/>
              </a:rPr>
              <a:t>tình</a:t>
            </a:r>
            <a:r>
              <a:rPr lang="en-US" sz="3200" dirty="0">
                <a:solidFill>
                  <a:schemeClr val="tx1"/>
                </a:solidFill>
                <a:latin typeface="#9Slide05 Brannboll Ny" panose="02000000000000000000" pitchFamily="2" charset="0"/>
              </a:rPr>
              <a:t> v</a:t>
            </a:r>
            <a:r>
              <a:rPr lang="vi-VN" sz="3200" dirty="0">
                <a:solidFill>
                  <a:schemeClr val="tx1"/>
                </a:solidFill>
                <a:latin typeface="#9Slide05 Brannboll Ny" panose="02000000000000000000" pitchFamily="2" charset="0"/>
              </a:rPr>
              <a:t>ới</a:t>
            </a:r>
            <a:r>
              <a:rPr lang="en-US" sz="3200" dirty="0">
                <a:solidFill>
                  <a:schemeClr val="tx1"/>
                </a:solidFill>
                <a:latin typeface="#9Slide05 Brannboll Ny" panose="02000000000000000000" pitchFamily="2" charset="0"/>
              </a:rPr>
              <a:t> ý </a:t>
            </a:r>
            <a:r>
              <a:rPr lang="en-US" sz="3200" dirty="0" err="1">
                <a:solidFill>
                  <a:schemeClr val="tx1"/>
                </a:solidFill>
                <a:latin typeface="#9Slide05 Brannboll Ny" panose="02000000000000000000" pitchFamily="2" charset="0"/>
              </a:rPr>
              <a:t>kiến</a:t>
            </a:r>
            <a:r>
              <a:rPr lang="en-US" sz="3200" dirty="0">
                <a:solidFill>
                  <a:schemeClr val="tx1"/>
                </a:solidFill>
                <a:latin typeface="#9Slide05 Brannboll Ny" panose="02000000000000000000" pitchFamily="2" charset="0"/>
              </a:rPr>
              <a:t> </a:t>
            </a:r>
            <a:r>
              <a:rPr lang="en-US" sz="3200" dirty="0" err="1">
                <a:solidFill>
                  <a:schemeClr val="tx1"/>
                </a:solidFill>
                <a:latin typeface="#9Slide05 Brannboll Ny" panose="02000000000000000000" pitchFamily="2" charset="0"/>
              </a:rPr>
              <a:t>nào</a:t>
            </a:r>
            <a:r>
              <a:rPr lang="en-US" sz="3200" dirty="0">
                <a:solidFill>
                  <a:schemeClr val="tx1"/>
                </a:solidFill>
                <a:latin typeface="#9Slide05 Brannboll Ny" panose="02000000000000000000" pitchFamily="2" charset="0"/>
              </a:rPr>
              <a:t> </a:t>
            </a:r>
            <a:r>
              <a:rPr lang="en-US" sz="3200" dirty="0" err="1">
                <a:solidFill>
                  <a:schemeClr val="tx1"/>
                </a:solidFill>
                <a:latin typeface="#9Slide05 Brannboll Ny" panose="02000000000000000000" pitchFamily="2" charset="0"/>
              </a:rPr>
              <a:t>dưới</a:t>
            </a:r>
            <a:r>
              <a:rPr lang="en-US" sz="3200" dirty="0">
                <a:solidFill>
                  <a:schemeClr val="tx1"/>
                </a:solidFill>
                <a:latin typeface="#9Slide05 Brannboll Ny" panose="02000000000000000000" pitchFamily="2" charset="0"/>
              </a:rPr>
              <a:t> </a:t>
            </a:r>
            <a:r>
              <a:rPr lang="en-US" sz="3200" dirty="0" err="1">
                <a:solidFill>
                  <a:schemeClr val="tx1"/>
                </a:solidFill>
                <a:latin typeface="#9Slide05 Brannboll Ny" panose="02000000000000000000" pitchFamily="2" charset="0"/>
              </a:rPr>
              <a:t>đây</a:t>
            </a:r>
            <a:r>
              <a:rPr lang="en-US" sz="3200" dirty="0">
                <a:solidFill>
                  <a:schemeClr val="tx1"/>
                </a:solidFill>
                <a:latin typeface="#9Slide05 Brannboll Ny" panose="02000000000000000000" pitchFamily="2" charset="0"/>
              </a:rPr>
              <a:t>? </a:t>
            </a:r>
            <a:r>
              <a:rPr lang="en-US" sz="3200" dirty="0" err="1">
                <a:solidFill>
                  <a:schemeClr val="tx1"/>
                </a:solidFill>
                <a:latin typeface="#9Slide05 Brannboll Ny" panose="02000000000000000000" pitchFamily="2" charset="0"/>
              </a:rPr>
              <a:t>Vì</a:t>
            </a:r>
            <a:r>
              <a:rPr lang="en-US" sz="3200" dirty="0">
                <a:solidFill>
                  <a:schemeClr val="tx1"/>
                </a:solidFill>
                <a:latin typeface="#9Slide05 Brannboll Ny" panose="02000000000000000000" pitchFamily="2" charset="0"/>
              </a:rPr>
              <a:t> </a:t>
            </a:r>
            <a:r>
              <a:rPr lang="en-US" sz="3200" dirty="0" err="1">
                <a:solidFill>
                  <a:schemeClr val="tx1"/>
                </a:solidFill>
                <a:latin typeface="#9Slide05 Brannboll Ny" panose="02000000000000000000" pitchFamily="2" charset="0"/>
              </a:rPr>
              <a:t>sao</a:t>
            </a:r>
            <a:r>
              <a:rPr lang="en-US" sz="3200" dirty="0">
                <a:solidFill>
                  <a:schemeClr val="tx1"/>
                </a:solidFill>
                <a:latin typeface="#9Slide05 Brannboll Ny" panose="02000000000000000000" pitchFamily="2"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itchFamily="18" charset="0"/>
              </a:rPr>
              <a:t> </a:t>
            </a:r>
            <a:endParaRPr kumimoji="0" lang="en-US" sz="28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itchFamily="18" charset="0"/>
            </a:endParaRPr>
          </a:p>
        </p:txBody>
      </p:sp>
      <p:cxnSp>
        <p:nvCxnSpPr>
          <p:cNvPr id="7" name="Straight Arrow Connector 6">
            <a:extLst>
              <a:ext uri="{FF2B5EF4-FFF2-40B4-BE49-F238E27FC236}">
                <a16:creationId xmlns:a16="http://schemas.microsoft.com/office/drawing/2014/main" xmlns=""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xmlns="" id="{D57A15F4-FE97-4AD2-BA74-AA0DC8068413}"/>
              </a:ext>
            </a:extLst>
          </p:cNvPr>
          <p:cNvSpPr/>
          <p:nvPr/>
        </p:nvSpPr>
        <p:spPr>
          <a:xfrm>
            <a:off x="397179" y="2186247"/>
            <a:ext cx="2522202" cy="1783080"/>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9Slide05 Brannboll Ny" panose="02000000000000000000" pitchFamily="2" charset="0"/>
              </a:rPr>
              <a:t>a) </a:t>
            </a:r>
            <a:r>
              <a:rPr lang="en-US" sz="2400" dirty="0" err="1">
                <a:solidFill>
                  <a:schemeClr val="tx1"/>
                </a:solidFill>
                <a:latin typeface="#9Slide05 Brannboll Ny" panose="02000000000000000000" pitchFamily="2" charset="0"/>
              </a:rPr>
              <a:t>Học</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sinh</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nên</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tập</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trung</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vào</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học</a:t>
            </a:r>
            <a:r>
              <a:rPr lang="en-US" sz="2400" dirty="0">
                <a:solidFill>
                  <a:schemeClr val="tx1"/>
                </a:solidFill>
                <a:latin typeface="#9Slide05 Brannboll Ny" panose="02000000000000000000" pitchFamily="2" charset="0"/>
              </a:rPr>
              <a:t> h</a:t>
            </a:r>
            <a:r>
              <a:rPr lang="vi-VN" sz="2400" dirty="0">
                <a:solidFill>
                  <a:schemeClr val="tx1"/>
                </a:solidFill>
                <a:latin typeface="#9Slide05 Brannboll Ny" panose="02000000000000000000" pitchFamily="2" charset="0"/>
              </a:rPr>
              <a:t>àn</a:t>
            </a:r>
            <a:r>
              <a:rPr lang="en-US" sz="2400" dirty="0">
                <a:solidFill>
                  <a:schemeClr val="tx1"/>
                </a:solidFill>
                <a:latin typeface="#9Slide05 Brannboll Ny" panose="02000000000000000000" pitchFamily="2" charset="0"/>
              </a:rPr>
              <a:t>h, </a:t>
            </a:r>
            <a:r>
              <a:rPr lang="en-US" sz="2400" dirty="0" err="1">
                <a:solidFill>
                  <a:schemeClr val="tx1"/>
                </a:solidFill>
                <a:latin typeface="#9Slide05 Brannboll Ny" panose="02000000000000000000" pitchFamily="2" charset="0"/>
              </a:rPr>
              <a:t>không</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nên</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quan</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tâm</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đến</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tiền</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bạc</a:t>
            </a:r>
            <a:r>
              <a:rPr lang="en-US" sz="2400" dirty="0">
                <a:solidFill>
                  <a:schemeClr val="tx1"/>
                </a:solidFill>
                <a:latin typeface="#9Slide05 Brannboll Ny" panose="02000000000000000000" pitchFamily="2" charset="0"/>
              </a:rPr>
              <a:t>. </a:t>
            </a:r>
          </a:p>
        </p:txBody>
      </p:sp>
      <p:sp>
        <p:nvSpPr>
          <p:cNvPr id="9" name="Rectangle: Rounded Corners 15">
            <a:extLst>
              <a:ext uri="{FF2B5EF4-FFF2-40B4-BE49-F238E27FC236}">
                <a16:creationId xmlns:a16="http://schemas.microsoft.com/office/drawing/2014/main" xmlns="" id="{F00E3249-ACD5-4D11-8D94-2D016D6532E8}"/>
              </a:ext>
            </a:extLst>
          </p:cNvPr>
          <p:cNvSpPr/>
          <p:nvPr/>
        </p:nvSpPr>
        <p:spPr>
          <a:xfrm>
            <a:off x="9073153" y="2248525"/>
            <a:ext cx="2295546" cy="1719811"/>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9Slide05 Brannboll Ny" panose="02000000000000000000" pitchFamily="2" charset="0"/>
              </a:rPr>
              <a:t>d) </a:t>
            </a:r>
            <a:r>
              <a:rPr lang="en-US" sz="2400" dirty="0" err="1">
                <a:solidFill>
                  <a:schemeClr val="tx1"/>
                </a:solidFill>
                <a:latin typeface="#9Slide05 Brannboll Ny" panose="02000000000000000000" pitchFamily="2" charset="0"/>
              </a:rPr>
              <a:t>Biết</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quản</a:t>
            </a:r>
            <a:r>
              <a:rPr lang="en-US" sz="2400" dirty="0">
                <a:solidFill>
                  <a:schemeClr val="tx1"/>
                </a:solidFill>
                <a:latin typeface="#9Slide05 Brannboll Ny" panose="02000000000000000000" pitchFamily="2" charset="0"/>
              </a:rPr>
              <a:t> l</a:t>
            </a:r>
            <a:r>
              <a:rPr lang="vi-VN" sz="2400" dirty="0">
                <a:solidFill>
                  <a:schemeClr val="tx1"/>
                </a:solidFill>
                <a:latin typeface="#9Slide05 Brannboll Ny" panose="02000000000000000000" pitchFamily="2" charset="0"/>
              </a:rPr>
              <a:t>í</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tiền</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sẽ</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có</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một</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cuộc</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sống</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đủ</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đầy</a:t>
            </a:r>
            <a:r>
              <a:rPr lang="en-US" sz="2400" dirty="0">
                <a:solidFill>
                  <a:schemeClr val="tx1"/>
                </a:solidFill>
                <a:latin typeface="#9Slide05 Brannboll Ny" panose="02000000000000000000" pitchFamily="2" charset="0"/>
              </a:rPr>
              <a:t>.</a:t>
            </a:r>
          </a:p>
        </p:txBody>
      </p:sp>
      <p:sp>
        <p:nvSpPr>
          <p:cNvPr id="11" name="Rectangle: Rounded Corners 23">
            <a:extLst>
              <a:ext uri="{FF2B5EF4-FFF2-40B4-BE49-F238E27FC236}">
                <a16:creationId xmlns:a16="http://schemas.microsoft.com/office/drawing/2014/main" xmlns="" id="{7FC44327-CEE4-4E8B-92C5-96305680DC6A}"/>
              </a:ext>
            </a:extLst>
          </p:cNvPr>
          <p:cNvSpPr/>
          <p:nvPr/>
        </p:nvSpPr>
        <p:spPr>
          <a:xfrm>
            <a:off x="255577" y="4629726"/>
            <a:ext cx="2663804" cy="2161703"/>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p>
        </p:txBody>
      </p:sp>
      <p:sp>
        <p:nvSpPr>
          <p:cNvPr id="13" name="Rectangle: Rounded Corners 25">
            <a:extLst>
              <a:ext uri="{FF2B5EF4-FFF2-40B4-BE49-F238E27FC236}">
                <a16:creationId xmlns:a16="http://schemas.microsoft.com/office/drawing/2014/main" xmlns="" id="{80C22BBF-9AA1-43CF-8D6D-95361CBA2933}"/>
              </a:ext>
            </a:extLst>
          </p:cNvPr>
          <p:cNvSpPr/>
          <p:nvPr/>
        </p:nvSpPr>
        <p:spPr>
          <a:xfrm>
            <a:off x="6500094" y="4605020"/>
            <a:ext cx="2498431"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cxnSp>
        <p:nvCxnSpPr>
          <p:cNvPr id="14" name="Straight Arrow Connector 13">
            <a:extLst>
              <a:ext uri="{FF2B5EF4-FFF2-40B4-BE49-F238E27FC236}">
                <a16:creationId xmlns:a16="http://schemas.microsoft.com/office/drawing/2014/main" xmlns=""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C76D9141-C5C8-4EDF-8BAE-38C3C91A0D8B}"/>
              </a:ext>
            </a:extLst>
          </p:cNvPr>
          <p:cNvCxnSpPr>
            <a:cxnSpLocks/>
          </p:cNvCxnSpPr>
          <p:nvPr/>
        </p:nvCxnSpPr>
        <p:spPr>
          <a:xfrm>
            <a:off x="1434175"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xmlns="" id="{18EAD728-281A-4CBC-B6CB-AC46CE78C292}"/>
              </a:ext>
            </a:extLst>
          </p:cNvPr>
          <p:cNvCxnSpPr>
            <a:cxnSpLocks/>
          </p:cNvCxnSpPr>
          <p:nvPr/>
        </p:nvCxnSpPr>
        <p:spPr>
          <a:xfrm>
            <a:off x="4675446" y="3952633"/>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xmlns="" id="{06C6F0E5-34EA-4A9B-B75B-08619F47AE1E}"/>
              </a:ext>
            </a:extLst>
          </p:cNvPr>
          <p:cNvCxnSpPr>
            <a:cxnSpLocks/>
          </p:cNvCxnSpPr>
          <p:nvPr/>
        </p:nvCxnSpPr>
        <p:spPr>
          <a:xfrm>
            <a:off x="10052974" y="402520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5" name="Rectangle: Rounded Corners 13">
            <a:extLst>
              <a:ext uri="{FF2B5EF4-FFF2-40B4-BE49-F238E27FC236}">
                <a16:creationId xmlns:a16="http://schemas.microsoft.com/office/drawing/2014/main" xmlns="" id="{B82CE674-D7FC-49D9-AF84-6CF2F5AC507D}"/>
              </a:ext>
            </a:extLst>
          </p:cNvPr>
          <p:cNvSpPr/>
          <p:nvPr/>
        </p:nvSpPr>
        <p:spPr>
          <a:xfrm>
            <a:off x="6500094" y="2214351"/>
            <a:ext cx="2372817"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9Slide05 Brannboll Ny" panose="02000000000000000000" pitchFamily="2" charset="0"/>
              </a:rPr>
              <a:t>c) </a:t>
            </a:r>
            <a:r>
              <a:rPr lang="en-US" sz="2400" dirty="0" err="1">
                <a:solidFill>
                  <a:schemeClr val="tx1"/>
                </a:solidFill>
                <a:latin typeface="#9Slide05 Brannboll Ny" panose="02000000000000000000" pitchFamily="2" charset="0"/>
              </a:rPr>
              <a:t>Tiết</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kiệm</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tiền</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chỉ</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dành</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cho</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người</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thường</a:t>
            </a:r>
            <a:r>
              <a:rPr lang="en-US" sz="2400" dirty="0">
                <a:solidFill>
                  <a:schemeClr val="tx1"/>
                </a:solidFill>
                <a:latin typeface="#9Slide05 Brannboll Ny" panose="02000000000000000000" pitchFamily="2" charset="0"/>
              </a:rPr>
              <a:t> chi </a:t>
            </a:r>
            <a:r>
              <a:rPr lang="en-US" sz="2400" dirty="0" err="1">
                <a:solidFill>
                  <a:schemeClr val="tx1"/>
                </a:solidFill>
                <a:latin typeface="#9Slide05 Brannboll Ny" panose="02000000000000000000" pitchFamily="2" charset="0"/>
              </a:rPr>
              <a:t>tiêu</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quá</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nhiều</a:t>
            </a:r>
            <a:r>
              <a:rPr lang="en-US" sz="2400" dirty="0">
                <a:solidFill>
                  <a:schemeClr val="tx1"/>
                </a:solidFill>
                <a:latin typeface="#9Slide05 Brannboll Ny" panose="02000000000000000000" pitchFamily="2" charset="0"/>
              </a:rPr>
              <a:t>. </a:t>
            </a:r>
          </a:p>
        </p:txBody>
      </p:sp>
      <p:sp>
        <p:nvSpPr>
          <p:cNvPr id="19" name="Rectangle: Rounded Corners 23">
            <a:extLst>
              <a:ext uri="{FF2B5EF4-FFF2-40B4-BE49-F238E27FC236}">
                <a16:creationId xmlns:a16="http://schemas.microsoft.com/office/drawing/2014/main" xmlns="" id="{C8AB731C-B5A9-4087-9248-FB90CEB654D6}"/>
              </a:ext>
            </a:extLst>
          </p:cNvPr>
          <p:cNvSpPr/>
          <p:nvPr/>
        </p:nvSpPr>
        <p:spPr>
          <a:xfrm>
            <a:off x="3121955" y="4623192"/>
            <a:ext cx="3226425"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p>
        </p:txBody>
      </p:sp>
      <p:cxnSp>
        <p:nvCxnSpPr>
          <p:cNvPr id="21" name="Straight Arrow Connector 20">
            <a:extLst>
              <a:ext uri="{FF2B5EF4-FFF2-40B4-BE49-F238E27FC236}">
                <a16:creationId xmlns:a16="http://schemas.microsoft.com/office/drawing/2014/main" xmlns="" id="{EC42D1DB-6186-445C-9000-B473B780E42B}"/>
              </a:ext>
            </a:extLst>
          </p:cNvPr>
          <p:cNvCxnSpPr>
            <a:cxnSpLocks/>
          </p:cNvCxnSpPr>
          <p:nvPr/>
        </p:nvCxnSpPr>
        <p:spPr>
          <a:xfrm>
            <a:off x="6225321" y="1495368"/>
            <a:ext cx="726788" cy="689888"/>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Rounded Corners 13">
            <a:extLst>
              <a:ext uri="{FF2B5EF4-FFF2-40B4-BE49-F238E27FC236}">
                <a16:creationId xmlns:a16="http://schemas.microsoft.com/office/drawing/2014/main" xmlns="" id="{227B906E-BAFC-6765-8BB4-3C85664E92EA}"/>
              </a:ext>
            </a:extLst>
          </p:cNvPr>
          <p:cNvSpPr/>
          <p:nvPr/>
        </p:nvSpPr>
        <p:spPr>
          <a:xfrm>
            <a:off x="3121955" y="2195415"/>
            <a:ext cx="3177897"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9Slide05 Brannboll Ny" panose="02000000000000000000" pitchFamily="2" charset="0"/>
              </a:rPr>
              <a:t>b) </a:t>
            </a:r>
            <a:r>
              <a:rPr lang="en-US" sz="2400" dirty="0" err="1">
                <a:solidFill>
                  <a:schemeClr val="tx1"/>
                </a:solidFill>
                <a:latin typeface="#9Slide05 Brannboll Ny" panose="02000000000000000000" pitchFamily="2" charset="0"/>
              </a:rPr>
              <a:t>Học</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sinh</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không</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nên</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giữ</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tiền</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vị</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khó</a:t>
            </a:r>
            <a:r>
              <a:rPr lang="en-US" sz="2400" dirty="0">
                <a:solidFill>
                  <a:schemeClr val="tx1"/>
                </a:solidFill>
                <a:latin typeface="#9Slide05 Brannboll Ny" panose="02000000000000000000" pitchFamily="2" charset="0"/>
              </a:rPr>
              <a:t> ng </a:t>
            </a:r>
            <a:r>
              <a:rPr lang="en-US" sz="2400" dirty="0" err="1">
                <a:solidFill>
                  <a:schemeClr val="tx1"/>
                </a:solidFill>
                <a:latin typeface="#9Slide05 Brannboll Ny" panose="02000000000000000000" pitchFamily="2" charset="0"/>
              </a:rPr>
              <a:t>giữ</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được</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tiền</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cẩn</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thận</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và</a:t>
            </a:r>
            <a:r>
              <a:rPr lang="en-US" sz="2400" dirty="0">
                <a:solidFill>
                  <a:schemeClr val="tx1"/>
                </a:solidFill>
                <a:latin typeface="#9Slide05 Brannboll Ny" panose="02000000000000000000" pitchFamily="2" charset="0"/>
              </a:rPr>
              <a:t> hay </a:t>
            </a:r>
            <a:r>
              <a:rPr lang="en-US" sz="2400" dirty="0" err="1">
                <a:solidFill>
                  <a:schemeClr val="tx1"/>
                </a:solidFill>
                <a:latin typeface="#9Slide05 Brannboll Ny" panose="02000000000000000000" pitchFamily="2" charset="0"/>
              </a:rPr>
              <a:t>chỉ</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vào</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những</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việc</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không</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cần</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thiết</a:t>
            </a:r>
            <a:r>
              <a:rPr lang="en-US" sz="2400" dirty="0">
                <a:solidFill>
                  <a:schemeClr val="tx1"/>
                </a:solidFill>
                <a:latin typeface="#9Slide05 Brannboll Ny" panose="02000000000000000000" pitchFamily="2" charset="0"/>
              </a:rPr>
              <a:t>. </a:t>
            </a:r>
          </a:p>
        </p:txBody>
      </p:sp>
      <p:sp>
        <p:nvSpPr>
          <p:cNvPr id="4" name="Rectangle: Rounded Corners 23">
            <a:extLst>
              <a:ext uri="{FF2B5EF4-FFF2-40B4-BE49-F238E27FC236}">
                <a16:creationId xmlns:a16="http://schemas.microsoft.com/office/drawing/2014/main" xmlns="" id="{C9919C03-AAB5-B853-A394-AB76BC523DAB}"/>
              </a:ext>
            </a:extLst>
          </p:cNvPr>
          <p:cNvSpPr/>
          <p:nvPr/>
        </p:nvSpPr>
        <p:spPr>
          <a:xfrm>
            <a:off x="9186409" y="4586680"/>
            <a:ext cx="2498429"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p>
        </p:txBody>
      </p:sp>
      <p:cxnSp>
        <p:nvCxnSpPr>
          <p:cNvPr id="5" name="Straight Connector 4">
            <a:extLst>
              <a:ext uri="{FF2B5EF4-FFF2-40B4-BE49-F238E27FC236}">
                <a16:creationId xmlns:a16="http://schemas.microsoft.com/office/drawing/2014/main" xmlns="" id="{0D7F9E68-0CF4-0C5A-E00F-C575BC0AFDA2}"/>
              </a:ext>
            </a:extLst>
          </p:cNvPr>
          <p:cNvCxnSpPr>
            <a:cxnSpLocks/>
          </p:cNvCxnSpPr>
          <p:nvPr/>
        </p:nvCxnSpPr>
        <p:spPr>
          <a:xfrm>
            <a:off x="7771592"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7947475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down)">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barn(inVertical)">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barn(inVertical)">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barn(inVertical)">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3"/>
                                        </p:tgtEl>
                                        <p:attrNameLst>
                                          <p:attrName>style.visibility</p:attrName>
                                        </p:attrNameLst>
                                      </p:cBhvr>
                                      <p:to>
                                        <p:strVal val="visible"/>
                                      </p:to>
                                    </p:set>
                                    <p:animEffect transition="in" filter="barn(inVertical)">
                                      <p:cBhvr>
                                        <p:cTn id="72" dur="500"/>
                                        <p:tgtEl>
                                          <p:spTgt spid="3"/>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4"/>
                                        </p:tgtEl>
                                        <p:attrNameLst>
                                          <p:attrName>style.visibility</p:attrName>
                                        </p:attrNameLst>
                                      </p:cBhvr>
                                      <p:to>
                                        <p:strVal val="visible"/>
                                      </p:to>
                                    </p:set>
                                    <p:animEffect transition="in" filter="barn(inVertical)">
                                      <p:cBhvr>
                                        <p:cTn id="77" dur="500"/>
                                        <p:tgtEl>
                                          <p:spTgt spid="4"/>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fade">
                                      <p:cBhvr>
                                        <p:cTn id="8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3" grpId="0" animBg="1"/>
      <p:bldP spid="15" grpId="0" animBg="1"/>
      <p:bldP spid="19" grpId="0" animBg="1"/>
      <p:bldP spid="3"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F5A2EE1-AA86-479F-A0F6-4B200ACB2B7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282"/>
            <a:ext cx="12191980" cy="6856718"/>
          </a:xfrm>
          <a:prstGeom prst="rect">
            <a:avLst/>
          </a:prstGeom>
        </p:spPr>
      </p:pic>
      <p:pic>
        <p:nvPicPr>
          <p:cNvPr id="4" name="图片 1">
            <a:extLst>
              <a:ext uri="{FF2B5EF4-FFF2-40B4-BE49-F238E27FC236}">
                <a16:creationId xmlns:a16="http://schemas.microsoft.com/office/drawing/2014/main" xmlns="" id="{E684F970-923A-4D54-900E-8A6D225EE26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2187" y="91405"/>
            <a:ext cx="10695708" cy="6858000"/>
          </a:xfrm>
          <a:prstGeom prst="rect">
            <a:avLst/>
          </a:prstGeom>
        </p:spPr>
      </p:pic>
      <p:sp>
        <p:nvSpPr>
          <p:cNvPr id="5" name="文本框 4">
            <a:extLst>
              <a:ext uri="{FF2B5EF4-FFF2-40B4-BE49-F238E27FC236}">
                <a16:creationId xmlns:a16="http://schemas.microsoft.com/office/drawing/2014/main" xmlns="" id="{7D90C57D-D673-4D60-BCD5-CB64D8AC7D81}"/>
              </a:ext>
            </a:extLst>
          </p:cNvPr>
          <p:cNvSpPr txBox="1"/>
          <p:nvPr/>
        </p:nvSpPr>
        <p:spPr>
          <a:xfrm>
            <a:off x="1082870" y="2875002"/>
            <a:ext cx="9497663" cy="1107996"/>
          </a:xfrm>
          <a:prstGeom prst="rect">
            <a:avLst/>
          </a:prstGeom>
          <a:solidFill>
            <a:schemeClr val="accent2"/>
          </a:solidFill>
          <a:ln w="38100">
            <a:solidFill>
              <a:schemeClr val="tx1"/>
            </a:solidFill>
          </a:ln>
        </p:spPr>
        <p:txBody>
          <a:bodyPr wrap="square" rtlCol="0">
            <a:spAutoFit/>
          </a:bodyPr>
          <a:lstStyle/>
          <a:p>
            <a:r>
              <a:rPr kumimoji="1" lang="en-US" altLang="zh-CN" sz="6600" b="1" dirty="0" err="1">
                <a:solidFill>
                  <a:srgbClr val="644825"/>
                </a:solidFill>
                <a:latin typeface="#9Slide05 Brannboll Ny" panose="02000000000000000000" pitchFamily="2" charset="0"/>
                <a:ea typeface="inpin heiti" charset="-122"/>
                <a:cs typeface="inpin heiti" charset="-122"/>
              </a:rPr>
              <a:t>Trò</a:t>
            </a:r>
            <a:r>
              <a:rPr kumimoji="1" lang="en-US" altLang="zh-CN" sz="6600" b="1" dirty="0">
                <a:solidFill>
                  <a:srgbClr val="644825"/>
                </a:solidFill>
                <a:latin typeface="#9Slide05 Brannboll Ny" panose="02000000000000000000" pitchFamily="2" charset="0"/>
                <a:ea typeface="inpin heiti" charset="-122"/>
                <a:cs typeface="inpin heiti" charset="-122"/>
              </a:rPr>
              <a:t> </a:t>
            </a:r>
            <a:r>
              <a:rPr kumimoji="1" lang="en-US" altLang="zh-CN" sz="6600" b="1" dirty="0" err="1">
                <a:solidFill>
                  <a:srgbClr val="644825"/>
                </a:solidFill>
                <a:latin typeface="#9Slide05 Brannboll Ny" panose="02000000000000000000" pitchFamily="2" charset="0"/>
                <a:ea typeface="inpin heiti" charset="-122"/>
                <a:cs typeface="inpin heiti" charset="-122"/>
              </a:rPr>
              <a:t>chơi</a:t>
            </a:r>
            <a:r>
              <a:rPr kumimoji="1" lang="en-US" altLang="zh-CN" sz="6600" b="1" dirty="0">
                <a:solidFill>
                  <a:srgbClr val="644825"/>
                </a:solidFill>
                <a:latin typeface="#9Slide05 Brannboll Ny" panose="02000000000000000000" pitchFamily="2" charset="0"/>
                <a:ea typeface="inpin heiti" charset="-122"/>
                <a:cs typeface="inpin heiti" charset="-122"/>
              </a:rPr>
              <a:t>: </a:t>
            </a:r>
            <a:r>
              <a:rPr kumimoji="1" lang="en-US" altLang="zh-CN" sz="6600" b="1" dirty="0" err="1">
                <a:solidFill>
                  <a:srgbClr val="644825"/>
                </a:solidFill>
                <a:latin typeface="#9Slide05 Brannboll Ny" panose="02000000000000000000" pitchFamily="2" charset="0"/>
                <a:ea typeface="inpin heiti" charset="-122"/>
                <a:cs typeface="inpin heiti" charset="-122"/>
              </a:rPr>
              <a:t>Giải</a:t>
            </a:r>
            <a:r>
              <a:rPr kumimoji="1" lang="en-US" altLang="zh-CN" sz="6600" b="1" dirty="0">
                <a:solidFill>
                  <a:srgbClr val="644825"/>
                </a:solidFill>
                <a:latin typeface="#9Slide05 Brannboll Ny" panose="02000000000000000000" pitchFamily="2" charset="0"/>
                <a:ea typeface="inpin heiti" charset="-122"/>
                <a:cs typeface="inpin heiti" charset="-122"/>
              </a:rPr>
              <a:t> </a:t>
            </a:r>
            <a:r>
              <a:rPr kumimoji="1" lang="en-US" altLang="zh-CN" sz="6600" b="1" dirty="0" err="1">
                <a:solidFill>
                  <a:srgbClr val="644825"/>
                </a:solidFill>
                <a:latin typeface="#9Slide05 Brannboll Ny" panose="02000000000000000000" pitchFamily="2" charset="0"/>
                <a:ea typeface="inpin heiti" charset="-122"/>
                <a:cs typeface="inpin heiti" charset="-122"/>
              </a:rPr>
              <a:t>bài</a:t>
            </a:r>
            <a:r>
              <a:rPr kumimoji="1" lang="en-US" altLang="zh-CN" sz="6600" b="1" dirty="0">
                <a:solidFill>
                  <a:srgbClr val="644825"/>
                </a:solidFill>
                <a:latin typeface="#9Slide05 Brannboll Ny" panose="02000000000000000000" pitchFamily="2" charset="0"/>
                <a:ea typeface="inpin heiti" charset="-122"/>
                <a:cs typeface="inpin heiti" charset="-122"/>
              </a:rPr>
              <a:t> </a:t>
            </a:r>
            <a:r>
              <a:rPr kumimoji="1" lang="en-US" altLang="zh-CN" sz="6600" b="1" dirty="0" err="1">
                <a:solidFill>
                  <a:srgbClr val="644825"/>
                </a:solidFill>
                <a:latin typeface="#9Slide05 Brannboll Ny" panose="02000000000000000000" pitchFamily="2" charset="0"/>
                <a:ea typeface="inpin heiti" charset="-122"/>
                <a:cs typeface="inpin heiti" charset="-122"/>
              </a:rPr>
              <a:t>toán</a:t>
            </a:r>
            <a:r>
              <a:rPr kumimoji="1" lang="en-US" altLang="zh-CN" sz="6600" b="1" dirty="0">
                <a:solidFill>
                  <a:srgbClr val="644825"/>
                </a:solidFill>
                <a:latin typeface="#9Slide05 Brannboll Ny" panose="02000000000000000000" pitchFamily="2" charset="0"/>
                <a:ea typeface="inpin heiti" charset="-122"/>
                <a:cs typeface="inpin heiti" charset="-122"/>
              </a:rPr>
              <a:t> </a:t>
            </a:r>
            <a:r>
              <a:rPr kumimoji="1" lang="en-US" altLang="zh-CN" sz="6600" b="1" dirty="0" err="1">
                <a:solidFill>
                  <a:srgbClr val="644825"/>
                </a:solidFill>
                <a:latin typeface="#9Slide05 Brannboll Ny" panose="02000000000000000000" pitchFamily="2" charset="0"/>
                <a:ea typeface="inpin heiti" charset="-122"/>
                <a:cs typeface="inpin heiti" charset="-122"/>
              </a:rPr>
              <a:t>thu</a:t>
            </a:r>
            <a:r>
              <a:rPr kumimoji="1" lang="en-US" altLang="zh-CN" sz="6600" b="1" dirty="0">
                <a:solidFill>
                  <a:srgbClr val="644825"/>
                </a:solidFill>
                <a:latin typeface="#9Slide05 Brannboll Ny" panose="02000000000000000000" pitchFamily="2" charset="0"/>
                <a:ea typeface="inpin heiti" charset="-122"/>
                <a:cs typeface="inpin heiti" charset="-122"/>
              </a:rPr>
              <a:t> chi</a:t>
            </a:r>
            <a:endParaRPr kumimoji="1" lang="zh-CN" altLang="en-US" sz="6600" b="1" dirty="0">
              <a:solidFill>
                <a:srgbClr val="644825"/>
              </a:solidFill>
              <a:latin typeface="#9Slide05 Brannboll Ny" panose="02000000000000000000" pitchFamily="2" charset="0"/>
              <a:ea typeface="inpin heiti" charset="-122"/>
              <a:cs typeface="inpin heiti" charset="-122"/>
            </a:endParaRPr>
          </a:p>
        </p:txBody>
      </p:sp>
      <p:pic>
        <p:nvPicPr>
          <p:cNvPr id="6" name="图片 11">
            <a:extLst>
              <a:ext uri="{FF2B5EF4-FFF2-40B4-BE49-F238E27FC236}">
                <a16:creationId xmlns:a16="http://schemas.microsoft.com/office/drawing/2014/main" xmlns="" id="{22158275-793E-4BE1-A862-10544D902DE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0799638">
            <a:off x="508640" y="-318863"/>
            <a:ext cx="1875686" cy="3157731"/>
          </a:xfrm>
          <a:prstGeom prst="rect">
            <a:avLst/>
          </a:prstGeom>
        </p:spPr>
      </p:pic>
      <p:sp>
        <p:nvSpPr>
          <p:cNvPr id="8" name="Rectangle 1">
            <a:extLst>
              <a:ext uri="{FF2B5EF4-FFF2-40B4-BE49-F238E27FC236}">
                <a16:creationId xmlns:a16="http://schemas.microsoft.com/office/drawing/2014/main" xmlns="" id="{3AFE3E60-6692-4000-96D0-E8111C6F45A1}"/>
              </a:ext>
            </a:extLst>
          </p:cNvPr>
          <p:cNvSpPr>
            <a:spLocks noChangeArrowheads="1"/>
          </p:cNvSpPr>
          <p:nvPr/>
        </p:nvSpPr>
        <p:spPr bwMode="auto">
          <a:xfrm>
            <a:off x="1082869" y="4595632"/>
            <a:ext cx="9945025" cy="1569660"/>
          </a:xfrm>
          <a:prstGeom prst="rect">
            <a:avLst/>
          </a:prstGeom>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lvl="0" fontAlgn="base"/>
            <a:r>
              <a:rPr lang="en-US" sz="3200" dirty="0">
                <a:latin typeface="#9Slide05 Brannboll Ny" panose="02000000000000000000" pitchFamily="2" charset="0"/>
                <a:cs typeface="Times New Roman" pitchFamily="18" charset="0"/>
              </a:rPr>
              <a:t>1. </a:t>
            </a:r>
            <a:r>
              <a:rPr lang="en-US" sz="3200" dirty="0" err="1">
                <a:latin typeface="#9Slide05 Brannboll Ny" panose="02000000000000000000" pitchFamily="2" charset="0"/>
                <a:cs typeface="Times New Roman" pitchFamily="18" charset="0"/>
              </a:rPr>
              <a:t>Giả</a:t>
            </a:r>
            <a:r>
              <a:rPr lang="en-US" sz="3200" dirty="0">
                <a:latin typeface="#9Slide05 Brannboll Ny" panose="02000000000000000000" pitchFamily="2" charset="0"/>
                <a:cs typeface="Times New Roman" pitchFamily="18" charset="0"/>
              </a:rPr>
              <a:t> </a:t>
            </a:r>
            <a:r>
              <a:rPr lang="en-US" sz="3200" dirty="0" err="1">
                <a:latin typeface="#9Slide05 Brannboll Ny" panose="02000000000000000000" pitchFamily="2" charset="0"/>
                <a:cs typeface="Times New Roman" pitchFamily="18" charset="0"/>
              </a:rPr>
              <a:t>định</a:t>
            </a:r>
            <a:r>
              <a:rPr lang="en-US" sz="3200" dirty="0">
                <a:latin typeface="#9Slide05 Brannboll Ny" panose="02000000000000000000" pitchFamily="2" charset="0"/>
                <a:cs typeface="Times New Roman" pitchFamily="18" charset="0"/>
              </a:rPr>
              <a:t> </a:t>
            </a:r>
            <a:r>
              <a:rPr lang="en-US" sz="3200" dirty="0" err="1">
                <a:latin typeface="#9Slide05 Brannboll Ny" panose="02000000000000000000" pitchFamily="2" charset="0"/>
                <a:cs typeface="Times New Roman" pitchFamily="18" charset="0"/>
              </a:rPr>
              <a:t>em</a:t>
            </a:r>
            <a:r>
              <a:rPr lang="en-US" sz="3200" dirty="0">
                <a:latin typeface="#9Slide05 Brannboll Ny" panose="02000000000000000000" pitchFamily="2" charset="0"/>
                <a:cs typeface="Times New Roman" pitchFamily="18" charset="0"/>
              </a:rPr>
              <a:t> </a:t>
            </a:r>
            <a:r>
              <a:rPr lang="en-US" sz="3200" dirty="0" err="1">
                <a:latin typeface="#9Slide05 Brannboll Ny" panose="02000000000000000000" pitchFamily="2" charset="0"/>
                <a:cs typeface="Times New Roman" pitchFamily="18" charset="0"/>
              </a:rPr>
              <a:t>đang</a:t>
            </a:r>
            <a:r>
              <a:rPr lang="en-US" sz="3200" dirty="0">
                <a:latin typeface="#9Slide05 Brannboll Ny" panose="02000000000000000000" pitchFamily="2" charset="0"/>
                <a:cs typeface="Times New Roman" pitchFamily="18" charset="0"/>
              </a:rPr>
              <a:t> </a:t>
            </a:r>
            <a:r>
              <a:rPr lang="en-US" sz="3200" dirty="0" err="1">
                <a:latin typeface="#9Slide05 Brannboll Ny" panose="02000000000000000000" pitchFamily="2" charset="0"/>
                <a:cs typeface="Times New Roman" pitchFamily="18" charset="0"/>
              </a:rPr>
              <a:t>có</a:t>
            </a:r>
            <a:r>
              <a:rPr lang="en-US" sz="3200" dirty="0">
                <a:latin typeface="#9Slide05 Brannboll Ny" panose="02000000000000000000" pitchFamily="2" charset="0"/>
                <a:cs typeface="Times New Roman" pitchFamily="18" charset="0"/>
              </a:rPr>
              <a:t> 200k, </a:t>
            </a:r>
            <a:r>
              <a:rPr lang="en-US" sz="3200" dirty="0" err="1">
                <a:latin typeface="#9Slide05 Brannboll Ny" panose="02000000000000000000" pitchFamily="2" charset="0"/>
                <a:cs typeface="Times New Roman" pitchFamily="18" charset="0"/>
              </a:rPr>
              <a:t>hãy</a:t>
            </a:r>
            <a:r>
              <a:rPr lang="en-US" sz="3200" dirty="0">
                <a:latin typeface="#9Slide05 Brannboll Ny" panose="02000000000000000000" pitchFamily="2" charset="0"/>
                <a:cs typeface="Times New Roman" pitchFamily="18" charset="0"/>
              </a:rPr>
              <a:t> </a:t>
            </a:r>
            <a:r>
              <a:rPr lang="en-US" sz="3200" dirty="0" err="1">
                <a:latin typeface="#9Slide05 Brannboll Ny" panose="02000000000000000000" pitchFamily="2" charset="0"/>
                <a:cs typeface="Times New Roman" pitchFamily="18" charset="0"/>
              </a:rPr>
              <a:t>đưa</a:t>
            </a:r>
            <a:r>
              <a:rPr lang="en-US" sz="3200" dirty="0">
                <a:latin typeface="#9Slide05 Brannboll Ny" panose="02000000000000000000" pitchFamily="2" charset="0"/>
                <a:cs typeface="Times New Roman" pitchFamily="18" charset="0"/>
              </a:rPr>
              <a:t> </a:t>
            </a:r>
            <a:r>
              <a:rPr lang="en-US" sz="3200" dirty="0" err="1">
                <a:latin typeface="#9Slide05 Brannboll Ny" panose="02000000000000000000" pitchFamily="2" charset="0"/>
                <a:cs typeface="Times New Roman" pitchFamily="18" charset="0"/>
              </a:rPr>
              <a:t>ra</a:t>
            </a:r>
            <a:r>
              <a:rPr lang="en-US" sz="3200" dirty="0">
                <a:latin typeface="#9Slide05 Brannboll Ny" panose="02000000000000000000" pitchFamily="2" charset="0"/>
                <a:cs typeface="Times New Roman" pitchFamily="18" charset="0"/>
              </a:rPr>
              <a:t> </a:t>
            </a:r>
            <a:r>
              <a:rPr lang="en-US" sz="3200" dirty="0" err="1">
                <a:latin typeface="#9Slide05 Brannboll Ny" panose="02000000000000000000" pitchFamily="2" charset="0"/>
                <a:cs typeface="Times New Roman" pitchFamily="18" charset="0"/>
              </a:rPr>
              <a:t>phương</a:t>
            </a:r>
            <a:r>
              <a:rPr lang="en-US" sz="3200" dirty="0">
                <a:latin typeface="#9Slide05 Brannboll Ny" panose="02000000000000000000" pitchFamily="2" charset="0"/>
                <a:cs typeface="Times New Roman" pitchFamily="18" charset="0"/>
              </a:rPr>
              <a:t> </a:t>
            </a:r>
            <a:r>
              <a:rPr lang="en-US" sz="3200" dirty="0" err="1">
                <a:latin typeface="#9Slide05 Brannboll Ny" panose="02000000000000000000" pitchFamily="2" charset="0"/>
                <a:cs typeface="Times New Roman" pitchFamily="18" charset="0"/>
              </a:rPr>
              <a:t>án</a:t>
            </a:r>
            <a:r>
              <a:rPr lang="en-US" sz="3200" dirty="0">
                <a:latin typeface="#9Slide05 Brannboll Ny" panose="02000000000000000000" pitchFamily="2" charset="0"/>
                <a:cs typeface="Times New Roman" pitchFamily="18" charset="0"/>
              </a:rPr>
              <a:t> chi </a:t>
            </a:r>
            <a:r>
              <a:rPr lang="en-US" sz="3200" dirty="0" err="1">
                <a:latin typeface="#9Slide05 Brannboll Ny" panose="02000000000000000000" pitchFamily="2" charset="0"/>
                <a:cs typeface="Times New Roman" pitchFamily="18" charset="0"/>
              </a:rPr>
              <a:t>tiêu</a:t>
            </a:r>
            <a:r>
              <a:rPr lang="en-US" sz="3200" dirty="0">
                <a:latin typeface="#9Slide05 Brannboll Ny" panose="02000000000000000000" pitchFamily="2" charset="0"/>
                <a:cs typeface="Times New Roman" pitchFamily="18" charset="0"/>
              </a:rPr>
              <a:t> </a:t>
            </a:r>
            <a:r>
              <a:rPr lang="en-US" sz="3200" dirty="0" err="1">
                <a:latin typeface="#9Slide05 Brannboll Ny" panose="02000000000000000000" pitchFamily="2" charset="0"/>
                <a:cs typeface="Times New Roman" pitchFamily="18" charset="0"/>
              </a:rPr>
              <a:t>của</a:t>
            </a:r>
            <a:r>
              <a:rPr lang="en-US" sz="3200" dirty="0">
                <a:latin typeface="#9Slide05 Brannboll Ny" panose="02000000000000000000" pitchFamily="2" charset="0"/>
                <a:cs typeface="Times New Roman" pitchFamily="18" charset="0"/>
              </a:rPr>
              <a:t> </a:t>
            </a:r>
            <a:r>
              <a:rPr lang="en-US" sz="3200" dirty="0" err="1">
                <a:latin typeface="#9Slide05 Brannboll Ny" panose="02000000000000000000" pitchFamily="2" charset="0"/>
                <a:cs typeface="Times New Roman" pitchFamily="18" charset="0"/>
              </a:rPr>
              <a:t>mình</a:t>
            </a:r>
            <a:r>
              <a:rPr lang="en-US" sz="3200" dirty="0">
                <a:latin typeface="#9Slide05 Brannboll Ny" panose="02000000000000000000" pitchFamily="2" charset="0"/>
                <a:cs typeface="Times New Roman" pitchFamily="18" charset="0"/>
              </a:rPr>
              <a:t> </a:t>
            </a:r>
            <a:r>
              <a:rPr lang="en-US" sz="3200" dirty="0" err="1">
                <a:latin typeface="#9Slide05 Brannboll Ny" panose="02000000000000000000" pitchFamily="2" charset="0"/>
                <a:cs typeface="Times New Roman" pitchFamily="18" charset="0"/>
              </a:rPr>
              <a:t>với</a:t>
            </a:r>
            <a:r>
              <a:rPr lang="en-US" sz="3200" dirty="0">
                <a:latin typeface="#9Slide05 Brannboll Ny" panose="02000000000000000000" pitchFamily="2" charset="0"/>
                <a:cs typeface="Times New Roman" pitchFamily="18" charset="0"/>
              </a:rPr>
              <a:t> </a:t>
            </a:r>
            <a:r>
              <a:rPr lang="en-US" sz="3200" dirty="0" err="1">
                <a:latin typeface="#9Slide05 Brannboll Ny" panose="02000000000000000000" pitchFamily="2" charset="0"/>
                <a:cs typeface="Times New Roman" pitchFamily="18" charset="0"/>
              </a:rPr>
              <a:t>khoản</a:t>
            </a:r>
            <a:r>
              <a:rPr lang="en-US" sz="3200" dirty="0">
                <a:latin typeface="#9Slide05 Brannboll Ny" panose="02000000000000000000" pitchFamily="2" charset="0"/>
                <a:cs typeface="Times New Roman" pitchFamily="18" charset="0"/>
              </a:rPr>
              <a:t> </a:t>
            </a:r>
            <a:r>
              <a:rPr lang="en-US" sz="3200" dirty="0" err="1">
                <a:latin typeface="#9Slide05 Brannboll Ny" panose="02000000000000000000" pitchFamily="2" charset="0"/>
                <a:cs typeface="Times New Roman" pitchFamily="18" charset="0"/>
              </a:rPr>
              <a:t>tiền</a:t>
            </a:r>
            <a:r>
              <a:rPr lang="en-US" sz="3200" dirty="0">
                <a:latin typeface="#9Slide05 Brannboll Ny" panose="02000000000000000000" pitchFamily="2" charset="0"/>
                <a:cs typeface="Times New Roman" pitchFamily="18" charset="0"/>
              </a:rPr>
              <a:t> </a:t>
            </a:r>
            <a:r>
              <a:rPr lang="en-US" sz="3200" dirty="0" err="1">
                <a:latin typeface="#9Slide05 Brannboll Ny" panose="02000000000000000000" pitchFamily="2" charset="0"/>
                <a:cs typeface="Times New Roman" pitchFamily="18" charset="0"/>
              </a:rPr>
              <a:t>này</a:t>
            </a:r>
            <a:r>
              <a:rPr lang="en-US" sz="3200" dirty="0">
                <a:latin typeface="#9Slide05 Brannboll Ny" panose="02000000000000000000" pitchFamily="2" charset="0"/>
                <a:cs typeface="Times New Roman" pitchFamily="18" charset="0"/>
              </a:rPr>
              <a:t> </a:t>
            </a:r>
            <a:r>
              <a:rPr lang="en-US" sz="3200" dirty="0" err="1">
                <a:latin typeface="#9Slide05 Brannboll Ny" panose="02000000000000000000" pitchFamily="2" charset="0"/>
                <a:cs typeface="Times New Roman" pitchFamily="18" charset="0"/>
              </a:rPr>
              <a:t>và</a:t>
            </a:r>
            <a:r>
              <a:rPr lang="en-US" sz="3200" dirty="0">
                <a:latin typeface="#9Slide05 Brannboll Ny" panose="02000000000000000000" pitchFamily="2" charset="0"/>
                <a:cs typeface="Times New Roman" pitchFamily="18" charset="0"/>
              </a:rPr>
              <a:t> </a:t>
            </a:r>
            <a:r>
              <a:rPr lang="en-US" sz="3200" dirty="0" err="1">
                <a:latin typeface="#9Slide05 Brannboll Ny" panose="02000000000000000000" pitchFamily="2" charset="0"/>
                <a:cs typeface="Times New Roman" pitchFamily="18" charset="0"/>
              </a:rPr>
              <a:t>giải</a:t>
            </a:r>
            <a:r>
              <a:rPr lang="en-US" sz="3200" dirty="0">
                <a:latin typeface="#9Slide05 Brannboll Ny" panose="02000000000000000000" pitchFamily="2" charset="0"/>
                <a:cs typeface="Times New Roman" pitchFamily="18" charset="0"/>
              </a:rPr>
              <a:t> </a:t>
            </a:r>
            <a:r>
              <a:rPr lang="en-US" sz="3200" dirty="0" err="1">
                <a:latin typeface="#9Slide05 Brannboll Ny" panose="02000000000000000000" pitchFamily="2" charset="0"/>
                <a:cs typeface="Times New Roman" pitchFamily="18" charset="0"/>
              </a:rPr>
              <a:t>thích</a:t>
            </a:r>
            <a:r>
              <a:rPr lang="en-US" sz="3200" dirty="0">
                <a:latin typeface="#9Slide05 Brannboll Ny" panose="02000000000000000000" pitchFamily="2" charset="0"/>
                <a:cs typeface="Times New Roman" pitchFamily="18" charset="0"/>
              </a:rPr>
              <a:t> </a:t>
            </a:r>
            <a:r>
              <a:rPr lang="en-US" sz="3200" dirty="0" err="1">
                <a:latin typeface="#9Slide05 Brannboll Ny" panose="02000000000000000000" pitchFamily="2" charset="0"/>
                <a:cs typeface="Times New Roman" pitchFamily="18" charset="0"/>
              </a:rPr>
              <a:t>vì</a:t>
            </a:r>
            <a:r>
              <a:rPr lang="en-US" sz="3200" dirty="0">
                <a:latin typeface="#9Slide05 Brannboll Ny" panose="02000000000000000000" pitchFamily="2" charset="0"/>
                <a:cs typeface="Times New Roman" pitchFamily="18" charset="0"/>
              </a:rPr>
              <a:t> </a:t>
            </a:r>
            <a:r>
              <a:rPr lang="en-US" sz="3200" dirty="0" err="1">
                <a:latin typeface="#9Slide05 Brannboll Ny" panose="02000000000000000000" pitchFamily="2" charset="0"/>
                <a:cs typeface="Times New Roman" pitchFamily="18" charset="0"/>
              </a:rPr>
              <a:t>sao</a:t>
            </a:r>
            <a:r>
              <a:rPr lang="en-US" sz="3200" dirty="0">
                <a:latin typeface="#9Slide05 Brannboll Ny" panose="02000000000000000000" pitchFamily="2" charset="0"/>
                <a:cs typeface="Times New Roman" pitchFamily="18" charset="0"/>
              </a:rPr>
              <a:t> </a:t>
            </a:r>
            <a:r>
              <a:rPr lang="en-US" sz="3200" dirty="0" err="1">
                <a:latin typeface="#9Slide05 Brannboll Ny" panose="02000000000000000000" pitchFamily="2" charset="0"/>
                <a:cs typeface="Times New Roman" pitchFamily="18" charset="0"/>
              </a:rPr>
              <a:t>em</a:t>
            </a:r>
            <a:r>
              <a:rPr lang="en-US" sz="3200" dirty="0">
                <a:latin typeface="#9Slide05 Brannboll Ny" panose="02000000000000000000" pitchFamily="2" charset="0"/>
                <a:cs typeface="Times New Roman" pitchFamily="18" charset="0"/>
              </a:rPr>
              <a:t> </a:t>
            </a:r>
            <a:r>
              <a:rPr lang="en-US" sz="3200" dirty="0" err="1">
                <a:latin typeface="#9Slide05 Brannboll Ny" panose="02000000000000000000" pitchFamily="2" charset="0"/>
                <a:cs typeface="Times New Roman" pitchFamily="18" charset="0"/>
              </a:rPr>
              <a:t>lựa</a:t>
            </a:r>
            <a:r>
              <a:rPr lang="en-US" sz="3200" dirty="0">
                <a:latin typeface="#9Slide05 Brannboll Ny" panose="02000000000000000000" pitchFamily="2" charset="0"/>
                <a:cs typeface="Times New Roman" pitchFamily="18" charset="0"/>
              </a:rPr>
              <a:t> </a:t>
            </a:r>
            <a:r>
              <a:rPr lang="en-US" sz="3200" dirty="0" err="1">
                <a:latin typeface="#9Slide05 Brannboll Ny" panose="02000000000000000000" pitchFamily="2" charset="0"/>
                <a:cs typeface="Times New Roman" pitchFamily="18" charset="0"/>
              </a:rPr>
              <a:t>chọn</a:t>
            </a:r>
            <a:r>
              <a:rPr lang="en-US" sz="3200" dirty="0">
                <a:latin typeface="#9Slide05 Brannboll Ny" panose="02000000000000000000" pitchFamily="2" charset="0"/>
                <a:cs typeface="Times New Roman" pitchFamily="18" charset="0"/>
              </a:rPr>
              <a:t> </a:t>
            </a:r>
            <a:r>
              <a:rPr lang="en-US" sz="3200" dirty="0" err="1">
                <a:latin typeface="#9Slide05 Brannboll Ny" panose="02000000000000000000" pitchFamily="2" charset="0"/>
                <a:cs typeface="Times New Roman" pitchFamily="18" charset="0"/>
              </a:rPr>
              <a:t>như</a:t>
            </a:r>
            <a:r>
              <a:rPr lang="en-US" sz="3200" dirty="0">
                <a:latin typeface="#9Slide05 Brannboll Ny" panose="02000000000000000000" pitchFamily="2" charset="0"/>
                <a:cs typeface="Times New Roman" pitchFamily="18" charset="0"/>
              </a:rPr>
              <a:t> </a:t>
            </a:r>
            <a:r>
              <a:rPr lang="en-US" sz="3200" dirty="0" err="1">
                <a:latin typeface="#9Slide05 Brannboll Ny" panose="02000000000000000000" pitchFamily="2" charset="0"/>
                <a:cs typeface="Times New Roman" pitchFamily="18" charset="0"/>
              </a:rPr>
              <a:t>vậy</a:t>
            </a:r>
            <a:r>
              <a:rPr lang="en-US" sz="3200" dirty="0">
                <a:latin typeface="#9Slide05 Brannboll Ny" panose="02000000000000000000" pitchFamily="2" charset="0"/>
                <a:cs typeface="Times New Roman" pitchFamily="18" charset="0"/>
              </a:rPr>
              <a:t>?</a:t>
            </a:r>
          </a:p>
          <a:p>
            <a:pPr lvl="0" fontAlgn="base"/>
            <a:r>
              <a:rPr lang="en-US" sz="3200" dirty="0">
                <a:latin typeface="#9Slide05 Brannboll Ny" panose="02000000000000000000" pitchFamily="2" charset="0"/>
                <a:cs typeface="Times New Roman" pitchFamily="18" charset="0"/>
              </a:rPr>
              <a:t>2. </a:t>
            </a:r>
            <a:r>
              <a:rPr lang="en-US" sz="3200" dirty="0" err="1">
                <a:latin typeface="#9Slide05 Brannboll Ny" panose="02000000000000000000" pitchFamily="2" charset="0"/>
                <a:cs typeface="Times New Roman" pitchFamily="18" charset="0"/>
              </a:rPr>
              <a:t>Em</a:t>
            </a:r>
            <a:r>
              <a:rPr lang="en-US" sz="3200" dirty="0">
                <a:latin typeface="#9Slide05 Brannboll Ny" panose="02000000000000000000" pitchFamily="2" charset="0"/>
                <a:cs typeface="Times New Roman" pitchFamily="18" charset="0"/>
              </a:rPr>
              <a:t> c</a:t>
            </a:r>
            <a:r>
              <a:rPr lang="vi-VN" sz="3200" dirty="0">
                <a:latin typeface="#9Slide05 Brannboll Ny" panose="02000000000000000000" pitchFamily="2" charset="0"/>
                <a:cs typeface="Times New Roman" pitchFamily="18" charset="0"/>
              </a:rPr>
              <a:t>ó suy nghĩ gì về ý nghĩa của việc chi tiêu tiền hiệu quả?</a:t>
            </a:r>
            <a:endParaRPr lang="en-US" sz="3200" dirty="0">
              <a:latin typeface="#9Slide05 Brannboll Ny" panose="02000000000000000000" pitchFamily="2" charset="0"/>
              <a:cs typeface="Times New Roman" pitchFamily="18" charset="0"/>
            </a:endParaRPr>
          </a:p>
        </p:txBody>
      </p:sp>
      <p:pic>
        <p:nvPicPr>
          <p:cNvPr id="9" name="Picture 8">
            <a:extLst>
              <a:ext uri="{FF2B5EF4-FFF2-40B4-BE49-F238E27FC236}">
                <a16:creationId xmlns:a16="http://schemas.microsoft.com/office/drawing/2014/main" xmlns="" id="{611F461A-49C0-450F-8E8C-B4EAA22EF33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669735" y="-452730"/>
            <a:ext cx="4144378" cy="5206435"/>
          </a:xfrm>
          <a:prstGeom prst="rect">
            <a:avLst/>
          </a:prstGeom>
        </p:spPr>
      </p:pic>
    </p:spTree>
    <p:extLst>
      <p:ext uri="{BB962C8B-B14F-4D97-AF65-F5344CB8AC3E}">
        <p14:creationId xmlns:p14="http://schemas.microsoft.com/office/powerpoint/2010/main" val="323084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9992FF6C-4D33-FCB6-7C43-AC0EB229F01D}"/>
              </a:ext>
            </a:extLst>
          </p:cNvPr>
          <p:cNvSpPr txBox="1"/>
          <p:nvPr/>
        </p:nvSpPr>
        <p:spPr>
          <a:xfrm>
            <a:off x="0" y="-72737"/>
            <a:ext cx="11076709" cy="7053406"/>
          </a:xfrm>
          <a:prstGeom prst="rect">
            <a:avLst/>
          </a:prstGeom>
          <a:noFill/>
        </p:spPr>
        <p:txBody>
          <a:bodyPr wrap="square">
            <a:spAutoFit/>
          </a:bodyPr>
          <a:lstStyle/>
          <a:p>
            <a:pPr algn="just">
              <a:lnSpc>
                <a:spcPct val="107000"/>
              </a:lnSpc>
              <a:spcAft>
                <a:spcPts val="800"/>
              </a:spcAft>
            </a:pPr>
            <a:r>
              <a:rPr lang="nl-NL" sz="2400" b="1"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Bài tập 1: </a:t>
            </a:r>
            <a:endParaRPr lang="en-US" sz="2400"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a:p>
            <a:pPr algn="just"/>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a) Ý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kiến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này</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không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đúng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Quản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lí</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chỉ</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tiêu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luôn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là</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bài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toán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với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mỗi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người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ngay</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từ</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khi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có</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nhu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cầu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chi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tiêu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nên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cần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có</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kĩ</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năng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tài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chính</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để</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đưa</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ra</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những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quyết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định</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đúng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đắn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phù</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hợp</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khi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cần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chi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tiêu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tiền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a:t>
            </a:r>
          </a:p>
          <a:p>
            <a:pPr algn="just"/>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b) Ý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kiến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này</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không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đúng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Trong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thực</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tế</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mỗi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chúng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ta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sẽ</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có</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lúc</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cần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có</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tiền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để</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chi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cho</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những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việc</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cần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thiết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Vì</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thế</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mỗi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người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cần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có</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một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số</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tiền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nhất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định</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dự</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phòng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trong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người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Trong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thực</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tế</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nhiều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bạn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còn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thiểu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kĩ</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năng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trong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việc</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quản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lý</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tiền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khi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có</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tiền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thì</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không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biết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giữ</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gìn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cẩn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thận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hoặc</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khi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chi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tiêu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thì</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không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hợp</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li.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Vì</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thế</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chúng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ta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cần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phải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rèn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luyện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kĩ</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năng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tài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chính</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 </a:t>
            </a:r>
          </a:p>
          <a:p>
            <a:pPr algn="just"/>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c)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Tiết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kiệm</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tiền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không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chỉ</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dành</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cho</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người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thường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chỉ</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tiêu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quá</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nhiều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tiên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mà</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còn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rất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cận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với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người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chỉ</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tiêu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ít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vì</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người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chỉ</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tiêu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ít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có</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thể</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là</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vì</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họ</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có</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nhập</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thấp</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không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có</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nhiều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tiền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Trong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trường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hợp</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này</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càng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cần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phải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biết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tiết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kiệm</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tiền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biết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cân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nhắc</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nên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mua</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thứ</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gì</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thật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là</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cần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thiết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a:t>
            </a:r>
          </a:p>
          <a:p>
            <a:pPr algn="just"/>
            <a:r>
              <a:rPr lang="vi-VN" sz="2800" dirty="0">
                <a:solidFill>
                  <a:schemeClr val="accent5">
                    <a:lumMod val="75000"/>
                  </a:schemeClr>
                </a:solidFill>
                <a:effectLst/>
                <a:latin typeface="#9Slide05 Brannboll Ny" panose="02000000000000000000" pitchFamily="2" charset="0"/>
                <a:ea typeface="Times New Roman" panose="02020603050405020304" pitchFamily="18" charset="0"/>
              </a:rPr>
              <a:t>d</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vi-VN" sz="2800" dirty="0">
                <a:solidFill>
                  <a:schemeClr val="accent5">
                    <a:lumMod val="75000"/>
                  </a:schemeClr>
                </a:solidFill>
                <a:effectLst/>
                <a:latin typeface="#9Slide05 Brannboll Ny" panose="02000000000000000000" pitchFamily="2" charset="0"/>
                <a:ea typeface="Times New Roman" panose="02020603050405020304" pitchFamily="18" charset="0"/>
              </a:rPr>
              <a:t>Ý</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ki</a:t>
            </a:r>
            <a:r>
              <a:rPr lang="vi-VN" sz="2800" dirty="0">
                <a:solidFill>
                  <a:schemeClr val="accent5">
                    <a:lumMod val="75000"/>
                  </a:schemeClr>
                </a:solidFill>
                <a:effectLst/>
                <a:latin typeface="#9Slide05 Brannboll Ny" panose="02000000000000000000" pitchFamily="2" charset="0"/>
                <a:ea typeface="Times New Roman" panose="02020603050405020304" pitchFamily="18" charset="0"/>
              </a:rPr>
              <a:t>ế</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n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này</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cho</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thấy</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ý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nghĩa</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của</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việc</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quản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lý</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tiền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Một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người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biết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quản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lí</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tiên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sẽ</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chỉ</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tiêu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hợp</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lí</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không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lãng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phí</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biết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tiết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kiệm</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thì</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sẽ</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luôn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có</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điều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kiện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để</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cải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thiện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chất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lượng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cuộc</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sống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sẽ</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có</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một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cuộc</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sống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đủ</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đầy</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a:t>
            </a:r>
          </a:p>
        </p:txBody>
      </p:sp>
    </p:spTree>
    <p:extLst>
      <p:ext uri="{BB962C8B-B14F-4D97-AF65-F5344CB8AC3E}">
        <p14:creationId xmlns:p14="http://schemas.microsoft.com/office/powerpoint/2010/main" val="6020929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4A807F73-0176-347C-4FF2-25A5FBD91931}"/>
              </a:ext>
            </a:extLst>
          </p:cNvPr>
          <p:cNvSpPr txBox="1"/>
          <p:nvPr/>
        </p:nvSpPr>
        <p:spPr>
          <a:xfrm>
            <a:off x="0" y="0"/>
            <a:ext cx="11201400" cy="6393545"/>
          </a:xfrm>
          <a:prstGeom prst="rect">
            <a:avLst/>
          </a:prstGeom>
          <a:noFill/>
        </p:spPr>
        <p:txBody>
          <a:bodyPr wrap="square">
            <a:spAutoFit/>
          </a:bodyPr>
          <a:lstStyle/>
          <a:p>
            <a:pPr algn="just">
              <a:lnSpc>
                <a:spcPct val="107000"/>
              </a:lnSpc>
              <a:spcAft>
                <a:spcPts val="800"/>
              </a:spcAft>
            </a:pPr>
            <a:r>
              <a:rPr lang="de-DE" sz="4000" b="1"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Bài tập 2: </a:t>
            </a:r>
            <a:endParaRPr lang="en-US" sz="4000"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a:p>
            <a:pPr algn="just"/>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Em</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có</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nhận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xét</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gì</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về</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hành</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vị</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của</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các</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bạn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dưới</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đây</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p>
          <a:p>
            <a:pPr algn="just"/>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a)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Cả</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tuần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vừa</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rồi</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k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đều</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nhịn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ăn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sá</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g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để</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dành</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tiền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K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đều</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nhịn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ăn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sá</a:t>
            </a:r>
            <a:r>
              <a:rPr lang="vi-VN" sz="4000" dirty="0">
                <a:solidFill>
                  <a:schemeClr val="accent4">
                    <a:lumMod val="75000"/>
                  </a:schemeClr>
                </a:solidFill>
                <a:effectLst/>
                <a:latin typeface="#9Slide05 Brannboll Ny" panose="02000000000000000000" pitchFamily="2" charset="0"/>
                <a:ea typeface="Times New Roman" panose="02020603050405020304" pitchFamily="18" charset="0"/>
              </a:rPr>
              <a:t>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g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để</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dành</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tiền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mua</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cuốn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truyện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yêu</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thích</a:t>
            </a:r>
            <a:r>
              <a:rPr lang="vi-VN" sz="4000" dirty="0">
                <a:solidFill>
                  <a:schemeClr val="accent4">
                    <a:lumMod val="75000"/>
                  </a:schemeClr>
                </a:solidFill>
                <a:effectLst/>
                <a:latin typeface="#9Slide05 Brannboll Ny" panose="02000000000000000000" pitchFamily="2" charset="0"/>
                <a:ea typeface="Times New Roman" panose="02020603050405020304" pitchFamily="18" charset="0"/>
              </a:rPr>
              <a:t>.</a:t>
            </a:r>
            <a:endParaRPr lang="en-US" sz="4000" dirty="0">
              <a:solidFill>
                <a:schemeClr val="accent4">
                  <a:lumMod val="75000"/>
                </a:schemeClr>
              </a:solidFill>
              <a:effectLst/>
              <a:latin typeface="#9Slide05 Brannboll Ny" panose="02000000000000000000" pitchFamily="2" charset="0"/>
              <a:ea typeface="Times New Roman" panose="02020603050405020304" pitchFamily="18" charset="0"/>
            </a:endParaRPr>
          </a:p>
          <a:p>
            <a:pPr algn="just"/>
            <a:r>
              <a:rPr lang="vi-VN" sz="4000" dirty="0">
                <a:solidFill>
                  <a:schemeClr val="accent4">
                    <a:lumMod val="75000"/>
                  </a:schemeClr>
                </a:solidFill>
                <a:effectLst/>
                <a:latin typeface="#9Slide05 Brannboll Ny" panose="02000000000000000000" pitchFamily="2" charset="0"/>
                <a:ea typeface="Times New Roman" panose="02020603050405020304" pitchFamily="18" charset="0"/>
              </a:rPr>
              <a:t>b) Ngay tuần đầu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tiên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H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đã</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dùng</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hết</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số</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tiền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mẹ</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cho</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để</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chi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tiêu</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trong</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cả</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tháng</a:t>
            </a:r>
            <a:r>
              <a:rPr lang="vi-VN" sz="4000" dirty="0">
                <a:solidFill>
                  <a:schemeClr val="accent4">
                    <a:lumMod val="75000"/>
                  </a:schemeClr>
                </a:solidFill>
                <a:effectLst/>
                <a:latin typeface="#9Slide05 Brannboll Ny" panose="02000000000000000000" pitchFamily="2" charset="0"/>
                <a:ea typeface="Times New Roman" panose="02020603050405020304" pitchFamily="18" charset="0"/>
              </a:rPr>
              <a:t>.</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Bạn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hỏi</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xin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thêm</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nhưng</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mẹ</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từ</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vi-VN" sz="4000" dirty="0">
                <a:solidFill>
                  <a:schemeClr val="accent4">
                    <a:lumMod val="75000"/>
                  </a:schemeClr>
                </a:solidFill>
                <a:effectLst/>
                <a:latin typeface="#9Slide05 Brannboll Ny" panose="02000000000000000000" pitchFamily="2" charset="0"/>
                <a:ea typeface="Times New Roman" panose="02020603050405020304" pitchFamily="18" charset="0"/>
              </a:rPr>
              <a:t>chối</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a:t>
            </a:r>
          </a:p>
          <a:p>
            <a:pPr algn="just"/>
            <a:r>
              <a:rPr lang="vi-VN" sz="4000" dirty="0">
                <a:solidFill>
                  <a:schemeClr val="accent4">
                    <a:lumMod val="75000"/>
                  </a:schemeClr>
                </a:solidFill>
                <a:effectLst/>
                <a:latin typeface="#9Slide05 Brannboll Ny" panose="02000000000000000000" pitchFamily="2" charset="0"/>
                <a:ea typeface="Times New Roman" panose="02020603050405020304" pitchFamily="18" charset="0"/>
              </a:rPr>
              <a:t>c) Tháng nào </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Q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cũng</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đặt</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ra</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mục</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tàu</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tiết</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kiệm</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một</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khoản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tiền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nhất</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định</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p>
          <a:p>
            <a:pPr algn="just"/>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d) B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có</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thói</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quen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ghi</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ta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giấy</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những</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thứ</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cần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mua</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trước</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khi</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đi</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chợ</a:t>
            </a:r>
            <a:r>
              <a:rPr lang="vi-VN" sz="4000" dirty="0">
                <a:solidFill>
                  <a:schemeClr val="accent4">
                    <a:lumMod val="75000"/>
                  </a:schemeClr>
                </a:solidFill>
                <a:effectLst/>
                <a:latin typeface="#9Slide05 Brannboll Ny" panose="02000000000000000000" pitchFamily="2" charset="0"/>
                <a:ea typeface="Times New Roman" panose="02020603050405020304" pitchFamily="18" charset="0"/>
              </a:rPr>
              <a:t>.</a:t>
            </a:r>
            <a:endParaRPr lang="en-US" sz="4000" dirty="0">
              <a:solidFill>
                <a:schemeClr val="accent4">
                  <a:lumMod val="75000"/>
                </a:schemeClr>
              </a:solidFill>
              <a:effectLst/>
              <a:latin typeface="#9Slide05 Brannboll Ny" panose="02000000000000000000" pitchFamily="2" charset="0"/>
              <a:ea typeface="Times New Roman" panose="02020603050405020304" pitchFamily="18" charset="0"/>
            </a:endParaRPr>
          </a:p>
        </p:txBody>
      </p:sp>
    </p:spTree>
    <p:extLst>
      <p:ext uri="{BB962C8B-B14F-4D97-AF65-F5344CB8AC3E}">
        <p14:creationId xmlns:p14="http://schemas.microsoft.com/office/powerpoint/2010/main" val="14814278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E9735807-9CA6-5781-E8E5-F0E8CA693E84}"/>
              </a:ext>
            </a:extLst>
          </p:cNvPr>
          <p:cNvSpPr txBox="1"/>
          <p:nvPr/>
        </p:nvSpPr>
        <p:spPr>
          <a:xfrm>
            <a:off x="-8660" y="0"/>
            <a:ext cx="12200660" cy="6001643"/>
          </a:xfrm>
          <a:prstGeom prst="rect">
            <a:avLst/>
          </a:prstGeom>
          <a:noFill/>
        </p:spPr>
        <p:txBody>
          <a:bodyPr wrap="square">
            <a:spAutoFit/>
          </a:bodyPr>
          <a:lstStyle/>
          <a:p>
            <a:pPr algn="just"/>
            <a:r>
              <a:rPr lang="nl-NL" sz="2400" b="1" dirty="0">
                <a:solidFill>
                  <a:srgbClr val="C00000"/>
                </a:solidFill>
                <a:effectLst/>
                <a:latin typeface="#9Slide05 Brannboll Ny" panose="02000000000000000000" pitchFamily="2" charset="0"/>
                <a:ea typeface="Times New Roman" panose="02020603050405020304" pitchFamily="18" charset="0"/>
              </a:rPr>
              <a:t>Bài tập 2: </a:t>
            </a:r>
            <a:endParaRPr lang="en-US" sz="2400" dirty="0">
              <a:solidFill>
                <a:srgbClr val="C00000"/>
              </a:solidFill>
              <a:effectLst/>
              <a:latin typeface="#9Slide05 Brannboll Ny" panose="02000000000000000000" pitchFamily="2" charset="0"/>
              <a:ea typeface="Times New Roman" panose="02020603050405020304" pitchFamily="18" charset="0"/>
            </a:endParaRPr>
          </a:p>
          <a:p>
            <a:pPr algn="just"/>
            <a:r>
              <a:rPr lang="nl-NL"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a)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Mục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đích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nhịn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ăn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sáng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của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bạn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K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là</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để</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tiết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kiệm</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tiền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mua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truyện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nhưng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việc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làm</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đó</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chưa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hợp</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lí</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vì</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phải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lựa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chọn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giữa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ăn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sáng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và</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mua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truyện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ăn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sáng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cần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thiết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hơn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nếu</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ngày</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nào</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cũng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nhịn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ăn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sáng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sẽ</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ảnh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hưởng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đến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sức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khoẻ</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không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thể</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học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tốt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được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Cần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nhấn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mạnh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nguyên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tắc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chỉ</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tiết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kiệm</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đối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với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khoản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chi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không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thật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cần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thiết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a:t>
            </a:r>
          </a:p>
          <a:p>
            <a:pPr algn="just"/>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b)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Đây</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là</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một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biểu</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hiện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của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việc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chỉ</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tiêu</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không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có</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kế</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hoạch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Mới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chỉ</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một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tuần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H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đã</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dùng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hết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tiền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chi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tiêu</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cho</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cả</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tháng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thì</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những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ngày</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còn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lại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sẽ</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rất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khó</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khăn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với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bạn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chẳng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hạn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sẽ</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không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có</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tiền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ăn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sáng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không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có</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tiền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mua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nước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lỡ</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hỏng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xe</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dọc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đường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không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có</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tiền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để</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sửa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Vì</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thế</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cần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phải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lập</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ra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một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kế</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hoạch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chi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tiêu</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chia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ra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định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mức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mỗi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tuần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được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chi bao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nhiêu</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cách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để</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thực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hiện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đúng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định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mức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đó</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theo</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nguyên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tắc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chỉ</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mua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những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thứ</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thật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cần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thiết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và</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không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vượt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quá</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định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mức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Trong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trường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hợp</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gặp</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vấn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đề</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cần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kíp</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phải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chi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tiêu</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vượt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định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mức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thì</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ngay</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sau</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đó</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phải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có</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kế</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hoạch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tiết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kiệm</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để</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bù</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lại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phần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đã</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chi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vượt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mức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a:t>
            </a:r>
          </a:p>
          <a:p>
            <a:pPr algn="just"/>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c)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Đây</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là</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một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thói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quen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tốt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trong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quản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lý</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tiền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Việc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chủ</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động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đặt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ra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mục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tiêu</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tiết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kiệm</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sẽ</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giúp</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em</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có</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động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lực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và</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có</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kế</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hoạch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thực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hiện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mục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tiêu</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này</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a:t>
            </a:r>
          </a:p>
          <a:p>
            <a:pPr algn="just"/>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d)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Đây</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là</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một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thói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quen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tốt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vì</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ghi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ra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giấy</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những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thứ</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cần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mua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giúp</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em</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tránh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mua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tuỳ</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hứng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không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đúng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mục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đích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dẫn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đến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sai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kế</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hoạch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lãng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phí</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trong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chi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tiêu</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Ngoài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ra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thói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quen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này</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giúp</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em</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đỡ</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tốn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thời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gian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khi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chợ</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và</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luôn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mua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được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đủ</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những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thứ</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mình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cần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a:t>
            </a:r>
          </a:p>
        </p:txBody>
      </p:sp>
    </p:spTree>
    <p:extLst>
      <p:ext uri="{BB962C8B-B14F-4D97-AF65-F5344CB8AC3E}">
        <p14:creationId xmlns:p14="http://schemas.microsoft.com/office/powerpoint/2010/main" val="4931711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94E6524-B52D-4001-B722-21F88C5E963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254" y="113796"/>
            <a:ext cx="12192000" cy="6857999"/>
          </a:xfrm>
          <a:prstGeom prst="rect">
            <a:avLst/>
          </a:prstGeom>
        </p:spPr>
      </p:pic>
      <p:pic>
        <p:nvPicPr>
          <p:cNvPr id="3" name="图片 6">
            <a:extLst>
              <a:ext uri="{FF2B5EF4-FFF2-40B4-BE49-F238E27FC236}">
                <a16:creationId xmlns:a16="http://schemas.microsoft.com/office/drawing/2014/main" xmlns="" id="{B838AB8A-46FD-4DE5-B6B9-4F7C7879662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4992" y="1642654"/>
            <a:ext cx="3188719" cy="5379300"/>
          </a:xfrm>
          <a:prstGeom prst="rect">
            <a:avLst/>
          </a:prstGeom>
        </p:spPr>
      </p:pic>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1376" y="1384424"/>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1">
            <a:extLst>
              <a:ext uri="{FF2B5EF4-FFF2-40B4-BE49-F238E27FC236}">
                <a16:creationId xmlns:a16="http://schemas.microsoft.com/office/drawing/2014/main" xmlns="" id="{A8569C82-E069-48BA-BA18-8C8223936CC0}"/>
              </a:ext>
            </a:extLst>
          </p:cNvPr>
          <p:cNvSpPr txBox="1">
            <a:spLocks noChangeArrowheads="1"/>
          </p:cNvSpPr>
          <p:nvPr/>
        </p:nvSpPr>
        <p:spPr bwMode="auto">
          <a:xfrm>
            <a:off x="2055123" y="864699"/>
            <a:ext cx="8630913"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de-DE" sz="2800" dirty="0">
                <a:solidFill>
                  <a:schemeClr val="tx2"/>
                </a:solidFill>
                <a:latin typeface="#9Slide05 Brannboll Ny" panose="02000000000000000000" pitchFamily="2" charset="0"/>
              </a:rPr>
              <a:t>Bài tập </a:t>
            </a:r>
            <a:r>
              <a:rPr lang="vi-VN" sz="2800" dirty="0">
                <a:solidFill>
                  <a:schemeClr val="tx2"/>
                </a:solidFill>
                <a:latin typeface="#9Slide05 Brannboll Ny" panose="02000000000000000000" pitchFamily="2" charset="0"/>
              </a:rPr>
              <a:t>3</a:t>
            </a:r>
            <a:r>
              <a:rPr lang="de-DE" sz="2800" dirty="0">
                <a:solidFill>
                  <a:schemeClr val="tx2"/>
                </a:solidFill>
                <a:latin typeface="#9Slide05 Brannboll Ny" panose="02000000000000000000" pitchFamily="2" charset="0"/>
              </a:rPr>
              <a:t>: </a:t>
            </a:r>
            <a:endParaRPr lang="en-US" sz="2800" dirty="0">
              <a:solidFill>
                <a:schemeClr val="tx2"/>
              </a:solidFill>
              <a:latin typeface="#9Slide05 Brannboll Ny" panose="02000000000000000000" pitchFamily="2" charset="0"/>
            </a:endParaRPr>
          </a:p>
          <a:p>
            <a:r>
              <a:rPr lang="en-US" sz="2800" dirty="0" err="1">
                <a:solidFill>
                  <a:schemeClr val="tx2"/>
                </a:solidFill>
                <a:latin typeface="#9Slide05 Brannboll Ny" panose="02000000000000000000" pitchFamily="2" charset="0"/>
              </a:rPr>
              <a:t>Xử</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lý</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tình</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huống</a:t>
            </a:r>
            <a:r>
              <a:rPr lang="en-US" sz="2800" dirty="0">
                <a:solidFill>
                  <a:schemeClr val="tx2"/>
                </a:solidFill>
                <a:latin typeface="#9Slide05 Brannboll Ny" panose="02000000000000000000" pitchFamily="2" charset="0"/>
              </a:rPr>
              <a:t> </a:t>
            </a:r>
          </a:p>
          <a:p>
            <a:r>
              <a:rPr lang="vi-VN" sz="2800" dirty="0">
                <a:solidFill>
                  <a:schemeClr val="tx2"/>
                </a:solidFill>
                <a:latin typeface="#9Slide05 Brannboll Ny" panose="02000000000000000000" pitchFamily="2" charset="0"/>
              </a:rPr>
              <a:t>a</a:t>
            </a:r>
            <a:r>
              <a:rPr lang="en-US" sz="2800" dirty="0">
                <a:solidFill>
                  <a:schemeClr val="tx2"/>
                </a:solidFill>
                <a:latin typeface="#9Slide05 Brannboll Ny" panose="02000000000000000000" pitchFamily="2" charset="0"/>
              </a:rPr>
              <a:t>) M </a:t>
            </a:r>
            <a:r>
              <a:rPr lang="en-US" sz="2800" dirty="0" err="1">
                <a:solidFill>
                  <a:schemeClr val="tx2"/>
                </a:solidFill>
                <a:latin typeface="#9Slide05 Brannboll Ny" panose="02000000000000000000" pitchFamily="2" charset="0"/>
              </a:rPr>
              <a:t>muốn</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mua</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một</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quả</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bóng</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đá</a:t>
            </a:r>
            <a:r>
              <a:rPr lang="vi-VN" sz="2800" dirty="0">
                <a:solidFill>
                  <a:schemeClr val="tx2"/>
                </a:solidFill>
                <a:latin typeface="#9Slide05 Brannboll Ny" panose="02000000000000000000" pitchFamily="2" charset="0"/>
              </a:rPr>
              <a:t> giá</a:t>
            </a:r>
            <a:r>
              <a:rPr lang="en-US" sz="2800" dirty="0">
                <a:solidFill>
                  <a:schemeClr val="tx2"/>
                </a:solidFill>
                <a:latin typeface="#9Slide05 Brannboll Ny" panose="02000000000000000000" pitchFamily="2" charset="0"/>
              </a:rPr>
              <a:t> 100 000 </a:t>
            </a:r>
            <a:r>
              <a:rPr lang="en-US" sz="2800" dirty="0" err="1">
                <a:solidFill>
                  <a:schemeClr val="tx2"/>
                </a:solidFill>
                <a:latin typeface="#9Slide05 Brannboll Ny" panose="02000000000000000000" pitchFamily="2" charset="0"/>
              </a:rPr>
              <a:t>đồng</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nhưng</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chỉ</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có</a:t>
            </a:r>
            <a:r>
              <a:rPr lang="en-US" sz="2800" dirty="0">
                <a:solidFill>
                  <a:schemeClr val="tx2"/>
                </a:solidFill>
                <a:latin typeface="#9Slide05 Brannboll Ny" panose="02000000000000000000" pitchFamily="2" charset="0"/>
              </a:rPr>
              <a:t> 40 000 </a:t>
            </a:r>
            <a:r>
              <a:rPr lang="en-US" sz="2800" dirty="0" err="1">
                <a:solidFill>
                  <a:schemeClr val="tx2"/>
                </a:solidFill>
                <a:latin typeface="#9Slide05 Brannboll Ny" panose="02000000000000000000" pitchFamily="2" charset="0"/>
              </a:rPr>
              <a:t>đồng</a:t>
            </a:r>
            <a:r>
              <a:rPr lang="vi-VN" sz="2800" dirty="0">
                <a:solidFill>
                  <a:schemeClr val="tx2"/>
                </a:solidFill>
                <a:latin typeface="#9Slide05 Brannboll Ny" panose="02000000000000000000" pitchFamily="2" charset="0"/>
              </a:rPr>
              <a:t>. M hỏi vay </a:t>
            </a:r>
            <a:r>
              <a:rPr lang="en-US" sz="2800" dirty="0">
                <a:solidFill>
                  <a:schemeClr val="tx2"/>
                </a:solidFill>
                <a:latin typeface="#9Slide05 Brannboll Ny" panose="02000000000000000000" pitchFamily="2" charset="0"/>
              </a:rPr>
              <a:t>Q 60 000 </a:t>
            </a:r>
            <a:r>
              <a:rPr lang="en-US" sz="2800" dirty="0" err="1">
                <a:solidFill>
                  <a:schemeClr val="tx2"/>
                </a:solidFill>
                <a:latin typeface="#9Slide05 Brannboll Ny" panose="02000000000000000000" pitchFamily="2" charset="0"/>
              </a:rPr>
              <a:t>đồng</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và</a:t>
            </a:r>
            <a:r>
              <a:rPr lang="en-US" sz="2800" dirty="0">
                <a:solidFill>
                  <a:schemeClr val="tx2"/>
                </a:solidFill>
                <a:latin typeface="#9Slide05 Brannboll Ny" panose="02000000000000000000" pitchFamily="2" charset="0"/>
              </a:rPr>
              <a:t> h</a:t>
            </a:r>
            <a:r>
              <a:rPr lang="vi-VN" sz="2800" dirty="0">
                <a:solidFill>
                  <a:schemeClr val="tx2"/>
                </a:solidFill>
                <a:latin typeface="#9Slide05 Brannboll Ny" panose="02000000000000000000" pitchFamily="2" charset="0"/>
              </a:rPr>
              <a:t>ứa</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sẽ</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trả</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khi</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được</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mẹ</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cho</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tiền</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và</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sẽ</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cho</a:t>
            </a:r>
            <a:r>
              <a:rPr lang="en-US" sz="2800" dirty="0">
                <a:solidFill>
                  <a:schemeClr val="tx2"/>
                </a:solidFill>
                <a:latin typeface="#9Slide05 Brannboll Ny" panose="02000000000000000000" pitchFamily="2" charset="0"/>
              </a:rPr>
              <a:t> </a:t>
            </a:r>
            <a:r>
              <a:rPr lang="vi-VN" sz="2800" dirty="0">
                <a:solidFill>
                  <a:schemeClr val="tx2"/>
                </a:solidFill>
                <a:latin typeface="#9Slide05 Brannboll Ny" panose="02000000000000000000" pitchFamily="2" charset="0"/>
              </a:rPr>
              <a:t>Q</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chơi</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cùng</a:t>
            </a:r>
            <a:r>
              <a:rPr lang="vi-VN" sz="2800" dirty="0">
                <a:solidFill>
                  <a:schemeClr val="tx2"/>
                </a:solidFill>
                <a:latin typeface="#9Slide05 Brannboll Ny" panose="02000000000000000000" pitchFamily="2" charset="0"/>
              </a:rPr>
              <a:t>.</a:t>
            </a:r>
            <a:endParaRPr lang="en-US" sz="2800" dirty="0">
              <a:solidFill>
                <a:schemeClr val="tx2"/>
              </a:solidFill>
              <a:latin typeface="#9Slide05 Brannboll Ny" panose="02000000000000000000" pitchFamily="2" charset="0"/>
            </a:endParaRPr>
          </a:p>
          <a:p>
            <a:r>
              <a:rPr lang="vi-VN" sz="2800" dirty="0">
                <a:solidFill>
                  <a:schemeClr val="tx2"/>
                </a:solidFill>
                <a:latin typeface="#9Slide05 Brannboll Ny" panose="02000000000000000000" pitchFamily="2" charset="0"/>
              </a:rPr>
              <a:t>Nếu là</a:t>
            </a:r>
            <a:r>
              <a:rPr lang="en-US" sz="2800" dirty="0">
                <a:solidFill>
                  <a:schemeClr val="tx2"/>
                </a:solidFill>
                <a:latin typeface="#9Slide05 Brannboll Ny" panose="02000000000000000000" pitchFamily="2" charset="0"/>
              </a:rPr>
              <a:t> Q </a:t>
            </a:r>
            <a:r>
              <a:rPr lang="en-US" sz="2800" dirty="0" err="1">
                <a:solidFill>
                  <a:schemeClr val="tx2"/>
                </a:solidFill>
                <a:latin typeface="#9Slide05 Brannboll Ny" panose="02000000000000000000" pitchFamily="2" charset="0"/>
              </a:rPr>
              <a:t>em</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sẽ</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xử</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lý</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thế</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nào</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Vì</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sao</a:t>
            </a:r>
            <a:r>
              <a:rPr lang="en-US" sz="2800" dirty="0">
                <a:solidFill>
                  <a:schemeClr val="tx2"/>
                </a:solidFill>
                <a:latin typeface="#9Slide05 Brannboll Ny" panose="02000000000000000000" pitchFamily="2" charset="0"/>
              </a:rPr>
              <a:t>? </a:t>
            </a:r>
          </a:p>
          <a:p>
            <a:r>
              <a:rPr lang="vi-VN" sz="2800" dirty="0">
                <a:solidFill>
                  <a:schemeClr val="tx2"/>
                </a:solidFill>
                <a:latin typeface="#9Slide05 Brannboll Ny" panose="02000000000000000000" pitchFamily="2" charset="0"/>
              </a:rPr>
              <a:t>b</a:t>
            </a:r>
            <a:r>
              <a:rPr lang="en-US" sz="2800" dirty="0">
                <a:solidFill>
                  <a:schemeClr val="tx2"/>
                </a:solidFill>
                <a:latin typeface="#9Slide05 Brannboll Ny" panose="02000000000000000000" pitchFamily="2" charset="0"/>
              </a:rPr>
              <a:t>) N </a:t>
            </a:r>
            <a:r>
              <a:rPr lang="en-US" sz="2800" dirty="0" err="1">
                <a:solidFill>
                  <a:schemeClr val="tx2"/>
                </a:solidFill>
                <a:latin typeface="#9Slide05 Brannboll Ny" panose="02000000000000000000" pitchFamily="2" charset="0"/>
              </a:rPr>
              <a:t>vui</a:t>
            </a:r>
            <a:r>
              <a:rPr lang="en-US" sz="2800" dirty="0">
                <a:solidFill>
                  <a:schemeClr val="tx2"/>
                </a:solidFill>
                <a:latin typeface="#9Slide05 Brannboll Ny" panose="02000000000000000000" pitchFamily="2" charset="0"/>
              </a:rPr>
              <a:t> m</a:t>
            </a:r>
            <a:r>
              <a:rPr lang="vi-VN" sz="2800" dirty="0">
                <a:solidFill>
                  <a:schemeClr val="tx2"/>
                </a:solidFill>
                <a:latin typeface="#9Slide05 Brannboll Ny" panose="02000000000000000000" pitchFamily="2" charset="0"/>
              </a:rPr>
              <a:t>ừ</a:t>
            </a:r>
            <a:r>
              <a:rPr lang="en-US" sz="2800" dirty="0">
                <a:solidFill>
                  <a:schemeClr val="tx2"/>
                </a:solidFill>
                <a:latin typeface="#9Slide05 Brannboll Ny" panose="02000000000000000000" pitchFamily="2" charset="0"/>
              </a:rPr>
              <a:t>ng </a:t>
            </a:r>
            <a:r>
              <a:rPr lang="en-US" sz="2800" dirty="0" err="1">
                <a:solidFill>
                  <a:schemeClr val="tx2"/>
                </a:solidFill>
                <a:latin typeface="#9Slide05 Brannboll Ny" panose="02000000000000000000" pitchFamily="2" charset="0"/>
              </a:rPr>
              <a:t>khoe</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với</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các</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bạn</a:t>
            </a:r>
            <a:r>
              <a:rPr lang="en-US" sz="2800" dirty="0">
                <a:solidFill>
                  <a:schemeClr val="tx2"/>
                </a:solidFill>
                <a:latin typeface="#9Slide05 Brannboll Ny" panose="02000000000000000000" pitchFamily="2" charset="0"/>
              </a:rPr>
              <a:t> </a:t>
            </a:r>
            <a:r>
              <a:rPr lang="vi-VN" sz="2800" dirty="0">
                <a:solidFill>
                  <a:schemeClr val="tx2"/>
                </a:solidFill>
                <a:latin typeface="#9Slide05 Brannboll Ny" panose="02000000000000000000" pitchFamily="2" charset="0"/>
              </a:rPr>
              <a:t>rằng</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mình</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vừa</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được</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thưởng</a:t>
            </a:r>
            <a:r>
              <a:rPr lang="en-US" sz="2800" dirty="0">
                <a:solidFill>
                  <a:schemeClr val="tx2"/>
                </a:solidFill>
                <a:latin typeface="#9Slide05 Brannboll Ny" panose="02000000000000000000" pitchFamily="2" charset="0"/>
              </a:rPr>
              <a:t> 200 000 </a:t>
            </a:r>
            <a:r>
              <a:rPr lang="en-US" sz="2800" dirty="0" err="1">
                <a:solidFill>
                  <a:schemeClr val="tx2"/>
                </a:solidFill>
                <a:latin typeface="#9Slide05 Brannboll Ny" panose="02000000000000000000" pitchFamily="2" charset="0"/>
              </a:rPr>
              <a:t>đồng</a:t>
            </a:r>
            <a:r>
              <a:rPr lang="en-US" sz="2800" dirty="0">
                <a:solidFill>
                  <a:schemeClr val="tx2"/>
                </a:solidFill>
                <a:latin typeface="#9Slide05 Brannboll Ny" panose="02000000000000000000" pitchFamily="2" charset="0"/>
              </a:rPr>
              <a:t> v</a:t>
            </a:r>
            <a:r>
              <a:rPr lang="vi-VN" sz="2800" dirty="0">
                <a:solidFill>
                  <a:schemeClr val="tx2"/>
                </a:solidFill>
                <a:latin typeface="#9Slide05 Brannboll Ny" panose="02000000000000000000" pitchFamily="2" charset="0"/>
              </a:rPr>
              <a:t>ì </a:t>
            </a:r>
            <a:r>
              <a:rPr lang="en-US" sz="2800" dirty="0" err="1">
                <a:solidFill>
                  <a:schemeClr val="tx2"/>
                </a:solidFill>
                <a:latin typeface="#9Slide05 Brannboll Ny" panose="02000000000000000000" pitchFamily="2" charset="0"/>
              </a:rPr>
              <a:t>thành</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tích</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học</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tập</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và</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tích</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cực</a:t>
            </a:r>
            <a:r>
              <a:rPr lang="en-US" sz="2800" dirty="0">
                <a:solidFill>
                  <a:schemeClr val="tx2"/>
                </a:solidFill>
                <a:latin typeface="#9Slide05 Brannboll Ny" panose="02000000000000000000" pitchFamily="2" charset="0"/>
              </a:rPr>
              <a:t> p</a:t>
            </a:r>
            <a:r>
              <a:rPr lang="vi-VN" sz="2800" dirty="0">
                <a:solidFill>
                  <a:schemeClr val="tx2"/>
                </a:solidFill>
                <a:latin typeface="#9Slide05 Brannboll Ny" panose="02000000000000000000" pitchFamily="2" charset="0"/>
              </a:rPr>
              <a:t>hụ</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giúp</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mẹ</a:t>
            </a:r>
            <a:r>
              <a:rPr lang="en-US" sz="2800" dirty="0">
                <a:solidFill>
                  <a:schemeClr val="tx2"/>
                </a:solidFill>
                <a:latin typeface="#9Slide05 Brannboll Ny" panose="02000000000000000000" pitchFamily="2" charset="0"/>
              </a:rPr>
              <a:t> ở </a:t>
            </a:r>
            <a:r>
              <a:rPr lang="en-US" sz="2800" dirty="0" err="1">
                <a:solidFill>
                  <a:schemeClr val="tx2"/>
                </a:solidFill>
                <a:latin typeface="#9Slide05 Brannboll Ny" panose="02000000000000000000" pitchFamily="2" charset="0"/>
              </a:rPr>
              <a:t>xưởng</a:t>
            </a:r>
            <a:r>
              <a:rPr lang="en-US" sz="2800" dirty="0">
                <a:solidFill>
                  <a:schemeClr val="tx2"/>
                </a:solidFill>
                <a:latin typeface="#9Slide05 Brannboll Ny" panose="02000000000000000000" pitchFamily="2" charset="0"/>
              </a:rPr>
              <a:t> may </a:t>
            </a:r>
            <a:r>
              <a:rPr lang="en-US" sz="2800" dirty="0" err="1">
                <a:solidFill>
                  <a:schemeClr val="tx2"/>
                </a:solidFill>
                <a:latin typeface="#9Slide05 Brannboll Ny" panose="02000000000000000000" pitchFamily="2" charset="0"/>
              </a:rPr>
              <a:t>tuần</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vừa</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rồi</a:t>
            </a:r>
            <a:r>
              <a:rPr lang="en-US" sz="2800" dirty="0">
                <a:solidFill>
                  <a:schemeClr val="tx2"/>
                </a:solidFill>
                <a:latin typeface="#9Slide05 Brannboll Ny" panose="02000000000000000000" pitchFamily="2" charset="0"/>
              </a:rPr>
              <a:t>. Th</a:t>
            </a:r>
            <a:r>
              <a:rPr lang="vi-VN" sz="2800" dirty="0">
                <a:solidFill>
                  <a:schemeClr val="tx2"/>
                </a:solidFill>
                <a:latin typeface="#9Slide05 Brannboll Ny" panose="02000000000000000000" pitchFamily="2" charset="0"/>
              </a:rPr>
              <a:t>ấ</a:t>
            </a:r>
            <a:r>
              <a:rPr lang="en-US" sz="2800" dirty="0">
                <a:solidFill>
                  <a:schemeClr val="tx2"/>
                </a:solidFill>
                <a:latin typeface="#9Slide05 Brannboll Ny" panose="02000000000000000000" pitchFamily="2" charset="0"/>
              </a:rPr>
              <a:t>y </a:t>
            </a:r>
            <a:r>
              <a:rPr lang="vi-VN" sz="2800" dirty="0">
                <a:solidFill>
                  <a:schemeClr val="tx2"/>
                </a:solidFill>
                <a:latin typeface="#9Slide05 Brannboll Ny" panose="02000000000000000000" pitchFamily="2" charset="0"/>
              </a:rPr>
              <a:t>v</a:t>
            </a:r>
            <a:r>
              <a:rPr lang="en-US" sz="2800" dirty="0" err="1">
                <a:solidFill>
                  <a:schemeClr val="tx2"/>
                </a:solidFill>
                <a:latin typeface="#9Slide05 Brannboll Ny" panose="02000000000000000000" pitchFamily="2" charset="0"/>
              </a:rPr>
              <a:t>ậy</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các</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bạn</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muốn</a:t>
            </a:r>
            <a:r>
              <a:rPr lang="en-US" sz="2800" dirty="0">
                <a:solidFill>
                  <a:schemeClr val="tx2"/>
                </a:solidFill>
                <a:latin typeface="#9Slide05 Brannboll Ny" panose="02000000000000000000" pitchFamily="2" charset="0"/>
              </a:rPr>
              <a:t> N </a:t>
            </a:r>
            <a:r>
              <a:rPr lang="en-US" sz="2800" dirty="0" err="1">
                <a:solidFill>
                  <a:schemeClr val="tx2"/>
                </a:solidFill>
                <a:latin typeface="#9Slide05 Brannboll Ny" panose="02000000000000000000" pitchFamily="2" charset="0"/>
              </a:rPr>
              <a:t>mua</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kem</a:t>
            </a:r>
            <a:r>
              <a:rPr lang="en-US" sz="2800" dirty="0">
                <a:solidFill>
                  <a:schemeClr val="tx2"/>
                </a:solidFill>
                <a:latin typeface="#9Slide05 Brannboll Ny" panose="02000000000000000000" pitchFamily="2" charset="0"/>
              </a:rPr>
              <a:t> </a:t>
            </a:r>
            <a:r>
              <a:rPr lang="vi-VN" sz="2800" dirty="0">
                <a:solidFill>
                  <a:schemeClr val="tx2"/>
                </a:solidFill>
                <a:latin typeface="#9Slide05 Brannboll Ny" panose="02000000000000000000" pitchFamily="2" charset="0"/>
              </a:rPr>
              <a:t>kh</a:t>
            </a:r>
            <a:r>
              <a:rPr lang="en-US" sz="2800" dirty="0" err="1">
                <a:solidFill>
                  <a:schemeClr val="tx2"/>
                </a:solidFill>
                <a:latin typeface="#9Slide05 Brannboll Ny" panose="02000000000000000000" pitchFamily="2" charset="0"/>
              </a:rPr>
              <a:t>ao</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cả</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nhóm</a:t>
            </a:r>
            <a:r>
              <a:rPr lang="en-US" sz="2800" dirty="0">
                <a:solidFill>
                  <a:schemeClr val="tx2"/>
                </a:solidFill>
                <a:latin typeface="#9Slide05 Brannboll Ny" panose="02000000000000000000" pitchFamily="2" charset="0"/>
              </a:rPr>
              <a:t>, N </a:t>
            </a:r>
            <a:r>
              <a:rPr lang="en-US" sz="2800" dirty="0" err="1">
                <a:solidFill>
                  <a:schemeClr val="tx2"/>
                </a:solidFill>
                <a:latin typeface="#9Slide05 Brannboll Ny" panose="02000000000000000000" pitchFamily="2" charset="0"/>
              </a:rPr>
              <a:t>lúng</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túng</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vì</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muốn</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dùng</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tiên</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để</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mua</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quà</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tặng</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bà</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ngoại</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và</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trị</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vện</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tranh</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cho</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em</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gái</a:t>
            </a:r>
            <a:r>
              <a:rPr lang="en-US" sz="2800" dirty="0">
                <a:solidFill>
                  <a:schemeClr val="tx2"/>
                </a:solidFill>
                <a:latin typeface="#9Slide05 Brannboll Ny" panose="02000000000000000000" pitchFamily="2" charset="0"/>
              </a:rPr>
              <a:t>.</a:t>
            </a:r>
          </a:p>
          <a:p>
            <a:r>
              <a:rPr lang="en-US" sz="2800" dirty="0">
                <a:solidFill>
                  <a:schemeClr val="tx2"/>
                </a:solidFill>
                <a:latin typeface="#9Slide05 Brannboll Ny" panose="02000000000000000000" pitchFamily="2" charset="0"/>
              </a:rPr>
              <a:t>Theo </a:t>
            </a:r>
            <a:r>
              <a:rPr lang="en-US" sz="2800" dirty="0" err="1">
                <a:solidFill>
                  <a:schemeClr val="tx2"/>
                </a:solidFill>
                <a:latin typeface="#9Slide05 Brannboll Ny" panose="02000000000000000000" pitchFamily="2" charset="0"/>
              </a:rPr>
              <a:t>em</a:t>
            </a:r>
            <a:r>
              <a:rPr lang="en-US" sz="2800" dirty="0">
                <a:solidFill>
                  <a:schemeClr val="tx2"/>
                </a:solidFill>
                <a:latin typeface="#9Slide05 Brannboll Ny" panose="02000000000000000000" pitchFamily="2" charset="0"/>
              </a:rPr>
              <a:t>, N </a:t>
            </a:r>
            <a:r>
              <a:rPr lang="en-US" sz="2800" dirty="0" err="1">
                <a:solidFill>
                  <a:schemeClr val="tx2"/>
                </a:solidFill>
                <a:latin typeface="#9Slide05 Brannboll Ny" panose="02000000000000000000" pitchFamily="2" charset="0"/>
              </a:rPr>
              <a:t>nên</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xử</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sự</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thế</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nào</a:t>
            </a:r>
            <a:r>
              <a:rPr lang="en-US" sz="2800" dirty="0">
                <a:solidFill>
                  <a:schemeClr val="tx2"/>
                </a:solidFill>
                <a:latin typeface="#9Slide05 Brannboll Ny" panose="02000000000000000000" pitchFamily="2" charset="0"/>
              </a:rPr>
              <a:t>?</a:t>
            </a:r>
          </a:p>
        </p:txBody>
      </p:sp>
      <p:pic>
        <p:nvPicPr>
          <p:cNvPr id="10" name="Picture 9" descr="22858PICdbgea5Gz679dY_PIC2018.png">
            <a:extLst>
              <a:ext uri="{FF2B5EF4-FFF2-40B4-BE49-F238E27FC236}">
                <a16:creationId xmlns:a16="http://schemas.microsoft.com/office/drawing/2014/main" xmlns="" id="{711C018D-157D-4FBA-AD5A-BAEF17905297}"/>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027431" y="2269440"/>
            <a:ext cx="2164572"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8" descr="6fc417983c9675ce1b60e983870aeb8a">
            <a:extLst>
              <a:ext uri="{FF2B5EF4-FFF2-40B4-BE49-F238E27FC236}">
                <a16:creationId xmlns:a16="http://schemas.microsoft.com/office/drawing/2014/main" xmlns="" id="{AC112249-1651-4AFF-A7AF-44D11541B4C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620155" y="5184549"/>
            <a:ext cx="2586473" cy="179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a:extLst>
              <a:ext uri="{FF2B5EF4-FFF2-40B4-BE49-F238E27FC236}">
                <a16:creationId xmlns:a16="http://schemas.microsoft.com/office/drawing/2014/main" xmlns="" id="{2176EC08-F0EF-41C2-9A1D-B35CE7A7DE3A}"/>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flipH="1">
            <a:off x="5002249" y="98923"/>
            <a:ext cx="2246010" cy="1293971"/>
          </a:xfrm>
          <a:prstGeom prst="rect">
            <a:avLst/>
          </a:prstGeom>
        </p:spPr>
      </p:pic>
      <p:sp>
        <p:nvSpPr>
          <p:cNvPr id="106" name="Rectangle: Rounded Corners 1">
            <a:extLst>
              <a:ext uri="{FF2B5EF4-FFF2-40B4-BE49-F238E27FC236}">
                <a16:creationId xmlns:a16="http://schemas.microsoft.com/office/drawing/2014/main" xmlns="" id="{B7F8E7F3-718B-4362-BB52-15DFDC3F0352}"/>
              </a:ext>
            </a:extLst>
          </p:cNvPr>
          <p:cNvSpPr/>
          <p:nvPr/>
        </p:nvSpPr>
        <p:spPr>
          <a:xfrm>
            <a:off x="134081" y="85922"/>
            <a:ext cx="4447275" cy="76976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165100" algn="just" defTabSz="914400" eaLnBrk="1" fontAlgn="auto" latinLnBrk="0" hangingPunct="1">
              <a:lnSpc>
                <a:spcPct val="130000"/>
              </a:lnSpc>
              <a:spcBef>
                <a:spcPts val="0"/>
              </a:spcBef>
              <a:spcAft>
                <a:spcPts val="200"/>
              </a:spcAft>
              <a:buClrTx/>
              <a:buSzTx/>
              <a:buFontTx/>
              <a:buNone/>
              <a:tabLst/>
              <a:defRPr/>
            </a:pPr>
            <a:endPar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165100" algn="just" defTabSz="914400" eaLnBrk="1" fontAlgn="auto" latinLnBrk="0" hangingPunct="1">
              <a:lnSpc>
                <a:spcPct val="130000"/>
              </a:lnSpc>
              <a:spcBef>
                <a:spcPts val="0"/>
              </a:spcBef>
              <a:spcAft>
                <a:spcPts val="20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TRÒ</a:t>
            </a:r>
            <a:r>
              <a:rPr kumimoji="0" lang="en-US" sz="3200" b="1" i="0" u="none" strike="noStrike" kern="0" cap="none" spc="0" normalizeH="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 CHƠI: ĐÓNG VAI</a:t>
            </a:r>
            <a:endPar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mn-cs"/>
              </a:rPr>
              <a:t> </a:t>
            </a:r>
          </a:p>
        </p:txBody>
      </p:sp>
    </p:spTree>
    <p:extLst>
      <p:ext uri="{BB962C8B-B14F-4D97-AF65-F5344CB8AC3E}">
        <p14:creationId xmlns:p14="http://schemas.microsoft.com/office/powerpoint/2010/main" val="29839802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anim calcmode="lin" valueType="num">
                                      <p:cBhvr>
                                        <p:cTn id="8" dur="1000" fill="hold"/>
                                        <p:tgtEl>
                                          <p:spTgt spid="106"/>
                                        </p:tgtEl>
                                        <p:attrNameLst>
                                          <p:attrName>ppt_x</p:attrName>
                                        </p:attrNameLst>
                                      </p:cBhvr>
                                      <p:tavLst>
                                        <p:tav tm="0">
                                          <p:val>
                                            <p:strVal val="#ppt_x"/>
                                          </p:val>
                                        </p:tav>
                                        <p:tav tm="100000">
                                          <p:val>
                                            <p:strVal val="#ppt_x"/>
                                          </p:val>
                                        </p:tav>
                                      </p:tavLst>
                                    </p:anim>
                                    <p:anim calcmode="lin" valueType="num">
                                      <p:cBhvr>
                                        <p:cTn id="9" dur="1000" fill="hold"/>
                                        <p:tgtEl>
                                          <p:spTgt spid="10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250" fill="hold"/>
                                        <p:tgtEl>
                                          <p:spTgt spid="3"/>
                                        </p:tgtEl>
                                        <p:attrNameLst>
                                          <p:attrName>ppt_x</p:attrName>
                                        </p:attrNameLst>
                                      </p:cBhvr>
                                      <p:tavLst>
                                        <p:tav tm="0">
                                          <p:val>
                                            <p:strVal val="1+#ppt_w/2"/>
                                          </p:val>
                                        </p:tav>
                                        <p:tav tm="100000">
                                          <p:val>
                                            <p:strVal val="#ppt_x"/>
                                          </p:val>
                                        </p:tav>
                                      </p:tavLst>
                                    </p:anim>
                                    <p:anim calcmode="lin" valueType="num">
                                      <p:cBhvr additive="base">
                                        <p:cTn id="14" dur="125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2250"/>
                            </p:stCondLst>
                            <p:childTnLst>
                              <p:par>
                                <p:cTn id="16" presetID="42" presetClass="entr" presetSubtype="0" fill="hold" nodeType="after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1000"/>
                                        <p:tgtEl>
                                          <p:spTgt spid="7">
                                            <p:txEl>
                                              <p:pRg st="0" end="0"/>
                                            </p:txEl>
                                          </p:spTgt>
                                        </p:tgtEl>
                                      </p:cBhvr>
                                    </p:animEffect>
                                    <p:anim calcmode="lin" valueType="num">
                                      <p:cBhvr>
                                        <p:cTn id="1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42" presetClass="entr" presetSubtype="0" fill="hold" nodeType="after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fade">
                                      <p:cBhvr>
                                        <p:cTn id="24" dur="1000"/>
                                        <p:tgtEl>
                                          <p:spTgt spid="7">
                                            <p:txEl>
                                              <p:pRg st="1" end="1"/>
                                            </p:txEl>
                                          </p:spTgt>
                                        </p:tgtEl>
                                      </p:cBhvr>
                                    </p:animEffect>
                                    <p:anim calcmode="lin" valueType="num">
                                      <p:cBhvr>
                                        <p:cTn id="2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27" fill="hold">
                            <p:stCondLst>
                              <p:cond delay="4250"/>
                            </p:stCondLst>
                            <p:childTnLst>
                              <p:par>
                                <p:cTn id="28" presetID="42" presetClass="entr" presetSubtype="0" fill="hold" nodeType="after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Effect transition="in" filter="fade">
                                      <p:cBhvr>
                                        <p:cTn id="30" dur="1000"/>
                                        <p:tgtEl>
                                          <p:spTgt spid="7">
                                            <p:txEl>
                                              <p:pRg st="2" end="2"/>
                                            </p:txEl>
                                          </p:spTgt>
                                        </p:tgtEl>
                                      </p:cBhvr>
                                    </p:animEffect>
                                    <p:anim calcmode="lin" valueType="num">
                                      <p:cBhvr>
                                        <p:cTn id="31"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par>
                          <p:cTn id="33" fill="hold">
                            <p:stCondLst>
                              <p:cond delay="5250"/>
                            </p:stCondLst>
                            <p:childTnLst>
                              <p:par>
                                <p:cTn id="34" presetID="42" presetClass="entr" presetSubtype="0" fill="hold" nodeType="afterEffect">
                                  <p:stCondLst>
                                    <p:cond delay="0"/>
                                  </p:stCondLst>
                                  <p:childTnLst>
                                    <p:set>
                                      <p:cBhvr>
                                        <p:cTn id="35" dur="1" fill="hold">
                                          <p:stCondLst>
                                            <p:cond delay="0"/>
                                          </p:stCondLst>
                                        </p:cTn>
                                        <p:tgtEl>
                                          <p:spTgt spid="7">
                                            <p:txEl>
                                              <p:pRg st="3" end="3"/>
                                            </p:txEl>
                                          </p:spTgt>
                                        </p:tgtEl>
                                        <p:attrNameLst>
                                          <p:attrName>style.visibility</p:attrName>
                                        </p:attrNameLst>
                                      </p:cBhvr>
                                      <p:to>
                                        <p:strVal val="visible"/>
                                      </p:to>
                                    </p:set>
                                    <p:animEffect transition="in" filter="fade">
                                      <p:cBhvr>
                                        <p:cTn id="36" dur="1000"/>
                                        <p:tgtEl>
                                          <p:spTgt spid="7">
                                            <p:txEl>
                                              <p:pRg st="3" end="3"/>
                                            </p:txEl>
                                          </p:spTgt>
                                        </p:tgtEl>
                                      </p:cBhvr>
                                    </p:animEffect>
                                    <p:anim calcmode="lin" valueType="num">
                                      <p:cBhvr>
                                        <p:cTn id="37"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par>
                          <p:cTn id="39" fill="hold">
                            <p:stCondLst>
                              <p:cond delay="6250"/>
                            </p:stCondLst>
                            <p:childTnLst>
                              <p:par>
                                <p:cTn id="40" presetID="42" presetClass="entr" presetSubtype="0" fill="hold" nodeType="afterEffect">
                                  <p:stCondLst>
                                    <p:cond delay="0"/>
                                  </p:stCondLst>
                                  <p:childTnLst>
                                    <p:set>
                                      <p:cBhvr>
                                        <p:cTn id="41" dur="1" fill="hold">
                                          <p:stCondLst>
                                            <p:cond delay="0"/>
                                          </p:stCondLst>
                                        </p:cTn>
                                        <p:tgtEl>
                                          <p:spTgt spid="7">
                                            <p:txEl>
                                              <p:pRg st="4" end="4"/>
                                            </p:txEl>
                                          </p:spTgt>
                                        </p:tgtEl>
                                        <p:attrNameLst>
                                          <p:attrName>style.visibility</p:attrName>
                                        </p:attrNameLst>
                                      </p:cBhvr>
                                      <p:to>
                                        <p:strVal val="visible"/>
                                      </p:to>
                                    </p:set>
                                    <p:animEffect transition="in" filter="fade">
                                      <p:cBhvr>
                                        <p:cTn id="42" dur="1000"/>
                                        <p:tgtEl>
                                          <p:spTgt spid="7">
                                            <p:txEl>
                                              <p:pRg st="4" end="4"/>
                                            </p:txEl>
                                          </p:spTgt>
                                        </p:tgtEl>
                                      </p:cBhvr>
                                    </p:animEffect>
                                    <p:anim calcmode="lin" valueType="num">
                                      <p:cBhvr>
                                        <p:cTn id="43"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par>
                          <p:cTn id="45" fill="hold">
                            <p:stCondLst>
                              <p:cond delay="7250"/>
                            </p:stCondLst>
                            <p:childTnLst>
                              <p:par>
                                <p:cTn id="46" presetID="42" presetClass="entr" presetSubtype="0" fill="hold" nodeType="afterEffect">
                                  <p:stCondLst>
                                    <p:cond delay="0"/>
                                  </p:stCondLst>
                                  <p:childTnLst>
                                    <p:set>
                                      <p:cBhvr>
                                        <p:cTn id="47" dur="1" fill="hold">
                                          <p:stCondLst>
                                            <p:cond delay="0"/>
                                          </p:stCondLst>
                                        </p:cTn>
                                        <p:tgtEl>
                                          <p:spTgt spid="7">
                                            <p:txEl>
                                              <p:pRg st="5" end="5"/>
                                            </p:txEl>
                                          </p:spTgt>
                                        </p:tgtEl>
                                        <p:attrNameLst>
                                          <p:attrName>style.visibility</p:attrName>
                                        </p:attrNameLst>
                                      </p:cBhvr>
                                      <p:to>
                                        <p:strVal val="visible"/>
                                      </p:to>
                                    </p:set>
                                    <p:animEffect transition="in" filter="fade">
                                      <p:cBhvr>
                                        <p:cTn id="48" dur="1000"/>
                                        <p:tgtEl>
                                          <p:spTgt spid="7">
                                            <p:txEl>
                                              <p:pRg st="5" end="5"/>
                                            </p:txEl>
                                          </p:spTgt>
                                        </p:tgtEl>
                                      </p:cBhvr>
                                    </p:animEffect>
                                    <p:anim calcmode="lin" valueType="num">
                                      <p:cBhvr>
                                        <p:cTn id="49"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8250"/>
                            </p:stCondLst>
                            <p:childTnLst>
                              <p:par>
                                <p:cTn id="52" presetID="37" presetClass="entr" presetSubtype="0" fill="hold"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1000"/>
                                        <p:tgtEl>
                                          <p:spTgt spid="11"/>
                                        </p:tgtEl>
                                      </p:cBhvr>
                                    </p:animEffect>
                                    <p:anim calcmode="lin" valueType="num">
                                      <p:cBhvr>
                                        <p:cTn id="55" dur="1000" fill="hold"/>
                                        <p:tgtEl>
                                          <p:spTgt spid="11"/>
                                        </p:tgtEl>
                                        <p:attrNameLst>
                                          <p:attrName>ppt_x</p:attrName>
                                        </p:attrNameLst>
                                      </p:cBhvr>
                                      <p:tavLst>
                                        <p:tav tm="0">
                                          <p:val>
                                            <p:strVal val="#ppt_x"/>
                                          </p:val>
                                        </p:tav>
                                        <p:tav tm="100000">
                                          <p:val>
                                            <p:strVal val="#ppt_x"/>
                                          </p:val>
                                        </p:tav>
                                      </p:tavLst>
                                    </p:anim>
                                    <p:anim calcmode="lin" valueType="num">
                                      <p:cBhvr>
                                        <p:cTn id="56" dur="900" decel="100000" fill="hold"/>
                                        <p:tgtEl>
                                          <p:spTgt spid="11"/>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E5AF880-2580-2D62-95E9-3DABCBCAA60E}"/>
              </a:ext>
            </a:extLst>
          </p:cNvPr>
          <p:cNvSpPr txBox="1"/>
          <p:nvPr/>
        </p:nvSpPr>
        <p:spPr>
          <a:xfrm>
            <a:off x="1732" y="0"/>
            <a:ext cx="12190268" cy="6393545"/>
          </a:xfrm>
          <a:prstGeom prst="rect">
            <a:avLst/>
          </a:prstGeom>
          <a:noFill/>
        </p:spPr>
        <p:txBody>
          <a:bodyPr wrap="square">
            <a:spAutoFit/>
          </a:bodyPr>
          <a:lstStyle/>
          <a:p>
            <a:pPr algn="just">
              <a:lnSpc>
                <a:spcPct val="107000"/>
              </a:lnSpc>
              <a:spcAft>
                <a:spcPts val="800"/>
              </a:spcAft>
            </a:pPr>
            <a:r>
              <a:rPr lang="en-US" sz="4000" b="1" dirty="0" err="1">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Bài</a:t>
            </a:r>
            <a:r>
              <a:rPr lang="en-US" sz="4000" b="1"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4000" b="1" dirty="0" err="1">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tập</a:t>
            </a:r>
            <a:r>
              <a:rPr lang="en-US" sz="4000" b="1"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vi-VN" sz="4000" b="1"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3</a:t>
            </a:r>
            <a:r>
              <a:rPr lang="en-US" sz="4000" b="1"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endParaRPr lang="en-US" sz="4000"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a:p>
            <a:pPr algn="just"/>
            <a:r>
              <a:rPr lang="vi-VN" sz="4000" dirty="0">
                <a:solidFill>
                  <a:schemeClr val="tx2"/>
                </a:solidFill>
                <a:effectLst/>
                <a:latin typeface="#9Slide05 Brannboll Ny" panose="02000000000000000000" pitchFamily="2" charset="0"/>
                <a:ea typeface="Times New Roman" panose="02020603050405020304" pitchFamily="18" charset="0"/>
              </a:rPr>
              <a:t>a) </a:t>
            </a:r>
            <a:r>
              <a:rPr lang="en-US" sz="4000" dirty="0">
                <a:solidFill>
                  <a:schemeClr val="tx2"/>
                </a:solidFill>
                <a:effectLst/>
                <a:latin typeface="#9Slide05 Brannboll Ny" panose="02000000000000000000" pitchFamily="2" charset="0"/>
                <a:ea typeface="Times New Roman" panose="02020603050405020304" pitchFamily="18" charset="0"/>
              </a:rPr>
              <a:t>Q </a:t>
            </a:r>
            <a:r>
              <a:rPr lang="en-US" sz="4000" dirty="0" err="1">
                <a:solidFill>
                  <a:schemeClr val="tx2"/>
                </a:solidFill>
                <a:effectLst/>
                <a:latin typeface="#9Slide05 Brannboll Ny" panose="02000000000000000000" pitchFamily="2" charset="0"/>
                <a:ea typeface="Times New Roman" panose="02020603050405020304" pitchFamily="18" charset="0"/>
              </a:rPr>
              <a:t>không</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nên</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cho</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vay</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vì</a:t>
            </a:r>
            <a:r>
              <a:rPr lang="en-US" sz="4000" dirty="0">
                <a:solidFill>
                  <a:schemeClr val="tx2"/>
                </a:solidFill>
                <a:effectLst/>
                <a:latin typeface="#9Slide05 Brannboll Ny" panose="02000000000000000000" pitchFamily="2" charset="0"/>
                <a:ea typeface="Times New Roman" panose="02020603050405020304" pitchFamily="18" charset="0"/>
              </a:rPr>
              <a:t>: </a:t>
            </a:r>
          </a:p>
          <a:p>
            <a:pPr algn="just"/>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Nhu</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cầu</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vay</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tiền</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mua</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bóng</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để</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chơi</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không</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thật</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cần</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thiết</a:t>
            </a:r>
            <a:r>
              <a:rPr lang="en-US" sz="4000" dirty="0">
                <a:solidFill>
                  <a:schemeClr val="tx2"/>
                </a:solidFill>
                <a:effectLst/>
                <a:latin typeface="#9Slide05 Brannboll Ny" panose="02000000000000000000" pitchFamily="2" charset="0"/>
                <a:ea typeface="Times New Roman" panose="02020603050405020304" pitchFamily="18" charset="0"/>
              </a:rPr>
              <a:t>.</a:t>
            </a:r>
          </a:p>
          <a:p>
            <a:pPr algn="just"/>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Khả</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năng</a:t>
            </a:r>
            <a:r>
              <a:rPr lang="en-US" sz="4000" dirty="0">
                <a:solidFill>
                  <a:schemeClr val="tx2"/>
                </a:solidFill>
                <a:effectLst/>
                <a:latin typeface="#9Slide05 Brannboll Ny" panose="02000000000000000000" pitchFamily="2" charset="0"/>
                <a:ea typeface="Times New Roman" panose="02020603050405020304" pitchFamily="18" charset="0"/>
              </a:rPr>
              <a:t> chi </a:t>
            </a:r>
            <a:r>
              <a:rPr lang="en-US" sz="4000" dirty="0" err="1">
                <a:solidFill>
                  <a:schemeClr val="tx2"/>
                </a:solidFill>
                <a:effectLst/>
                <a:latin typeface="#9Slide05 Brannboll Ny" panose="02000000000000000000" pitchFamily="2" charset="0"/>
                <a:ea typeface="Times New Roman" panose="02020603050405020304" pitchFamily="18" charset="0"/>
              </a:rPr>
              <a:t>trả</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của</a:t>
            </a:r>
            <a:r>
              <a:rPr lang="en-US" sz="4000" dirty="0">
                <a:solidFill>
                  <a:schemeClr val="tx2"/>
                </a:solidFill>
                <a:effectLst/>
                <a:latin typeface="#9Slide05 Brannboll Ny" panose="02000000000000000000" pitchFamily="2" charset="0"/>
                <a:ea typeface="Times New Roman" panose="02020603050405020304" pitchFamily="18" charset="0"/>
              </a:rPr>
              <a:t> M </a:t>
            </a:r>
            <a:r>
              <a:rPr lang="en-US" sz="4000" dirty="0" err="1">
                <a:solidFill>
                  <a:schemeClr val="tx2"/>
                </a:solidFill>
                <a:effectLst/>
                <a:latin typeface="#9Slide05 Brannboll Ny" panose="02000000000000000000" pitchFamily="2" charset="0"/>
                <a:ea typeface="Times New Roman" panose="02020603050405020304" pitchFamily="18" charset="0"/>
              </a:rPr>
              <a:t>là</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rất</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khó</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vì</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còn</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phụ</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thuộc</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vào</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việc</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mẹ</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cho</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tiền</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cho</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khỉ</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nào</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và</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cho</a:t>
            </a:r>
            <a:r>
              <a:rPr lang="en-US" sz="4000" dirty="0">
                <a:solidFill>
                  <a:schemeClr val="tx2"/>
                </a:solidFill>
                <a:effectLst/>
                <a:latin typeface="#9Slide05 Brannboll Ny" panose="02000000000000000000" pitchFamily="2" charset="0"/>
                <a:ea typeface="Times New Roman" panose="02020603050405020304" pitchFamily="18" charset="0"/>
              </a:rPr>
              <a:t> bao </a:t>
            </a:r>
            <a:r>
              <a:rPr lang="en-US" sz="4000" dirty="0" err="1">
                <a:solidFill>
                  <a:schemeClr val="tx2"/>
                </a:solidFill>
                <a:effectLst/>
                <a:latin typeface="#9Slide05 Brannboll Ny" panose="02000000000000000000" pitchFamily="2" charset="0"/>
                <a:ea typeface="Times New Roman" panose="02020603050405020304" pitchFamily="18" charset="0"/>
              </a:rPr>
              <a:t>nhiêu</a:t>
            </a:r>
            <a:r>
              <a:rPr lang="en-US" sz="4000" dirty="0">
                <a:solidFill>
                  <a:schemeClr val="tx2"/>
                </a:solidFill>
                <a:effectLst/>
                <a:latin typeface="#9Slide05 Brannboll Ny" panose="02000000000000000000" pitchFamily="2" charset="0"/>
                <a:ea typeface="Times New Roman" panose="02020603050405020304" pitchFamily="18" charset="0"/>
              </a:rPr>
              <a:t>).</a:t>
            </a:r>
          </a:p>
          <a:p>
            <a:pPr algn="just"/>
            <a:r>
              <a:rPr lang="en-US" sz="4000" dirty="0">
                <a:solidFill>
                  <a:schemeClr val="tx2"/>
                </a:solidFill>
                <a:effectLst/>
                <a:latin typeface="#9Slide05 Brannboll Ny" panose="02000000000000000000" pitchFamily="2" charset="0"/>
                <a:ea typeface="Times New Roman" panose="02020603050405020304" pitchFamily="18" charset="0"/>
              </a:rPr>
              <a:t>b) N </a:t>
            </a:r>
            <a:r>
              <a:rPr lang="en-US" sz="4000" dirty="0" err="1">
                <a:solidFill>
                  <a:schemeClr val="tx2"/>
                </a:solidFill>
                <a:effectLst/>
                <a:latin typeface="#9Slide05 Brannboll Ny" panose="02000000000000000000" pitchFamily="2" charset="0"/>
                <a:ea typeface="Times New Roman" panose="02020603050405020304" pitchFamily="18" charset="0"/>
              </a:rPr>
              <a:t>không</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đồng</a:t>
            </a:r>
            <a:r>
              <a:rPr lang="en-US" sz="4000" dirty="0">
                <a:solidFill>
                  <a:schemeClr val="tx2"/>
                </a:solidFill>
                <a:effectLst/>
                <a:latin typeface="#9Slide05 Brannboll Ny" panose="02000000000000000000" pitchFamily="2" charset="0"/>
                <a:ea typeface="Times New Roman" panose="02020603050405020304" pitchFamily="18" charset="0"/>
              </a:rPr>
              <a:t> ý </a:t>
            </a:r>
            <a:r>
              <a:rPr lang="en-US" sz="4000" dirty="0" err="1">
                <a:solidFill>
                  <a:schemeClr val="tx2"/>
                </a:solidFill>
                <a:effectLst/>
                <a:latin typeface="#9Slide05 Brannboll Ny" panose="02000000000000000000" pitchFamily="2" charset="0"/>
                <a:ea typeface="Times New Roman" panose="02020603050405020304" pitchFamily="18" charset="0"/>
              </a:rPr>
              <a:t>vì</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nhu</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cầu</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ăn</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kem</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không</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thật</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cần</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thiết</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Mặt</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khác</a:t>
            </a:r>
            <a:r>
              <a:rPr lang="en-US" sz="4000" dirty="0">
                <a:solidFill>
                  <a:schemeClr val="tx2"/>
                </a:solidFill>
                <a:effectLst/>
                <a:latin typeface="#9Slide05 Brannboll Ny" panose="02000000000000000000" pitchFamily="2" charset="0"/>
                <a:ea typeface="Times New Roman" panose="02020603050405020304" pitchFamily="18" charset="0"/>
              </a:rPr>
              <a:t>, N </a:t>
            </a:r>
            <a:r>
              <a:rPr lang="en-US" sz="4000" dirty="0" err="1">
                <a:solidFill>
                  <a:schemeClr val="tx2"/>
                </a:solidFill>
                <a:effectLst/>
                <a:latin typeface="#9Slide05 Brannboll Ny" panose="02000000000000000000" pitchFamily="2" charset="0"/>
                <a:ea typeface="Times New Roman" panose="02020603050405020304" pitchFamily="18" charset="0"/>
              </a:rPr>
              <a:t>đã</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có</a:t>
            </a:r>
            <a:r>
              <a:rPr lang="en-US" sz="4000" dirty="0">
                <a:solidFill>
                  <a:schemeClr val="tx2"/>
                </a:solidFill>
                <a:effectLst/>
                <a:latin typeface="#9Slide05 Brannboll Ny" panose="02000000000000000000" pitchFamily="2" charset="0"/>
                <a:ea typeface="Times New Roman" panose="02020603050405020304" pitchFamily="18" charset="0"/>
              </a:rPr>
              <a:t> ý </a:t>
            </a:r>
            <a:r>
              <a:rPr lang="en-US" sz="4000" dirty="0" err="1">
                <a:solidFill>
                  <a:schemeClr val="tx2"/>
                </a:solidFill>
                <a:effectLst/>
                <a:latin typeface="#9Slide05 Brannboll Ny" panose="02000000000000000000" pitchFamily="2" charset="0"/>
                <a:ea typeface="Times New Roman" panose="02020603050405020304" pitchFamily="18" charset="0"/>
              </a:rPr>
              <a:t>định</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sử</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dụng</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khoản</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tiền</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đó</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cho</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những</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việc</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làm</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rất</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có</a:t>
            </a:r>
            <a:r>
              <a:rPr lang="en-US" sz="4000" dirty="0">
                <a:solidFill>
                  <a:schemeClr val="tx2"/>
                </a:solidFill>
                <a:effectLst/>
                <a:latin typeface="#9Slide05 Brannboll Ny" panose="02000000000000000000" pitchFamily="2" charset="0"/>
                <a:ea typeface="Times New Roman" panose="02020603050405020304" pitchFamily="18" charset="0"/>
              </a:rPr>
              <a:t> ý </a:t>
            </a:r>
            <a:r>
              <a:rPr lang="en-US" sz="4000" dirty="0" err="1">
                <a:solidFill>
                  <a:schemeClr val="tx2"/>
                </a:solidFill>
                <a:effectLst/>
                <a:latin typeface="#9Slide05 Brannboll Ny" panose="02000000000000000000" pitchFamily="2" charset="0"/>
                <a:ea typeface="Times New Roman" panose="02020603050405020304" pitchFamily="18" charset="0"/>
              </a:rPr>
              <a:t>nghĩa</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Tuy</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nhiên</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cũng</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có</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thể</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đưa</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ra</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gợi</a:t>
            </a:r>
            <a:r>
              <a:rPr lang="en-US" sz="4000" dirty="0">
                <a:solidFill>
                  <a:schemeClr val="tx2"/>
                </a:solidFill>
                <a:effectLst/>
                <a:latin typeface="#9Slide05 Brannboll Ny" panose="02000000000000000000" pitchFamily="2" charset="0"/>
                <a:ea typeface="Times New Roman" panose="02020603050405020304" pitchFamily="18" charset="0"/>
              </a:rPr>
              <a:t> ý </a:t>
            </a:r>
            <a:r>
              <a:rPr lang="en-US" sz="4000" dirty="0" err="1">
                <a:solidFill>
                  <a:schemeClr val="tx2"/>
                </a:solidFill>
                <a:effectLst/>
                <a:latin typeface="#9Slide05 Brannboll Ny" panose="02000000000000000000" pitchFamily="2" charset="0"/>
                <a:ea typeface="Times New Roman" panose="02020603050405020304" pitchFamily="18" charset="0"/>
              </a:rPr>
              <a:t>nếu</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không</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mua</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kem</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vì</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tốn</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nhiều</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tiền</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thì</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có</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thể</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mua</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một</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chút</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gì</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đó</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để</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mời</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các</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bạn</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cho</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thêm</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phần</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vui</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vẻ</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ví</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dụ</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như</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bỏng</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ngô</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bim</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bim</a:t>
            </a:r>
            <a:r>
              <a:rPr lang="en-US" sz="4000" dirty="0">
                <a:solidFill>
                  <a:schemeClr val="tx2"/>
                </a:solidFill>
                <a:latin typeface="#9Slide05 Brannboll Ny" panose="02000000000000000000" pitchFamily="2" charset="0"/>
                <a:ea typeface="Times New Roman" panose="02020603050405020304" pitchFamily="18" charset="0"/>
              </a:rPr>
              <a:t>…</a:t>
            </a:r>
            <a:endParaRPr lang="en-US" sz="4000" dirty="0">
              <a:solidFill>
                <a:schemeClr val="tx2"/>
              </a:solidFill>
              <a:effectLst/>
              <a:latin typeface="#9Slide05 Brannboll Ny" panose="02000000000000000000" pitchFamily="2" charset="0"/>
              <a:ea typeface="Times New Roman" panose="02020603050405020304" pitchFamily="18" charset="0"/>
            </a:endParaRPr>
          </a:p>
        </p:txBody>
      </p:sp>
    </p:spTree>
    <p:extLst>
      <p:ext uri="{BB962C8B-B14F-4D97-AF65-F5344CB8AC3E}">
        <p14:creationId xmlns:p14="http://schemas.microsoft.com/office/powerpoint/2010/main" val="34980970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58AA5BA-1406-49A7-88B5-A37157C686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grpSp>
        <p:nvGrpSpPr>
          <p:cNvPr id="5" name="Group 4"/>
          <p:cNvGrpSpPr/>
          <p:nvPr/>
        </p:nvGrpSpPr>
        <p:grpSpPr>
          <a:xfrm>
            <a:off x="0" y="420472"/>
            <a:ext cx="8182303" cy="5714857"/>
            <a:chOff x="114868" y="-346472"/>
            <a:chExt cx="7805125" cy="7426902"/>
          </a:xfrm>
        </p:grpSpPr>
        <p:pic>
          <p:nvPicPr>
            <p:cNvPr id="6" name="Google Shape;154;p8"/>
            <p:cNvPicPr preferRelativeResize="0"/>
            <p:nvPr/>
          </p:nvPicPr>
          <p:blipFill rotWithShape="1">
            <a:blip r:embed="rId3" cstate="email">
              <a:alphaModFix/>
              <a:extLst>
                <a:ext uri="{28A0092B-C50C-407E-A947-70E740481C1C}">
                  <a14:useLocalDpi xmlns:a14="http://schemas.microsoft.com/office/drawing/2010/main"/>
                </a:ext>
              </a:extLst>
            </a:blip>
            <a:srcRect t="-1130"/>
            <a:stretch/>
          </p:blipFill>
          <p:spPr>
            <a:xfrm>
              <a:off x="114868" y="-346472"/>
              <a:ext cx="7805125" cy="6999519"/>
            </a:xfrm>
            <a:prstGeom prst="rect">
              <a:avLst/>
            </a:prstGeom>
            <a:noFill/>
            <a:ln>
              <a:noFill/>
            </a:ln>
          </p:spPr>
        </p:pic>
        <p:pic>
          <p:nvPicPr>
            <p:cNvPr id="7" name="Google Shape;155;p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068240" y="4750073"/>
              <a:ext cx="2072846" cy="2330357"/>
            </a:xfrm>
            <a:prstGeom prst="rect">
              <a:avLst/>
            </a:prstGeom>
            <a:noFill/>
            <a:ln>
              <a:noFill/>
            </a:ln>
          </p:spPr>
        </p:pic>
      </p:grpSp>
      <p:sp>
        <p:nvSpPr>
          <p:cNvPr id="8" name="Rectangle 7"/>
          <p:cNvSpPr/>
          <p:nvPr/>
        </p:nvSpPr>
        <p:spPr>
          <a:xfrm>
            <a:off x="650833" y="1701443"/>
            <a:ext cx="6768275" cy="3170099"/>
          </a:xfrm>
          <a:prstGeom prst="rect">
            <a:avLst/>
          </a:prstGeom>
        </p:spPr>
        <p:txBody>
          <a:bodyPr wrap="square">
            <a:spAutoFit/>
          </a:bodyPr>
          <a:lstStyle/>
          <a:p>
            <a:pPr algn="just"/>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Mẹ</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cho</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em</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150 000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đồng</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để</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tổ</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ch</a:t>
            </a:r>
            <a:r>
              <a:rPr lang="vi-VN" sz="4000" dirty="0">
                <a:solidFill>
                  <a:schemeClr val="accent5">
                    <a:lumMod val="50000"/>
                  </a:schemeClr>
                </a:solidFill>
                <a:effectLst/>
                <a:latin typeface="#9Slide05 Brannboll Ny" panose="02000000000000000000" pitchFamily="2" charset="0"/>
                <a:ea typeface="Times New Roman" panose="02020603050405020304" pitchFamily="18" charset="0"/>
              </a:rPr>
              <a:t>ức</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sinh</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nhật</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cùng</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ba</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người</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bạn</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thân</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Em</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sẽ</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sử</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dụng</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số</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tiền</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đó</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như</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thế</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nào</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để</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có</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buổi</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sinh</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nhật</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thật</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vui</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vẻ</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và</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tiết</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kiệm</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a:t>
            </a:r>
          </a:p>
        </p:txBody>
      </p:sp>
      <p:pic>
        <p:nvPicPr>
          <p:cNvPr id="9" name="Shape 95"/>
          <p:cNvPicPr/>
          <p:nvPr/>
        </p:nvPicPr>
        <p:blipFill>
          <a:blip r:embed="rId5"/>
          <a:stretch/>
        </p:blipFill>
        <p:spPr>
          <a:xfrm>
            <a:off x="7714366" y="1565585"/>
            <a:ext cx="4556234" cy="4766648"/>
          </a:xfrm>
          <a:prstGeom prst="rect">
            <a:avLst/>
          </a:prstGeom>
        </p:spPr>
      </p:pic>
      <p:sp>
        <p:nvSpPr>
          <p:cNvPr id="11" name="Rectangle: Rounded Corners 1">
            <a:extLst>
              <a:ext uri="{FF2B5EF4-FFF2-40B4-BE49-F238E27FC236}">
                <a16:creationId xmlns:a16="http://schemas.microsoft.com/office/drawing/2014/main" xmlns="" id="{49368C2B-08BB-4567-BA27-2402FAA3C31F}"/>
              </a:ext>
            </a:extLst>
          </p:cNvPr>
          <p:cNvSpPr/>
          <p:nvPr/>
        </p:nvSpPr>
        <p:spPr>
          <a:xfrm>
            <a:off x="1592825" y="145949"/>
            <a:ext cx="8303244"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165100" algn="just" defTabSz="914400" rtl="0" eaLnBrk="1" fontAlgn="auto" latinLnBrk="0" hangingPunct="1">
              <a:lnSpc>
                <a:spcPct val="130000"/>
              </a:lnSpc>
              <a:spcBef>
                <a:spcPts val="0"/>
              </a:spcBef>
              <a:spcAft>
                <a:spcPts val="200"/>
              </a:spcAft>
              <a:buClrTx/>
              <a:buSzTx/>
              <a:buFontTx/>
              <a:buNone/>
              <a:tabLst/>
              <a:defRPr/>
            </a:pPr>
            <a:endPar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indent="165100" algn="ctr">
              <a:lnSpc>
                <a:spcPct val="130000"/>
              </a:lnSpc>
              <a:spcAft>
                <a:spcPts val="200"/>
              </a:spcAft>
              <a:defRPr/>
            </a:pPr>
            <a:r>
              <a:rPr lang="de-DE" sz="3200" b="1" dirty="0">
                <a:solidFill>
                  <a:schemeClr val="accent5">
                    <a:lumMod val="50000"/>
                  </a:schemeClr>
                </a:solidFill>
                <a:latin typeface="#9Slide05 Brannboll Ny" panose="02000000000000000000" pitchFamily="2" charset="0"/>
                <a:ea typeface="Times New Roman" panose="02020603050405020304" pitchFamily="18" charset="0"/>
                <a:cs typeface="Times New Roman" panose="02020603050405020304" pitchFamily="18" charset="0"/>
              </a:rPr>
              <a:t>Bài tập </a:t>
            </a:r>
            <a:r>
              <a:rPr lang="vi-VN" sz="3200" b="1" dirty="0">
                <a:solidFill>
                  <a:schemeClr val="accent5">
                    <a:lumMod val="50000"/>
                  </a:schemeClr>
                </a:solidFill>
                <a:latin typeface="#9Slide05 Brannboll Ny" panose="02000000000000000000" pitchFamily="2" charset="0"/>
                <a:ea typeface="Times New Roman" panose="02020603050405020304" pitchFamily="18" charset="0"/>
                <a:cs typeface="Times New Roman" panose="02020603050405020304" pitchFamily="18" charset="0"/>
              </a:rPr>
              <a:t>4:</a:t>
            </a:r>
            <a:r>
              <a:rPr lang="vi-VN" sz="3200" dirty="0">
                <a:solidFill>
                  <a:schemeClr val="accent5">
                    <a:lumMod val="50000"/>
                  </a:schemeClr>
                </a:solidFill>
                <a:latin typeface="#9Slide05 Brannboll Ny" panose="02000000000000000000" pitchFamily="2" charset="0"/>
                <a:ea typeface="Times New Roman" panose="02020603050405020304" pitchFamily="18" charset="0"/>
                <a:cs typeface="Times New Roman" panose="02020603050405020304" pitchFamily="18" charset="0"/>
              </a:rPr>
              <a:t> </a:t>
            </a:r>
            <a:r>
              <a:rPr kumimoji="0" lang="vi-VN" sz="3200" b="1" i="0" u="none" strike="noStrike" kern="1200" cap="none" spc="0" normalizeH="0" baseline="0" noProof="0" dirty="0">
                <a:ln>
                  <a:noFill/>
                </a:ln>
                <a:solidFill>
                  <a:srgbClr val="FF0000"/>
                </a:solidFill>
                <a:effectLst/>
                <a:uLnTx/>
                <a:uFillTx/>
                <a:latin typeface="#9Slide05 Brannboll Ny" panose="02000000000000000000" pitchFamily="2" charset="0"/>
                <a:ea typeface="Arial" panose="020B0604020202020204" pitchFamily="34" charset="0"/>
                <a:cs typeface="Times New Roman" pitchFamily="18" charset="0"/>
              </a:rPr>
              <a:t>Thực hiện hành động </a:t>
            </a: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Arial" panose="020B0604020202020204" pitchFamily="34" charset="0"/>
                <a:cs typeface="Times New Roman" pitchFamily="18" charset="0"/>
              </a:rPr>
              <a:t>quản</a:t>
            </a:r>
            <a:r>
              <a:rPr kumimoji="0" lang="en-US" sz="3200" b="1" i="0" u="none" strike="noStrike" kern="1200" cap="none" spc="0" normalizeH="0" noProof="0" dirty="0">
                <a:ln>
                  <a:noFill/>
                </a:ln>
                <a:solidFill>
                  <a:srgbClr val="FF0000"/>
                </a:solidFill>
                <a:effectLst/>
                <a:uLnTx/>
                <a:uFillTx/>
                <a:latin typeface="#9Slide05 Brannboll Ny" panose="02000000000000000000" pitchFamily="2" charset="0"/>
                <a:ea typeface="Arial" panose="020B0604020202020204" pitchFamily="34" charset="0"/>
                <a:cs typeface="Times New Roman" pitchFamily="18" charset="0"/>
              </a:rPr>
              <a:t> </a:t>
            </a:r>
            <a:r>
              <a:rPr kumimoji="0" lang="en-US" sz="3200" b="1" i="0" u="none" strike="noStrike" kern="1200" cap="none" spc="0" normalizeH="0" noProof="0" dirty="0" err="1">
                <a:ln>
                  <a:noFill/>
                </a:ln>
                <a:solidFill>
                  <a:srgbClr val="FF0000"/>
                </a:solidFill>
                <a:effectLst/>
                <a:uLnTx/>
                <a:uFillTx/>
                <a:latin typeface="#9Slide05 Brannboll Ny" panose="02000000000000000000" pitchFamily="2" charset="0"/>
                <a:ea typeface="Arial" panose="020B0604020202020204" pitchFamily="34" charset="0"/>
                <a:cs typeface="Times New Roman" pitchFamily="18" charset="0"/>
              </a:rPr>
              <a:t>lí</a:t>
            </a:r>
            <a:r>
              <a:rPr kumimoji="0" lang="en-US" sz="3200" b="1" i="0" u="none" strike="noStrike" kern="1200" cap="none" spc="0" normalizeH="0" noProof="0" dirty="0">
                <a:ln>
                  <a:noFill/>
                </a:ln>
                <a:solidFill>
                  <a:srgbClr val="FF0000"/>
                </a:solidFill>
                <a:effectLst/>
                <a:uLnTx/>
                <a:uFillTx/>
                <a:latin typeface="#9Slide05 Brannboll Ny" panose="02000000000000000000" pitchFamily="2" charset="0"/>
                <a:ea typeface="Arial" panose="020B0604020202020204" pitchFamily="34" charset="0"/>
                <a:cs typeface="Times New Roman" pitchFamily="18" charset="0"/>
              </a:rPr>
              <a:t> </a:t>
            </a:r>
            <a:r>
              <a:rPr kumimoji="0" lang="en-US" sz="3200" b="1" i="0" u="none" strike="noStrike" kern="1200" cap="none" spc="0" normalizeH="0" noProof="0" dirty="0" err="1">
                <a:ln>
                  <a:noFill/>
                </a:ln>
                <a:solidFill>
                  <a:srgbClr val="FF0000"/>
                </a:solidFill>
                <a:effectLst/>
                <a:uLnTx/>
                <a:uFillTx/>
                <a:latin typeface="#9Slide05 Brannboll Ny" panose="02000000000000000000" pitchFamily="2" charset="0"/>
                <a:ea typeface="Arial" panose="020B0604020202020204" pitchFamily="34" charset="0"/>
                <a:cs typeface="Times New Roman" pitchFamily="18" charset="0"/>
              </a:rPr>
              <a:t>tiền</a:t>
            </a:r>
            <a:endPar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mn-cs"/>
              </a:rPr>
              <a:t> </a:t>
            </a:r>
          </a:p>
        </p:txBody>
      </p:sp>
    </p:spTree>
    <p:extLst>
      <p:ext uri="{BB962C8B-B14F-4D97-AF65-F5344CB8AC3E}">
        <p14:creationId xmlns:p14="http://schemas.microsoft.com/office/powerpoint/2010/main" val="2521776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B9B5D860-7349-0E03-0853-65BAA615487E}"/>
              </a:ext>
            </a:extLst>
          </p:cNvPr>
          <p:cNvSpPr txBox="1"/>
          <p:nvPr/>
        </p:nvSpPr>
        <p:spPr>
          <a:xfrm>
            <a:off x="-1" y="0"/>
            <a:ext cx="10920845" cy="6070060"/>
          </a:xfrm>
          <a:prstGeom prst="rect">
            <a:avLst/>
          </a:prstGeom>
          <a:noFill/>
        </p:spPr>
        <p:txBody>
          <a:bodyPr wrap="square">
            <a:spAutoFit/>
          </a:bodyPr>
          <a:lstStyle/>
          <a:p>
            <a:pPr algn="just">
              <a:lnSpc>
                <a:spcPct val="107000"/>
              </a:lnSpc>
              <a:spcAft>
                <a:spcPts val="800"/>
              </a:spcAft>
            </a:pPr>
            <a:r>
              <a:rPr lang="en-US" sz="5400" b="1" dirty="0" err="1">
                <a:solidFill>
                  <a:schemeClr val="accent5">
                    <a:lumMod val="50000"/>
                  </a:schemeClr>
                </a:solidFill>
                <a:effectLst/>
                <a:latin typeface="#9Slide05 Brannboll Ny" panose="02000000000000000000" pitchFamily="2" charset="0"/>
                <a:ea typeface="Times New Roman" panose="02020603050405020304" pitchFamily="18" charset="0"/>
                <a:cs typeface="Times New Roman" panose="02020603050405020304" pitchFamily="18" charset="0"/>
              </a:rPr>
              <a:t>Bài</a:t>
            </a:r>
            <a:r>
              <a:rPr lang="en-US" sz="5400" b="1" dirty="0">
                <a:solidFill>
                  <a:schemeClr val="accent5">
                    <a:lumMod val="50000"/>
                  </a:schemeClr>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5400" b="1" dirty="0" err="1">
                <a:solidFill>
                  <a:schemeClr val="accent5">
                    <a:lumMod val="50000"/>
                  </a:schemeClr>
                </a:solidFill>
                <a:effectLst/>
                <a:latin typeface="#9Slide05 Brannboll Ny" panose="02000000000000000000" pitchFamily="2" charset="0"/>
                <a:ea typeface="Times New Roman" panose="02020603050405020304" pitchFamily="18" charset="0"/>
                <a:cs typeface="Times New Roman" panose="02020603050405020304" pitchFamily="18" charset="0"/>
              </a:rPr>
              <a:t>tập</a:t>
            </a:r>
            <a:r>
              <a:rPr lang="vi-VN" sz="5400" b="1" dirty="0">
                <a:solidFill>
                  <a:schemeClr val="accent5">
                    <a:lumMod val="50000"/>
                  </a:schemeClr>
                </a:solidFill>
                <a:effectLst/>
                <a:latin typeface="#9Slide05 Brannboll Ny" panose="02000000000000000000" pitchFamily="2" charset="0"/>
                <a:ea typeface="Times New Roman" panose="02020603050405020304" pitchFamily="18" charset="0"/>
                <a:cs typeface="Times New Roman" panose="02020603050405020304" pitchFamily="18" charset="0"/>
              </a:rPr>
              <a:t> 4</a:t>
            </a:r>
            <a:r>
              <a:rPr lang="en-US" sz="5400" b="1" dirty="0">
                <a:solidFill>
                  <a:schemeClr val="accent5">
                    <a:lumMod val="50000"/>
                  </a:schemeClr>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5400" b="1" dirty="0" err="1">
                <a:solidFill>
                  <a:schemeClr val="accent5">
                    <a:lumMod val="50000"/>
                  </a:schemeClr>
                </a:solidFill>
                <a:effectLst/>
                <a:latin typeface="#9Slide05 Brannboll Ny" panose="02000000000000000000" pitchFamily="2" charset="0"/>
                <a:ea typeface="Times New Roman" panose="02020603050405020304" pitchFamily="18" charset="0"/>
                <a:cs typeface="Times New Roman" panose="02020603050405020304" pitchFamily="18" charset="0"/>
              </a:rPr>
              <a:t>Gợi</a:t>
            </a:r>
            <a:r>
              <a:rPr lang="en-US" sz="5400" b="1" dirty="0">
                <a:solidFill>
                  <a:schemeClr val="accent5">
                    <a:lumMod val="50000"/>
                  </a:schemeClr>
                </a:solidFill>
                <a:effectLst/>
                <a:latin typeface="#9Slide05 Brannboll Ny" panose="02000000000000000000" pitchFamily="2" charset="0"/>
                <a:ea typeface="Times New Roman" panose="02020603050405020304" pitchFamily="18" charset="0"/>
                <a:cs typeface="Times New Roman" panose="02020603050405020304" pitchFamily="18" charset="0"/>
              </a:rPr>
              <a:t> ý</a:t>
            </a:r>
            <a:endParaRPr lang="en-US" sz="5400" dirty="0">
              <a:solidFill>
                <a:schemeClr val="accent5">
                  <a:lumMod val="50000"/>
                </a:schemeClr>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a:p>
            <a:pPr algn="just"/>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Tổng</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các</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khoản</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chi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có</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vượt</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quá</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mức</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p>
          <a:p>
            <a:pPr algn="just"/>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150.000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đồng</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không</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p>
          <a:p>
            <a:pPr algn="just"/>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Nội</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dung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buổi</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sinh</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nhật</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có</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ý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nghĩa</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thiết</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thực</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vui</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vẻ</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tình</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cảm</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không</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p>
          <a:p>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Khả</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năng</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khai</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thác</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các</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nguồn</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lực</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khác</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sẵn</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có</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như</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thế</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nào</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a:t>
            </a:r>
            <a:endParaRPr lang="en-US" sz="5400" dirty="0">
              <a:solidFill>
                <a:schemeClr val="accent5">
                  <a:lumMod val="50000"/>
                </a:schemeClr>
              </a:solidFill>
              <a:latin typeface="#9Slide05 Brannboll Ny" panose="02000000000000000000" pitchFamily="2" charset="0"/>
            </a:endParaRPr>
          </a:p>
        </p:txBody>
      </p:sp>
    </p:spTree>
    <p:extLst>
      <p:ext uri="{BB962C8B-B14F-4D97-AF65-F5344CB8AC3E}">
        <p14:creationId xmlns:p14="http://schemas.microsoft.com/office/powerpoint/2010/main" val="1681109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56E9EC1-9693-484C-AD9C-46ACBC08610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46513"/>
          </a:xfrm>
          <a:prstGeom prst="rect">
            <a:avLst/>
          </a:prstGeom>
        </p:spPr>
      </p:pic>
      <p:pic>
        <p:nvPicPr>
          <p:cNvPr id="6" name="Picture 5"/>
          <p:cNvPicPr>
            <a:picLocks noChangeAspect="1"/>
          </p:cNvPicPr>
          <p:nvPr/>
        </p:nvPicPr>
        <p:blipFill>
          <a:blip r:embed="rId3"/>
          <a:stretch>
            <a:fillRect/>
          </a:stretch>
        </p:blipFill>
        <p:spPr>
          <a:xfrm>
            <a:off x="404279" y="468762"/>
            <a:ext cx="4058985" cy="5372071"/>
          </a:xfrm>
          <a:prstGeom prst="rect">
            <a:avLst/>
          </a:prstGeom>
        </p:spPr>
      </p:pic>
      <p:sp>
        <p:nvSpPr>
          <p:cNvPr id="7" name="Rectangle 6"/>
          <p:cNvSpPr>
            <a:spLocks noChangeArrowheads="1"/>
          </p:cNvSpPr>
          <p:nvPr/>
        </p:nvSpPr>
        <p:spPr bwMode="auto">
          <a:xfrm rot="21274563">
            <a:off x="1606090" y="1494925"/>
            <a:ext cx="1675753"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err="1">
                <a:ln>
                  <a:noFill/>
                </a:ln>
                <a:solidFill>
                  <a:srgbClr val="0000FF"/>
                </a:solidFill>
                <a:effectLst/>
                <a:uLnTx/>
                <a:uFillTx/>
                <a:latin typeface="#9Slide05 Fourth" panose="00000500000000000000" pitchFamily="2" charset="0"/>
                <a:ea typeface="Helvetica Neue"/>
                <a:cs typeface="Helvetica Neue"/>
              </a:rPr>
              <a:t>Bài</a:t>
            </a:r>
            <a:r>
              <a:rPr kumimoji="0" lang="en-US" altLang="en-US" sz="4400" b="1" i="0" u="none" strike="noStrike" kern="1200" cap="none" spc="0" normalizeH="0" baseline="0" noProof="0" dirty="0">
                <a:ln>
                  <a:noFill/>
                </a:ln>
                <a:solidFill>
                  <a:srgbClr val="0000FF"/>
                </a:solidFill>
                <a:effectLst/>
                <a:uLnTx/>
                <a:uFillTx/>
                <a:latin typeface="#9Slide05 Fourth" panose="00000500000000000000" pitchFamily="2" charset="0"/>
                <a:ea typeface="Helvetica Neue"/>
                <a:cs typeface="Helvetica Neue"/>
              </a:rPr>
              <a:t> 8:</a:t>
            </a:r>
            <a:r>
              <a:rPr kumimoji="0" lang="en-US" altLang="en-US" sz="4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QUẢN</a:t>
            </a:r>
            <a:r>
              <a:rPr kumimoji="0" lang="en-US" altLang="en-US" sz="40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LÍ</a:t>
            </a:r>
            <a:r>
              <a:rPr kumimoji="0" lang="en-US" altLang="en-US" sz="40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TIỀN</a:t>
            </a:r>
            <a:endParaRPr kumimoji="0" lang="en-SG" altLang="en-US" sz="4000" b="1" i="0" u="none" strike="noStrike" kern="1200" cap="none" spc="0" normalizeH="0" baseline="0" noProof="0" dirty="0">
              <a:ln>
                <a:noFill/>
              </a:ln>
              <a:solidFill>
                <a:srgbClr val="0000FF"/>
              </a:solidFill>
              <a:effectLst/>
              <a:uLnTx/>
              <a:uFillTx/>
              <a:latin typeface="#9Slide05 Fourth" panose="00000500000000000000" pitchFamily="2" charset="0"/>
              <a:ea typeface="微软雅黑" panose="020B0503020204020204" pitchFamily="34" charset="-122"/>
              <a:cs typeface="+mn-cs"/>
            </a:endParaRPr>
          </a:p>
        </p:txBody>
      </p:sp>
      <p:pic>
        <p:nvPicPr>
          <p:cNvPr id="8" name="Picture 7"/>
          <p:cNvPicPr>
            <a:picLocks noChangeAspect="1"/>
          </p:cNvPicPr>
          <p:nvPr/>
        </p:nvPicPr>
        <p:blipFill>
          <a:blip r:embed="rId4"/>
          <a:stretch>
            <a:fillRect/>
          </a:stretch>
        </p:blipFill>
        <p:spPr>
          <a:xfrm>
            <a:off x="4695017" y="0"/>
            <a:ext cx="7304070" cy="5182805"/>
          </a:xfrm>
          <a:prstGeom prst="rect">
            <a:avLst/>
          </a:prstGeom>
        </p:spPr>
      </p:pic>
      <p:sp>
        <p:nvSpPr>
          <p:cNvPr id="9" name="文本框 6"/>
          <p:cNvSpPr txBox="1"/>
          <p:nvPr/>
        </p:nvSpPr>
        <p:spPr>
          <a:xfrm>
            <a:off x="6350145" y="2402132"/>
            <a:ext cx="321888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IV.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VẬN DỤNG</a:t>
            </a:r>
            <a:endParaRPr kumimoji="0" lang="zh-CN" altLang="en-US"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endParaRPr>
          </a:p>
        </p:txBody>
      </p:sp>
      <p:pic>
        <p:nvPicPr>
          <p:cNvPr id="3" name="图片 66">
            <a:extLst>
              <a:ext uri="{FF2B5EF4-FFF2-40B4-BE49-F238E27FC236}">
                <a16:creationId xmlns:a16="http://schemas.microsoft.com/office/drawing/2014/main" xmlns="" id="{DDB8345D-8EFE-25A7-CBAB-AF5D582EE8B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959589" y="2974981"/>
            <a:ext cx="3993813" cy="3871532"/>
          </a:xfrm>
          <a:prstGeom prst="rect">
            <a:avLst/>
          </a:prstGeom>
        </p:spPr>
      </p:pic>
    </p:spTree>
    <p:extLst>
      <p:ext uri="{BB962C8B-B14F-4D97-AF65-F5344CB8AC3E}">
        <p14:creationId xmlns:p14="http://schemas.microsoft.com/office/powerpoint/2010/main" val="4206122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297FE052-BE29-526B-AF42-68214E920151}"/>
              </a:ext>
            </a:extLst>
          </p:cNvPr>
          <p:cNvSpPr txBox="1"/>
          <p:nvPr/>
        </p:nvSpPr>
        <p:spPr>
          <a:xfrm>
            <a:off x="0" y="584775"/>
            <a:ext cx="12365182" cy="4708981"/>
          </a:xfrm>
          <a:prstGeom prst="rect">
            <a:avLst/>
          </a:prstGeom>
          <a:noFill/>
        </p:spPr>
        <p:txBody>
          <a:bodyPr wrap="square">
            <a:spAutoFit/>
          </a:bodyPr>
          <a:lstStyle/>
          <a:p>
            <a:pPr algn="just"/>
            <a:r>
              <a:rPr lang="en-US" sz="2000" dirty="0">
                <a:effectLst/>
                <a:latin typeface="#9Slide05 Brannboll Ny" panose="02000000000000000000" pitchFamily="2" charset="0"/>
                <a:ea typeface="Times New Roman" panose="02020603050405020304" pitchFamily="18" charset="0"/>
                <a:cs typeface="Arial" panose="020B0604020202020204" pitchFamily="34" charset="0"/>
              </a:rPr>
              <a:t> </a:t>
            </a:r>
            <a:r>
              <a:rPr lang="vi-VN" sz="2000" dirty="0">
                <a:effectLst/>
                <a:latin typeface="#9Slide05 Brannboll Ny" panose="02000000000000000000" pitchFamily="2" charset="0"/>
                <a:ea typeface="Times New Roman" panose="02020603050405020304" pitchFamily="18" charset="0"/>
              </a:rPr>
              <a:t>1. </a:t>
            </a:r>
            <a:r>
              <a:rPr lang="en-US" sz="2000" dirty="0" err="1">
                <a:effectLst/>
                <a:latin typeface="#9Slide05 Brannboll Ny" panose="02000000000000000000" pitchFamily="2" charset="0"/>
                <a:ea typeface="Times New Roman" panose="02020603050405020304" pitchFamily="18" charset="0"/>
              </a:rPr>
              <a:t>Em</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hãy</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cùng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các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bạn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trong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nhóm</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lập</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kế</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hoạch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kinh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doanh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tại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hội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chợ</a:t>
            </a:r>
            <a:r>
              <a:rPr lang="en-US" sz="2000" dirty="0">
                <a:effectLst/>
                <a:latin typeface="#9Slide05 Brannboll Ny" panose="02000000000000000000" pitchFamily="2" charset="0"/>
                <a:ea typeface="Times New Roman" panose="02020603050405020304" pitchFamily="18" charset="0"/>
              </a:rPr>
              <a:t> do </a:t>
            </a:r>
            <a:r>
              <a:rPr lang="en-US" sz="2000" dirty="0" err="1">
                <a:effectLst/>
                <a:latin typeface="#9Slide05 Brannboll Ny" panose="02000000000000000000" pitchFamily="2" charset="0"/>
                <a:ea typeface="Times New Roman" panose="02020603050405020304" pitchFamily="18" charset="0"/>
              </a:rPr>
              <a:t>lớp</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tổ</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chức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nhằm</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gây</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quỹ</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từ</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thiện</a:t>
            </a:r>
            <a:r>
              <a:rPr lang="en-US" sz="2000" dirty="0">
                <a:effectLst/>
                <a:latin typeface="#9Slide05 Brannboll Ny" panose="02000000000000000000" pitchFamily="2" charset="0"/>
                <a:ea typeface="Times New Roman" panose="02020603050405020304" pitchFamily="18" charset="0"/>
              </a:rPr>
              <a:t> the </a:t>
            </a:r>
            <a:r>
              <a:rPr lang="en-US" sz="2000" dirty="0" err="1">
                <a:effectLst/>
                <a:latin typeface="#9Slide05 Brannboll Ny" panose="02000000000000000000" pitchFamily="2" charset="0"/>
                <a:ea typeface="Times New Roman" panose="02020603050405020304" pitchFamily="18" charset="0"/>
              </a:rPr>
              <a:t>gọi</a:t>
            </a:r>
            <a:r>
              <a:rPr lang="en-US" sz="2000" dirty="0">
                <a:effectLst/>
                <a:latin typeface="#9Slide05 Brannboll Ny" panose="02000000000000000000" pitchFamily="2" charset="0"/>
                <a:ea typeface="Times New Roman" panose="02020603050405020304" pitchFamily="18" charset="0"/>
              </a:rPr>
              <a:t> ý </a:t>
            </a:r>
            <a:r>
              <a:rPr lang="en-US" sz="2000" dirty="0" err="1">
                <a:effectLst/>
                <a:latin typeface="#9Slide05 Brannboll Ny" panose="02000000000000000000" pitchFamily="2" charset="0"/>
                <a:ea typeface="Times New Roman" panose="02020603050405020304" pitchFamily="18" charset="0"/>
              </a:rPr>
              <a:t>sau</a:t>
            </a:r>
            <a:r>
              <a:rPr lang="en-US" sz="2000" dirty="0">
                <a:effectLst/>
                <a:latin typeface="#9Slide05 Brannboll Ny" panose="02000000000000000000" pitchFamily="2" charset="0"/>
                <a:ea typeface="Times New Roman" panose="02020603050405020304" pitchFamily="18" charset="0"/>
              </a:rPr>
              <a:t>: </a:t>
            </a:r>
          </a:p>
          <a:p>
            <a:pPr algn="just"/>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Chọn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mặt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hàng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sẽ</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bán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tại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hội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chợ</a:t>
            </a:r>
            <a:r>
              <a:rPr lang="en-US" sz="2000" dirty="0">
                <a:effectLst/>
                <a:latin typeface="#9Slide05 Brannboll Ny" panose="02000000000000000000" pitchFamily="2" charset="0"/>
                <a:ea typeface="Times New Roman" panose="02020603050405020304" pitchFamily="18" charset="0"/>
              </a:rPr>
              <a:t> </a:t>
            </a:r>
          </a:p>
          <a:p>
            <a:pPr algn="just"/>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Liệt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kê</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những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thử</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sẵn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có</a:t>
            </a:r>
            <a:r>
              <a:rPr lang="en-US" sz="2000" dirty="0">
                <a:effectLst/>
                <a:latin typeface="#9Slide05 Brannboll Ny" panose="02000000000000000000" pitchFamily="2" charset="0"/>
                <a:ea typeface="Times New Roman" panose="02020603050405020304" pitchFamily="18" charset="0"/>
              </a:rPr>
              <a:t> ở </a:t>
            </a:r>
            <a:r>
              <a:rPr lang="en-US" sz="2000" dirty="0" err="1">
                <a:effectLst/>
                <a:latin typeface="#9Slide05 Brannboll Ny" panose="02000000000000000000" pitchFamily="2" charset="0"/>
                <a:ea typeface="Times New Roman" panose="02020603050405020304" pitchFamily="18" charset="0"/>
              </a:rPr>
              <a:t>nhà</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là</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em</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và</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các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bạn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không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cần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dùng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nữa</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như</a:t>
            </a:r>
            <a:r>
              <a:rPr lang="en-US" sz="2000" dirty="0">
                <a:effectLst/>
                <a:latin typeface="#9Slide05 Brannboll Ny" panose="02000000000000000000" pitchFamily="2" charset="0"/>
                <a:ea typeface="Times New Roman" panose="02020603050405020304" pitchFamily="18" charset="0"/>
              </a:rPr>
              <a:t>:</a:t>
            </a:r>
          </a:p>
          <a:p>
            <a:pPr algn="just"/>
            <a:r>
              <a:rPr lang="en-US" sz="2000" dirty="0" err="1">
                <a:effectLst/>
                <a:latin typeface="#9Slide05 Brannboll Ny" panose="02000000000000000000" pitchFamily="2" charset="0"/>
                <a:ea typeface="Times New Roman" panose="02020603050405020304" pitchFamily="18" charset="0"/>
              </a:rPr>
              <a:t>sách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truyện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tạp</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chí</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túi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ví</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mũ</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ôn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có</a:t>
            </a:r>
            <a:r>
              <a:rPr lang="en-US" sz="2000" dirty="0">
                <a:effectLst/>
                <a:latin typeface="#9Slide05 Brannboll Ny" panose="02000000000000000000" pitchFamily="2" charset="0"/>
                <a:ea typeface="Times New Roman" panose="02020603050405020304" pitchFamily="18" charset="0"/>
              </a:rPr>
              <a:t> the </a:t>
            </a:r>
            <a:r>
              <a:rPr lang="en-US" sz="2000" dirty="0" err="1">
                <a:effectLst/>
                <a:latin typeface="#9Slide05 Brannboll Ny" panose="02000000000000000000" pitchFamily="2" charset="0"/>
                <a:ea typeface="Times New Roman" panose="02020603050405020304" pitchFamily="18" charset="0"/>
              </a:rPr>
              <a:t>mang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bản</a:t>
            </a:r>
            <a:r>
              <a:rPr lang="en-US" sz="2000" dirty="0">
                <a:effectLst/>
                <a:latin typeface="#9Slide05 Brannboll Ny" panose="02000000000000000000" pitchFamily="2" charset="0"/>
                <a:ea typeface="Times New Roman" panose="02020603050405020304" pitchFamily="18" charset="0"/>
              </a:rPr>
              <a:t>. </a:t>
            </a:r>
          </a:p>
          <a:p>
            <a:pPr algn="just"/>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Lập</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danh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sách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một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vài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mặt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hàn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có</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thể</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mua</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để</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bán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tại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hội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chợ</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chủ</a:t>
            </a:r>
            <a:r>
              <a:rPr lang="en-US" sz="2000" dirty="0">
                <a:effectLst/>
                <a:latin typeface="#9Slide05 Brannboll Ny" panose="02000000000000000000" pitchFamily="2" charset="0"/>
                <a:ea typeface="Times New Roman" panose="02020603050405020304" pitchFamily="18" charset="0"/>
              </a:rPr>
              <a:t> ý </a:t>
            </a:r>
            <a:r>
              <a:rPr lang="en-US" sz="2000" dirty="0" err="1">
                <a:effectLst/>
                <a:latin typeface="#9Slide05 Brannboll Ny" panose="02000000000000000000" pitchFamily="2" charset="0"/>
                <a:ea typeface="Times New Roman" panose="02020603050405020304" pitchFamily="18" charset="0"/>
              </a:rPr>
              <a:t>chọn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mặt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hàng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nhiều</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người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thích</a:t>
            </a:r>
            <a:r>
              <a:rPr lang="en-US" sz="2000" dirty="0">
                <a:effectLst/>
                <a:latin typeface="#9Slide05 Brannboll Ny" panose="02000000000000000000" pitchFamily="2" charset="0"/>
                <a:ea typeface="Times New Roman" panose="02020603050405020304" pitchFamily="18" charset="0"/>
              </a:rPr>
              <a:t>, chi t </a:t>
            </a:r>
            <a:r>
              <a:rPr lang="en-US" sz="2000" dirty="0" err="1">
                <a:effectLst/>
                <a:latin typeface="#9Slide05 Brannboll Ny" panose="02000000000000000000" pitchFamily="2" charset="0"/>
                <a:ea typeface="Times New Roman" panose="02020603050405020304" pitchFamily="18" charset="0"/>
              </a:rPr>
              <a:t>tiền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khảo</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giá</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để</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mua</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được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rẻ</a:t>
            </a:r>
            <a:r>
              <a:rPr lang="en-US" sz="2000" dirty="0">
                <a:effectLst/>
                <a:latin typeface="#9Slide05 Brannboll Ny" panose="02000000000000000000" pitchFamily="2" charset="0"/>
                <a:ea typeface="Times New Roman" panose="02020603050405020304" pitchFamily="18" charset="0"/>
              </a:rPr>
              <a:t>, ). </a:t>
            </a:r>
          </a:p>
          <a:p>
            <a:pPr algn="just"/>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Phân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công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các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thành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viên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trong</a:t>
            </a:r>
            <a:r>
              <a:rPr lang="en-US" sz="2000" dirty="0">
                <a:effectLst/>
                <a:latin typeface="#9Slide05 Brannboll Ny" panose="02000000000000000000" pitchFamily="2" charset="0"/>
                <a:ea typeface="Times New Roman" panose="02020603050405020304" pitchFamily="18" charset="0"/>
              </a:rPr>
              <a:t> </a:t>
            </a:r>
            <a:r>
              <a:rPr lang="vi-VN" sz="2000" dirty="0">
                <a:effectLst/>
                <a:latin typeface="#9Slide05 Brannboll Ny" panose="02000000000000000000" pitchFamily="2" charset="0"/>
                <a:ea typeface="Times New Roman" panose="02020603050405020304" pitchFamily="18" charset="0"/>
              </a:rPr>
              <a:t>n</a:t>
            </a:r>
            <a:r>
              <a:rPr lang="en-US" sz="2000" dirty="0" err="1">
                <a:effectLst/>
                <a:latin typeface="#9Slide05 Brannboll Ny" panose="02000000000000000000" pitchFamily="2" charset="0"/>
                <a:ea typeface="Times New Roman" panose="02020603050405020304" pitchFamily="18" charset="0"/>
              </a:rPr>
              <a:t>hóm</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chuẩn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bị</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mua</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hàng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thu</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gom</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sản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phẩm</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cần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bán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hỗ</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trợ</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nhau</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để</a:t>
            </a:r>
            <a:r>
              <a:rPr lang="en-US" sz="2000" dirty="0">
                <a:effectLst/>
                <a:latin typeface="#9Slide05 Brannboll Ny" panose="02000000000000000000" pitchFamily="2" charset="0"/>
                <a:ea typeface="Times New Roman" panose="02020603050405020304" pitchFamily="18" charset="0"/>
              </a:rPr>
              <a:t> b</a:t>
            </a:r>
            <a:r>
              <a:rPr lang="vi-VN" sz="2000" dirty="0">
                <a:effectLst/>
                <a:latin typeface="#9Slide05 Brannboll Ny" panose="02000000000000000000" pitchFamily="2" charset="0"/>
                <a:ea typeface="Times New Roman" panose="02020603050405020304" pitchFamily="18" charset="0"/>
              </a:rPr>
              <a:t>á</a:t>
            </a:r>
            <a:r>
              <a:rPr lang="en-US" sz="2000" dirty="0">
                <a:effectLst/>
                <a:latin typeface="#9Slide05 Brannboll Ny" panose="02000000000000000000" pitchFamily="2" charset="0"/>
                <a:ea typeface="Times New Roman" panose="02020603050405020304" pitchFamily="18" charset="0"/>
              </a:rPr>
              <a:t>n </a:t>
            </a:r>
            <a:r>
              <a:rPr lang="en-US" sz="2000" dirty="0" err="1">
                <a:effectLst/>
                <a:latin typeface="#9Slide05 Brannboll Ny" panose="02000000000000000000" pitchFamily="2" charset="0"/>
                <a:ea typeface="Times New Roman" panose="02020603050405020304" pitchFamily="18" charset="0"/>
              </a:rPr>
              <a:t>hàn</a:t>
            </a:r>
            <a:r>
              <a:rPr lang="vi-VN" sz="2000" dirty="0">
                <a:effectLst/>
                <a:latin typeface="#9Slide05 Brannboll Ny" panose="02000000000000000000" pitchFamily="2" charset="0"/>
                <a:ea typeface="Times New Roman" panose="02020603050405020304" pitchFamily="18" charset="0"/>
              </a:rPr>
              <a:t>g</a:t>
            </a:r>
            <a:r>
              <a:rPr lang="en-US" sz="2000" dirty="0">
                <a:effectLst/>
                <a:latin typeface="#9Slide05 Brannboll Ny" panose="02000000000000000000" pitchFamily="2" charset="0"/>
                <a:ea typeface="Times New Roman" panose="02020603050405020304" pitchFamily="18" charset="0"/>
              </a:rPr>
              <a:t>. </a:t>
            </a:r>
          </a:p>
          <a:p>
            <a:pPr algn="just"/>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Chuẩn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bị</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gian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hàng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để</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bán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hàng</a:t>
            </a:r>
            <a:r>
              <a:rPr lang="en-US" sz="2000" dirty="0">
                <a:effectLst/>
                <a:latin typeface="#9Slide05 Brannboll Ny" panose="02000000000000000000" pitchFamily="2" charset="0"/>
                <a:ea typeface="Times New Roman" panose="02020603050405020304" pitchFamily="18" charset="0"/>
              </a:rPr>
              <a:t> </a:t>
            </a:r>
            <a:r>
              <a:rPr lang="vi-VN" sz="2000" dirty="0">
                <a:effectLst/>
                <a:latin typeface="#9Slide05 Brannboll Ny" panose="02000000000000000000" pitchFamily="2" charset="0"/>
                <a:ea typeface="Times New Roman" panose="02020603050405020304" pitchFamily="18" charset="0"/>
              </a:rPr>
              <a:t>t</a:t>
            </a:r>
            <a:r>
              <a:rPr lang="en-US" sz="2000" dirty="0" err="1">
                <a:effectLst/>
                <a:latin typeface="#9Slide05 Brannboll Ny" panose="02000000000000000000" pitchFamily="2" charset="0"/>
                <a:ea typeface="Times New Roman" panose="02020603050405020304" pitchFamily="18" charset="0"/>
              </a:rPr>
              <a:t>iện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lợi</a:t>
            </a:r>
            <a:r>
              <a:rPr lang="en-US" sz="2000" dirty="0">
                <a:effectLst/>
                <a:latin typeface="#9Slide05 Brannboll Ny" panose="02000000000000000000" pitchFamily="2" charset="0"/>
                <a:ea typeface="Times New Roman" panose="02020603050405020304" pitchFamily="18" charset="0"/>
              </a:rPr>
              <a:t>.</a:t>
            </a:r>
          </a:p>
          <a:p>
            <a:pPr algn="just"/>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Đánh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giá</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kết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quả</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kinh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doanh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và</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rút</a:t>
            </a:r>
            <a:r>
              <a:rPr lang="en-US" sz="2000" dirty="0">
                <a:effectLst/>
                <a:latin typeface="#9Slide05 Brannboll Ny" panose="02000000000000000000" pitchFamily="2" charset="0"/>
                <a:ea typeface="Times New Roman" panose="02020603050405020304" pitchFamily="18" charset="0"/>
              </a:rPr>
              <a:t> </a:t>
            </a:r>
            <a:r>
              <a:rPr lang="vi-VN" sz="2000" dirty="0">
                <a:effectLst/>
                <a:latin typeface="#9Slide05 Brannboll Ny" panose="02000000000000000000" pitchFamily="2" charset="0"/>
                <a:ea typeface="Times New Roman" panose="02020603050405020304" pitchFamily="18" charset="0"/>
              </a:rPr>
              <a:t>r</a:t>
            </a:r>
            <a:r>
              <a:rPr lang="en-US" sz="2000" dirty="0">
                <a:effectLst/>
                <a:latin typeface="#9Slide05 Brannboll Ny" panose="02000000000000000000" pitchFamily="2" charset="0"/>
                <a:ea typeface="Times New Roman" panose="02020603050405020304" pitchFamily="18" charset="0"/>
              </a:rPr>
              <a:t>a bai </a:t>
            </a:r>
            <a:r>
              <a:rPr lang="en-US" sz="2000" dirty="0" err="1">
                <a:effectLst/>
                <a:latin typeface="#9Slide05 Brannboll Ny" panose="02000000000000000000" pitchFamily="2" charset="0"/>
                <a:ea typeface="Times New Roman" panose="02020603050405020304" pitchFamily="18" charset="0"/>
              </a:rPr>
              <a:t>học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để</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lần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sau</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kinh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doanh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hiệu</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quả</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hơn</a:t>
            </a:r>
            <a:r>
              <a:rPr lang="en-US" sz="2000" dirty="0">
                <a:effectLst/>
                <a:latin typeface="#9Slide05 Brannboll Ny" panose="02000000000000000000" pitchFamily="2" charset="0"/>
                <a:ea typeface="Times New Roman" panose="02020603050405020304" pitchFamily="18" charset="0"/>
              </a:rPr>
              <a:t>. 2. </a:t>
            </a:r>
            <a:r>
              <a:rPr lang="en-US" sz="2000" dirty="0" err="1">
                <a:effectLst/>
                <a:latin typeface="#9Slide05 Brannboll Ny" panose="02000000000000000000" pitchFamily="2" charset="0"/>
                <a:ea typeface="Times New Roman" panose="02020603050405020304" pitchFamily="18" charset="0"/>
              </a:rPr>
              <a:t>Em</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hãy</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lập</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kế</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hoạch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thực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hiện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mục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tiêu</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tiết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kiệm</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một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khoản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tiền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trong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một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thời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gian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nhất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định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theo</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gợi</a:t>
            </a:r>
            <a:r>
              <a:rPr lang="en-US" sz="2000" dirty="0">
                <a:effectLst/>
                <a:latin typeface="#9Slide05 Brannboll Ny" panose="02000000000000000000" pitchFamily="2" charset="0"/>
                <a:ea typeface="Times New Roman" panose="02020603050405020304" pitchFamily="18" charset="0"/>
              </a:rPr>
              <a:t> ý d</a:t>
            </a:r>
            <a:r>
              <a:rPr lang="vi-VN" sz="2000" dirty="0">
                <a:effectLst/>
                <a:latin typeface="#9Slide05 Brannboll Ny" panose="02000000000000000000" pitchFamily="2" charset="0"/>
                <a:ea typeface="Times New Roman" panose="02020603050405020304" pitchFamily="18" charset="0"/>
              </a:rPr>
              <a:t>ư</a:t>
            </a:r>
            <a:r>
              <a:rPr lang="en-US" sz="2000" dirty="0" err="1">
                <a:effectLst/>
                <a:latin typeface="#9Slide05 Brannboll Ny" panose="02000000000000000000" pitchFamily="2" charset="0"/>
                <a:ea typeface="Times New Roman" panose="02020603050405020304" pitchFamily="18" charset="0"/>
              </a:rPr>
              <a:t>ới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đây</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và</a:t>
            </a:r>
            <a:r>
              <a:rPr lang="en-US" sz="2000" dirty="0">
                <a:effectLst/>
                <a:latin typeface="#9Slide05 Brannboll Ny" panose="02000000000000000000" pitchFamily="2" charset="0"/>
                <a:ea typeface="Times New Roman" panose="02020603050405020304" pitchFamily="18" charset="0"/>
              </a:rPr>
              <a:t> chia </a:t>
            </a:r>
            <a:r>
              <a:rPr lang="en-US" sz="2000" dirty="0" err="1">
                <a:effectLst/>
                <a:latin typeface="#9Slide05 Brannboll Ny" panose="02000000000000000000" pitchFamily="2" charset="0"/>
                <a:ea typeface="Times New Roman" panose="02020603050405020304" pitchFamily="18" charset="0"/>
              </a:rPr>
              <a:t>sẻ</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với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bố</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mẹ</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và</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các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bạn</a:t>
            </a:r>
            <a:r>
              <a:rPr lang="en-US" sz="2000" dirty="0">
                <a:effectLst/>
                <a:latin typeface="#9Slide05 Brannboll Ny" panose="02000000000000000000" pitchFamily="2" charset="0"/>
                <a:ea typeface="Times New Roman" panose="02020603050405020304" pitchFamily="18" charset="0"/>
              </a:rPr>
              <a:t>: </a:t>
            </a:r>
          </a:p>
          <a:p>
            <a:pPr algn="just"/>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Xác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định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khoản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tiền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muốn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tiết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kiệu</a:t>
            </a:r>
            <a:r>
              <a:rPr lang="en-US" sz="2000" dirty="0">
                <a:effectLst/>
                <a:latin typeface="#9Slide05 Brannboll Ny" panose="02000000000000000000" pitchFamily="2" charset="0"/>
                <a:ea typeface="Times New Roman" panose="02020603050405020304" pitchFamily="18" charset="0"/>
              </a:rPr>
              <a:t> 1(</a:t>
            </a:r>
            <a:r>
              <a:rPr lang="en-US" sz="2000" dirty="0" err="1">
                <a:effectLst/>
                <a:latin typeface="#9Slide05 Brannboll Ny" panose="02000000000000000000" pitchFamily="2" charset="0"/>
                <a:ea typeface="Times New Roman" panose="02020603050405020304" pitchFamily="18" charset="0"/>
              </a:rPr>
              <a:t>ví</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dụ</a:t>
            </a:r>
            <a:r>
              <a:rPr lang="en-US" sz="2000" dirty="0">
                <a:effectLst/>
                <a:latin typeface="#9Slide05 Brannboll Ny" panose="02000000000000000000" pitchFamily="2" charset="0"/>
                <a:ea typeface="Times New Roman" panose="02020603050405020304" pitchFamily="18" charset="0"/>
              </a:rPr>
              <a:t>: 100 000 </a:t>
            </a:r>
            <a:r>
              <a:rPr lang="en-US" sz="2000" dirty="0" err="1">
                <a:effectLst/>
                <a:latin typeface="#9Slide05 Brannboll Ny" panose="02000000000000000000" pitchFamily="2" charset="0"/>
                <a:ea typeface="Times New Roman" panose="02020603050405020304" pitchFamily="18" charset="0"/>
              </a:rPr>
              <a:t>đồng</a:t>
            </a:r>
            <a:r>
              <a:rPr lang="en-US" sz="2000" dirty="0">
                <a:effectLst/>
                <a:latin typeface="#9Slide05 Brannboll Ny" panose="02000000000000000000" pitchFamily="2" charset="0"/>
                <a:ea typeface="Times New Roman" panose="02020603050405020304" pitchFamily="18" charset="0"/>
              </a:rPr>
              <a:t> hay 200 000 </a:t>
            </a:r>
            <a:r>
              <a:rPr lang="en-US" sz="2000" dirty="0" err="1">
                <a:effectLst/>
                <a:latin typeface="#9Slide05 Brannboll Ny" panose="02000000000000000000" pitchFamily="2" charset="0"/>
                <a:ea typeface="Times New Roman" panose="02020603050405020304" pitchFamily="18" charset="0"/>
              </a:rPr>
              <a:t>đồng</a:t>
            </a:r>
            <a:r>
              <a:rPr lang="en-US" sz="2000" dirty="0">
                <a:effectLst/>
                <a:latin typeface="#9Slide05 Brannboll Ny" panose="02000000000000000000" pitchFamily="2" charset="0"/>
                <a:ea typeface="Times New Roman" panose="02020603050405020304" pitchFamily="18" charset="0"/>
              </a:rPr>
              <a:t>...) </a:t>
            </a:r>
          </a:p>
          <a:p>
            <a:pPr algn="just"/>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Mục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đích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tiết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kiệm</a:t>
            </a:r>
            <a:r>
              <a:rPr lang="vi-VN" sz="2000" dirty="0">
                <a:effectLst/>
                <a:latin typeface="#9Slide05 Brannboll Ny" panose="02000000000000000000" pitchFamily="2" charset="0"/>
                <a:ea typeface="Times New Roman" panose="02020603050405020304" pitchFamily="18" charset="0"/>
              </a:rPr>
              <a: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Em</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muốn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có</a:t>
            </a:r>
            <a:r>
              <a:rPr lang="en-US" sz="2000" dirty="0">
                <a:effectLst/>
                <a:latin typeface="#9Slide05 Brannboll Ny" panose="02000000000000000000" pitchFamily="2" charset="0"/>
                <a:ea typeface="Times New Roman" panose="02020603050405020304" pitchFamily="18" charset="0"/>
              </a:rPr>
              <a:t> </a:t>
            </a:r>
            <a:r>
              <a:rPr lang="vi-VN" sz="2000" dirty="0">
                <a:effectLst/>
                <a:latin typeface="#9Slide05 Brannboll Ny" panose="02000000000000000000" pitchFamily="2" charset="0"/>
                <a:ea typeface="Times New Roman" panose="02020603050405020304" pitchFamily="18" charset="0"/>
              </a:rPr>
              <a:t>khoản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tiền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đó</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để</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làm</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gì</a:t>
            </a:r>
            <a:r>
              <a:rPr lang="en-US" sz="2000" dirty="0">
                <a:effectLst/>
                <a:latin typeface="#9Slide05 Brannboll Ny" panose="02000000000000000000" pitchFamily="2" charset="0"/>
                <a:ea typeface="Times New Roman" panose="02020603050405020304" pitchFamily="18" charset="0"/>
              </a:rPr>
              <a:t>? </a:t>
            </a:r>
          </a:p>
          <a:p>
            <a:pPr algn="just"/>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Thời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gian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thực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hiện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tuỳ</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theo</a:t>
            </a:r>
            <a:r>
              <a:rPr lang="en-US" sz="2000" dirty="0">
                <a:effectLst/>
                <a:latin typeface="#9Slide05 Brannboll Ny" panose="02000000000000000000" pitchFamily="2" charset="0"/>
                <a:ea typeface="Times New Roman" panose="02020603050405020304" pitchFamily="18" charset="0"/>
              </a:rPr>
              <a:t> </a:t>
            </a:r>
            <a:r>
              <a:rPr lang="vi-VN" sz="2000" dirty="0">
                <a:effectLst/>
                <a:latin typeface="#9Slide05 Brannboll Ny" panose="02000000000000000000" pitchFamily="2" charset="0"/>
                <a:ea typeface="Times New Roman" panose="02020603050405020304" pitchFamily="18" charset="0"/>
              </a:rPr>
              <a:t>khoản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ti</a:t>
            </a:r>
            <a:r>
              <a:rPr lang="vi-VN" sz="2000" dirty="0">
                <a:effectLst/>
                <a:latin typeface="#9Slide05 Brannboll Ny" panose="02000000000000000000" pitchFamily="2" charset="0"/>
                <a:ea typeface="Times New Roman" panose="02020603050405020304" pitchFamily="18" charset="0"/>
              </a:rPr>
              <a:t>ề</a:t>
            </a:r>
            <a:r>
              <a:rPr lang="en-US" sz="2000" dirty="0">
                <a:effectLst/>
                <a:latin typeface="#9Slide05 Brannboll Ny" panose="02000000000000000000" pitchFamily="2" charset="0"/>
                <a:ea typeface="Times New Roman" panose="02020603050405020304" pitchFamily="18" charset="0"/>
              </a:rPr>
              <a:t>n </a:t>
            </a:r>
            <a:r>
              <a:rPr lang="en-US" sz="2000" dirty="0" err="1">
                <a:effectLst/>
                <a:latin typeface="#9Slide05 Brannboll Ny" panose="02000000000000000000" pitchFamily="2" charset="0"/>
                <a:ea typeface="Times New Roman" panose="02020603050405020304" pitchFamily="18" charset="0"/>
              </a:rPr>
              <a:t>dự</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định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tiết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kiệm</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để</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xác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định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thời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gian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thực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hiện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có</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thể</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là</a:t>
            </a:r>
            <a:r>
              <a:rPr lang="en-US" sz="2000" dirty="0">
                <a:effectLst/>
                <a:latin typeface="#9Slide05 Brannboll Ny" panose="02000000000000000000" pitchFamily="2" charset="0"/>
                <a:ea typeface="Times New Roman" panose="02020603050405020304" pitchFamily="18" charset="0"/>
              </a:rPr>
              <a:t> 1 </a:t>
            </a:r>
            <a:r>
              <a:rPr lang="en-US" sz="2000" dirty="0" err="1">
                <a:effectLst/>
                <a:latin typeface="#9Slide05 Brannboll Ny" panose="02000000000000000000" pitchFamily="2" charset="0"/>
                <a:ea typeface="Times New Roman" panose="02020603050405020304" pitchFamily="18" charset="0"/>
              </a:rPr>
              <a:t>tháng</a:t>
            </a:r>
            <a:r>
              <a:rPr lang="en-US" sz="2000" dirty="0">
                <a:effectLst/>
                <a:latin typeface="#9Slide05 Brannboll Ny" panose="02000000000000000000" pitchFamily="2" charset="0"/>
                <a:ea typeface="Times New Roman" panose="02020603050405020304" pitchFamily="18" charset="0"/>
              </a:rPr>
              <a:t>, 3 t</a:t>
            </a:r>
            <a:r>
              <a:rPr lang="vi-VN" sz="2000" dirty="0">
                <a:effectLst/>
                <a:latin typeface="#9Slide05 Brannboll Ny" panose="02000000000000000000" pitchFamily="2" charset="0"/>
                <a:ea typeface="Times New Roman" panose="02020603050405020304" pitchFamily="18" charset="0"/>
              </a:rPr>
              <a:t>hán</a:t>
            </a:r>
            <a:r>
              <a:rPr lang="en-US" sz="2000" dirty="0">
                <a:effectLst/>
                <a:latin typeface="#9Slide05 Brannboll Ny" panose="02000000000000000000" pitchFamily="2" charset="0"/>
                <a:ea typeface="Times New Roman" panose="02020603050405020304" pitchFamily="18" charset="0"/>
              </a:rPr>
              <a:t>g ). </a:t>
            </a:r>
          </a:p>
          <a:p>
            <a:pPr algn="just"/>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Cách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thực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hiện</a:t>
            </a:r>
            <a:r>
              <a:rPr lang="vi-VN" sz="2000" dirty="0">
                <a:effectLst/>
                <a:latin typeface="#9Slide05 Brannboll Ny" panose="02000000000000000000" pitchFamily="2" charset="0"/>
                <a:ea typeface="Times New Roman" panose="02020603050405020304" pitchFamily="18" charset="0"/>
              </a:rPr>
              <a: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Dự</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kiến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sẽ</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có</a:t>
            </a:r>
            <a:r>
              <a:rPr lang="en-US" sz="2000" dirty="0">
                <a:effectLst/>
                <a:latin typeface="#9Slide05 Brannboll Ny" panose="02000000000000000000" pitchFamily="2" charset="0"/>
                <a:ea typeface="Times New Roman" panose="02020603050405020304" pitchFamily="18" charset="0"/>
              </a:rPr>
              <a:t> </a:t>
            </a:r>
            <a:r>
              <a:rPr lang="vi-VN" sz="2000" dirty="0">
                <a:effectLst/>
                <a:latin typeface="#9Slide05 Brannboll Ny" panose="02000000000000000000" pitchFamily="2" charset="0"/>
                <a:ea typeface="Times New Roman" panose="02020603050405020304" pitchFamily="18" charset="0"/>
              </a:rPr>
              <a:t>được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khoản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trên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đó</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bằng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những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cách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nào</a:t>
            </a:r>
            <a:r>
              <a:rPr lang="en-US" sz="2000" dirty="0">
                <a:effectLst/>
                <a:latin typeface="#9Slide05 Brannboll Ny" panose="02000000000000000000" pitchFamily="2" charset="0"/>
                <a:ea typeface="Times New Roman" panose="02020603050405020304" pitchFamily="18" charset="0"/>
              </a:rPr>
              <a:t>? </a:t>
            </a:r>
          </a:p>
          <a:p>
            <a:pPr algn="just"/>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Xây</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dựng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kế</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hoạch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thực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hiện</a:t>
            </a:r>
            <a:r>
              <a:rPr lang="en-US" sz="2000" dirty="0">
                <a:effectLst/>
                <a:latin typeface="#9Slide05 Brannboll Ny" panose="02000000000000000000" pitchFamily="2" charset="0"/>
                <a:ea typeface="Times New Roman" panose="02020603050405020304" pitchFamily="18" charset="0"/>
              </a:rPr>
              <a:t>.</a:t>
            </a:r>
            <a:endParaRPr lang="en-US" sz="2000" dirty="0">
              <a:latin typeface="#9Slide05 Brannboll Ny" panose="02000000000000000000" pitchFamily="2" charset="0"/>
            </a:endParaRPr>
          </a:p>
        </p:txBody>
      </p:sp>
      <p:sp>
        <p:nvSpPr>
          <p:cNvPr id="6" name="TextBox 5">
            <a:extLst>
              <a:ext uri="{FF2B5EF4-FFF2-40B4-BE49-F238E27FC236}">
                <a16:creationId xmlns:a16="http://schemas.microsoft.com/office/drawing/2014/main" xmlns="" id="{D3BB9E9F-F892-5548-3752-C68E128DEC81}"/>
              </a:ext>
            </a:extLst>
          </p:cNvPr>
          <p:cNvSpPr txBox="1"/>
          <p:nvPr/>
        </p:nvSpPr>
        <p:spPr>
          <a:xfrm>
            <a:off x="1879829" y="0"/>
            <a:ext cx="7388974"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300" normalizeH="0" baseline="0" noProof="0" dirty="0">
                <a:ln>
                  <a:noFill/>
                </a:ln>
                <a:solidFill>
                  <a:srgbClr val="FF0000"/>
                </a:solidFill>
                <a:effectLst/>
                <a:uLnTx/>
                <a:uFillTx/>
                <a:latin typeface="#9Slide05 Brannboll Ny" panose="02000000000000000000" pitchFamily="2" charset="0"/>
                <a:ea typeface="【苹果】迟暮朝朝醉晚灯" panose="02000500000000000000"/>
                <a:cs typeface="Times New Roman" pitchFamily="18" charset="0"/>
                <a:sym typeface="+mn-lt"/>
              </a:rPr>
              <a:t>HOẠT ĐỘNG DỰ ÁN</a:t>
            </a:r>
            <a:endParaRPr kumimoji="0" lang="en-US" sz="3200" b="1" i="0" u="none" strike="noStrike" kern="1200" cap="none" spc="0" normalizeH="0" baseline="0" noProof="0" dirty="0">
              <a:ln>
                <a:noFill/>
              </a:ln>
              <a:solidFill>
                <a:srgbClr val="000000"/>
              </a:solidFill>
              <a:effectLst/>
              <a:uLnTx/>
              <a:uFillTx/>
              <a:latin typeface="#9Slide05 Brannboll Ny" panose="02000000000000000000" pitchFamily="2" charset="0"/>
            </a:endParaRPr>
          </a:p>
        </p:txBody>
      </p:sp>
    </p:spTree>
    <p:extLst>
      <p:ext uri="{BB962C8B-B14F-4D97-AF65-F5344CB8AC3E}">
        <p14:creationId xmlns:p14="http://schemas.microsoft.com/office/powerpoint/2010/main" val="4553529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Picture 104">
            <a:extLst>
              <a:ext uri="{FF2B5EF4-FFF2-40B4-BE49-F238E27FC236}">
                <a16:creationId xmlns:a16="http://schemas.microsoft.com/office/drawing/2014/main" xmlns="" id="{40B24A12-4D58-4BDE-B624-843B9BDA08F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282"/>
            <a:ext cx="12191980" cy="6856718"/>
          </a:xfrm>
          <a:prstGeom prst="rect">
            <a:avLst/>
          </a:prstGeom>
        </p:spPr>
      </p:pic>
      <p:pic>
        <p:nvPicPr>
          <p:cNvPr id="3" name="图片 6">
            <a:extLst>
              <a:ext uri="{FF2B5EF4-FFF2-40B4-BE49-F238E27FC236}">
                <a16:creationId xmlns:a16="http://schemas.microsoft.com/office/drawing/2014/main" xmlns="" id="{B838AB8A-46FD-4DE5-B6B9-4F7C787966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5102" y="2792936"/>
            <a:ext cx="3188719" cy="3955199"/>
          </a:xfrm>
          <a:prstGeom prst="rect">
            <a:avLst/>
          </a:prstGeom>
        </p:spPr>
      </p:pic>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53420" y="146102"/>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1">
            <a:extLst>
              <a:ext uri="{FF2B5EF4-FFF2-40B4-BE49-F238E27FC236}">
                <a16:creationId xmlns:a16="http://schemas.microsoft.com/office/drawing/2014/main" xmlns="" id="{A8569C82-E069-48BA-BA18-8C8223936CC0}"/>
              </a:ext>
            </a:extLst>
          </p:cNvPr>
          <p:cNvSpPr txBox="1">
            <a:spLocks noChangeArrowheads="1"/>
          </p:cNvSpPr>
          <p:nvPr/>
        </p:nvSpPr>
        <p:spPr bwMode="auto">
          <a:xfrm>
            <a:off x="4097822" y="2060051"/>
            <a:ext cx="562340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marL="342900" marR="0" lvl="0" indent="-342900" algn="l" defTabSz="457200" rtl="0" eaLnBrk="0" fontAlgn="auto" latinLnBrk="0" hangingPunct="0">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000FF"/>
                </a:solidFill>
                <a:effectLst/>
                <a:uLnTx/>
                <a:uFillTx/>
                <a:latin typeface="#9Slide05 Brannboll Ny" panose="02000000000000000000" pitchFamily="2" charset="0"/>
                <a:ea typeface="+mn-ea"/>
                <a:cs typeface="Times New Roman" panose="02020603050405020304" pitchFamily="18" charset="0"/>
              </a:rPr>
              <a:t>Xin chào và hẹn gặp lại </a:t>
            </a:r>
            <a:endParaRPr kumimoji="0" lang="ru-RU"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pic>
        <p:nvPicPr>
          <p:cNvPr id="10" name="Picture 9" descr="22858PICdbgea5Gz679dY_PIC2018.png">
            <a:extLst>
              <a:ext uri="{FF2B5EF4-FFF2-40B4-BE49-F238E27FC236}">
                <a16:creationId xmlns:a16="http://schemas.microsoft.com/office/drawing/2014/main" xmlns="" id="{711C018D-157D-4FBA-AD5A-BAEF17905297}"/>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027431" y="2269440"/>
            <a:ext cx="2164572"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8" descr="6fc417983c9675ce1b60e983870aeb8a">
            <a:extLst>
              <a:ext uri="{FF2B5EF4-FFF2-40B4-BE49-F238E27FC236}">
                <a16:creationId xmlns:a16="http://schemas.microsoft.com/office/drawing/2014/main" xmlns="" id="{AC112249-1651-4AFF-A7AF-44D11541B4C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722030" y="4154948"/>
            <a:ext cx="3010467"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a:extLst>
              <a:ext uri="{FF2B5EF4-FFF2-40B4-BE49-F238E27FC236}">
                <a16:creationId xmlns:a16="http://schemas.microsoft.com/office/drawing/2014/main" xmlns="" id="{2176EC08-F0EF-41C2-9A1D-B35CE7A7DE3A}"/>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flipH="1">
            <a:off x="3370889" y="3933894"/>
            <a:ext cx="2687293" cy="1548203"/>
          </a:xfrm>
          <a:prstGeom prst="rect">
            <a:avLst/>
          </a:prstGeom>
        </p:spPr>
      </p:pic>
      <p:grpSp>
        <p:nvGrpSpPr>
          <p:cNvPr id="13" name="组合 2">
            <a:extLst>
              <a:ext uri="{FF2B5EF4-FFF2-40B4-BE49-F238E27FC236}">
                <a16:creationId xmlns:a16="http://schemas.microsoft.com/office/drawing/2014/main" xmlns="" id="{A83F8DA1-F2A1-4B4E-A71A-A565D60BD2CC}"/>
              </a:ext>
            </a:extLst>
          </p:cNvPr>
          <p:cNvGrpSpPr/>
          <p:nvPr/>
        </p:nvGrpSpPr>
        <p:grpSpPr>
          <a:xfrm>
            <a:off x="3539618" y="1421703"/>
            <a:ext cx="6654627" cy="2742465"/>
            <a:chOff x="1949253" y="1617623"/>
            <a:chExt cx="3271491" cy="2319693"/>
          </a:xfrm>
        </p:grpSpPr>
        <p:grpSp>
          <p:nvGrpSpPr>
            <p:cNvPr id="14" name="组合 135">
              <a:extLst>
                <a:ext uri="{FF2B5EF4-FFF2-40B4-BE49-F238E27FC236}">
                  <a16:creationId xmlns:a16="http://schemas.microsoft.com/office/drawing/2014/main" xmlns="" id="{82BB745A-ECC9-43EF-846A-F4E291A48393}"/>
                </a:ext>
              </a:extLst>
            </p:cNvPr>
            <p:cNvGrpSpPr/>
            <p:nvPr/>
          </p:nvGrpSpPr>
          <p:grpSpPr>
            <a:xfrm>
              <a:off x="1949253" y="1617623"/>
              <a:ext cx="3271491" cy="2319693"/>
              <a:chOff x="3246438" y="1047943"/>
              <a:chExt cx="5711825" cy="4698808"/>
            </a:xfrm>
            <a:solidFill>
              <a:schemeClr val="tx1"/>
            </a:solidFill>
          </p:grpSpPr>
          <p:sp>
            <p:nvSpPr>
              <p:cNvPr id="16" name="Freeform 5">
                <a:extLst>
                  <a:ext uri="{FF2B5EF4-FFF2-40B4-BE49-F238E27FC236}">
                    <a16:creationId xmlns:a16="http://schemas.microsoft.com/office/drawing/2014/main" xmlns="" id="{80B6CDA6-C6DD-40ED-949C-D4BEBA0DEEEE}"/>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6">
                <a:extLst>
                  <a:ext uri="{FF2B5EF4-FFF2-40B4-BE49-F238E27FC236}">
                    <a16:creationId xmlns:a16="http://schemas.microsoft.com/office/drawing/2014/main" xmlns="" id="{7B1F8391-3DEC-4017-A2F1-7F6D482254DD}"/>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7">
                <a:extLst>
                  <a:ext uri="{FF2B5EF4-FFF2-40B4-BE49-F238E27FC236}">
                    <a16:creationId xmlns:a16="http://schemas.microsoft.com/office/drawing/2014/main" xmlns="" id="{4998E217-E070-42CE-9127-C9DB2F6D5417}"/>
                  </a:ext>
                </a:extLst>
              </p:cNvPr>
              <p:cNvSpPr/>
              <p:nvPr/>
            </p:nvSpPr>
            <p:spPr bwMode="auto">
              <a:xfrm>
                <a:off x="5124265" y="1047943"/>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8">
                <a:extLst>
                  <a:ext uri="{FF2B5EF4-FFF2-40B4-BE49-F238E27FC236}">
                    <a16:creationId xmlns:a16="http://schemas.microsoft.com/office/drawing/2014/main" xmlns="" id="{945F6A03-672D-43A2-A619-81FA07E3A614}"/>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9">
                <a:extLst>
                  <a:ext uri="{FF2B5EF4-FFF2-40B4-BE49-F238E27FC236}">
                    <a16:creationId xmlns:a16="http://schemas.microsoft.com/office/drawing/2014/main" xmlns="" id="{ED1EFA8A-E55D-4C79-AFC1-EFBDB4BC2DA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0">
                <a:extLst>
                  <a:ext uri="{FF2B5EF4-FFF2-40B4-BE49-F238E27FC236}">
                    <a16:creationId xmlns:a16="http://schemas.microsoft.com/office/drawing/2014/main" xmlns="" id="{7DE8DF48-4413-46E3-A285-84EDF14E5F8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1">
                <a:extLst>
                  <a:ext uri="{FF2B5EF4-FFF2-40B4-BE49-F238E27FC236}">
                    <a16:creationId xmlns:a16="http://schemas.microsoft.com/office/drawing/2014/main" xmlns="" id="{866C9446-BF40-4596-8B4A-DEC15D12D71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3" name="组合 143">
                <a:extLst>
                  <a:ext uri="{FF2B5EF4-FFF2-40B4-BE49-F238E27FC236}">
                    <a16:creationId xmlns:a16="http://schemas.microsoft.com/office/drawing/2014/main" xmlns="" id="{3F3896C8-BFC2-4805-8C3A-DE12FC0A6014}"/>
                  </a:ext>
                </a:extLst>
              </p:cNvPr>
              <p:cNvGrpSpPr/>
              <p:nvPr/>
            </p:nvGrpSpPr>
            <p:grpSpPr>
              <a:xfrm>
                <a:off x="3517901" y="1225551"/>
                <a:ext cx="5260975" cy="4090987"/>
                <a:chOff x="3517901" y="1225551"/>
                <a:chExt cx="5260975" cy="4090987"/>
              </a:xfrm>
              <a:grpFill/>
            </p:grpSpPr>
            <p:sp>
              <p:nvSpPr>
                <p:cNvPr id="24" name="Freeform 12">
                  <a:extLst>
                    <a:ext uri="{FF2B5EF4-FFF2-40B4-BE49-F238E27FC236}">
                      <a16:creationId xmlns:a16="http://schemas.microsoft.com/office/drawing/2014/main" xmlns="" id="{8DE3AFCB-E9EA-4940-8BC8-5E9F5B1DED6A}"/>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13">
                  <a:extLst>
                    <a:ext uri="{FF2B5EF4-FFF2-40B4-BE49-F238E27FC236}">
                      <a16:creationId xmlns:a16="http://schemas.microsoft.com/office/drawing/2014/main" xmlns="" id="{37B0873E-8E74-4372-810E-C4A941105CBD}"/>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4">
                  <a:extLst>
                    <a:ext uri="{FF2B5EF4-FFF2-40B4-BE49-F238E27FC236}">
                      <a16:creationId xmlns:a16="http://schemas.microsoft.com/office/drawing/2014/main" xmlns="" id="{B587A5D3-357A-4A50-B2CE-02E8AEC5BA34}"/>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15">
                  <a:extLst>
                    <a:ext uri="{FF2B5EF4-FFF2-40B4-BE49-F238E27FC236}">
                      <a16:creationId xmlns:a16="http://schemas.microsoft.com/office/drawing/2014/main" xmlns="" id="{28A9E012-E8B2-47FD-B68E-1F07892EFBD6}"/>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6">
                  <a:extLst>
                    <a:ext uri="{FF2B5EF4-FFF2-40B4-BE49-F238E27FC236}">
                      <a16:creationId xmlns:a16="http://schemas.microsoft.com/office/drawing/2014/main" xmlns="" id="{8B9E3E01-D630-4D8D-89E2-881EE1C6775E}"/>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7">
                  <a:extLst>
                    <a:ext uri="{FF2B5EF4-FFF2-40B4-BE49-F238E27FC236}">
                      <a16:creationId xmlns:a16="http://schemas.microsoft.com/office/drawing/2014/main" xmlns="" id="{E2AF9949-2C87-44D7-883E-7479E135DFF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18">
                  <a:extLst>
                    <a:ext uri="{FF2B5EF4-FFF2-40B4-BE49-F238E27FC236}">
                      <a16:creationId xmlns:a16="http://schemas.microsoft.com/office/drawing/2014/main" xmlns="" id="{2D2EC26F-1997-40C7-82A1-61A7CCC966C5}"/>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19">
                  <a:extLst>
                    <a:ext uri="{FF2B5EF4-FFF2-40B4-BE49-F238E27FC236}">
                      <a16:creationId xmlns:a16="http://schemas.microsoft.com/office/drawing/2014/main" xmlns="" id="{A13D16B6-952C-45C1-AC55-2DB6C8C91CAA}"/>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0">
                  <a:extLst>
                    <a:ext uri="{FF2B5EF4-FFF2-40B4-BE49-F238E27FC236}">
                      <a16:creationId xmlns:a16="http://schemas.microsoft.com/office/drawing/2014/main" xmlns="" id="{F06965AA-4620-483A-9400-2ED904574F99}"/>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1">
                  <a:extLst>
                    <a:ext uri="{FF2B5EF4-FFF2-40B4-BE49-F238E27FC236}">
                      <a16:creationId xmlns:a16="http://schemas.microsoft.com/office/drawing/2014/main" xmlns="" id="{F24483B1-A3D6-410A-9D55-A3EA4AFB910A}"/>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2">
                  <a:extLst>
                    <a:ext uri="{FF2B5EF4-FFF2-40B4-BE49-F238E27FC236}">
                      <a16:creationId xmlns:a16="http://schemas.microsoft.com/office/drawing/2014/main" xmlns="" id="{81640741-A68E-4F2A-831E-3B3BBF183AB5}"/>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3">
                  <a:extLst>
                    <a:ext uri="{FF2B5EF4-FFF2-40B4-BE49-F238E27FC236}">
                      <a16:creationId xmlns:a16="http://schemas.microsoft.com/office/drawing/2014/main" xmlns="" id="{1D1C32CC-78EB-4327-A0B9-8F770BF9CA54}"/>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4">
                  <a:extLst>
                    <a:ext uri="{FF2B5EF4-FFF2-40B4-BE49-F238E27FC236}">
                      <a16:creationId xmlns:a16="http://schemas.microsoft.com/office/drawing/2014/main" xmlns="" id="{E80D35CE-8223-4973-987D-D2A6F3E1250C}"/>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25">
                  <a:extLst>
                    <a:ext uri="{FF2B5EF4-FFF2-40B4-BE49-F238E27FC236}">
                      <a16:creationId xmlns:a16="http://schemas.microsoft.com/office/drawing/2014/main" xmlns="" id="{A8721213-A1C3-4AC5-B6FD-55B3D3DD2A57}"/>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26">
                  <a:extLst>
                    <a:ext uri="{FF2B5EF4-FFF2-40B4-BE49-F238E27FC236}">
                      <a16:creationId xmlns:a16="http://schemas.microsoft.com/office/drawing/2014/main" xmlns="" id="{196BA70D-587E-4651-846A-66890AE6168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7">
                  <a:extLst>
                    <a:ext uri="{FF2B5EF4-FFF2-40B4-BE49-F238E27FC236}">
                      <a16:creationId xmlns:a16="http://schemas.microsoft.com/office/drawing/2014/main" xmlns="" id="{31D330D3-78EC-4288-B7E5-433089A4D8C2}"/>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8">
                  <a:extLst>
                    <a:ext uri="{FF2B5EF4-FFF2-40B4-BE49-F238E27FC236}">
                      <a16:creationId xmlns:a16="http://schemas.microsoft.com/office/drawing/2014/main" xmlns="" id="{90300FEF-37C0-426F-8266-72D66D6C5DE9}"/>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29">
                  <a:extLst>
                    <a:ext uri="{FF2B5EF4-FFF2-40B4-BE49-F238E27FC236}">
                      <a16:creationId xmlns:a16="http://schemas.microsoft.com/office/drawing/2014/main" xmlns="" id="{70B0614C-3D85-4C24-8918-088B58A17DD7}"/>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0">
                  <a:extLst>
                    <a:ext uri="{FF2B5EF4-FFF2-40B4-BE49-F238E27FC236}">
                      <a16:creationId xmlns:a16="http://schemas.microsoft.com/office/drawing/2014/main" xmlns="" id="{E4076D13-4BB0-4048-BE4D-A66004F8E0CD}"/>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1">
                  <a:extLst>
                    <a:ext uri="{FF2B5EF4-FFF2-40B4-BE49-F238E27FC236}">
                      <a16:creationId xmlns:a16="http://schemas.microsoft.com/office/drawing/2014/main" xmlns="" id="{AF37FA04-E5AC-4DE6-AF99-672E8082EEA1}"/>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2">
                  <a:extLst>
                    <a:ext uri="{FF2B5EF4-FFF2-40B4-BE49-F238E27FC236}">
                      <a16:creationId xmlns:a16="http://schemas.microsoft.com/office/drawing/2014/main" xmlns="" id="{8EC074BC-94DD-47E3-9F3A-0DDAF35589C1}"/>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3">
                  <a:extLst>
                    <a:ext uri="{FF2B5EF4-FFF2-40B4-BE49-F238E27FC236}">
                      <a16:creationId xmlns:a16="http://schemas.microsoft.com/office/drawing/2014/main" xmlns="" id="{1D36E8CF-A427-4770-8AF1-60826ABE50C2}"/>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4">
                  <a:extLst>
                    <a:ext uri="{FF2B5EF4-FFF2-40B4-BE49-F238E27FC236}">
                      <a16:creationId xmlns:a16="http://schemas.microsoft.com/office/drawing/2014/main" xmlns="" id="{115D45BA-3EFD-48C0-B244-EA786179FFD0}"/>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35">
                  <a:extLst>
                    <a:ext uri="{FF2B5EF4-FFF2-40B4-BE49-F238E27FC236}">
                      <a16:creationId xmlns:a16="http://schemas.microsoft.com/office/drawing/2014/main" xmlns="" id="{C49831DE-E8CF-45DD-9C1D-039A10335B65}"/>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36">
                  <a:extLst>
                    <a:ext uri="{FF2B5EF4-FFF2-40B4-BE49-F238E27FC236}">
                      <a16:creationId xmlns:a16="http://schemas.microsoft.com/office/drawing/2014/main" xmlns="" id="{970A8388-9C7F-452E-9C46-6446A61B31AF}"/>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7">
                  <a:extLst>
                    <a:ext uri="{FF2B5EF4-FFF2-40B4-BE49-F238E27FC236}">
                      <a16:creationId xmlns:a16="http://schemas.microsoft.com/office/drawing/2014/main" xmlns="" id="{960D613A-09EE-4D54-844C-D0C140647C98}"/>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8">
                  <a:extLst>
                    <a:ext uri="{FF2B5EF4-FFF2-40B4-BE49-F238E27FC236}">
                      <a16:creationId xmlns:a16="http://schemas.microsoft.com/office/drawing/2014/main" xmlns="" id="{7382F0DB-8678-4F32-9191-3CC1E5EFEB2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39">
                  <a:extLst>
                    <a:ext uri="{FF2B5EF4-FFF2-40B4-BE49-F238E27FC236}">
                      <a16:creationId xmlns:a16="http://schemas.microsoft.com/office/drawing/2014/main" xmlns="" id="{62ECFFF0-F9F2-43EC-8DBF-F860EA513935}"/>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0">
                  <a:extLst>
                    <a:ext uri="{FF2B5EF4-FFF2-40B4-BE49-F238E27FC236}">
                      <a16:creationId xmlns:a16="http://schemas.microsoft.com/office/drawing/2014/main" xmlns="" id="{AF0A5322-543C-47FC-91E8-40255E2C1F26}"/>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1">
                  <a:extLst>
                    <a:ext uri="{FF2B5EF4-FFF2-40B4-BE49-F238E27FC236}">
                      <a16:creationId xmlns:a16="http://schemas.microsoft.com/office/drawing/2014/main" xmlns="" id="{9385A3B2-1E35-4423-98DB-651A7A7DE6F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2">
                  <a:extLst>
                    <a:ext uri="{FF2B5EF4-FFF2-40B4-BE49-F238E27FC236}">
                      <a16:creationId xmlns:a16="http://schemas.microsoft.com/office/drawing/2014/main" xmlns="" id="{2AEF9CFD-B661-46A4-A15B-07F03963C59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3">
                  <a:extLst>
                    <a:ext uri="{FF2B5EF4-FFF2-40B4-BE49-F238E27FC236}">
                      <a16:creationId xmlns:a16="http://schemas.microsoft.com/office/drawing/2014/main" xmlns="" id="{86C85FF0-7173-4CBE-88E7-41A6ADF92CC2}"/>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4">
                  <a:extLst>
                    <a:ext uri="{FF2B5EF4-FFF2-40B4-BE49-F238E27FC236}">
                      <a16:creationId xmlns:a16="http://schemas.microsoft.com/office/drawing/2014/main" xmlns="" id="{FA45B30B-C4A8-4316-90BF-7AD107E1889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45">
                  <a:extLst>
                    <a:ext uri="{FF2B5EF4-FFF2-40B4-BE49-F238E27FC236}">
                      <a16:creationId xmlns:a16="http://schemas.microsoft.com/office/drawing/2014/main" xmlns="" id="{B8DC8B4D-4367-4F76-AEFD-64AF3B898ED0}"/>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46">
                  <a:extLst>
                    <a:ext uri="{FF2B5EF4-FFF2-40B4-BE49-F238E27FC236}">
                      <a16:creationId xmlns:a16="http://schemas.microsoft.com/office/drawing/2014/main" xmlns="" id="{7A5A3754-0245-4D85-AB19-3225E18D0C46}"/>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7">
                  <a:extLst>
                    <a:ext uri="{FF2B5EF4-FFF2-40B4-BE49-F238E27FC236}">
                      <a16:creationId xmlns:a16="http://schemas.microsoft.com/office/drawing/2014/main" xmlns="" id="{8D09F59A-D93A-4C65-A064-F3E844398328}"/>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8">
                  <a:extLst>
                    <a:ext uri="{FF2B5EF4-FFF2-40B4-BE49-F238E27FC236}">
                      <a16:creationId xmlns:a16="http://schemas.microsoft.com/office/drawing/2014/main" xmlns="" id="{4269B545-1A75-4E7E-9A65-9DF1A12F94B8}"/>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49">
                  <a:extLst>
                    <a:ext uri="{FF2B5EF4-FFF2-40B4-BE49-F238E27FC236}">
                      <a16:creationId xmlns:a16="http://schemas.microsoft.com/office/drawing/2014/main" xmlns="" id="{D7B5E889-EA92-426C-A2CA-89BFCBC5F9F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0">
                  <a:extLst>
                    <a:ext uri="{FF2B5EF4-FFF2-40B4-BE49-F238E27FC236}">
                      <a16:creationId xmlns:a16="http://schemas.microsoft.com/office/drawing/2014/main" xmlns="" id="{58733A19-0FA0-4473-B39F-8CF1A8B8E42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1">
                  <a:extLst>
                    <a:ext uri="{FF2B5EF4-FFF2-40B4-BE49-F238E27FC236}">
                      <a16:creationId xmlns:a16="http://schemas.microsoft.com/office/drawing/2014/main" xmlns="" id="{2C0824BB-90C2-498F-B559-AE75B1665EC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2">
                  <a:extLst>
                    <a:ext uri="{FF2B5EF4-FFF2-40B4-BE49-F238E27FC236}">
                      <a16:creationId xmlns:a16="http://schemas.microsoft.com/office/drawing/2014/main" xmlns="" id="{627D4A9D-35E6-4B69-BE7E-BF1C85386B52}"/>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3">
                  <a:extLst>
                    <a:ext uri="{FF2B5EF4-FFF2-40B4-BE49-F238E27FC236}">
                      <a16:creationId xmlns:a16="http://schemas.microsoft.com/office/drawing/2014/main" xmlns="" id="{9DF924BE-103C-495F-899B-937F192B316A}"/>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4">
                  <a:extLst>
                    <a:ext uri="{FF2B5EF4-FFF2-40B4-BE49-F238E27FC236}">
                      <a16:creationId xmlns:a16="http://schemas.microsoft.com/office/drawing/2014/main" xmlns="" id="{F6CEB51D-C9FB-4421-BAF4-4F5E1329B58E}"/>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55">
                  <a:extLst>
                    <a:ext uri="{FF2B5EF4-FFF2-40B4-BE49-F238E27FC236}">
                      <a16:creationId xmlns:a16="http://schemas.microsoft.com/office/drawing/2014/main" xmlns="" id="{A549066E-D4A1-4536-92D1-8A2665256A6F}"/>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56">
                  <a:extLst>
                    <a:ext uri="{FF2B5EF4-FFF2-40B4-BE49-F238E27FC236}">
                      <a16:creationId xmlns:a16="http://schemas.microsoft.com/office/drawing/2014/main" xmlns="" id="{1F75ABAC-6736-4300-830D-9A6492923113}"/>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7">
                  <a:extLst>
                    <a:ext uri="{FF2B5EF4-FFF2-40B4-BE49-F238E27FC236}">
                      <a16:creationId xmlns:a16="http://schemas.microsoft.com/office/drawing/2014/main" xmlns="" id="{6605C066-31B0-40B2-AD47-924A36CAD1E7}"/>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8">
                  <a:extLst>
                    <a:ext uri="{FF2B5EF4-FFF2-40B4-BE49-F238E27FC236}">
                      <a16:creationId xmlns:a16="http://schemas.microsoft.com/office/drawing/2014/main" xmlns="" id="{6702A30A-4579-48A0-9425-B6FF939AE47D}"/>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59">
                  <a:extLst>
                    <a:ext uri="{FF2B5EF4-FFF2-40B4-BE49-F238E27FC236}">
                      <a16:creationId xmlns:a16="http://schemas.microsoft.com/office/drawing/2014/main" xmlns="" id="{0379C1B2-20AB-4860-9D1A-F142C12B8F38}"/>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0">
                  <a:extLst>
                    <a:ext uri="{FF2B5EF4-FFF2-40B4-BE49-F238E27FC236}">
                      <a16:creationId xmlns:a16="http://schemas.microsoft.com/office/drawing/2014/main" xmlns="" id="{F75B9D9E-08FB-45C9-A5B1-EAD9873DB81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1">
                  <a:extLst>
                    <a:ext uri="{FF2B5EF4-FFF2-40B4-BE49-F238E27FC236}">
                      <a16:creationId xmlns:a16="http://schemas.microsoft.com/office/drawing/2014/main" xmlns="" id="{DC766D6D-7731-4C1F-A04A-266596492E98}"/>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2">
                  <a:extLst>
                    <a:ext uri="{FF2B5EF4-FFF2-40B4-BE49-F238E27FC236}">
                      <a16:creationId xmlns:a16="http://schemas.microsoft.com/office/drawing/2014/main" xmlns="" id="{1489C3A4-9C92-43AC-9B5F-F67E2C50A45D}"/>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3">
                  <a:extLst>
                    <a:ext uri="{FF2B5EF4-FFF2-40B4-BE49-F238E27FC236}">
                      <a16:creationId xmlns:a16="http://schemas.microsoft.com/office/drawing/2014/main" xmlns="" id="{0E38EDCB-AF28-4AA1-9F5E-A05AC274C3A0}"/>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4">
                  <a:extLst>
                    <a:ext uri="{FF2B5EF4-FFF2-40B4-BE49-F238E27FC236}">
                      <a16:creationId xmlns:a16="http://schemas.microsoft.com/office/drawing/2014/main" xmlns="" id="{EAC983FC-EE0F-474C-973A-9A0DBA6AC859}"/>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65">
                  <a:extLst>
                    <a:ext uri="{FF2B5EF4-FFF2-40B4-BE49-F238E27FC236}">
                      <a16:creationId xmlns:a16="http://schemas.microsoft.com/office/drawing/2014/main" xmlns="" id="{2AC5DFB9-CBCC-447D-8C95-AB1A7A264EF0}"/>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66">
                  <a:extLst>
                    <a:ext uri="{FF2B5EF4-FFF2-40B4-BE49-F238E27FC236}">
                      <a16:creationId xmlns:a16="http://schemas.microsoft.com/office/drawing/2014/main" xmlns="" id="{27E214A9-6946-42E5-8856-CB33BBB87B8F}"/>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7">
                  <a:extLst>
                    <a:ext uri="{FF2B5EF4-FFF2-40B4-BE49-F238E27FC236}">
                      <a16:creationId xmlns:a16="http://schemas.microsoft.com/office/drawing/2014/main" xmlns="" id="{5B0DDBA6-5F02-4C16-8F0B-25297EBA5808}"/>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8">
                  <a:extLst>
                    <a:ext uri="{FF2B5EF4-FFF2-40B4-BE49-F238E27FC236}">
                      <a16:creationId xmlns:a16="http://schemas.microsoft.com/office/drawing/2014/main" xmlns="" id="{FB61DFE5-E625-45CE-A6AF-1AC492D32DC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69">
                  <a:extLst>
                    <a:ext uri="{FF2B5EF4-FFF2-40B4-BE49-F238E27FC236}">
                      <a16:creationId xmlns:a16="http://schemas.microsoft.com/office/drawing/2014/main" xmlns="" id="{52CE5B56-E107-4F34-AF5C-78CB3076093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0">
                  <a:extLst>
                    <a:ext uri="{FF2B5EF4-FFF2-40B4-BE49-F238E27FC236}">
                      <a16:creationId xmlns:a16="http://schemas.microsoft.com/office/drawing/2014/main" xmlns="" id="{950C3C2C-AA36-4090-AB6D-F0F6CA06BE96}"/>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1">
                  <a:extLst>
                    <a:ext uri="{FF2B5EF4-FFF2-40B4-BE49-F238E27FC236}">
                      <a16:creationId xmlns:a16="http://schemas.microsoft.com/office/drawing/2014/main" xmlns="" id="{740BFDBC-ADE0-4903-984E-DA994B8F8B92}"/>
                    </a:ext>
                  </a:extLst>
                </p:cNvPr>
                <p:cNvSpPr/>
                <p:nvPr/>
              </p:nvSpPr>
              <p:spPr bwMode="auto">
                <a:xfrm>
                  <a:off x="4145361" y="1703388"/>
                  <a:ext cx="109538" cy="19051"/>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2">
                  <a:extLst>
                    <a:ext uri="{FF2B5EF4-FFF2-40B4-BE49-F238E27FC236}">
                      <a16:creationId xmlns:a16="http://schemas.microsoft.com/office/drawing/2014/main" xmlns="" id="{38BFCEE0-09C1-48D6-BA65-0CC51429C68C}"/>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3">
                  <a:extLst>
                    <a:ext uri="{FF2B5EF4-FFF2-40B4-BE49-F238E27FC236}">
                      <a16:creationId xmlns:a16="http://schemas.microsoft.com/office/drawing/2014/main" xmlns="" id="{1BEFD8FE-2424-48D2-AFE7-CDC3661DF956}"/>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4">
                  <a:extLst>
                    <a:ext uri="{FF2B5EF4-FFF2-40B4-BE49-F238E27FC236}">
                      <a16:creationId xmlns:a16="http://schemas.microsoft.com/office/drawing/2014/main" xmlns="" id="{39E11DB6-9C7C-4F45-B41B-4B6CD872A9DE}"/>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75">
                  <a:extLst>
                    <a:ext uri="{FF2B5EF4-FFF2-40B4-BE49-F238E27FC236}">
                      <a16:creationId xmlns:a16="http://schemas.microsoft.com/office/drawing/2014/main" xmlns="" id="{885116C3-E1B5-4275-A7E8-0552A3826A6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76">
                  <a:extLst>
                    <a:ext uri="{FF2B5EF4-FFF2-40B4-BE49-F238E27FC236}">
                      <a16:creationId xmlns:a16="http://schemas.microsoft.com/office/drawing/2014/main" xmlns="" id="{A0509A08-C3F9-44EA-A5CD-23F2B18F1DC2}"/>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7">
                  <a:extLst>
                    <a:ext uri="{FF2B5EF4-FFF2-40B4-BE49-F238E27FC236}">
                      <a16:creationId xmlns:a16="http://schemas.microsoft.com/office/drawing/2014/main" xmlns="" id="{A59201E9-B97E-4C45-93E7-14EB41DB7D5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8">
                  <a:extLst>
                    <a:ext uri="{FF2B5EF4-FFF2-40B4-BE49-F238E27FC236}">
                      <a16:creationId xmlns:a16="http://schemas.microsoft.com/office/drawing/2014/main" xmlns="" id="{F422E267-39EF-4076-8740-631B55571242}"/>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79">
                  <a:extLst>
                    <a:ext uri="{FF2B5EF4-FFF2-40B4-BE49-F238E27FC236}">
                      <a16:creationId xmlns:a16="http://schemas.microsoft.com/office/drawing/2014/main" xmlns="" id="{0C799271-6826-4F2C-A9FB-DD6CC392EDD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0">
                  <a:extLst>
                    <a:ext uri="{FF2B5EF4-FFF2-40B4-BE49-F238E27FC236}">
                      <a16:creationId xmlns:a16="http://schemas.microsoft.com/office/drawing/2014/main" xmlns="" id="{F168B025-9279-44B0-B3D4-F0AA140B534A}"/>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1">
                  <a:extLst>
                    <a:ext uri="{FF2B5EF4-FFF2-40B4-BE49-F238E27FC236}">
                      <a16:creationId xmlns:a16="http://schemas.microsoft.com/office/drawing/2014/main" xmlns="" id="{4EE751E0-308A-410E-93E3-A878B98A86F1}"/>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2">
                  <a:extLst>
                    <a:ext uri="{FF2B5EF4-FFF2-40B4-BE49-F238E27FC236}">
                      <a16:creationId xmlns:a16="http://schemas.microsoft.com/office/drawing/2014/main" xmlns="" id="{858ED0C2-ED86-43FE-99E7-88D705829A7C}"/>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3">
                  <a:extLst>
                    <a:ext uri="{FF2B5EF4-FFF2-40B4-BE49-F238E27FC236}">
                      <a16:creationId xmlns:a16="http://schemas.microsoft.com/office/drawing/2014/main" xmlns="" id="{4A159939-A435-4C50-9A31-C25D1F084D93}"/>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4">
                  <a:extLst>
                    <a:ext uri="{FF2B5EF4-FFF2-40B4-BE49-F238E27FC236}">
                      <a16:creationId xmlns:a16="http://schemas.microsoft.com/office/drawing/2014/main" xmlns="" id="{2ACD8E5E-E45C-4612-AB7C-FB422AAD4E5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85">
                  <a:extLst>
                    <a:ext uri="{FF2B5EF4-FFF2-40B4-BE49-F238E27FC236}">
                      <a16:creationId xmlns:a16="http://schemas.microsoft.com/office/drawing/2014/main" xmlns="" id="{FB2003C4-1627-4D4A-AE32-99FF94D9EB44}"/>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86">
                  <a:extLst>
                    <a:ext uri="{FF2B5EF4-FFF2-40B4-BE49-F238E27FC236}">
                      <a16:creationId xmlns:a16="http://schemas.microsoft.com/office/drawing/2014/main" xmlns="" id="{55936854-475E-44F8-89B5-C1679A876D2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7">
                  <a:extLst>
                    <a:ext uri="{FF2B5EF4-FFF2-40B4-BE49-F238E27FC236}">
                      <a16:creationId xmlns:a16="http://schemas.microsoft.com/office/drawing/2014/main" xmlns="" id="{10C3A086-4E2E-47F5-90E7-144B1DE56AA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8">
                  <a:extLst>
                    <a:ext uri="{FF2B5EF4-FFF2-40B4-BE49-F238E27FC236}">
                      <a16:creationId xmlns:a16="http://schemas.microsoft.com/office/drawing/2014/main" xmlns="" id="{B51076D3-62B1-4B15-8AD2-5929078D11A4}"/>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89">
                  <a:extLst>
                    <a:ext uri="{FF2B5EF4-FFF2-40B4-BE49-F238E27FC236}">
                      <a16:creationId xmlns:a16="http://schemas.microsoft.com/office/drawing/2014/main" xmlns="" id="{A3A54C95-E20E-4A0F-A5DD-601E346E56E8}"/>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90">
                  <a:extLst>
                    <a:ext uri="{FF2B5EF4-FFF2-40B4-BE49-F238E27FC236}">
                      <a16:creationId xmlns:a16="http://schemas.microsoft.com/office/drawing/2014/main" xmlns="" id="{0838C221-D24D-4F91-883C-BE4518A5551A}"/>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91">
                  <a:extLst>
                    <a:ext uri="{FF2B5EF4-FFF2-40B4-BE49-F238E27FC236}">
                      <a16:creationId xmlns:a16="http://schemas.microsoft.com/office/drawing/2014/main" xmlns="" id="{340713F0-C4D0-414E-9DCA-0065B7B1E39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92">
                  <a:extLst>
                    <a:ext uri="{FF2B5EF4-FFF2-40B4-BE49-F238E27FC236}">
                      <a16:creationId xmlns:a16="http://schemas.microsoft.com/office/drawing/2014/main" xmlns="" id="{DD17C8D4-5E6F-4B85-805E-1F8A3EDE03C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5" name="文本框 49">
              <a:extLst>
                <a:ext uri="{FF2B5EF4-FFF2-40B4-BE49-F238E27FC236}">
                  <a16:creationId xmlns:a16="http://schemas.microsoft.com/office/drawing/2014/main" xmlns="" id="{A24E153B-3B76-47C4-97F5-6C9C19FA3A43}"/>
                </a:ext>
              </a:extLst>
            </p:cNvPr>
            <p:cNvSpPr txBox="1">
              <a:spLocks noChangeArrowheads="1"/>
            </p:cNvSpPr>
            <p:nvPr/>
          </p:nvSpPr>
          <p:spPr bwMode="auto">
            <a:xfrm>
              <a:off x="2025013" y="2028013"/>
              <a:ext cx="2909328" cy="312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SimSun" panose="02010600030101010101" pitchFamily="2" charset="-122"/>
                <a:cs typeface="+mn-cs"/>
              </a:endParaRPr>
            </a:p>
          </p:txBody>
        </p:sp>
      </p:grpSp>
    </p:spTree>
    <p:extLst>
      <p:ext uri="{BB962C8B-B14F-4D97-AF65-F5344CB8AC3E}">
        <p14:creationId xmlns:p14="http://schemas.microsoft.com/office/powerpoint/2010/main" val="7814085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1+#ppt_w/2"/>
                                          </p:val>
                                        </p:tav>
                                        <p:tav tm="100000">
                                          <p:val>
                                            <p:strVal val="#ppt_x"/>
                                          </p:val>
                                        </p:tav>
                                      </p:tavLst>
                                    </p:anim>
                                    <p:anim calcmode="lin" valueType="num">
                                      <p:cBhvr additive="base">
                                        <p:cTn id="8" dur="12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42" presetClass="entr" presetSubtype="0" fill="hold"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par>
                          <p:cTn id="20" fill="hold">
                            <p:stCondLst>
                              <p:cond delay="500"/>
                            </p:stCondLst>
                            <p:childTnLst>
                              <p:par>
                                <p:cTn id="21" presetID="37"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900" decel="100000" fill="hold"/>
                                        <p:tgtEl>
                                          <p:spTgt spid="1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indoor&#10;&#10;Description automatically generated">
            <a:extLst>
              <a:ext uri="{FF2B5EF4-FFF2-40B4-BE49-F238E27FC236}">
                <a16:creationId xmlns:a16="http://schemas.microsoft.com/office/drawing/2014/main" xmlns="" id="{490E7CE7-972A-6521-7982-1991954119B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8560" y="316255"/>
            <a:ext cx="3807115" cy="2728954"/>
          </a:xfrm>
          <a:prstGeom prst="rect">
            <a:avLst/>
          </a:prstGeom>
        </p:spPr>
      </p:pic>
      <p:pic>
        <p:nvPicPr>
          <p:cNvPr id="3" name="Picture 2" descr="A picture containing indoor, person, dining table&#10;&#10;Description automatically generated">
            <a:extLst>
              <a:ext uri="{FF2B5EF4-FFF2-40B4-BE49-F238E27FC236}">
                <a16:creationId xmlns:a16="http://schemas.microsoft.com/office/drawing/2014/main" xmlns="" id="{15159042-FA52-4F58-BBC0-245A7801EA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86490" y="308905"/>
            <a:ext cx="4188220" cy="2736304"/>
          </a:xfrm>
          <a:prstGeom prst="rect">
            <a:avLst/>
          </a:prstGeom>
        </p:spPr>
      </p:pic>
      <p:sp>
        <p:nvSpPr>
          <p:cNvPr id="5" name="TextBox 4">
            <a:extLst>
              <a:ext uri="{FF2B5EF4-FFF2-40B4-BE49-F238E27FC236}">
                <a16:creationId xmlns:a16="http://schemas.microsoft.com/office/drawing/2014/main" xmlns="" id="{1C51AD52-2AB5-F1C1-263A-7A195C0BF470}"/>
              </a:ext>
            </a:extLst>
          </p:cNvPr>
          <p:cNvSpPr txBox="1"/>
          <p:nvPr/>
        </p:nvSpPr>
        <p:spPr>
          <a:xfrm>
            <a:off x="402648" y="3429673"/>
            <a:ext cx="9863570" cy="2273636"/>
          </a:xfrm>
          <a:prstGeom prst="rect">
            <a:avLst/>
          </a:prstGeom>
          <a:noFill/>
        </p:spPr>
        <p:txBody>
          <a:bodyPr wrap="square">
            <a:spAutoFit/>
          </a:bodyPr>
          <a:lstStyle/>
          <a:p>
            <a:pPr algn="just">
              <a:lnSpc>
                <a:spcPct val="107000"/>
              </a:lnSpc>
              <a:spcAft>
                <a:spcPts val="800"/>
              </a:spcAft>
            </a:pPr>
            <a:r>
              <a:rPr lang="it-IT" sz="4400" b="1"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Quản lý tiền như thế nào cho hiệu quả?</a:t>
            </a:r>
            <a:endParaRPr lang="en-US" sz="44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a:p>
            <a:r>
              <a:rPr lang="en-US" sz="4400" dirty="0" err="1">
                <a:effectLst/>
                <a:latin typeface="#9Slide05 Brannboll Ny" panose="02000000000000000000" pitchFamily="2" charset="0"/>
                <a:ea typeface="Times New Roman" panose="02020603050405020304" pitchFamily="18" charset="0"/>
              </a:rPr>
              <a:t>Quản</a:t>
            </a:r>
            <a:r>
              <a:rPr lang="en-US" sz="4400" dirty="0">
                <a:effectLst/>
                <a:latin typeface="#9Slide05 Brannboll Ny" panose="02000000000000000000" pitchFamily="2" charset="0"/>
                <a:ea typeface="Times New Roman" panose="02020603050405020304" pitchFamily="18" charset="0"/>
              </a:rPr>
              <a:t> </a:t>
            </a:r>
            <a:r>
              <a:rPr lang="en-US" sz="4400" dirty="0" err="1">
                <a:effectLst/>
                <a:latin typeface="#9Slide05 Brannboll Ny" panose="02000000000000000000" pitchFamily="2" charset="0"/>
                <a:ea typeface="Times New Roman" panose="02020603050405020304" pitchFamily="18" charset="0"/>
              </a:rPr>
              <a:t>lí</a:t>
            </a:r>
            <a:r>
              <a:rPr lang="en-US" sz="4400" dirty="0">
                <a:effectLst/>
                <a:latin typeface="#9Slide05 Brannboll Ny" panose="02000000000000000000" pitchFamily="2" charset="0"/>
                <a:ea typeface="Times New Roman" panose="02020603050405020304" pitchFamily="18" charset="0"/>
              </a:rPr>
              <a:t> </a:t>
            </a:r>
            <a:r>
              <a:rPr lang="en-US" sz="4400" dirty="0" err="1">
                <a:effectLst/>
                <a:latin typeface="#9Slide05 Brannboll Ny" panose="02000000000000000000" pitchFamily="2" charset="0"/>
                <a:ea typeface="Times New Roman" panose="02020603050405020304" pitchFamily="18" charset="0"/>
              </a:rPr>
              <a:t>tiền</a:t>
            </a:r>
            <a:r>
              <a:rPr lang="en-US" sz="4400" dirty="0">
                <a:effectLst/>
                <a:latin typeface="#9Slide05 Brannboll Ny" panose="02000000000000000000" pitchFamily="2" charset="0"/>
                <a:ea typeface="Times New Roman" panose="02020603050405020304" pitchFamily="18" charset="0"/>
              </a:rPr>
              <a:t> </a:t>
            </a:r>
            <a:r>
              <a:rPr lang="en-US" sz="4400" dirty="0" err="1">
                <a:effectLst/>
                <a:latin typeface="#9Slide05 Brannboll Ny" panose="02000000000000000000" pitchFamily="2" charset="0"/>
                <a:ea typeface="Times New Roman" panose="02020603050405020304" pitchFamily="18" charset="0"/>
              </a:rPr>
              <a:t>là</a:t>
            </a:r>
            <a:r>
              <a:rPr lang="en-US" sz="4400" dirty="0">
                <a:effectLst/>
                <a:latin typeface="#9Slide05 Brannboll Ny" panose="02000000000000000000" pitchFamily="2" charset="0"/>
                <a:ea typeface="Times New Roman" panose="02020603050405020304" pitchFamily="18" charset="0"/>
              </a:rPr>
              <a:t> </a:t>
            </a:r>
            <a:r>
              <a:rPr lang="en-US" sz="4400" dirty="0" err="1">
                <a:effectLst/>
                <a:latin typeface="#9Slide05 Brannboll Ny" panose="02000000000000000000" pitchFamily="2" charset="0"/>
                <a:ea typeface="Times New Roman" panose="02020603050405020304" pitchFamily="18" charset="0"/>
              </a:rPr>
              <a:t>biết</a:t>
            </a:r>
            <a:r>
              <a:rPr lang="en-US" sz="4400" dirty="0">
                <a:effectLst/>
                <a:latin typeface="#9Slide05 Brannboll Ny" panose="02000000000000000000" pitchFamily="2" charset="0"/>
                <a:ea typeface="Times New Roman" panose="02020603050405020304" pitchFamily="18" charset="0"/>
              </a:rPr>
              <a:t> </a:t>
            </a:r>
            <a:r>
              <a:rPr lang="en-US" sz="4400" dirty="0" err="1">
                <a:effectLst/>
                <a:latin typeface="#9Slide05 Brannboll Ny" panose="02000000000000000000" pitchFamily="2" charset="0"/>
                <a:ea typeface="Times New Roman" panose="02020603050405020304" pitchFamily="18" charset="0"/>
              </a:rPr>
              <a:t>sử</a:t>
            </a:r>
            <a:r>
              <a:rPr lang="en-US" sz="4400" dirty="0">
                <a:effectLst/>
                <a:latin typeface="#9Slide05 Brannboll Ny" panose="02000000000000000000" pitchFamily="2" charset="0"/>
                <a:ea typeface="Times New Roman" panose="02020603050405020304" pitchFamily="18" charset="0"/>
              </a:rPr>
              <a:t> </a:t>
            </a:r>
            <a:r>
              <a:rPr lang="en-US" sz="4400" dirty="0" err="1">
                <a:effectLst/>
                <a:latin typeface="#9Slide05 Brannboll Ny" panose="02000000000000000000" pitchFamily="2" charset="0"/>
                <a:ea typeface="Times New Roman" panose="02020603050405020304" pitchFamily="18" charset="0"/>
              </a:rPr>
              <a:t>dụng</a:t>
            </a:r>
            <a:r>
              <a:rPr lang="en-US" sz="4400" dirty="0">
                <a:effectLst/>
                <a:latin typeface="#9Slide05 Brannboll Ny" panose="02000000000000000000" pitchFamily="2" charset="0"/>
                <a:ea typeface="Times New Roman" panose="02020603050405020304" pitchFamily="18" charset="0"/>
              </a:rPr>
              <a:t> </a:t>
            </a:r>
            <a:r>
              <a:rPr lang="en-US" sz="4400" dirty="0" err="1">
                <a:effectLst/>
                <a:latin typeface="#9Slide05 Brannboll Ny" panose="02000000000000000000" pitchFamily="2" charset="0"/>
                <a:ea typeface="Times New Roman" panose="02020603050405020304" pitchFamily="18" charset="0"/>
              </a:rPr>
              <a:t>ti</a:t>
            </a:r>
            <a:r>
              <a:rPr lang="vi-VN" sz="4400" dirty="0">
                <a:effectLst/>
                <a:latin typeface="#9Slide05 Brannboll Ny" panose="02000000000000000000" pitchFamily="2" charset="0"/>
                <a:ea typeface="Times New Roman" panose="02020603050405020304" pitchFamily="18" charset="0"/>
              </a:rPr>
              <a:t>ề</a:t>
            </a:r>
            <a:r>
              <a:rPr lang="en-US" sz="4400" dirty="0">
                <a:effectLst/>
                <a:latin typeface="#9Slide05 Brannboll Ny" panose="02000000000000000000" pitchFamily="2" charset="0"/>
                <a:ea typeface="Times New Roman" panose="02020603050405020304" pitchFamily="18" charset="0"/>
              </a:rPr>
              <a:t>n </a:t>
            </a:r>
            <a:r>
              <a:rPr lang="en-US" sz="4400" dirty="0" err="1">
                <a:effectLst/>
                <a:latin typeface="#9Slide05 Brannboll Ny" panose="02000000000000000000" pitchFamily="2" charset="0"/>
                <a:ea typeface="Times New Roman" panose="02020603050405020304" pitchFamily="18" charset="0"/>
              </a:rPr>
              <a:t>hợp</a:t>
            </a:r>
            <a:r>
              <a:rPr lang="en-US" sz="4400" dirty="0">
                <a:effectLst/>
                <a:latin typeface="#9Slide05 Brannboll Ny" panose="02000000000000000000" pitchFamily="2" charset="0"/>
                <a:ea typeface="Times New Roman" panose="02020603050405020304" pitchFamily="18" charset="0"/>
              </a:rPr>
              <a:t> </a:t>
            </a:r>
            <a:r>
              <a:rPr lang="en-US" sz="4400" dirty="0" err="1">
                <a:effectLst/>
                <a:latin typeface="#9Slide05 Brannboll Ny" panose="02000000000000000000" pitchFamily="2" charset="0"/>
                <a:ea typeface="Times New Roman" panose="02020603050405020304" pitchFamily="18" charset="0"/>
              </a:rPr>
              <a:t>lí</a:t>
            </a:r>
            <a:r>
              <a:rPr lang="en-US" sz="4400" dirty="0">
                <a:effectLst/>
                <a:latin typeface="#9Slide05 Brannboll Ny" panose="02000000000000000000" pitchFamily="2" charset="0"/>
                <a:ea typeface="Times New Roman" panose="02020603050405020304" pitchFamily="18" charset="0"/>
              </a:rPr>
              <a:t>, </a:t>
            </a:r>
            <a:r>
              <a:rPr lang="vi-VN" sz="4400" dirty="0">
                <a:effectLst/>
                <a:latin typeface="#9Slide05 Brannboll Ny" panose="02000000000000000000" pitchFamily="2" charset="0"/>
                <a:ea typeface="Times New Roman" panose="02020603050405020304" pitchFamily="18" charset="0"/>
              </a:rPr>
              <a:t>c</a:t>
            </a:r>
            <a:r>
              <a:rPr lang="en-US" sz="4400" dirty="0">
                <a:effectLst/>
                <a:latin typeface="#9Slide05 Brannboll Ny" panose="02000000000000000000" pitchFamily="2" charset="0"/>
                <a:ea typeface="Times New Roman" panose="02020603050405020304" pitchFamily="18" charset="0"/>
              </a:rPr>
              <a:t>ó </a:t>
            </a:r>
            <a:r>
              <a:rPr lang="en-US" sz="4400" dirty="0" err="1">
                <a:effectLst/>
                <a:latin typeface="#9Slide05 Brannboll Ny" panose="02000000000000000000" pitchFamily="2" charset="0"/>
                <a:ea typeface="Times New Roman" panose="02020603050405020304" pitchFamily="18" charset="0"/>
              </a:rPr>
              <a:t>hiệu</a:t>
            </a:r>
            <a:r>
              <a:rPr lang="en-US" sz="4400" dirty="0">
                <a:effectLst/>
                <a:latin typeface="#9Slide05 Brannboll Ny" panose="02000000000000000000" pitchFamily="2" charset="0"/>
                <a:ea typeface="Times New Roman" panose="02020603050405020304" pitchFamily="18" charset="0"/>
              </a:rPr>
              <a:t> </a:t>
            </a:r>
            <a:r>
              <a:rPr lang="en-US" sz="4400" dirty="0" err="1">
                <a:effectLst/>
                <a:latin typeface="#9Slide05 Brannboll Ny" panose="02000000000000000000" pitchFamily="2" charset="0"/>
                <a:ea typeface="Times New Roman" panose="02020603050405020304" pitchFamily="18" charset="0"/>
              </a:rPr>
              <a:t>quả</a:t>
            </a:r>
            <a:r>
              <a:rPr lang="en-US" sz="4400" dirty="0">
                <a:effectLst/>
                <a:latin typeface="#9Slide05 Brannboll Ny" panose="02000000000000000000" pitchFamily="2" charset="0"/>
                <a:ea typeface="Times New Roman" panose="02020603050405020304" pitchFamily="18" charset="0"/>
              </a:rPr>
              <a:t>.</a:t>
            </a:r>
            <a:endParaRPr lang="en-US" sz="4400" dirty="0">
              <a:latin typeface="#9Slide05 Brannboll Ny" panose="02000000000000000000" pitchFamily="2" charset="0"/>
            </a:endParaRPr>
          </a:p>
        </p:txBody>
      </p:sp>
    </p:spTree>
    <p:extLst>
      <p:ext uri="{BB962C8B-B14F-4D97-AF65-F5344CB8AC3E}">
        <p14:creationId xmlns:p14="http://schemas.microsoft.com/office/powerpoint/2010/main" val="62463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801743" y="1461316"/>
            <a:ext cx="1631007"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8:</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000" b="1" dirty="0" err="1">
                <a:solidFill>
                  <a:srgbClr val="FF0000"/>
                </a:solidFill>
                <a:latin typeface="#9Slide05 Fourth" panose="00000500000000000000" pitchFamily="2" charset="0"/>
                <a:ea typeface="Helvetica Neue"/>
                <a:cs typeface="Helvetica Neue"/>
              </a:rPr>
              <a:t>QUẢN</a:t>
            </a:r>
            <a:r>
              <a:rPr lang="en-US" altLang="en-US" sz="4000" b="1" dirty="0">
                <a:solidFill>
                  <a:srgbClr val="FF0000"/>
                </a:solidFill>
                <a:latin typeface="#9Slide05 Fourth" panose="00000500000000000000" pitchFamily="2" charset="0"/>
                <a:ea typeface="Helvetica Neue"/>
                <a:cs typeface="Helvetica Neue"/>
              </a:rPr>
              <a:t> </a:t>
            </a:r>
            <a:r>
              <a:rPr lang="en-US" altLang="en-US" sz="4000" b="1" dirty="0" err="1">
                <a:solidFill>
                  <a:srgbClr val="FF0000"/>
                </a:solidFill>
                <a:latin typeface="#9Slide05 Fourth" panose="00000500000000000000" pitchFamily="2" charset="0"/>
                <a:ea typeface="Helvetica Neue"/>
                <a:cs typeface="Helvetica Neue"/>
              </a:rPr>
              <a:t>LÍ</a:t>
            </a:r>
            <a:r>
              <a:rPr lang="en-US" altLang="en-US" sz="4000" b="1" dirty="0">
                <a:solidFill>
                  <a:srgbClr val="FF0000"/>
                </a:solidFill>
                <a:latin typeface="#9Slide05 Fourth" panose="00000500000000000000" pitchFamily="2" charset="0"/>
                <a:ea typeface="Helvetica Neue"/>
                <a:cs typeface="Helvetica Neue"/>
              </a:rPr>
              <a:t> </a:t>
            </a:r>
            <a:r>
              <a:rPr lang="en-US" altLang="en-US" sz="4000" b="1" dirty="0" err="1">
                <a:solidFill>
                  <a:srgbClr val="FF0000"/>
                </a:solidFill>
                <a:latin typeface="#9Slide05 Fourth" panose="00000500000000000000" pitchFamily="2" charset="0"/>
                <a:ea typeface="Helvetica Neue"/>
                <a:cs typeface="Helvetica Neue"/>
              </a:rPr>
              <a:t>TIỀN</a:t>
            </a:r>
            <a:endParaRPr lang="en-SG" altLang="en-US" sz="4000" b="1" dirty="0">
              <a:solidFill>
                <a:srgbClr val="0000FF"/>
              </a:solidFill>
              <a:latin typeface="#9Slide05 Fourth" panose="00000500000000000000" pitchFamily="2" charset="0"/>
            </a:endParaRPr>
          </a:p>
        </p:txBody>
      </p:sp>
      <p:pic>
        <p:nvPicPr>
          <p:cNvPr id="8" name="Picture 7"/>
          <p:cNvPicPr>
            <a:picLocks noChangeAspect="1"/>
          </p:cNvPicPr>
          <p:nvPr/>
        </p:nvPicPr>
        <p:blipFill>
          <a:blip r:embed="rId3"/>
          <a:stretch>
            <a:fillRect/>
          </a:stretch>
        </p:blipFill>
        <p:spPr>
          <a:xfrm>
            <a:off x="5352247" y="-329752"/>
            <a:ext cx="4519478" cy="5182805"/>
          </a:xfrm>
          <a:prstGeom prst="rect">
            <a:avLst/>
          </a:prstGeom>
        </p:spPr>
      </p:pic>
      <p:sp>
        <p:nvSpPr>
          <p:cNvPr id="9" name="文本框 6"/>
          <p:cNvSpPr txBox="1"/>
          <p:nvPr/>
        </p:nvSpPr>
        <p:spPr>
          <a:xfrm>
            <a:off x="6096000" y="2230757"/>
            <a:ext cx="3218888" cy="1077218"/>
          </a:xfrm>
          <a:prstGeom prst="rect">
            <a:avLst/>
          </a:prstGeom>
          <a:noFill/>
        </p:spPr>
        <p:txBody>
          <a:bodyPr wrap="square" rtlCol="0">
            <a:spAutoFit/>
          </a:bodyPr>
          <a:lstStyle/>
          <a:p>
            <a:pPr algn="ctr"/>
            <a:r>
              <a:rPr lang="en-US" altLang="zh-CN"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II. </a:t>
            </a:r>
          </a:p>
          <a:p>
            <a:pPr algn="ctr"/>
            <a:r>
              <a:rPr lang="en-US" altLang="zh-CN"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KHÁM PHÁ</a:t>
            </a:r>
            <a:endParaRPr lang="zh-CN" altLang="en-US"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endParaRPr>
          </a:p>
        </p:txBody>
      </p:sp>
      <p:pic>
        <p:nvPicPr>
          <p:cNvPr id="2" name="图片 66">
            <a:extLst>
              <a:ext uri="{FF2B5EF4-FFF2-40B4-BE49-F238E27FC236}">
                <a16:creationId xmlns:a16="http://schemas.microsoft.com/office/drawing/2014/main" xmlns="" id="{D372AED6-16FC-8143-DCAF-1DCDF1CEE10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257"/>
          <a:stretch/>
        </p:blipFill>
        <p:spPr>
          <a:xfrm>
            <a:off x="7922386" y="2782205"/>
            <a:ext cx="4272510" cy="4141696"/>
          </a:xfrm>
          <a:prstGeom prst="rect">
            <a:avLst/>
          </a:prstGeom>
        </p:spPr>
      </p:pic>
    </p:spTree>
    <p:extLst>
      <p:ext uri="{BB962C8B-B14F-4D97-AF65-F5344CB8AC3E}">
        <p14:creationId xmlns:p14="http://schemas.microsoft.com/office/powerpoint/2010/main" val="125439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45954" y="192173"/>
            <a:ext cx="8462211" cy="903513"/>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1. Ý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nghĩa</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của</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việc</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quản</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lí</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tiền</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hiệu</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quả</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a:t>
            </a:r>
          </a:p>
        </p:txBody>
      </p:sp>
      <p:pic>
        <p:nvPicPr>
          <p:cNvPr id="5" name="Picture 4" descr="A picture containing application&#10;&#10;Description automatically generated">
            <a:extLst>
              <a:ext uri="{FF2B5EF4-FFF2-40B4-BE49-F238E27FC236}">
                <a16:creationId xmlns:a16="http://schemas.microsoft.com/office/drawing/2014/main" xmlns="" id="{36E756E2-3690-8CA7-1249-1F936AB426C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85922" y="1095686"/>
            <a:ext cx="8746451" cy="5076514"/>
          </a:xfrm>
          <a:prstGeom prst="rect">
            <a:avLst/>
          </a:prstGeom>
        </p:spPr>
      </p:pic>
    </p:spTree>
    <p:extLst>
      <p:ext uri="{BB962C8B-B14F-4D97-AF65-F5344CB8AC3E}">
        <p14:creationId xmlns:p14="http://schemas.microsoft.com/office/powerpoint/2010/main" val="283859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6887" y="-113271"/>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4029102" y="149587"/>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ĐỌC CÂU CHUYỆN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2" name="Rectangle 1"/>
          <p:cNvSpPr/>
          <p:nvPr/>
        </p:nvSpPr>
        <p:spPr>
          <a:xfrm>
            <a:off x="422480" y="756788"/>
            <a:ext cx="10207419" cy="5820657"/>
          </a:xfrm>
          <a:prstGeom prst="rect">
            <a:avLst/>
          </a:prstGeom>
        </p:spPr>
        <p:txBody>
          <a:bodyPr wrap="square">
            <a:spAutoFit/>
          </a:bodyPr>
          <a:lstStyle/>
          <a:p>
            <a:pPr>
              <a:lnSpc>
                <a:spcPts val="730"/>
              </a:lnSpc>
            </a:pPr>
            <a:r>
              <a:rPr lang="en-US" sz="1200" dirty="0">
                <a:latin typeface="Times New Roman" panose="02020603050405020304" pitchFamily="18" charset="0"/>
                <a:ea typeface="Times New Roman" panose="02020603050405020304" pitchFamily="18" charset="0"/>
                <a:cs typeface="Arial" panose="020B0604020202020204" pitchFamily="34" charset="0"/>
              </a:rPr>
              <a:t> </a:t>
            </a:r>
            <a:endParaRPr lang="en-US" sz="1200" dirty="0">
              <a:latin typeface="Calibri" panose="020F0502020204030204" pitchFamily="34" charset="0"/>
              <a:ea typeface="Calibri" panose="020F0502020204030204" pitchFamily="34" charset="0"/>
              <a:cs typeface="Arial" panose="020B0604020202020204" pitchFamily="34" charset="0"/>
            </a:endParaRPr>
          </a:p>
          <a:p>
            <a:r>
              <a:rPr lang="vi-VN" sz="3600" dirty="0">
                <a:latin typeface="#9Slide05 Brannboll Ny" panose="02000000000000000000" pitchFamily="2" charset="0"/>
              </a:rPr>
              <a:t>Năm lớp 7, Thuỷ được mẹ cho nuột khoản tiền nhỏ để dự phòng khi cần. Thuý tự nhủ phải giữ tiền cẩn thận và chỉ chỉ tiêu khi thật cần thiết. Thuỷ còn thu gom vỏ chai trong nhà bán lấy tiền, làm phụ giúp thêm bố mẹ ngoài giờ học nên thỉnh thoảng cũng được bố mẹ thưởng tiền. Nhờ biết quản lí tiền, Thuỷ ít khi phải xin thêm tiền từ bố mẹ. Thuỷ đã dành dụm đủ tiền để mua đồ dùng học tập, tặng em trai một bộ vợt cầu lông và đóng góp một phần nhỏ để ủng hộ đồng bào bị lũ lụt.</a:t>
            </a:r>
          </a:p>
          <a:p>
            <a:r>
              <a:rPr lang="vi-VN" sz="2000" dirty="0"/>
              <a:t/>
            </a:r>
            <a:br>
              <a:rPr lang="vi-VN" sz="2000" dirty="0"/>
            </a:br>
            <a:endParaRPr lang="en-US" dirty="0">
              <a:latin typeface="Calibri" panose="020F0502020204030204" pitchFamily="34" charset="0"/>
              <a:ea typeface="Calibri" panose="020F0502020204030204" pitchFamily="34" charset="0"/>
              <a:cs typeface="Arial" panose="020B0604020202020204" pitchFamily="34" charset="0"/>
            </a:endParaRPr>
          </a:p>
        </p:txBody>
      </p:sp>
      <p:pic>
        <p:nvPicPr>
          <p:cNvPr id="9" name="Picture 8" descr="58PIC58PIC58PIC58PICHsaGKG559akDq_PIC2018.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9527" y="-508000"/>
            <a:ext cx="13623117" cy="787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3">
            <a:extLst>
              <a:ext uri="{FF2B5EF4-FFF2-40B4-BE49-F238E27FC236}">
                <a16:creationId xmlns:a16="http://schemas.microsoft.com/office/drawing/2014/main" xmlns="" id="{0B25069D-B057-4C08-B240-0BA05F47A52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70" name="Picture 22">
            <a:extLst>
              <a:ext uri="{FF2B5EF4-FFF2-40B4-BE49-F238E27FC236}">
                <a16:creationId xmlns:a16="http://schemas.microsoft.com/office/drawing/2014/main" xmlns="" id="{638E2953-6B0F-49F4-AFA0-515750ECFA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
            <a:ext cx="4763" cy="2009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77634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CE07A7A-35D0-4727-A1FE-84E16CF5796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32269"/>
            <a:ext cx="12192000" cy="6793462"/>
          </a:xfrm>
          <a:prstGeom prst="rect">
            <a:avLst/>
          </a:prstGeom>
        </p:spPr>
      </p:pic>
      <p:graphicFrame>
        <p:nvGraphicFramePr>
          <p:cNvPr id="6" name="Content Placeholder 4"/>
          <p:cNvGraphicFramePr>
            <a:graphicFrameLocks/>
          </p:cNvGraphicFramePr>
          <p:nvPr>
            <p:custDataLst>
              <p:tags r:id="rId1"/>
            </p:custDataLst>
            <p:extLst>
              <p:ext uri="{D42A27DB-BD31-4B8C-83A1-F6EECF244321}">
                <p14:modId xmlns:p14="http://schemas.microsoft.com/office/powerpoint/2010/main" val="1248281081"/>
              </p:ext>
            </p:extLst>
          </p:nvPr>
        </p:nvGraphicFramePr>
        <p:xfrm>
          <a:off x="844574" y="1117887"/>
          <a:ext cx="9999518" cy="503122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Title 1"/>
          <p:cNvSpPr txBox="1">
            <a:spLocks/>
          </p:cNvSpPr>
          <p:nvPr>
            <p:custDataLst>
              <p:tags r:id="rId2"/>
            </p:custDataLst>
          </p:nvPr>
        </p:nvSpPr>
        <p:spPr>
          <a:xfrm>
            <a:off x="0" y="-17716"/>
            <a:ext cx="12192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5400" b="1" i="0" u="none" strike="noStrike" kern="0" cap="none" spc="0" normalizeH="0" baseline="0" noProof="0" dirty="0">
                <a:ln>
                  <a:noFill/>
                </a:ln>
                <a:solidFill>
                  <a:prstClr val="white"/>
                </a:solidFill>
                <a:effectLst/>
                <a:uLnTx/>
                <a:uFillTx/>
                <a:latin typeface="Calibri"/>
                <a:ea typeface="+mn-ea"/>
                <a:cs typeface="+mn-cs"/>
              </a:rPr>
              <a:t>PHIẾU BÀI TẬP</a:t>
            </a:r>
          </a:p>
        </p:txBody>
      </p:sp>
      <p:pic>
        <p:nvPicPr>
          <p:cNvPr id="8" name="Picture 2" descr="http://photos.myjoyonline.com/photos/news/201311/6579331693860_2001437840207.jp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8591824" y="-191962"/>
            <a:ext cx="2462173"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28337" y="-208757"/>
            <a:ext cx="1945822"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90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2AAACA77-E4A0-4E99-9F03-72ED26BB7B73}"/>
                                            </p:graphicEl>
                                          </p:spTgt>
                                        </p:tgtEl>
                                        <p:attrNameLst>
                                          <p:attrName>style.visibility</p:attrName>
                                        </p:attrNameLst>
                                      </p:cBhvr>
                                      <p:to>
                                        <p:strVal val="visible"/>
                                      </p:to>
                                    </p:set>
                                    <p:animEffect transition="in" filter="fade">
                                      <p:cBhvr>
                                        <p:cTn id="14" dur="1000"/>
                                        <p:tgtEl>
                                          <p:spTgt spid="6">
                                            <p:graphicEl>
                                              <a:dgm id="{2AAACA77-E4A0-4E99-9F03-72ED26BB7B73}"/>
                                            </p:graphicEl>
                                          </p:spTgt>
                                        </p:tgtEl>
                                      </p:cBhvr>
                                    </p:animEffect>
                                    <p:anim calcmode="lin" valueType="num">
                                      <p:cBhvr>
                                        <p:cTn id="15" dur="1000" fill="hold"/>
                                        <p:tgtEl>
                                          <p:spTgt spid="6">
                                            <p:graphicEl>
                                              <a:dgm id="{2AAACA77-E4A0-4E99-9F03-72ED26BB7B73}"/>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2AAACA77-E4A0-4E99-9F03-72ED26BB7B73}"/>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graphicEl>
                                              <a:dgm id="{DE66B4FA-8443-484B-9A9E-FA188D6B4E43}"/>
                                            </p:graphicEl>
                                          </p:spTgt>
                                        </p:tgtEl>
                                        <p:attrNameLst>
                                          <p:attrName>style.visibility</p:attrName>
                                        </p:attrNameLst>
                                      </p:cBhvr>
                                      <p:to>
                                        <p:strVal val="visible"/>
                                      </p:to>
                                    </p:set>
                                    <p:animEffect transition="in" filter="fade">
                                      <p:cBhvr>
                                        <p:cTn id="19" dur="1000"/>
                                        <p:tgtEl>
                                          <p:spTgt spid="6">
                                            <p:graphicEl>
                                              <a:dgm id="{DE66B4FA-8443-484B-9A9E-FA188D6B4E43}"/>
                                            </p:graphicEl>
                                          </p:spTgt>
                                        </p:tgtEl>
                                      </p:cBhvr>
                                    </p:animEffect>
                                    <p:anim calcmode="lin" valueType="num">
                                      <p:cBhvr>
                                        <p:cTn id="20" dur="1000" fill="hold"/>
                                        <p:tgtEl>
                                          <p:spTgt spid="6">
                                            <p:graphicEl>
                                              <a:dgm id="{DE66B4FA-8443-484B-9A9E-FA188D6B4E43}"/>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DE66B4FA-8443-484B-9A9E-FA188D6B4E4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graphicEl>
                                              <a:dgm id="{2352C030-0248-483B-94A9-26972C30B2AA}"/>
                                            </p:graphicEl>
                                          </p:spTgt>
                                        </p:tgtEl>
                                        <p:attrNameLst>
                                          <p:attrName>style.visibility</p:attrName>
                                        </p:attrNameLst>
                                      </p:cBhvr>
                                      <p:to>
                                        <p:strVal val="visible"/>
                                      </p:to>
                                    </p:set>
                                    <p:animEffect transition="in" filter="fade">
                                      <p:cBhvr>
                                        <p:cTn id="26" dur="1000"/>
                                        <p:tgtEl>
                                          <p:spTgt spid="6">
                                            <p:graphicEl>
                                              <a:dgm id="{2352C030-0248-483B-94A9-26972C30B2AA}"/>
                                            </p:graphicEl>
                                          </p:spTgt>
                                        </p:tgtEl>
                                      </p:cBhvr>
                                    </p:animEffect>
                                    <p:anim calcmode="lin" valueType="num">
                                      <p:cBhvr>
                                        <p:cTn id="27" dur="1000" fill="hold"/>
                                        <p:tgtEl>
                                          <p:spTgt spid="6">
                                            <p:graphicEl>
                                              <a:dgm id="{2352C030-0248-483B-94A9-26972C30B2AA}"/>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2352C030-0248-483B-94A9-26972C30B2AA}"/>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graphicEl>
                                              <a:dgm id="{11925212-181A-4D0E-84EB-C4219DE1ABB7}"/>
                                            </p:graphicEl>
                                          </p:spTgt>
                                        </p:tgtEl>
                                        <p:attrNameLst>
                                          <p:attrName>style.visibility</p:attrName>
                                        </p:attrNameLst>
                                      </p:cBhvr>
                                      <p:to>
                                        <p:strVal val="visible"/>
                                      </p:to>
                                    </p:set>
                                    <p:animEffect transition="in" filter="fade">
                                      <p:cBhvr>
                                        <p:cTn id="31" dur="1000"/>
                                        <p:tgtEl>
                                          <p:spTgt spid="6">
                                            <p:graphicEl>
                                              <a:dgm id="{11925212-181A-4D0E-84EB-C4219DE1ABB7}"/>
                                            </p:graphicEl>
                                          </p:spTgt>
                                        </p:tgtEl>
                                      </p:cBhvr>
                                    </p:animEffect>
                                    <p:anim calcmode="lin" valueType="num">
                                      <p:cBhvr>
                                        <p:cTn id="32" dur="1000" fill="hold"/>
                                        <p:tgtEl>
                                          <p:spTgt spid="6">
                                            <p:graphicEl>
                                              <a:dgm id="{11925212-181A-4D0E-84EB-C4219DE1ABB7}"/>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11925212-181A-4D0E-84EB-C4219DE1ABB7}"/>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D4842506-67C4-6054-7745-2C9A87C2E6CE}"/>
              </a:ext>
            </a:extLst>
          </p:cNvPr>
          <p:cNvSpPr txBox="1"/>
          <p:nvPr/>
        </p:nvSpPr>
        <p:spPr>
          <a:xfrm>
            <a:off x="516947" y="223485"/>
            <a:ext cx="10913053" cy="5766259"/>
          </a:xfrm>
          <a:prstGeom prst="rect">
            <a:avLst/>
          </a:prstGeom>
          <a:noFill/>
        </p:spPr>
        <p:txBody>
          <a:bodyPr wrap="square">
            <a:spAutoFit/>
          </a:bodyPr>
          <a:lstStyle/>
          <a:p>
            <a:pPr algn="just">
              <a:lnSpc>
                <a:spcPct val="107000"/>
              </a:lnSpc>
              <a:spcAft>
                <a:spcPts val="800"/>
              </a:spcAft>
            </a:pPr>
            <a:r>
              <a:rPr lang="en-US" sz="2800" dirty="0" err="1">
                <a:solidFill>
                  <a:srgbClr val="C00000"/>
                </a:solidFill>
                <a:latin typeface="#9Slide05 Brannboll Ny" panose="02000000000000000000" pitchFamily="2" charset="0"/>
                <a:ea typeface="Arial" panose="020B0604020202020204" pitchFamily="34" charset="0"/>
                <a:cs typeface="Times New Roman" panose="02020603050405020304" pitchFamily="18" charset="0"/>
              </a:rPr>
              <a:t>Thủy</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được</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mẹ</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tin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tưởng</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giao</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cho</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một</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số</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tiền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để</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chi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tiêu</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chí</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cần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thiết</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Bạn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đã</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nhận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thức</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được</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bố</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mẹ</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rất</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vất</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vả</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để</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kiếm</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tiền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nên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tự</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nhủ</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phải</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có</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trách</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nhiệm</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quản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lí</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số</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tiền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được</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cho</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một</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cách</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hiệu</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quả</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a:t>
            </a:r>
            <a:endParaRPr lang="en-US" sz="2800"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a)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Nội</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dung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quản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lý</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tiền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của</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bạn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Thuý</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bao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gồm</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endParaRPr lang="en-US" sz="2800"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Giữ</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tiền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cẩn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thận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endParaRPr lang="en-US" sz="2800"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Luôn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chi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tiêu</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có</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kế</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hoạch</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chỉ</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mua</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những</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thử</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thật</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cần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thiết</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endParaRPr lang="en-US" sz="2800"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Nghĩ</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cách</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kiếm</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thêm</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tiền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phù</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hợp</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với</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lứa</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tuổi</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và</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hoàn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cảnh</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endParaRPr lang="en-US" sz="2800"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b) Ý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nghĩa</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của</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việc</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quản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lí</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tiển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hiệu</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quả</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a:t>
            </a:r>
            <a:endParaRPr lang="en-US" sz="2800"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Biết</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quản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lý</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tiền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hiệu</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quả</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giúp</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giảm</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bớt</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gánh</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nặng</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tiền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bạc</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cho</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bố</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mẹ</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rèn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luyện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được</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thói</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quen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chi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tiêu</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hợp</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li,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biết</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cách</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kiếm</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tiền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phù</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hợp</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với</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khả</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năng</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sức</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lực</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của</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mình</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để</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tạo</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dựng</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được</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cuộc</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sống</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ổn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định</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tự</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chủ</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và</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không</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ngừng</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phát</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triển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a:t>
            </a:r>
            <a:endParaRPr lang="en-US" sz="2800"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0094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Thiết kế: Thạch Trương Thảo (0987 039 863)">
  <a:themeElements>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hiết kế: Thạch Trương Thảo (0987 039 86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iết kế: Thạch Trương Thảo (0987 039 86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iết kế: Thạch Trương Thảo (0987 039 86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iết kế: Thạch Trương Thảo (0987 039 86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iết kế: Thạch Trương Thảo (0987 039 86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iết kế: Thạch Trương Thảo (0987 039 86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iết kế: Thạch Trương Thảo (0987 039 86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iết kế: Thạch Trương Thảo (0987 039 86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iết kế: Thạch Trương Thảo (0987 039 86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iết kế: Thạch Trương Thảo (0987 039 86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iết kế: Thạch Trương Thảo (0987 039 86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iết kế: Thạch Trương Thảo (0987 039 86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0B5AB586-D108-4FC1-8368-649FE654B894}"/>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3300</Words>
  <Application>Microsoft Office PowerPoint</Application>
  <PresentationFormat>Custom</PresentationFormat>
  <Paragraphs>180</Paragraphs>
  <Slides>39</Slides>
  <Notes>1</Notes>
  <HiddenSlides>0</HiddenSlides>
  <MMClips>0</MMClips>
  <ScaleCrop>false</ScaleCrop>
  <HeadingPairs>
    <vt:vector size="4" baseType="variant">
      <vt:variant>
        <vt:lpstr>Theme</vt:lpstr>
      </vt:variant>
      <vt:variant>
        <vt:i4>4</vt:i4>
      </vt:variant>
      <vt:variant>
        <vt:lpstr>Slide Titles</vt:lpstr>
      </vt:variant>
      <vt:variant>
        <vt:i4>39</vt:i4>
      </vt:variant>
    </vt:vector>
  </HeadingPairs>
  <TitlesOfParts>
    <vt:vector size="43" baseType="lpstr">
      <vt:lpstr>Office Theme</vt:lpstr>
      <vt:lpstr>1_Thiết kế: Thạch Trương Thảo (0987 039 863)</vt:lpstr>
      <vt:lpstr>2_Office Theme</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2022-09-12T13:43:26Z</dcterms:created>
  <dcterms:modified xsi:type="dcterms:W3CDTF">2022-09-12T13:43:42Z</dcterms:modified>
</cp:coreProperties>
</file>