
<file path=[Content_Types].xml><?xml version="1.0" encoding="utf-8"?>
<Types xmlns="http://schemas.openxmlformats.org/package/2006/content-types">
  <Default Extension="png" ContentType="image/png"/>
  <Default Extension="mp3" ContentType="audio/unknown"/>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2" r:id="rId2"/>
    <p:sldMasterId id="2147483707" r:id="rId3"/>
    <p:sldMasterId id="2147483710" r:id="rId4"/>
    <p:sldMasterId id="2147483722" r:id="rId5"/>
  </p:sldMasterIdLst>
  <p:notesMasterIdLst>
    <p:notesMasterId r:id="rId41"/>
  </p:notesMasterIdLst>
  <p:sldIdLst>
    <p:sldId id="370" r:id="rId6"/>
    <p:sldId id="264" r:id="rId7"/>
    <p:sldId id="256" r:id="rId8"/>
    <p:sldId id="362" r:id="rId9"/>
    <p:sldId id="363" r:id="rId10"/>
    <p:sldId id="364" r:id="rId11"/>
    <p:sldId id="365" r:id="rId12"/>
    <p:sldId id="366" r:id="rId13"/>
    <p:sldId id="367" r:id="rId14"/>
    <p:sldId id="368" r:id="rId15"/>
    <p:sldId id="371" r:id="rId16"/>
    <p:sldId id="372" r:id="rId17"/>
    <p:sldId id="373" r:id="rId18"/>
    <p:sldId id="374" r:id="rId19"/>
    <p:sldId id="375" r:id="rId20"/>
    <p:sldId id="394" r:id="rId21"/>
    <p:sldId id="395" r:id="rId22"/>
    <p:sldId id="396" r:id="rId23"/>
    <p:sldId id="397" r:id="rId24"/>
    <p:sldId id="408" r:id="rId25"/>
    <p:sldId id="398" r:id="rId26"/>
    <p:sldId id="399" r:id="rId27"/>
    <p:sldId id="400" r:id="rId28"/>
    <p:sldId id="401" r:id="rId29"/>
    <p:sldId id="402" r:id="rId30"/>
    <p:sldId id="410" r:id="rId31"/>
    <p:sldId id="377" r:id="rId32"/>
    <p:sldId id="390" r:id="rId33"/>
    <p:sldId id="379" r:id="rId34"/>
    <p:sldId id="383" r:id="rId35"/>
    <p:sldId id="384" r:id="rId36"/>
    <p:sldId id="385" r:id="rId37"/>
    <p:sldId id="386" r:id="rId38"/>
    <p:sldId id="387" r:id="rId39"/>
    <p:sldId id="38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5B6BA-88FD-44C2-976D-F68002D02ACC}" v="282" dt="2022-01-02T00:27:06.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364" autoAdjust="0"/>
  </p:normalViewPr>
  <p:slideViewPr>
    <p:cSldViewPr snapToGrid="0">
      <p:cViewPr varScale="1">
        <p:scale>
          <a:sx n="74" d="100"/>
          <a:sy n="74"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ngan" userId="53bcb93868f6791d" providerId="LiveId" clId="{E035B6BA-88FD-44C2-976D-F68002D02ACC}"/>
    <pc:docChg chg="undo redo custSel addSld delSld modSld sldOrd delMainMaster">
      <pc:chgData name="tran ngan" userId="53bcb93868f6791d" providerId="LiveId" clId="{E035B6BA-88FD-44C2-976D-F68002D02ACC}" dt="2022-01-02T00:27:06.651" v="3239"/>
      <pc:docMkLst>
        <pc:docMk/>
      </pc:docMkLst>
      <pc:sldChg chg="delSp del mod">
        <pc:chgData name="tran ngan" userId="53bcb93868f6791d" providerId="LiveId" clId="{E035B6BA-88FD-44C2-976D-F68002D02ACC}" dt="2021-12-31T23:22:13.776" v="555" actId="47"/>
        <pc:sldMkLst>
          <pc:docMk/>
          <pc:sldMk cId="308010844" sldId="256"/>
        </pc:sldMkLst>
        <pc:picChg chg="del">
          <ac:chgData name="tran ngan" userId="53bcb93868f6791d" providerId="LiveId" clId="{E035B6BA-88FD-44C2-976D-F68002D02ACC}" dt="2021-12-30T23:52:15.887" v="373" actId="478"/>
          <ac:picMkLst>
            <pc:docMk/>
            <pc:sldMk cId="308010844" sldId="256"/>
            <ac:picMk id="5" creationId="{2CC08732-4B78-4026-88E0-8800B0D345B2}"/>
          </ac:picMkLst>
        </pc:picChg>
      </pc:sldChg>
      <pc:sldChg chg="addSp delSp modSp add mod ord">
        <pc:chgData name="tran ngan" userId="53bcb93868f6791d" providerId="LiveId" clId="{E035B6BA-88FD-44C2-976D-F68002D02ACC}" dt="2021-12-31T23:32:19.164" v="608" actId="1076"/>
        <pc:sldMkLst>
          <pc:docMk/>
          <pc:sldMk cId="3733158983" sldId="256"/>
        </pc:sldMkLst>
        <pc:spChg chg="mod">
          <ac:chgData name="tran ngan" userId="53bcb93868f6791d" providerId="LiveId" clId="{E035B6BA-88FD-44C2-976D-F68002D02ACC}" dt="2021-12-31T23:32:15.451" v="607" actId="1076"/>
          <ac:spMkLst>
            <pc:docMk/>
            <pc:sldMk cId="3733158983" sldId="256"/>
            <ac:spMk id="2" creationId="{00000000-0000-0000-0000-000000000000}"/>
          </ac:spMkLst>
        </pc:spChg>
        <pc:spChg chg="del">
          <ac:chgData name="tran ngan" userId="53bcb93868f6791d" providerId="LiveId" clId="{E035B6BA-88FD-44C2-976D-F68002D02ACC}" dt="2021-12-31T23:27:57.855" v="569" actId="478"/>
          <ac:spMkLst>
            <pc:docMk/>
            <pc:sldMk cId="3733158983" sldId="256"/>
            <ac:spMk id="3" creationId="{00000000-0000-0000-0000-000000000000}"/>
          </ac:spMkLst>
        </pc:spChg>
        <pc:spChg chg="add del mod">
          <ac:chgData name="tran ngan" userId="53bcb93868f6791d" providerId="LiveId" clId="{E035B6BA-88FD-44C2-976D-F68002D02ACC}" dt="2021-12-31T23:28:00.001" v="570" actId="478"/>
          <ac:spMkLst>
            <pc:docMk/>
            <pc:sldMk cId="3733158983" sldId="256"/>
            <ac:spMk id="5" creationId="{1057222D-867A-4A87-9FEB-B2F5D8294A2F}"/>
          </ac:spMkLst>
        </pc:spChg>
        <pc:spChg chg="add mod">
          <ac:chgData name="tran ngan" userId="53bcb93868f6791d" providerId="LiveId" clId="{E035B6BA-88FD-44C2-976D-F68002D02ACC}" dt="2021-12-31T23:32:19.164" v="608" actId="1076"/>
          <ac:spMkLst>
            <pc:docMk/>
            <pc:sldMk cId="3733158983" sldId="256"/>
            <ac:spMk id="6" creationId="{EA6DE803-806C-4766-9715-1D6B598DF9E9}"/>
          </ac:spMkLst>
        </pc:spChg>
      </pc:sldChg>
      <pc:sldChg chg="addSp delSp modSp add del mod">
        <pc:chgData name="tran ngan" userId="53bcb93868f6791d" providerId="LiveId" clId="{E035B6BA-88FD-44C2-976D-F68002D02ACC}" dt="2022-01-01T11:07:41.655" v="668" actId="47"/>
        <pc:sldMkLst>
          <pc:docMk/>
          <pc:sldMk cId="0" sldId="260"/>
        </pc:sldMkLst>
        <pc:spChg chg="add del mod">
          <ac:chgData name="tran ngan" userId="53bcb93868f6791d" providerId="LiveId" clId="{E035B6BA-88FD-44C2-976D-F68002D02ACC}" dt="2022-01-01T11:05:23.519" v="656" actId="478"/>
          <ac:spMkLst>
            <pc:docMk/>
            <pc:sldMk cId="0" sldId="260"/>
            <ac:spMk id="3" creationId="{DB6B0779-3FEC-407B-8F01-D923E476E795}"/>
          </ac:spMkLst>
        </pc:spChg>
        <pc:spChg chg="del">
          <ac:chgData name="tran ngan" userId="53bcb93868f6791d" providerId="LiveId" clId="{E035B6BA-88FD-44C2-976D-F68002D02ACC}" dt="2022-01-01T11:05:19.332" v="655" actId="478"/>
          <ac:spMkLst>
            <pc:docMk/>
            <pc:sldMk cId="0" sldId="260"/>
            <ac:spMk id="464" creationId="{00000000-0000-0000-0000-000000000000}"/>
          </ac:spMkLst>
        </pc:spChg>
        <pc:picChg chg="add mod">
          <ac:chgData name="tran ngan" userId="53bcb93868f6791d" providerId="LiveId" clId="{E035B6BA-88FD-44C2-976D-F68002D02ACC}" dt="2022-01-01T11:05:51.126" v="663" actId="14100"/>
          <ac:picMkLst>
            <pc:docMk/>
            <pc:sldMk cId="0" sldId="260"/>
            <ac:picMk id="5" creationId="{846B2361-26B7-4202-A88E-C9FB2847BEBF}"/>
          </ac:picMkLst>
        </pc:picChg>
      </pc:sldChg>
      <pc:sldChg chg="addSp delSp modSp add mod">
        <pc:chgData name="tran ngan" userId="53bcb93868f6791d" providerId="LiveId" clId="{E035B6BA-88FD-44C2-976D-F68002D02ACC}" dt="2021-12-31T22:53:13.460" v="514" actId="255"/>
        <pc:sldMkLst>
          <pc:docMk/>
          <pc:sldMk cId="2313368094" sldId="264"/>
        </pc:sldMkLst>
        <pc:spChg chg="mod">
          <ac:chgData name="tran ngan" userId="53bcb93868f6791d" providerId="LiveId" clId="{E035B6BA-88FD-44C2-976D-F68002D02ACC}" dt="2021-12-31T22:53:13.460" v="514" actId="255"/>
          <ac:spMkLst>
            <pc:docMk/>
            <pc:sldMk cId="2313368094" sldId="264"/>
            <ac:spMk id="2" creationId="{EFB90F7D-ECD7-D747-B505-79711CEEB584}"/>
          </ac:spMkLst>
        </pc:spChg>
        <pc:spChg chg="mod">
          <ac:chgData name="tran ngan" userId="53bcb93868f6791d" providerId="LiveId" clId="{E035B6BA-88FD-44C2-976D-F68002D02ACC}" dt="2021-12-31T22:52:59.900" v="513" actId="255"/>
          <ac:spMkLst>
            <pc:docMk/>
            <pc:sldMk cId="2313368094" sldId="264"/>
            <ac:spMk id="3" creationId="{CE8B8A9F-1C9D-2E43-9EA9-FDB2FF82A37D}"/>
          </ac:spMkLst>
        </pc:spChg>
        <pc:spChg chg="mod">
          <ac:chgData name="tran ngan" userId="53bcb93868f6791d" providerId="LiveId" clId="{E035B6BA-88FD-44C2-976D-F68002D02ACC}" dt="2021-12-31T22:52:15.866" v="505" actId="255"/>
          <ac:spMkLst>
            <pc:docMk/>
            <pc:sldMk cId="2313368094" sldId="264"/>
            <ac:spMk id="4" creationId="{314526EE-F8C9-674F-9684-302D92F8095E}"/>
          </ac:spMkLst>
        </pc:spChg>
        <pc:spChg chg="mod">
          <ac:chgData name="tran ngan" userId="53bcb93868f6791d" providerId="LiveId" clId="{E035B6BA-88FD-44C2-976D-F68002D02ACC}" dt="2021-12-31T22:52:33.259" v="508" actId="255"/>
          <ac:spMkLst>
            <pc:docMk/>
            <pc:sldMk cId="2313368094" sldId="264"/>
            <ac:spMk id="5" creationId="{189F5A8D-D98F-7144-8BC7-9CE06F3848E2}"/>
          </ac:spMkLst>
        </pc:spChg>
        <pc:spChg chg="mod">
          <ac:chgData name="tran ngan" userId="53bcb93868f6791d" providerId="LiveId" clId="{E035B6BA-88FD-44C2-976D-F68002D02ACC}" dt="2021-12-31T22:52:43.314" v="510" actId="255"/>
          <ac:spMkLst>
            <pc:docMk/>
            <pc:sldMk cId="2313368094" sldId="264"/>
            <ac:spMk id="6" creationId="{FD3C0C8A-E12A-1B40-8C55-F83731930697}"/>
          </ac:spMkLst>
        </pc:spChg>
        <pc:spChg chg="mod">
          <ac:chgData name="tran ngan" userId="53bcb93868f6791d" providerId="LiveId" clId="{E035B6BA-88FD-44C2-976D-F68002D02ACC}" dt="2021-12-31T22:52:54.771" v="512" actId="255"/>
          <ac:spMkLst>
            <pc:docMk/>
            <pc:sldMk cId="2313368094" sldId="264"/>
            <ac:spMk id="7" creationId="{B9815EB3-2ADF-9443-8812-46525D00F64D}"/>
          </ac:spMkLst>
        </pc:spChg>
        <pc:spChg chg="mod">
          <ac:chgData name="tran ngan" userId="53bcb93868f6791d" providerId="LiveId" clId="{E035B6BA-88FD-44C2-976D-F68002D02ACC}" dt="2021-12-31T22:49:59.697" v="483" actId="20577"/>
          <ac:spMkLst>
            <pc:docMk/>
            <pc:sldMk cId="2313368094" sldId="264"/>
            <ac:spMk id="8" creationId="{F4EC51AE-8C2A-634E-8BC0-C5A5627C4274}"/>
          </ac:spMkLst>
        </pc:spChg>
        <pc:spChg chg="mod">
          <ac:chgData name="tran ngan" userId="53bcb93868f6791d" providerId="LiveId" clId="{E035B6BA-88FD-44C2-976D-F68002D02ACC}" dt="2021-12-31T22:44:24.138" v="416" actId="20577"/>
          <ac:spMkLst>
            <pc:docMk/>
            <pc:sldMk cId="2313368094" sldId="264"/>
            <ac:spMk id="9" creationId="{879FD21D-44D5-834D-BD2C-7D5CC43F9D86}"/>
          </ac:spMkLst>
        </pc:spChg>
        <pc:spChg chg="mod">
          <ac:chgData name="tran ngan" userId="53bcb93868f6791d" providerId="LiveId" clId="{E035B6BA-88FD-44C2-976D-F68002D02ACC}" dt="2021-12-31T22:46:11.755" v="438" actId="20577"/>
          <ac:spMkLst>
            <pc:docMk/>
            <pc:sldMk cId="2313368094" sldId="264"/>
            <ac:spMk id="10" creationId="{EAAB06AF-D72B-C943-BC9A-73C4485B0235}"/>
          </ac:spMkLst>
        </pc:spChg>
        <pc:spChg chg="mod">
          <ac:chgData name="tran ngan" userId="53bcb93868f6791d" providerId="LiveId" clId="{E035B6BA-88FD-44C2-976D-F68002D02ACC}" dt="2021-12-31T22:46:32.495" v="450" actId="20577"/>
          <ac:spMkLst>
            <pc:docMk/>
            <pc:sldMk cId="2313368094" sldId="264"/>
            <ac:spMk id="11" creationId="{66FC23DB-1BF2-F24F-832F-BBD972F13252}"/>
          </ac:spMkLst>
        </pc:spChg>
        <pc:spChg chg="mod">
          <ac:chgData name="tran ngan" userId="53bcb93868f6791d" providerId="LiveId" clId="{E035B6BA-88FD-44C2-976D-F68002D02ACC}" dt="2021-12-31T22:51:07.058" v="490" actId="20577"/>
          <ac:spMkLst>
            <pc:docMk/>
            <pc:sldMk cId="2313368094" sldId="264"/>
            <ac:spMk id="12" creationId="{A7CCACFC-4D80-9B4B-A9A3-90B221E91C76}"/>
          </ac:spMkLst>
        </pc:spChg>
        <pc:spChg chg="del">
          <ac:chgData name="tran ngan" userId="53bcb93868f6791d" providerId="LiveId" clId="{E035B6BA-88FD-44C2-976D-F68002D02ACC}" dt="2021-12-31T22:43:44.108" v="383" actId="478"/>
          <ac:spMkLst>
            <pc:docMk/>
            <pc:sldMk cId="2313368094" sldId="264"/>
            <ac:spMk id="13" creationId="{95836B2D-C63E-EC44-BC74-99DFC36BF177}"/>
          </ac:spMkLst>
        </pc:spChg>
        <pc:spChg chg="add del mod">
          <ac:chgData name="tran ngan" userId="53bcb93868f6791d" providerId="LiveId" clId="{E035B6BA-88FD-44C2-976D-F68002D02ACC}" dt="2021-12-31T22:43:45.950" v="384" actId="478"/>
          <ac:spMkLst>
            <pc:docMk/>
            <pc:sldMk cId="2313368094" sldId="264"/>
            <ac:spMk id="15" creationId="{0C889DD9-5E43-41DD-BE98-6B9403E69B2E}"/>
          </ac:spMkLst>
        </pc:spChg>
      </pc:sldChg>
      <pc:sldChg chg="modSp del">
        <pc:chgData name="tran ngan" userId="53bcb93868f6791d" providerId="LiveId" clId="{E035B6BA-88FD-44C2-976D-F68002D02ACC}" dt="2021-12-31T23:33:27.081" v="609" actId="47"/>
        <pc:sldMkLst>
          <pc:docMk/>
          <pc:sldMk cId="0" sldId="335"/>
        </pc:sldMkLst>
        <pc:spChg chg="mod">
          <ac:chgData name="tran ngan" userId="53bcb93868f6791d" providerId="LiveId" clId="{E035B6BA-88FD-44C2-976D-F68002D02ACC}" dt="2021-12-31T23:14:28.563" v="516" actId="20577"/>
          <ac:spMkLst>
            <pc:docMk/>
            <pc:sldMk cId="0" sldId="335"/>
            <ac:spMk id="699" creationId="{00000000-0000-0000-0000-000000000000}"/>
          </ac:spMkLst>
        </pc:spChg>
        <pc:spChg chg="mod">
          <ac:chgData name="tran ngan" userId="53bcb93868f6791d" providerId="LiveId" clId="{E035B6BA-88FD-44C2-976D-F68002D02ACC}" dt="2021-12-31T23:14:41.676" v="530" actId="404"/>
          <ac:spMkLst>
            <pc:docMk/>
            <pc:sldMk cId="0" sldId="335"/>
            <ac:spMk id="701" creationId="{00000000-0000-0000-0000-000000000000}"/>
          </ac:spMkLst>
        </pc:spChg>
      </pc:sldChg>
      <pc:sldChg chg="addSp delSp modSp add del mod ord setBg">
        <pc:chgData name="tran ngan" userId="53bcb93868f6791d" providerId="LiveId" clId="{E035B6BA-88FD-44C2-976D-F68002D02ACC}" dt="2022-01-02T00:22:11.480" v="3200"/>
        <pc:sldMkLst>
          <pc:docMk/>
          <pc:sldMk cId="0" sldId="345"/>
        </pc:sldMkLst>
        <pc:spChg chg="del">
          <ac:chgData name="tran ngan" userId="53bcb93868f6791d" providerId="LiveId" clId="{E035B6BA-88FD-44C2-976D-F68002D02ACC}" dt="2022-01-01T11:23:04.045" v="733" actId="478"/>
          <ac:spMkLst>
            <pc:docMk/>
            <pc:sldMk cId="0" sldId="345"/>
            <ac:spMk id="2" creationId="{00000000-0000-0000-0000-000000000000}"/>
          </ac:spMkLst>
        </pc:spChg>
        <pc:spChg chg="del">
          <ac:chgData name="tran ngan" userId="53bcb93868f6791d" providerId="LiveId" clId="{E035B6BA-88FD-44C2-976D-F68002D02ACC}" dt="2022-01-01T11:22:59.916" v="732" actId="478"/>
          <ac:spMkLst>
            <pc:docMk/>
            <pc:sldMk cId="0" sldId="345"/>
            <ac:spMk id="3" creationId="{00000000-0000-0000-0000-000000000000}"/>
          </ac:spMkLst>
        </pc:spChg>
        <pc:spChg chg="del">
          <ac:chgData name="tran ngan" userId="53bcb93868f6791d" providerId="LiveId" clId="{E035B6BA-88FD-44C2-976D-F68002D02ACC}" dt="2022-01-01T11:22:56.330" v="731" actId="478"/>
          <ac:spMkLst>
            <pc:docMk/>
            <pc:sldMk cId="0" sldId="345"/>
            <ac:spMk id="4" creationId="{00000000-0000-0000-0000-000000000000}"/>
          </ac:spMkLst>
        </pc:spChg>
        <pc:spChg chg="add">
          <ac:chgData name="tran ngan" userId="53bcb93868f6791d" providerId="LiveId" clId="{E035B6BA-88FD-44C2-976D-F68002D02ACC}" dt="2022-01-01T11:23:08.918" v="735" actId="26606"/>
          <ac:spMkLst>
            <pc:docMk/>
            <pc:sldMk cId="0" sldId="345"/>
            <ac:spMk id="71" creationId="{42A4FC2C-047E-45A5-965D-8E1E3BF09BC6}"/>
          </ac:spMkLst>
        </pc:spChg>
        <pc:picChg chg="ord">
          <ac:chgData name="tran ngan" userId="53bcb93868f6791d" providerId="LiveId" clId="{E035B6BA-88FD-44C2-976D-F68002D02ACC}" dt="2022-01-01T11:23:08.918" v="735" actId="26606"/>
          <ac:picMkLst>
            <pc:docMk/>
            <pc:sldMk cId="0" sldId="345"/>
            <ac:picMk id="5" creationId="{00000000-0000-0000-0000-000000000000}"/>
          </ac:picMkLst>
        </pc:picChg>
        <pc:picChg chg="add mod">
          <ac:chgData name="tran ngan" userId="53bcb93868f6791d" providerId="LiveId" clId="{E035B6BA-88FD-44C2-976D-F68002D02ACC}" dt="2022-01-01T11:24:33.757" v="737" actId="14100"/>
          <ac:picMkLst>
            <pc:docMk/>
            <pc:sldMk cId="0" sldId="345"/>
            <ac:picMk id="1026" creationId="{1358A24C-54E3-4EEC-A247-158652A5096C}"/>
          </ac:picMkLst>
        </pc:picChg>
      </pc:sldChg>
      <pc:sldChg chg="del">
        <pc:chgData name="tran ngan" userId="53bcb93868f6791d" providerId="LiveId" clId="{E035B6BA-88FD-44C2-976D-F68002D02ACC}" dt="2021-12-31T23:21:58.151" v="554" actId="47"/>
        <pc:sldMkLst>
          <pc:docMk/>
          <pc:sldMk cId="201554083" sldId="346"/>
        </pc:sldMkLst>
      </pc:sldChg>
      <pc:sldChg chg="del">
        <pc:chgData name="tran ngan" userId="53bcb93868f6791d" providerId="LiveId" clId="{E035B6BA-88FD-44C2-976D-F68002D02ACC}" dt="2021-12-31T22:53:23.599" v="515" actId="47"/>
        <pc:sldMkLst>
          <pc:docMk/>
          <pc:sldMk cId="0" sldId="361"/>
        </pc:sldMkLst>
      </pc:sldChg>
      <pc:sldChg chg="addSp modSp new mod setBg modNotesTx">
        <pc:chgData name="tran ngan" userId="53bcb93868f6791d" providerId="LiveId" clId="{E035B6BA-88FD-44C2-976D-F68002D02ACC}" dt="2022-01-01T23:49:58.564" v="1534" actId="20577"/>
        <pc:sldMkLst>
          <pc:docMk/>
          <pc:sldMk cId="2975158288" sldId="362"/>
        </pc:sldMkLst>
        <pc:spChg chg="mod ord">
          <ac:chgData name="tran ngan" userId="53bcb93868f6791d" providerId="LiveId" clId="{E035B6BA-88FD-44C2-976D-F68002D02ACC}" dt="2021-12-30T23:11:20.552" v="70" actId="20577"/>
          <ac:spMkLst>
            <pc:docMk/>
            <pc:sldMk cId="2975158288" sldId="362"/>
            <ac:spMk id="2" creationId="{3AC82E88-B040-4754-BFFE-7DB31E80556A}"/>
          </ac:spMkLst>
        </pc:spChg>
        <pc:spChg chg="add mod">
          <ac:chgData name="tran ngan" userId="53bcb93868f6791d" providerId="LiveId" clId="{E035B6BA-88FD-44C2-976D-F68002D02ACC}" dt="2021-12-30T23:05:01.623" v="39" actId="1076"/>
          <ac:spMkLst>
            <pc:docMk/>
            <pc:sldMk cId="2975158288" sldId="362"/>
            <ac:spMk id="11" creationId="{3D1E83C9-EAC0-4006-8E1B-12056F4E739A}"/>
          </ac:spMkLst>
        </pc:spChg>
        <pc:spChg chg="add">
          <ac:chgData name="tran ngan" userId="53bcb93868f6791d" providerId="LiveId" clId="{E035B6BA-88FD-44C2-976D-F68002D02ACC}" dt="2021-12-30T23:04:00.106" v="28" actId="26606"/>
          <ac:spMkLst>
            <pc:docMk/>
            <pc:sldMk cId="2975158288" sldId="362"/>
            <ac:spMk id="17" creationId="{7AE95D8F-9825-4222-8846-E3461598CC62}"/>
          </ac:spMkLst>
        </pc:spChg>
        <pc:spChg chg="add mod">
          <ac:chgData name="tran ngan" userId="53bcb93868f6791d" providerId="LiveId" clId="{E035B6BA-88FD-44C2-976D-F68002D02ACC}" dt="2021-12-30T23:05:21.104" v="44" actId="20577"/>
          <ac:spMkLst>
            <pc:docMk/>
            <pc:sldMk cId="2975158288" sldId="362"/>
            <ac:spMk id="18" creationId="{4DEA439C-FE98-4C2E-86CB-BB6993FFE909}"/>
          </ac:spMkLst>
        </pc:spChg>
        <pc:spChg chg="add mod">
          <ac:chgData name="tran ngan" userId="53bcb93868f6791d" providerId="LiveId" clId="{E035B6BA-88FD-44C2-976D-F68002D02ACC}" dt="2021-12-30T23:05:24.325" v="45" actId="20577"/>
          <ac:spMkLst>
            <pc:docMk/>
            <pc:sldMk cId="2975158288" sldId="362"/>
            <ac:spMk id="20" creationId="{275AD686-E831-425A-8D9A-A69F979145EA}"/>
          </ac:spMkLst>
        </pc:spChg>
        <pc:spChg chg="add mod">
          <ac:chgData name="tran ngan" userId="53bcb93868f6791d" providerId="LiveId" clId="{E035B6BA-88FD-44C2-976D-F68002D02ACC}" dt="2021-12-30T23:05:27.730" v="46" actId="20577"/>
          <ac:spMkLst>
            <pc:docMk/>
            <pc:sldMk cId="2975158288" sldId="362"/>
            <ac:spMk id="22" creationId="{05390C84-0882-4E34-BF57-4D9298D8DC84}"/>
          </ac:spMkLst>
        </pc:spChg>
        <pc:picChg chg="add mod">
          <ac:chgData name="tran ngan" userId="53bcb93868f6791d" providerId="LiveId" clId="{E035B6BA-88FD-44C2-976D-F68002D02ACC}" dt="2021-12-30T23:41:26.163" v="210" actId="1076"/>
          <ac:picMkLst>
            <pc:docMk/>
            <pc:sldMk cId="2975158288" sldId="362"/>
            <ac:picMk id="4" creationId="{34158BEF-BFB5-491D-88FE-16A2159C42EB}"/>
          </ac:picMkLst>
        </pc:picChg>
        <pc:picChg chg="add mod ord">
          <ac:chgData name="tran ngan" userId="53bcb93868f6791d" providerId="LiveId" clId="{E035B6BA-88FD-44C2-976D-F68002D02ACC}" dt="2021-12-30T23:41:23.577" v="209" actId="1076"/>
          <ac:picMkLst>
            <pc:docMk/>
            <pc:sldMk cId="2975158288" sldId="362"/>
            <ac:picMk id="6" creationId="{7C6E60E2-A61A-4771-AEFD-00A5B0A9416B}"/>
          </ac:picMkLst>
        </pc:picChg>
        <pc:picChg chg="add mod ord">
          <ac:chgData name="tran ngan" userId="53bcb93868f6791d" providerId="LiveId" clId="{E035B6BA-88FD-44C2-976D-F68002D02ACC}" dt="2021-12-30T23:41:18.891" v="208" actId="1076"/>
          <ac:picMkLst>
            <pc:docMk/>
            <pc:sldMk cId="2975158288" sldId="362"/>
            <ac:picMk id="8" creationId="{EBD260DE-3D8C-4F04-8706-2EE1F75EE2F5}"/>
          </ac:picMkLst>
        </pc:picChg>
        <pc:picChg chg="add mod">
          <ac:chgData name="tran ngan" userId="53bcb93868f6791d" providerId="LiveId" clId="{E035B6BA-88FD-44C2-976D-F68002D02ACC}" dt="2021-12-30T23:41:29.380" v="211" actId="1076"/>
          <ac:picMkLst>
            <pc:docMk/>
            <pc:sldMk cId="2975158288" sldId="362"/>
            <ac:picMk id="10" creationId="{E9E9C954-C93D-4803-9B54-637B5B82C493}"/>
          </ac:picMkLst>
        </pc:picChg>
        <pc:cxnChg chg="add">
          <ac:chgData name="tran ngan" userId="53bcb93868f6791d" providerId="LiveId" clId="{E035B6BA-88FD-44C2-976D-F68002D02ACC}" dt="2021-12-30T23:04:00.106" v="28" actId="26606"/>
          <ac:cxnSpMkLst>
            <pc:docMk/>
            <pc:sldMk cId="2975158288" sldId="362"/>
            <ac:cxnSpMk id="15" creationId="{DFDA47BC-3069-47F5-8257-24B3B1F76A08}"/>
          </ac:cxnSpMkLst>
        </pc:cxnChg>
        <pc:cxnChg chg="add">
          <ac:chgData name="tran ngan" userId="53bcb93868f6791d" providerId="LiveId" clId="{E035B6BA-88FD-44C2-976D-F68002D02ACC}" dt="2021-12-30T23:04:00.106" v="28" actId="26606"/>
          <ac:cxnSpMkLst>
            <pc:docMk/>
            <pc:sldMk cId="2975158288" sldId="362"/>
            <ac:cxnSpMk id="19" creationId="{942B920A-73AD-402A-8EEF-B88E1A9398B8}"/>
          </ac:cxnSpMkLst>
        </pc:cxnChg>
        <pc:cxnChg chg="add">
          <ac:chgData name="tran ngan" userId="53bcb93868f6791d" providerId="LiveId" clId="{E035B6BA-88FD-44C2-976D-F68002D02ACC}" dt="2021-12-30T23:04:00.106" v="28" actId="26606"/>
          <ac:cxnSpMkLst>
            <pc:docMk/>
            <pc:sldMk cId="2975158288" sldId="362"/>
            <ac:cxnSpMk id="21" creationId="{00C9EB70-BC82-414A-BF8D-AD7FC6727616}"/>
          </ac:cxnSpMkLst>
        </pc:cxnChg>
        <pc:cxnChg chg="add">
          <ac:chgData name="tran ngan" userId="53bcb93868f6791d" providerId="LiveId" clId="{E035B6BA-88FD-44C2-976D-F68002D02ACC}" dt="2021-12-30T23:04:00.106" v="28" actId="26606"/>
          <ac:cxnSpMkLst>
            <pc:docMk/>
            <pc:sldMk cId="2975158288" sldId="362"/>
            <ac:cxnSpMk id="23" creationId="{3217665F-0036-444A-8D4A-33AF36A36A42}"/>
          </ac:cxnSpMkLst>
        </pc:cxnChg>
      </pc:sldChg>
      <pc:sldChg chg="addSp delSp modSp add mod modNotesTx">
        <pc:chgData name="tran ngan" userId="53bcb93868f6791d" providerId="LiveId" clId="{E035B6BA-88FD-44C2-976D-F68002D02ACC}" dt="2022-01-01T23:52:19.326" v="1708" actId="20577"/>
        <pc:sldMkLst>
          <pc:docMk/>
          <pc:sldMk cId="3932898148" sldId="363"/>
        </pc:sldMkLst>
        <pc:spChg chg="add mod">
          <ac:chgData name="tran ngan" userId="53bcb93868f6791d" providerId="LiveId" clId="{E035B6BA-88FD-44C2-976D-F68002D02ACC}" dt="2021-12-30T23:20:56.309" v="117" actId="164"/>
          <ac:spMkLst>
            <pc:docMk/>
            <pc:sldMk cId="3932898148" sldId="363"/>
            <ac:spMk id="17" creationId="{DD54581C-F3AB-4904-BB9F-E899E1DE7912}"/>
          </ac:spMkLst>
        </pc:spChg>
        <pc:spChg chg="add mod">
          <ac:chgData name="tran ngan" userId="53bcb93868f6791d" providerId="LiveId" clId="{E035B6BA-88FD-44C2-976D-F68002D02ACC}" dt="2021-12-30T23:21:03.426" v="118" actId="164"/>
          <ac:spMkLst>
            <pc:docMk/>
            <pc:sldMk cId="3932898148" sldId="363"/>
            <ac:spMk id="18" creationId="{41D1AE28-D324-4112-9CC9-831CA9D7B14F}"/>
          </ac:spMkLst>
        </pc:spChg>
        <pc:spChg chg="add mod">
          <ac:chgData name="tran ngan" userId="53bcb93868f6791d" providerId="LiveId" clId="{E035B6BA-88FD-44C2-976D-F68002D02ACC}" dt="2021-12-30T23:21:37.736" v="120" actId="164"/>
          <ac:spMkLst>
            <pc:docMk/>
            <pc:sldMk cId="3932898148" sldId="363"/>
            <ac:spMk id="19" creationId="{1A956236-DF32-4F50-9733-B2E841793823}"/>
          </ac:spMkLst>
        </pc:spChg>
        <pc:spChg chg="add mod">
          <ac:chgData name="tran ngan" userId="53bcb93868f6791d" providerId="LiveId" clId="{E035B6BA-88FD-44C2-976D-F68002D02ACC}" dt="2021-12-30T23:21:53.784" v="121" actId="164"/>
          <ac:spMkLst>
            <pc:docMk/>
            <pc:sldMk cId="3932898148" sldId="363"/>
            <ac:spMk id="20" creationId="{7FF47304-4240-4EFF-9398-4D824A21B1C7}"/>
          </ac:spMkLst>
        </pc:spChg>
        <pc:spChg chg="add mod">
          <ac:chgData name="tran ngan" userId="53bcb93868f6791d" providerId="LiveId" clId="{E035B6BA-88FD-44C2-976D-F68002D02ACC}" dt="2021-12-30T23:22:05.744" v="122" actId="164"/>
          <ac:spMkLst>
            <pc:docMk/>
            <pc:sldMk cId="3932898148" sldId="363"/>
            <ac:spMk id="21" creationId="{8C215B12-CF1B-495F-A6A7-4BC2D677B4AE}"/>
          </ac:spMkLst>
        </pc:spChg>
        <pc:spChg chg="add mod">
          <ac:chgData name="tran ngan" userId="53bcb93868f6791d" providerId="LiveId" clId="{E035B6BA-88FD-44C2-976D-F68002D02ACC}" dt="2021-12-30T23:22:40.755" v="123" actId="164"/>
          <ac:spMkLst>
            <pc:docMk/>
            <pc:sldMk cId="3932898148" sldId="363"/>
            <ac:spMk id="22" creationId="{08AE5C29-4A40-418E-9AE2-FCEF0E84737E}"/>
          </ac:spMkLst>
        </pc:spChg>
        <pc:spChg chg="add mod">
          <ac:chgData name="tran ngan" userId="53bcb93868f6791d" providerId="LiveId" clId="{E035B6BA-88FD-44C2-976D-F68002D02ACC}" dt="2021-12-30T23:22:48.294" v="124" actId="164"/>
          <ac:spMkLst>
            <pc:docMk/>
            <pc:sldMk cId="3932898148" sldId="363"/>
            <ac:spMk id="23" creationId="{BF3981A9-5114-468E-80F8-6F700ECEF826}"/>
          </ac:spMkLst>
        </pc:spChg>
        <pc:spChg chg="add mod">
          <ac:chgData name="tran ngan" userId="53bcb93868f6791d" providerId="LiveId" clId="{E035B6BA-88FD-44C2-976D-F68002D02ACC}" dt="2021-12-30T23:22:57.163" v="125" actId="164"/>
          <ac:spMkLst>
            <pc:docMk/>
            <pc:sldMk cId="3932898148" sldId="363"/>
            <ac:spMk id="24" creationId="{0D84685E-CB7B-413F-A2D5-E879A90B67F3}"/>
          </ac:spMkLst>
        </pc:spChg>
        <pc:grpChg chg="add mod">
          <ac:chgData name="tran ngan" userId="53bcb93868f6791d" providerId="LiveId" clId="{E035B6BA-88FD-44C2-976D-F68002D02ACC}" dt="2021-12-30T23:20:56.309" v="117" actId="164"/>
          <ac:grpSpMkLst>
            <pc:docMk/>
            <pc:sldMk cId="3932898148" sldId="363"/>
            <ac:grpSpMk id="25" creationId="{0FEFC844-B970-441A-A768-983360E0C842}"/>
          </ac:grpSpMkLst>
        </pc:grpChg>
        <pc:grpChg chg="add mod">
          <ac:chgData name="tran ngan" userId="53bcb93868f6791d" providerId="LiveId" clId="{E035B6BA-88FD-44C2-976D-F68002D02ACC}" dt="2021-12-30T23:21:03.426" v="118" actId="164"/>
          <ac:grpSpMkLst>
            <pc:docMk/>
            <pc:sldMk cId="3932898148" sldId="363"/>
            <ac:grpSpMk id="26" creationId="{F9E7EA4C-7441-45C1-8FB9-31706B4E6D4A}"/>
          </ac:grpSpMkLst>
        </pc:grpChg>
        <pc:grpChg chg="add mod">
          <ac:chgData name="tran ngan" userId="53bcb93868f6791d" providerId="LiveId" clId="{E035B6BA-88FD-44C2-976D-F68002D02ACC}" dt="2021-12-30T23:21:37.736" v="120" actId="164"/>
          <ac:grpSpMkLst>
            <pc:docMk/>
            <pc:sldMk cId="3932898148" sldId="363"/>
            <ac:grpSpMk id="27" creationId="{2A2FF80B-9D7C-4A0E-8E28-62458C98E10B}"/>
          </ac:grpSpMkLst>
        </pc:grpChg>
        <pc:grpChg chg="add mod">
          <ac:chgData name="tran ngan" userId="53bcb93868f6791d" providerId="LiveId" clId="{E035B6BA-88FD-44C2-976D-F68002D02ACC}" dt="2021-12-30T23:21:53.784" v="121" actId="164"/>
          <ac:grpSpMkLst>
            <pc:docMk/>
            <pc:sldMk cId="3932898148" sldId="363"/>
            <ac:grpSpMk id="28" creationId="{4ED442F1-685B-43FE-A439-46DDC6BE072F}"/>
          </ac:grpSpMkLst>
        </pc:grpChg>
        <pc:grpChg chg="add mod">
          <ac:chgData name="tran ngan" userId="53bcb93868f6791d" providerId="LiveId" clId="{E035B6BA-88FD-44C2-976D-F68002D02ACC}" dt="2021-12-30T23:22:05.744" v="122" actId="164"/>
          <ac:grpSpMkLst>
            <pc:docMk/>
            <pc:sldMk cId="3932898148" sldId="363"/>
            <ac:grpSpMk id="29" creationId="{C4514BE5-43B5-4D00-B2F0-61DFC58715C2}"/>
          </ac:grpSpMkLst>
        </pc:grpChg>
        <pc:grpChg chg="add mod">
          <ac:chgData name="tran ngan" userId="53bcb93868f6791d" providerId="LiveId" clId="{E035B6BA-88FD-44C2-976D-F68002D02ACC}" dt="2021-12-30T23:22:40.755" v="123" actId="164"/>
          <ac:grpSpMkLst>
            <pc:docMk/>
            <pc:sldMk cId="3932898148" sldId="363"/>
            <ac:grpSpMk id="30" creationId="{D2B5EAF2-2473-447F-9D5E-CB1FBA8976F1}"/>
          </ac:grpSpMkLst>
        </pc:grpChg>
        <pc:grpChg chg="add mod">
          <ac:chgData name="tran ngan" userId="53bcb93868f6791d" providerId="LiveId" clId="{E035B6BA-88FD-44C2-976D-F68002D02ACC}" dt="2021-12-30T23:22:48.294" v="124" actId="164"/>
          <ac:grpSpMkLst>
            <pc:docMk/>
            <pc:sldMk cId="3932898148" sldId="363"/>
            <ac:grpSpMk id="31" creationId="{2B6894BB-6E15-4DC2-9A86-7B773DC9AC44}"/>
          </ac:grpSpMkLst>
        </pc:grpChg>
        <pc:grpChg chg="add mod">
          <ac:chgData name="tran ngan" userId="53bcb93868f6791d" providerId="LiveId" clId="{E035B6BA-88FD-44C2-976D-F68002D02ACC}" dt="2021-12-30T23:22:57.163" v="125" actId="164"/>
          <ac:grpSpMkLst>
            <pc:docMk/>
            <pc:sldMk cId="3932898148" sldId="363"/>
            <ac:grpSpMk id="32" creationId="{48C8210C-D33F-4D86-B51C-C7B0045DA393}"/>
          </ac:grpSpMkLst>
        </pc:grpChg>
        <pc:picChg chg="mod">
          <ac:chgData name="tran ngan" userId="53bcb93868f6791d" providerId="LiveId" clId="{E035B6BA-88FD-44C2-976D-F68002D02ACC}" dt="2021-12-30T23:20:56.309" v="117" actId="164"/>
          <ac:picMkLst>
            <pc:docMk/>
            <pc:sldMk cId="3932898148" sldId="363"/>
            <ac:picMk id="4" creationId="{34158BEF-BFB5-491D-88FE-16A2159C42EB}"/>
          </ac:picMkLst>
        </pc:picChg>
        <pc:picChg chg="add del mod">
          <ac:chgData name="tran ngan" userId="53bcb93868f6791d" providerId="LiveId" clId="{E035B6BA-88FD-44C2-976D-F68002D02ACC}" dt="2021-12-30T23:13:04.907" v="93" actId="478"/>
          <ac:picMkLst>
            <pc:docMk/>
            <pc:sldMk cId="3932898148" sldId="363"/>
            <ac:picMk id="5" creationId="{270098E3-26ED-4FD4-B999-6E6A4C8E4633}"/>
          </ac:picMkLst>
        </pc:picChg>
        <pc:picChg chg="mod">
          <ac:chgData name="tran ngan" userId="53bcb93868f6791d" providerId="LiveId" clId="{E035B6BA-88FD-44C2-976D-F68002D02ACC}" dt="2021-12-30T23:21:03.426" v="118" actId="164"/>
          <ac:picMkLst>
            <pc:docMk/>
            <pc:sldMk cId="3932898148" sldId="363"/>
            <ac:picMk id="6" creationId="{7C6E60E2-A61A-4771-AEFD-00A5B0A9416B}"/>
          </ac:picMkLst>
        </pc:picChg>
        <pc:picChg chg="mod">
          <ac:chgData name="tran ngan" userId="53bcb93868f6791d" providerId="LiveId" clId="{E035B6BA-88FD-44C2-976D-F68002D02ACC}" dt="2021-12-30T23:21:37.736" v="120" actId="164"/>
          <ac:picMkLst>
            <pc:docMk/>
            <pc:sldMk cId="3932898148" sldId="363"/>
            <ac:picMk id="8" creationId="{EBD260DE-3D8C-4F04-8706-2EE1F75EE2F5}"/>
          </ac:picMkLst>
        </pc:picChg>
        <pc:picChg chg="add mod">
          <ac:chgData name="tran ngan" userId="53bcb93868f6791d" providerId="LiveId" clId="{E035B6BA-88FD-44C2-976D-F68002D02ACC}" dt="2021-12-30T23:22:40.755" v="123" actId="164"/>
          <ac:picMkLst>
            <pc:docMk/>
            <pc:sldMk cId="3932898148" sldId="363"/>
            <ac:picMk id="9" creationId="{044DFAA4-5A90-470B-9E72-433477802625}"/>
          </ac:picMkLst>
        </pc:picChg>
        <pc:picChg chg="mod">
          <ac:chgData name="tran ngan" userId="53bcb93868f6791d" providerId="LiveId" clId="{E035B6BA-88FD-44C2-976D-F68002D02ACC}" dt="2021-12-30T23:21:53.784" v="121" actId="164"/>
          <ac:picMkLst>
            <pc:docMk/>
            <pc:sldMk cId="3932898148" sldId="363"/>
            <ac:picMk id="10" creationId="{E9E9C954-C93D-4803-9B54-637B5B82C493}"/>
          </ac:picMkLst>
        </pc:picChg>
        <pc:picChg chg="add mod">
          <ac:chgData name="tran ngan" userId="53bcb93868f6791d" providerId="LiveId" clId="{E035B6BA-88FD-44C2-976D-F68002D02ACC}" dt="2021-12-30T23:22:57.163" v="125" actId="164"/>
          <ac:picMkLst>
            <pc:docMk/>
            <pc:sldMk cId="3932898148" sldId="363"/>
            <ac:picMk id="12" creationId="{332F7DCD-2718-4396-AFD6-A1725CDD8A46}"/>
          </ac:picMkLst>
        </pc:picChg>
        <pc:picChg chg="add mod">
          <ac:chgData name="tran ngan" userId="53bcb93868f6791d" providerId="LiveId" clId="{E035B6BA-88FD-44C2-976D-F68002D02ACC}" dt="2021-12-30T23:22:48.294" v="124" actId="164"/>
          <ac:picMkLst>
            <pc:docMk/>
            <pc:sldMk cId="3932898148" sldId="363"/>
            <ac:picMk id="14" creationId="{EAFD0CC9-5CCA-465E-968A-AF1257FD55EE}"/>
          </ac:picMkLst>
        </pc:picChg>
        <pc:picChg chg="add mod">
          <ac:chgData name="tran ngan" userId="53bcb93868f6791d" providerId="LiveId" clId="{E035B6BA-88FD-44C2-976D-F68002D02ACC}" dt="2021-12-30T23:22:05.744" v="122" actId="164"/>
          <ac:picMkLst>
            <pc:docMk/>
            <pc:sldMk cId="3932898148" sldId="363"/>
            <ac:picMk id="16" creationId="{7E0CFADD-573D-41C9-B776-3638EBBEC5E1}"/>
          </ac:picMkLst>
        </pc:picChg>
      </pc:sldChg>
      <pc:sldChg chg="addSp delSp modSp add mod addAnim delAnim modAnim modNotesTx">
        <pc:chgData name="tran ngan" userId="53bcb93868f6791d" providerId="LiveId" clId="{E035B6BA-88FD-44C2-976D-F68002D02ACC}" dt="2022-01-01T23:52:51.192" v="1765" actId="20577"/>
        <pc:sldMkLst>
          <pc:docMk/>
          <pc:sldMk cId="959402372" sldId="364"/>
        </pc:sldMkLst>
        <pc:grpChg chg="mod">
          <ac:chgData name="tran ngan" userId="53bcb93868f6791d" providerId="LiveId" clId="{E035B6BA-88FD-44C2-976D-F68002D02ACC}" dt="2021-12-30T23:24:43.927" v="133" actId="1076"/>
          <ac:grpSpMkLst>
            <pc:docMk/>
            <pc:sldMk cId="959402372" sldId="364"/>
            <ac:grpSpMk id="29" creationId="{C4514BE5-43B5-4D00-B2F0-61DFC58715C2}"/>
          </ac:grpSpMkLst>
        </pc:grpChg>
        <pc:grpChg chg="mod">
          <ac:chgData name="tran ngan" userId="53bcb93868f6791d" providerId="LiveId" clId="{E035B6BA-88FD-44C2-976D-F68002D02ACC}" dt="2021-12-30T23:37:04.660" v="197" actId="14100"/>
          <ac:grpSpMkLst>
            <pc:docMk/>
            <pc:sldMk cId="959402372" sldId="364"/>
            <ac:grpSpMk id="30" creationId="{D2B5EAF2-2473-447F-9D5E-CB1FBA8976F1}"/>
          </ac:grpSpMkLst>
        </pc:grpChg>
        <pc:grpChg chg="mod">
          <ac:chgData name="tran ngan" userId="53bcb93868f6791d" providerId="LiveId" clId="{E035B6BA-88FD-44C2-976D-F68002D02ACC}" dt="2021-12-30T23:25:04.003" v="137" actId="1076"/>
          <ac:grpSpMkLst>
            <pc:docMk/>
            <pc:sldMk cId="959402372" sldId="364"/>
            <ac:grpSpMk id="31" creationId="{2B6894BB-6E15-4DC2-9A86-7B773DC9AC44}"/>
          </ac:grpSpMkLst>
        </pc:grpChg>
        <pc:grpChg chg="add del mod">
          <ac:chgData name="tran ngan" userId="53bcb93868f6791d" providerId="LiveId" clId="{E035B6BA-88FD-44C2-976D-F68002D02ACC}" dt="2021-12-30T23:33:05.617" v="175" actId="1076"/>
          <ac:grpSpMkLst>
            <pc:docMk/>
            <pc:sldMk cId="959402372" sldId="364"/>
            <ac:grpSpMk id="32" creationId="{48C8210C-D33F-4D86-B51C-C7B0045DA393}"/>
          </ac:grpSpMkLst>
        </pc:grpChg>
      </pc:sldChg>
      <pc:sldChg chg="addSp delSp modSp new mod setBg modAnim modNotesTx">
        <pc:chgData name="tran ngan" userId="53bcb93868f6791d" providerId="LiveId" clId="{E035B6BA-88FD-44C2-976D-F68002D02ACC}" dt="2022-01-02T00:26:16.529" v="3230"/>
        <pc:sldMkLst>
          <pc:docMk/>
          <pc:sldMk cId="498184383" sldId="365"/>
        </pc:sldMkLst>
        <pc:spChg chg="add del mod">
          <ac:chgData name="tran ngan" userId="53bcb93868f6791d" providerId="LiveId" clId="{E035B6BA-88FD-44C2-976D-F68002D02ACC}" dt="2021-12-30T23:47:52.854" v="282" actId="21"/>
          <ac:spMkLst>
            <pc:docMk/>
            <pc:sldMk cId="498184383" sldId="365"/>
            <ac:spMk id="6" creationId="{641B201A-0398-4CE0-8F95-5294FC3E9128}"/>
          </ac:spMkLst>
        </pc:spChg>
        <pc:spChg chg="add del">
          <ac:chgData name="tran ngan" userId="53bcb93868f6791d" providerId="LiveId" clId="{E035B6BA-88FD-44C2-976D-F68002D02ACC}" dt="2021-12-30T23:48:26.075" v="294" actId="478"/>
          <ac:spMkLst>
            <pc:docMk/>
            <pc:sldMk cId="498184383" sldId="365"/>
            <ac:spMk id="10" creationId="{A169D286-F4D7-4C8B-A6BD-D05384C7F1D8}"/>
          </ac:spMkLst>
        </pc:spChg>
        <pc:spChg chg="add del">
          <ac:chgData name="tran ngan" userId="53bcb93868f6791d" providerId="LiveId" clId="{E035B6BA-88FD-44C2-976D-F68002D02ACC}" dt="2021-12-30T23:48:26.075" v="294" actId="478"/>
          <ac:spMkLst>
            <pc:docMk/>
            <pc:sldMk cId="498184383" sldId="365"/>
            <ac:spMk id="12" creationId="{39E8235E-135E-4261-8F54-2B316E493C42}"/>
          </ac:spMkLst>
        </pc:spChg>
        <pc:spChg chg="add del">
          <ac:chgData name="tran ngan" userId="53bcb93868f6791d" providerId="LiveId" clId="{E035B6BA-88FD-44C2-976D-F68002D02ACC}" dt="2021-12-30T23:48:57.511" v="303" actId="26606"/>
          <ac:spMkLst>
            <pc:docMk/>
            <pc:sldMk cId="498184383" sldId="365"/>
            <ac:spMk id="13" creationId="{69D184B2-2226-4E31-BCCB-444330767440}"/>
          </ac:spMkLst>
        </pc:spChg>
        <pc:spChg chg="add del">
          <ac:chgData name="tran ngan" userId="53bcb93868f6791d" providerId="LiveId" clId="{E035B6BA-88FD-44C2-976D-F68002D02ACC}" dt="2021-12-30T23:48:26.075" v="294" actId="478"/>
          <ac:spMkLst>
            <pc:docMk/>
            <pc:sldMk cId="498184383" sldId="365"/>
            <ac:spMk id="14" creationId="{D4ED8EC3-4D57-4620-93CE-4E6661F09A3E}"/>
          </ac:spMkLst>
        </pc:spChg>
        <pc:spChg chg="add del">
          <ac:chgData name="tran ngan" userId="53bcb93868f6791d" providerId="LiveId" clId="{E035B6BA-88FD-44C2-976D-F68002D02ACC}" dt="2021-12-30T23:48:57.511" v="303" actId="26606"/>
          <ac:spMkLst>
            <pc:docMk/>
            <pc:sldMk cId="498184383" sldId="365"/>
            <ac:spMk id="15" creationId="{1AC4D4E3-486A-464A-8EC8-D44881097267}"/>
          </ac:spMkLst>
        </pc:spChg>
        <pc:spChg chg="add del">
          <ac:chgData name="tran ngan" userId="53bcb93868f6791d" providerId="LiveId" clId="{E035B6BA-88FD-44C2-976D-F68002D02ACC}" dt="2021-12-30T23:48:26.075" v="294" actId="478"/>
          <ac:spMkLst>
            <pc:docMk/>
            <pc:sldMk cId="498184383" sldId="365"/>
            <ac:spMk id="16" creationId="{83BCB34A-2F40-4F41-8488-A134C1C155B7}"/>
          </ac:spMkLst>
        </pc:spChg>
        <pc:spChg chg="add del">
          <ac:chgData name="tran ngan" userId="53bcb93868f6791d" providerId="LiveId" clId="{E035B6BA-88FD-44C2-976D-F68002D02ACC}" dt="2021-12-30T23:48:26.075" v="294" actId="478"/>
          <ac:spMkLst>
            <pc:docMk/>
            <pc:sldMk cId="498184383" sldId="365"/>
            <ac:spMk id="18" creationId="{F78382DC-4207-465E-B379-1E16448AA222}"/>
          </ac:spMkLst>
        </pc:spChg>
        <pc:spChg chg="add">
          <ac:chgData name="tran ngan" userId="53bcb93868f6791d" providerId="LiveId" clId="{E035B6BA-88FD-44C2-976D-F68002D02ACC}" dt="2021-12-30T23:49:07.573" v="306" actId="26606"/>
          <ac:spMkLst>
            <pc:docMk/>
            <pc:sldMk cId="498184383" sldId="365"/>
            <ac:spMk id="19" creationId="{A9F529C3-C941-49FD-8C67-82F134F64BDB}"/>
          </ac:spMkLst>
        </pc:spChg>
        <pc:spChg chg="add del">
          <ac:chgData name="tran ngan" userId="53bcb93868f6791d" providerId="LiveId" clId="{E035B6BA-88FD-44C2-976D-F68002D02ACC}" dt="2021-12-30T23:48:57.511" v="303" actId="26606"/>
          <ac:spMkLst>
            <pc:docMk/>
            <pc:sldMk cId="498184383" sldId="365"/>
            <ac:spMk id="20" creationId="{864DE13E-58EB-4475-B79C-0D4FC651239B}"/>
          </ac:spMkLst>
        </pc:spChg>
        <pc:spChg chg="add del mod">
          <ac:chgData name="tran ngan" userId="53bcb93868f6791d" providerId="LiveId" clId="{E035B6BA-88FD-44C2-976D-F68002D02ACC}" dt="2021-12-30T23:48:56.545" v="302"/>
          <ac:spMkLst>
            <pc:docMk/>
            <pc:sldMk cId="498184383" sldId="365"/>
            <ac:spMk id="21" creationId="{3C6E49FA-EA6C-4E5F-AF04-4DA5C0BCC975}"/>
          </ac:spMkLst>
        </pc:spChg>
        <pc:spChg chg="add">
          <ac:chgData name="tran ngan" userId="53bcb93868f6791d" providerId="LiveId" clId="{E035B6BA-88FD-44C2-976D-F68002D02ACC}" dt="2021-12-30T23:49:07.573" v="306" actId="26606"/>
          <ac:spMkLst>
            <pc:docMk/>
            <pc:sldMk cId="498184383" sldId="365"/>
            <ac:spMk id="23" creationId="{20586029-32A0-47E5-9AEC-AE3ABA6B94D0}"/>
          </ac:spMkLst>
        </pc:spChg>
        <pc:spChg chg="add mod">
          <ac:chgData name="tran ngan" userId="53bcb93868f6791d" providerId="LiveId" clId="{E035B6BA-88FD-44C2-976D-F68002D02ACC}" dt="2021-12-30T23:49:24.311" v="314" actId="20577"/>
          <ac:spMkLst>
            <pc:docMk/>
            <pc:sldMk cId="498184383" sldId="365"/>
            <ac:spMk id="25" creationId="{0836E92A-84F9-4F4D-A3DD-85AE9F246C4F}"/>
          </ac:spMkLst>
        </pc:spChg>
        <pc:picChg chg="add del mod">
          <ac:chgData name="tran ngan" userId="53bcb93868f6791d" providerId="LiveId" clId="{E035B6BA-88FD-44C2-976D-F68002D02ACC}" dt="2021-12-30T23:48:26.075" v="294" actId="478"/>
          <ac:picMkLst>
            <pc:docMk/>
            <pc:sldMk cId="498184383" sldId="365"/>
            <ac:picMk id="3" creationId="{49DDA38C-1F0C-474D-8729-A7D9F4DD8D34}"/>
          </ac:picMkLst>
        </pc:picChg>
        <pc:picChg chg="add del mod">
          <ac:chgData name="tran ngan" userId="53bcb93868f6791d" providerId="LiveId" clId="{E035B6BA-88FD-44C2-976D-F68002D02ACC}" dt="2021-12-30T23:48:26.075" v="294" actId="478"/>
          <ac:picMkLst>
            <pc:docMk/>
            <pc:sldMk cId="498184383" sldId="365"/>
            <ac:picMk id="5" creationId="{FDBF4416-2349-4C5F-A919-8F56DF50C428}"/>
          </ac:picMkLst>
        </pc:picChg>
        <pc:picChg chg="add mod ord">
          <ac:chgData name="tran ngan" userId="53bcb93868f6791d" providerId="LiveId" clId="{E035B6BA-88FD-44C2-976D-F68002D02ACC}" dt="2021-12-31T23:35:57.925" v="613" actId="1076"/>
          <ac:picMkLst>
            <pc:docMk/>
            <pc:sldMk cId="498184383" sldId="365"/>
            <ac:picMk id="8" creationId="{3F465AF3-2F45-4C04-9BF7-93CF23E7A5CB}"/>
          </ac:picMkLst>
        </pc:picChg>
        <pc:picChg chg="add mod">
          <ac:chgData name="tran ngan" userId="53bcb93868f6791d" providerId="LiveId" clId="{E035B6BA-88FD-44C2-976D-F68002D02ACC}" dt="2021-12-31T23:36:08.954" v="614" actId="1076"/>
          <ac:picMkLst>
            <pc:docMk/>
            <pc:sldMk cId="498184383" sldId="365"/>
            <ac:picMk id="11" creationId="{AF67FE19-06AF-4714-BFD2-567186AA109B}"/>
          </ac:picMkLst>
        </pc:picChg>
        <pc:cxnChg chg="add del">
          <ac:chgData name="tran ngan" userId="53bcb93868f6791d" providerId="LiveId" clId="{E035B6BA-88FD-44C2-976D-F68002D02ACC}" dt="2021-12-30T23:49:07.558" v="305" actId="26606"/>
          <ac:cxnSpMkLst>
            <pc:docMk/>
            <pc:sldMk cId="498184383" sldId="365"/>
            <ac:cxnSpMk id="17" creationId="{4D56677B-C0B7-4DAC-ACAD-8054FF1B599A}"/>
          </ac:cxnSpMkLst>
        </pc:cxnChg>
        <pc:cxnChg chg="add del">
          <ac:chgData name="tran ngan" userId="53bcb93868f6791d" providerId="LiveId" clId="{E035B6BA-88FD-44C2-976D-F68002D02ACC}" dt="2021-12-30T23:48:57.511" v="303" actId="26606"/>
          <ac:cxnSpMkLst>
            <pc:docMk/>
            <pc:sldMk cId="498184383" sldId="365"/>
            <ac:cxnSpMk id="22" creationId="{02E9B2EE-76CA-47F3-9977-3F2FCB7FD252}"/>
          </ac:cxnSpMkLst>
        </pc:cxnChg>
        <pc:cxnChg chg="add">
          <ac:chgData name="tran ngan" userId="53bcb93868f6791d" providerId="LiveId" clId="{E035B6BA-88FD-44C2-976D-F68002D02ACC}" dt="2021-12-30T23:49:07.573" v="306" actId="26606"/>
          <ac:cxnSpMkLst>
            <pc:docMk/>
            <pc:sldMk cId="498184383" sldId="365"/>
            <ac:cxnSpMk id="24" creationId="{8C730EAB-A532-4295-A302-FB4B90DB9F5E}"/>
          </ac:cxnSpMkLst>
        </pc:cxnChg>
      </pc:sldChg>
      <pc:sldChg chg="addSp delSp modSp new mod setBg modAnim modNotesTx">
        <pc:chgData name="tran ngan" userId="53bcb93868f6791d" providerId="LiveId" clId="{E035B6BA-88FD-44C2-976D-F68002D02ACC}" dt="2022-01-02T00:26:43.914" v="3233"/>
        <pc:sldMkLst>
          <pc:docMk/>
          <pc:sldMk cId="2412124379" sldId="366"/>
        </pc:sldMkLst>
        <pc:spChg chg="add del">
          <ac:chgData name="tran ngan" userId="53bcb93868f6791d" providerId="LiveId" clId="{E035B6BA-88FD-44C2-976D-F68002D02ACC}" dt="2021-12-30T23:46:29.442" v="262" actId="26606"/>
          <ac:spMkLst>
            <pc:docMk/>
            <pc:sldMk cId="2412124379" sldId="366"/>
            <ac:spMk id="14" creationId="{A169D286-F4D7-4C8B-A6BD-D05384C7F1D8}"/>
          </ac:spMkLst>
        </pc:spChg>
        <pc:spChg chg="add del">
          <ac:chgData name="tran ngan" userId="53bcb93868f6791d" providerId="LiveId" clId="{E035B6BA-88FD-44C2-976D-F68002D02ACC}" dt="2021-12-30T23:46:29.442" v="262" actId="26606"/>
          <ac:spMkLst>
            <pc:docMk/>
            <pc:sldMk cId="2412124379" sldId="366"/>
            <ac:spMk id="16" creationId="{39E8235E-135E-4261-8F54-2B316E493C42}"/>
          </ac:spMkLst>
        </pc:spChg>
        <pc:spChg chg="add del">
          <ac:chgData name="tran ngan" userId="53bcb93868f6791d" providerId="LiveId" clId="{E035B6BA-88FD-44C2-976D-F68002D02ACC}" dt="2021-12-30T23:46:29.442" v="262" actId="26606"/>
          <ac:spMkLst>
            <pc:docMk/>
            <pc:sldMk cId="2412124379" sldId="366"/>
            <ac:spMk id="18" creationId="{D4ED8EC3-4D57-4620-93CE-4E6661F09A3E}"/>
          </ac:spMkLst>
        </pc:spChg>
        <pc:spChg chg="add del">
          <ac:chgData name="tran ngan" userId="53bcb93868f6791d" providerId="LiveId" clId="{E035B6BA-88FD-44C2-976D-F68002D02ACC}" dt="2021-12-30T23:46:29.442" v="262" actId="26606"/>
          <ac:spMkLst>
            <pc:docMk/>
            <pc:sldMk cId="2412124379" sldId="366"/>
            <ac:spMk id="20" creationId="{83BCB34A-2F40-4F41-8488-A134C1C155B7}"/>
          </ac:spMkLst>
        </pc:spChg>
        <pc:spChg chg="add del">
          <ac:chgData name="tran ngan" userId="53bcb93868f6791d" providerId="LiveId" clId="{E035B6BA-88FD-44C2-976D-F68002D02ACC}" dt="2021-12-30T23:46:29.442" v="262" actId="26606"/>
          <ac:spMkLst>
            <pc:docMk/>
            <pc:sldMk cId="2412124379" sldId="366"/>
            <ac:spMk id="22" creationId="{F78382DC-4207-465E-B379-1E16448AA222}"/>
          </ac:spMkLst>
        </pc:spChg>
        <pc:spChg chg="add">
          <ac:chgData name="tran ngan" userId="53bcb93868f6791d" providerId="LiveId" clId="{E035B6BA-88FD-44C2-976D-F68002D02ACC}" dt="2021-12-30T23:47:44.020" v="281" actId="26606"/>
          <ac:spMkLst>
            <pc:docMk/>
            <pc:sldMk cId="2412124379" sldId="366"/>
            <ac:spMk id="24" creationId="{A9F529C3-C941-49FD-8C67-82F134F64BDB}"/>
          </ac:spMkLst>
        </pc:spChg>
        <pc:spChg chg="add mod">
          <ac:chgData name="tran ngan" userId="53bcb93868f6791d" providerId="LiveId" clId="{E035B6BA-88FD-44C2-976D-F68002D02ACC}" dt="2021-12-30T23:48:15.476" v="293" actId="14100"/>
          <ac:spMkLst>
            <pc:docMk/>
            <pc:sldMk cId="2412124379" sldId="366"/>
            <ac:spMk id="25" creationId="{ECDBA32B-C161-4B81-A1F7-B47AA8F4992A}"/>
          </ac:spMkLst>
        </pc:spChg>
        <pc:spChg chg="add">
          <ac:chgData name="tran ngan" userId="53bcb93868f6791d" providerId="LiveId" clId="{E035B6BA-88FD-44C2-976D-F68002D02ACC}" dt="2021-12-30T23:47:44.020" v="281" actId="26606"/>
          <ac:spMkLst>
            <pc:docMk/>
            <pc:sldMk cId="2412124379" sldId="366"/>
            <ac:spMk id="26" creationId="{20586029-32A0-47E5-9AEC-AE3ABA6B94D0}"/>
          </ac:spMkLst>
        </pc:spChg>
        <pc:picChg chg="add del mod">
          <ac:chgData name="tran ngan" userId="53bcb93868f6791d" providerId="LiveId" clId="{E035B6BA-88FD-44C2-976D-F68002D02ACC}" dt="2021-12-30T23:45:49.704" v="254" actId="478"/>
          <ac:picMkLst>
            <pc:docMk/>
            <pc:sldMk cId="2412124379" sldId="366"/>
            <ac:picMk id="3" creationId="{07D371E6-B2F8-47C5-9264-8401EA27909E}"/>
          </ac:picMkLst>
        </pc:picChg>
        <pc:picChg chg="add del mod">
          <ac:chgData name="tran ngan" userId="53bcb93868f6791d" providerId="LiveId" clId="{E035B6BA-88FD-44C2-976D-F68002D02ACC}" dt="2021-12-30T23:45:47.624" v="253" actId="478"/>
          <ac:picMkLst>
            <pc:docMk/>
            <pc:sldMk cId="2412124379" sldId="366"/>
            <ac:picMk id="5" creationId="{90E7BC46-6D21-4455-8C66-56D50DE2CBD8}"/>
          </ac:picMkLst>
        </pc:picChg>
        <pc:picChg chg="add del mod ord">
          <ac:chgData name="tran ngan" userId="53bcb93868f6791d" providerId="LiveId" clId="{E035B6BA-88FD-44C2-976D-F68002D02ACC}" dt="2021-12-30T23:46:35.204" v="265" actId="478"/>
          <ac:picMkLst>
            <pc:docMk/>
            <pc:sldMk cId="2412124379" sldId="366"/>
            <ac:picMk id="7" creationId="{672BA87A-9419-4EDD-A173-036181C3875A}"/>
          </ac:picMkLst>
        </pc:picChg>
        <pc:picChg chg="add del mod">
          <ac:chgData name="tran ngan" userId="53bcb93868f6791d" providerId="LiveId" clId="{E035B6BA-88FD-44C2-976D-F68002D02ACC}" dt="2021-12-30T23:47:07.967" v="274" actId="478"/>
          <ac:picMkLst>
            <pc:docMk/>
            <pc:sldMk cId="2412124379" sldId="366"/>
            <ac:picMk id="9" creationId="{16620505-B674-4141-841B-A17666C736E6}"/>
          </ac:picMkLst>
        </pc:picChg>
        <pc:picChg chg="add del mod">
          <ac:chgData name="tran ngan" userId="53bcb93868f6791d" providerId="LiveId" clId="{E035B6BA-88FD-44C2-976D-F68002D02ACC}" dt="2021-12-30T23:46:56.569" v="270" actId="21"/>
          <ac:picMkLst>
            <pc:docMk/>
            <pc:sldMk cId="2412124379" sldId="366"/>
            <ac:picMk id="11" creationId="{B7052383-FF29-4E6A-BF86-AD182E915CBC}"/>
          </ac:picMkLst>
        </pc:picChg>
        <pc:picChg chg="add mod">
          <ac:chgData name="tran ngan" userId="53bcb93868f6791d" providerId="LiveId" clId="{E035B6BA-88FD-44C2-976D-F68002D02ACC}" dt="2021-12-30T23:47:44.020" v="281" actId="26606"/>
          <ac:picMkLst>
            <pc:docMk/>
            <pc:sldMk cId="2412124379" sldId="366"/>
            <ac:picMk id="13" creationId="{CF24E24A-9018-4F48-A4CD-FDB33A5526E1}"/>
          </ac:picMkLst>
        </pc:picChg>
        <pc:picChg chg="add del mod">
          <ac:chgData name="tran ngan" userId="53bcb93868f6791d" providerId="LiveId" clId="{E035B6BA-88FD-44C2-976D-F68002D02ACC}" dt="2021-12-30T23:47:07.967" v="274" actId="478"/>
          <ac:picMkLst>
            <pc:docMk/>
            <pc:sldMk cId="2412124379" sldId="366"/>
            <ac:picMk id="17" creationId="{B03F2E2A-889C-4DAB-BC59-EA25E422F950}"/>
          </ac:picMkLst>
        </pc:picChg>
        <pc:picChg chg="add mod">
          <ac:chgData name="tran ngan" userId="53bcb93868f6791d" providerId="LiveId" clId="{E035B6BA-88FD-44C2-976D-F68002D02ACC}" dt="2021-12-30T23:47:44.020" v="281" actId="26606"/>
          <ac:picMkLst>
            <pc:docMk/>
            <pc:sldMk cId="2412124379" sldId="366"/>
            <ac:picMk id="19" creationId="{F1610E10-483F-4493-9F0B-6F31505A6AFE}"/>
          </ac:picMkLst>
        </pc:picChg>
        <pc:cxnChg chg="add">
          <ac:chgData name="tran ngan" userId="53bcb93868f6791d" providerId="LiveId" clId="{E035B6BA-88FD-44C2-976D-F68002D02ACC}" dt="2021-12-30T23:47:44.020" v="281" actId="26606"/>
          <ac:cxnSpMkLst>
            <pc:docMk/>
            <pc:sldMk cId="2412124379" sldId="366"/>
            <ac:cxnSpMk id="28" creationId="{8C730EAB-A532-4295-A302-FB4B90DB9F5E}"/>
          </ac:cxnSpMkLst>
        </pc:cxnChg>
      </pc:sldChg>
      <pc:sldChg chg="addSp delSp modSp add mod setBg modAnim modNotesTx">
        <pc:chgData name="tran ngan" userId="53bcb93868f6791d" providerId="LiveId" clId="{E035B6BA-88FD-44C2-976D-F68002D02ACC}" dt="2022-01-02T00:26:54.714" v="3236"/>
        <pc:sldMkLst>
          <pc:docMk/>
          <pc:sldMk cId="4035165418" sldId="367"/>
        </pc:sldMkLst>
        <pc:spChg chg="add">
          <ac:chgData name="tran ngan" userId="53bcb93868f6791d" providerId="LiveId" clId="{E035B6BA-88FD-44C2-976D-F68002D02ACC}" dt="2021-12-30T23:49:40.477" v="320" actId="26606"/>
          <ac:spMkLst>
            <pc:docMk/>
            <pc:sldMk cId="4035165418" sldId="367"/>
            <ac:spMk id="10" creationId="{A9F529C3-C941-49FD-8C67-82F134F64BDB}"/>
          </ac:spMkLst>
        </pc:spChg>
        <pc:spChg chg="add">
          <ac:chgData name="tran ngan" userId="53bcb93868f6791d" providerId="LiveId" clId="{E035B6BA-88FD-44C2-976D-F68002D02ACC}" dt="2021-12-30T23:49:40.477" v="320" actId="26606"/>
          <ac:spMkLst>
            <pc:docMk/>
            <pc:sldMk cId="4035165418" sldId="367"/>
            <ac:spMk id="12" creationId="{20586029-32A0-47E5-9AEC-AE3ABA6B94D0}"/>
          </ac:spMkLst>
        </pc:spChg>
        <pc:spChg chg="add mod">
          <ac:chgData name="tran ngan" userId="53bcb93868f6791d" providerId="LiveId" clId="{E035B6BA-88FD-44C2-976D-F68002D02ACC}" dt="2021-12-30T23:50:05.586" v="336" actId="14100"/>
          <ac:spMkLst>
            <pc:docMk/>
            <pc:sldMk cId="4035165418" sldId="367"/>
            <ac:spMk id="13" creationId="{D77FDE44-E82C-42DD-B86E-D1E9716693AC}"/>
          </ac:spMkLst>
        </pc:spChg>
        <pc:picChg chg="add mod ord">
          <ac:chgData name="tran ngan" userId="53bcb93868f6791d" providerId="LiveId" clId="{E035B6BA-88FD-44C2-976D-F68002D02ACC}" dt="2021-12-30T23:49:40.477" v="320" actId="26606"/>
          <ac:picMkLst>
            <pc:docMk/>
            <pc:sldMk cId="4035165418" sldId="367"/>
            <ac:picMk id="3" creationId="{15FADCBA-2090-4D51-A5FA-6729374DE3ED}"/>
          </ac:picMkLst>
        </pc:picChg>
        <pc:picChg chg="add mod">
          <ac:chgData name="tran ngan" userId="53bcb93868f6791d" providerId="LiveId" clId="{E035B6BA-88FD-44C2-976D-F68002D02ACC}" dt="2021-12-30T23:49:40.477" v="320" actId="26606"/>
          <ac:picMkLst>
            <pc:docMk/>
            <pc:sldMk cId="4035165418" sldId="367"/>
            <ac:picMk id="5" creationId="{B8AA137D-AD05-447E-9BFE-EC307230B892}"/>
          </ac:picMkLst>
        </pc:picChg>
        <pc:picChg chg="add del mod">
          <ac:chgData name="tran ngan" userId="53bcb93868f6791d" providerId="LiveId" clId="{E035B6BA-88FD-44C2-976D-F68002D02ACC}" dt="2021-12-30T23:49:47.977" v="327"/>
          <ac:picMkLst>
            <pc:docMk/>
            <pc:sldMk cId="4035165418" sldId="367"/>
            <ac:picMk id="7" creationId="{5AC578A1-5544-4908-A4E7-95A03C368443}"/>
          </ac:picMkLst>
        </pc:picChg>
        <pc:picChg chg="add del mod">
          <ac:chgData name="tran ngan" userId="53bcb93868f6791d" providerId="LiveId" clId="{E035B6BA-88FD-44C2-976D-F68002D02ACC}" dt="2021-12-30T23:49:47.977" v="327"/>
          <ac:picMkLst>
            <pc:docMk/>
            <pc:sldMk cId="4035165418" sldId="367"/>
            <ac:picMk id="9" creationId="{66D0E5B3-0096-4D1A-9AEB-CBC8E6A83B00}"/>
          </ac:picMkLst>
        </pc:picChg>
        <pc:cxnChg chg="add">
          <ac:chgData name="tran ngan" userId="53bcb93868f6791d" providerId="LiveId" clId="{E035B6BA-88FD-44C2-976D-F68002D02ACC}" dt="2021-12-30T23:49:40.477" v="320" actId="26606"/>
          <ac:cxnSpMkLst>
            <pc:docMk/>
            <pc:sldMk cId="4035165418" sldId="367"/>
            <ac:cxnSpMk id="14" creationId="{8C730EAB-A532-4295-A302-FB4B90DB9F5E}"/>
          </ac:cxnSpMkLst>
        </pc:cxnChg>
      </pc:sldChg>
      <pc:sldChg chg="addSp delSp modSp add mod setBg modAnim modNotesTx">
        <pc:chgData name="tran ngan" userId="53bcb93868f6791d" providerId="LiveId" clId="{E035B6BA-88FD-44C2-976D-F68002D02ACC}" dt="2022-01-02T00:27:06.651" v="3239"/>
        <pc:sldMkLst>
          <pc:docMk/>
          <pc:sldMk cId="1826920574" sldId="368"/>
        </pc:sldMkLst>
        <pc:spChg chg="add del">
          <ac:chgData name="tran ngan" userId="53bcb93868f6791d" providerId="LiveId" clId="{E035B6BA-88FD-44C2-976D-F68002D02ACC}" dt="2022-01-01T23:59:03.424" v="1944" actId="22"/>
          <ac:spMkLst>
            <pc:docMk/>
            <pc:sldMk cId="1826920574" sldId="368"/>
            <ac:spMk id="10" creationId="{8798A7AF-876F-4B15-B06E-CFF25040822F}"/>
          </ac:spMkLst>
        </pc:spChg>
        <pc:spChg chg="add del">
          <ac:chgData name="tran ngan" userId="53bcb93868f6791d" providerId="LiveId" clId="{E035B6BA-88FD-44C2-976D-F68002D02ACC}" dt="2021-12-30T23:50:54.950" v="348" actId="478"/>
          <ac:spMkLst>
            <pc:docMk/>
            <pc:sldMk cId="1826920574" sldId="368"/>
            <ac:spMk id="12" creationId="{A9F529C3-C941-49FD-8C67-82F134F64BDB}"/>
          </ac:spMkLst>
        </pc:spChg>
        <pc:spChg chg="add">
          <ac:chgData name="tran ngan" userId="53bcb93868f6791d" providerId="LiveId" clId="{E035B6BA-88FD-44C2-976D-F68002D02ACC}" dt="2021-12-30T23:51:18.742" v="356" actId="26606"/>
          <ac:spMkLst>
            <pc:docMk/>
            <pc:sldMk cId="1826920574" sldId="368"/>
            <ac:spMk id="13" creationId="{A9F529C3-C941-49FD-8C67-82F134F64BDB}"/>
          </ac:spMkLst>
        </pc:spChg>
        <pc:spChg chg="add del">
          <ac:chgData name="tran ngan" userId="53bcb93868f6791d" providerId="LiveId" clId="{E035B6BA-88FD-44C2-976D-F68002D02ACC}" dt="2021-12-30T23:50:54.950" v="348" actId="478"/>
          <ac:spMkLst>
            <pc:docMk/>
            <pc:sldMk cId="1826920574" sldId="368"/>
            <ac:spMk id="14" creationId="{20586029-32A0-47E5-9AEC-AE3ABA6B94D0}"/>
          </ac:spMkLst>
        </pc:spChg>
        <pc:spChg chg="add">
          <ac:chgData name="tran ngan" userId="53bcb93868f6791d" providerId="LiveId" clId="{E035B6BA-88FD-44C2-976D-F68002D02ACC}" dt="2021-12-30T23:51:18.742" v="356" actId="26606"/>
          <ac:spMkLst>
            <pc:docMk/>
            <pc:sldMk cId="1826920574" sldId="368"/>
            <ac:spMk id="18" creationId="{20586029-32A0-47E5-9AEC-AE3ABA6B94D0}"/>
          </ac:spMkLst>
        </pc:spChg>
        <pc:spChg chg="add mod">
          <ac:chgData name="tran ngan" userId="53bcb93868f6791d" providerId="LiveId" clId="{E035B6BA-88FD-44C2-976D-F68002D02ACC}" dt="2021-12-30T23:51:56.241" v="371" actId="1076"/>
          <ac:spMkLst>
            <pc:docMk/>
            <pc:sldMk cId="1826920574" sldId="368"/>
            <ac:spMk id="19" creationId="{3308EBBC-ACC1-4531-ACC5-D9E813E64BF3}"/>
          </ac:spMkLst>
        </pc:spChg>
        <pc:picChg chg="add del mod">
          <ac:chgData name="tran ngan" userId="53bcb93868f6791d" providerId="LiveId" clId="{E035B6BA-88FD-44C2-976D-F68002D02ACC}" dt="2021-12-30T23:50:26.746" v="341" actId="478"/>
          <ac:picMkLst>
            <pc:docMk/>
            <pc:sldMk cId="1826920574" sldId="368"/>
            <ac:picMk id="3" creationId="{4CC668E6-4AFA-4343-B5EE-FB04A6DC1EA6}"/>
          </ac:picMkLst>
        </pc:picChg>
        <pc:picChg chg="add del mod">
          <ac:chgData name="tran ngan" userId="53bcb93868f6791d" providerId="LiveId" clId="{E035B6BA-88FD-44C2-976D-F68002D02ACC}" dt="2021-12-30T23:50:54.950" v="348" actId="478"/>
          <ac:picMkLst>
            <pc:docMk/>
            <pc:sldMk cId="1826920574" sldId="368"/>
            <ac:picMk id="5" creationId="{CF18774E-6E0F-49CD-9449-4FE33475EDCF}"/>
          </ac:picMkLst>
        </pc:picChg>
        <pc:picChg chg="add del mod">
          <ac:chgData name="tran ngan" userId="53bcb93868f6791d" providerId="LiveId" clId="{E035B6BA-88FD-44C2-976D-F68002D02ACC}" dt="2021-12-30T23:50:54.950" v="348" actId="478"/>
          <ac:picMkLst>
            <pc:docMk/>
            <pc:sldMk cId="1826920574" sldId="368"/>
            <ac:picMk id="7" creationId="{6C01392F-295A-41B4-9DF3-1D1551E607E4}"/>
          </ac:picMkLst>
        </pc:picChg>
        <pc:picChg chg="add mod ord">
          <ac:chgData name="tran ngan" userId="53bcb93868f6791d" providerId="LiveId" clId="{E035B6BA-88FD-44C2-976D-F68002D02ACC}" dt="2021-12-30T23:51:26.797" v="358" actId="1076"/>
          <ac:picMkLst>
            <pc:docMk/>
            <pc:sldMk cId="1826920574" sldId="368"/>
            <ac:picMk id="9" creationId="{FD3D2546-E892-4E5E-AED5-AAD8327C0DE8}"/>
          </ac:picMkLst>
        </pc:picChg>
        <pc:picChg chg="add mod">
          <ac:chgData name="tran ngan" userId="53bcb93868f6791d" providerId="LiveId" clId="{E035B6BA-88FD-44C2-976D-F68002D02ACC}" dt="2021-12-30T23:51:51.146" v="370" actId="1076"/>
          <ac:picMkLst>
            <pc:docMk/>
            <pc:sldMk cId="1826920574" sldId="368"/>
            <ac:picMk id="11" creationId="{645417AB-5701-4B0E-9C89-415353A7D2B0}"/>
          </ac:picMkLst>
        </pc:picChg>
        <pc:cxnChg chg="add del">
          <ac:chgData name="tran ngan" userId="53bcb93868f6791d" providerId="LiveId" clId="{E035B6BA-88FD-44C2-976D-F68002D02ACC}" dt="2021-12-30T23:50:54.950" v="348" actId="478"/>
          <ac:cxnSpMkLst>
            <pc:docMk/>
            <pc:sldMk cId="1826920574" sldId="368"/>
            <ac:cxnSpMk id="16" creationId="{8C730EAB-A532-4295-A302-FB4B90DB9F5E}"/>
          </ac:cxnSpMkLst>
        </pc:cxnChg>
        <pc:cxnChg chg="add">
          <ac:chgData name="tran ngan" userId="53bcb93868f6791d" providerId="LiveId" clId="{E035B6BA-88FD-44C2-976D-F68002D02ACC}" dt="2021-12-30T23:51:18.742" v="356" actId="26606"/>
          <ac:cxnSpMkLst>
            <pc:docMk/>
            <pc:sldMk cId="1826920574" sldId="368"/>
            <ac:cxnSpMk id="20" creationId="{8C730EAB-A532-4295-A302-FB4B90DB9F5E}"/>
          </ac:cxnSpMkLst>
        </pc:cxnChg>
      </pc:sldChg>
      <pc:sldChg chg="add del">
        <pc:chgData name="tran ngan" userId="53bcb93868f6791d" providerId="LiveId" clId="{E035B6BA-88FD-44C2-976D-F68002D02ACC}" dt="2021-12-31T23:22:15.559" v="556" actId="47"/>
        <pc:sldMkLst>
          <pc:docMk/>
          <pc:sldMk cId="0" sldId="369"/>
        </pc:sldMkLst>
      </pc:sldChg>
      <pc:sldChg chg="add del">
        <pc:chgData name="tran ngan" userId="53bcb93868f6791d" providerId="LiveId" clId="{E035B6BA-88FD-44C2-976D-F68002D02ACC}" dt="2021-12-30T23:52:05.887" v="372" actId="47"/>
        <pc:sldMkLst>
          <pc:docMk/>
          <pc:sldMk cId="3224339491" sldId="369"/>
        </pc:sldMkLst>
      </pc:sldChg>
      <pc:sldChg chg="addSp delSp modSp add mod modAnim">
        <pc:chgData name="tran ngan" userId="53bcb93868f6791d" providerId="LiveId" clId="{E035B6BA-88FD-44C2-976D-F68002D02ACC}" dt="2021-12-31T23:21:47.292" v="553" actId="1076"/>
        <pc:sldMkLst>
          <pc:docMk/>
          <pc:sldMk cId="0" sldId="370"/>
        </pc:sldMkLst>
        <pc:spChg chg="mod">
          <ac:chgData name="tran ngan" userId="53bcb93868f6791d" providerId="LiveId" clId="{E035B6BA-88FD-44C2-976D-F68002D02ACC}" dt="2021-12-31T23:21:09.793" v="549" actId="1076"/>
          <ac:spMkLst>
            <pc:docMk/>
            <pc:sldMk cId="0" sldId="370"/>
            <ac:spMk id="4" creationId="{7B53846B-1E44-457A-B151-FD34759469F8}"/>
          </ac:spMkLst>
        </pc:spChg>
        <pc:spChg chg="add mod">
          <ac:chgData name="tran ngan" userId="53bcb93868f6791d" providerId="LiveId" clId="{E035B6BA-88FD-44C2-976D-F68002D02ACC}" dt="2021-12-31T23:19:56.462" v="533" actId="20577"/>
          <ac:spMkLst>
            <pc:docMk/>
            <pc:sldMk cId="0" sldId="370"/>
            <ac:spMk id="9" creationId="{FEACB60C-DAD1-4389-996E-51D4FC915CC2}"/>
          </ac:spMkLst>
        </pc:spChg>
        <pc:spChg chg="add del mod">
          <ac:chgData name="tran ngan" userId="53bcb93868f6791d" providerId="LiveId" clId="{E035B6BA-88FD-44C2-976D-F68002D02ACC}" dt="2021-12-31T23:21:32.356" v="551"/>
          <ac:spMkLst>
            <pc:docMk/>
            <pc:sldMk cId="0" sldId="370"/>
            <ac:spMk id="11" creationId="{1FE46686-C076-42B0-9039-BB671E86A623}"/>
          </ac:spMkLst>
        </pc:spChg>
        <pc:spChg chg="add mod">
          <ac:chgData name="tran ngan" userId="53bcb93868f6791d" providerId="LiveId" clId="{E035B6BA-88FD-44C2-976D-F68002D02ACC}" dt="2021-12-31T23:21:47.292" v="553" actId="1076"/>
          <ac:spMkLst>
            <pc:docMk/>
            <pc:sldMk cId="0" sldId="370"/>
            <ac:spMk id="13" creationId="{D4611C02-B0F5-484C-AC70-13723ED4BB61}"/>
          </ac:spMkLst>
        </pc:spChg>
        <pc:spChg chg="add mod">
          <ac:chgData name="tran ngan" userId="53bcb93868f6791d" providerId="LiveId" clId="{E035B6BA-88FD-44C2-976D-F68002D02ACC}" dt="2021-12-31T23:21:47.292" v="553" actId="1076"/>
          <ac:spMkLst>
            <pc:docMk/>
            <pc:sldMk cId="0" sldId="370"/>
            <ac:spMk id="14" creationId="{1D3F20BC-8679-4F5A-A33D-02506E776912}"/>
          </ac:spMkLst>
        </pc:spChg>
        <pc:picChg chg="add mod">
          <ac:chgData name="tran ngan" userId="53bcb93868f6791d" providerId="LiveId" clId="{E035B6BA-88FD-44C2-976D-F68002D02ACC}" dt="2021-12-31T23:19:47.556" v="532"/>
          <ac:picMkLst>
            <pc:docMk/>
            <pc:sldMk cId="0" sldId="370"/>
            <ac:picMk id="7" creationId="{3691FADD-DF2D-4CC7-864A-5554C83D54AB}"/>
          </ac:picMkLst>
        </pc:picChg>
        <pc:picChg chg="add mod">
          <ac:chgData name="tran ngan" userId="53bcb93868f6791d" providerId="LiveId" clId="{E035B6BA-88FD-44C2-976D-F68002D02ACC}" dt="2021-12-31T23:19:47.556" v="532"/>
          <ac:picMkLst>
            <pc:docMk/>
            <pc:sldMk cId="0" sldId="370"/>
            <ac:picMk id="8" creationId="{F34CE572-4C6A-478E-9469-0DDD03C41895}"/>
          </ac:picMkLst>
        </pc:picChg>
        <pc:picChg chg="add del mod">
          <ac:chgData name="tran ngan" userId="53bcb93868f6791d" providerId="LiveId" clId="{E035B6BA-88FD-44C2-976D-F68002D02ACC}" dt="2021-12-31T23:21:32.356" v="551"/>
          <ac:picMkLst>
            <pc:docMk/>
            <pc:sldMk cId="0" sldId="370"/>
            <ac:picMk id="10" creationId="{1917F0B7-0F0D-4912-856E-098B8ACB44E7}"/>
          </ac:picMkLst>
        </pc:picChg>
        <pc:picChg chg="add mod">
          <ac:chgData name="tran ngan" userId="53bcb93868f6791d" providerId="LiveId" clId="{E035B6BA-88FD-44C2-976D-F68002D02ACC}" dt="2021-12-31T23:21:47.292" v="553" actId="1076"/>
          <ac:picMkLst>
            <pc:docMk/>
            <pc:sldMk cId="0" sldId="370"/>
            <ac:picMk id="12" creationId="{50BEADEF-4E81-4733-B965-C8A35C883473}"/>
          </ac:picMkLst>
        </pc:picChg>
      </pc:sldChg>
      <pc:sldChg chg="addSp modSp new mod setBg modNotesTx">
        <pc:chgData name="tran ngan" userId="53bcb93868f6791d" providerId="LiveId" clId="{E035B6BA-88FD-44C2-976D-F68002D02ACC}" dt="2022-01-01T23:59:59.306" v="1988" actId="20577"/>
        <pc:sldMkLst>
          <pc:docMk/>
          <pc:sldMk cId="53033535" sldId="371"/>
        </pc:sldMkLst>
        <pc:spChg chg="add">
          <ac:chgData name="tran ngan" userId="53bcb93868f6791d" providerId="LiveId" clId="{E035B6BA-88FD-44C2-976D-F68002D02ACC}" dt="2021-12-31T23:35:33.474" v="612" actId="26606"/>
          <ac:spMkLst>
            <pc:docMk/>
            <pc:sldMk cId="53033535" sldId="371"/>
            <ac:spMk id="8" creationId="{F3060C83-F051-4F0E-ABAD-AA0DFC48B218}"/>
          </ac:spMkLst>
        </pc:spChg>
        <pc:spChg chg="add">
          <ac:chgData name="tran ngan" userId="53bcb93868f6791d" providerId="LiveId" clId="{E035B6BA-88FD-44C2-976D-F68002D02ACC}" dt="2021-12-31T23:35:33.474" v="612" actId="26606"/>
          <ac:spMkLst>
            <pc:docMk/>
            <pc:sldMk cId="53033535" sldId="371"/>
            <ac:spMk id="10" creationId="{83C98ABE-055B-441F-B07E-44F97F083C39}"/>
          </ac:spMkLst>
        </pc:spChg>
        <pc:spChg chg="add">
          <ac:chgData name="tran ngan" userId="53bcb93868f6791d" providerId="LiveId" clId="{E035B6BA-88FD-44C2-976D-F68002D02ACC}" dt="2021-12-31T23:35:33.474" v="612" actId="26606"/>
          <ac:spMkLst>
            <pc:docMk/>
            <pc:sldMk cId="53033535" sldId="371"/>
            <ac:spMk id="12" creationId="{29FDB030-9B49-4CED-8CCD-4D99382388AC}"/>
          </ac:spMkLst>
        </pc:spChg>
        <pc:spChg chg="add">
          <ac:chgData name="tran ngan" userId="53bcb93868f6791d" providerId="LiveId" clId="{E035B6BA-88FD-44C2-976D-F68002D02ACC}" dt="2021-12-31T23:35:33.474" v="612" actId="26606"/>
          <ac:spMkLst>
            <pc:docMk/>
            <pc:sldMk cId="53033535" sldId="371"/>
            <ac:spMk id="14" creationId="{3783CA14-24A1-485C-8B30-D6A5D87987AD}"/>
          </ac:spMkLst>
        </pc:spChg>
        <pc:spChg chg="add">
          <ac:chgData name="tran ngan" userId="53bcb93868f6791d" providerId="LiveId" clId="{E035B6BA-88FD-44C2-976D-F68002D02ACC}" dt="2021-12-31T23:35:33.474" v="612" actId="26606"/>
          <ac:spMkLst>
            <pc:docMk/>
            <pc:sldMk cId="53033535" sldId="371"/>
            <ac:spMk id="16" creationId="{9A97C86A-04D6-40F7-AE84-31AB43E6A846}"/>
          </ac:spMkLst>
        </pc:spChg>
        <pc:spChg chg="add">
          <ac:chgData name="tran ngan" userId="53bcb93868f6791d" providerId="LiveId" clId="{E035B6BA-88FD-44C2-976D-F68002D02ACC}" dt="2021-12-31T23:35:33.474" v="612" actId="26606"/>
          <ac:spMkLst>
            <pc:docMk/>
            <pc:sldMk cId="53033535" sldId="371"/>
            <ac:spMk id="18" creationId="{FF9F2414-84E8-453E-B1F3-389FDE8192D9}"/>
          </ac:spMkLst>
        </pc:spChg>
        <pc:spChg chg="add">
          <ac:chgData name="tran ngan" userId="53bcb93868f6791d" providerId="LiveId" clId="{E035B6BA-88FD-44C2-976D-F68002D02ACC}" dt="2021-12-31T23:35:33.474" v="612" actId="26606"/>
          <ac:spMkLst>
            <pc:docMk/>
            <pc:sldMk cId="53033535" sldId="371"/>
            <ac:spMk id="20" creationId="{3ECA69A1-7536-43AC-85EF-C7106179F5ED}"/>
          </ac:spMkLst>
        </pc:spChg>
        <pc:picChg chg="add mod">
          <ac:chgData name="tran ngan" userId="53bcb93868f6791d" providerId="LiveId" clId="{E035B6BA-88FD-44C2-976D-F68002D02ACC}" dt="2022-01-01T23:59:41.177" v="1950" actId="14100"/>
          <ac:picMkLst>
            <pc:docMk/>
            <pc:sldMk cId="53033535" sldId="371"/>
            <ac:picMk id="3" creationId="{DA569510-CFE1-4B13-97E3-DDC60EE6AC9E}"/>
          </ac:picMkLst>
        </pc:picChg>
      </pc:sldChg>
      <pc:sldChg chg="new del">
        <pc:chgData name="tran ngan" userId="53bcb93868f6791d" providerId="LiveId" clId="{E035B6BA-88FD-44C2-976D-F68002D02ACC}" dt="2021-12-31T23:27:24.943" v="559" actId="47"/>
        <pc:sldMkLst>
          <pc:docMk/>
          <pc:sldMk cId="2548209902" sldId="371"/>
        </pc:sldMkLst>
      </pc:sldChg>
      <pc:sldChg chg="delSp modSp add mod">
        <pc:chgData name="tran ngan" userId="53bcb93868f6791d" providerId="LiveId" clId="{E035B6BA-88FD-44C2-976D-F68002D02ACC}" dt="2022-01-01T11:07:30.297" v="667" actId="2711"/>
        <pc:sldMkLst>
          <pc:docMk/>
          <pc:sldMk cId="3521768211" sldId="372"/>
        </pc:sldMkLst>
        <pc:spChg chg="mod">
          <ac:chgData name="tran ngan" userId="53bcb93868f6791d" providerId="LiveId" clId="{E035B6BA-88FD-44C2-976D-F68002D02ACC}" dt="2022-01-01T11:07:30.297" v="667" actId="2711"/>
          <ac:spMkLst>
            <pc:docMk/>
            <pc:sldMk cId="3521768211" sldId="372"/>
            <ac:spMk id="2" creationId="{00000000-0000-0000-0000-000000000000}"/>
          </ac:spMkLst>
        </pc:spChg>
        <pc:spChg chg="del mod">
          <ac:chgData name="tran ngan" userId="53bcb93868f6791d" providerId="LiveId" clId="{E035B6BA-88FD-44C2-976D-F68002D02ACC}" dt="2022-01-01T11:01:24.492" v="650"/>
          <ac:spMkLst>
            <pc:docMk/>
            <pc:sldMk cId="3521768211" sldId="372"/>
            <ac:spMk id="6" creationId="{EA6DE803-806C-4766-9715-1D6B598DF9E9}"/>
          </ac:spMkLst>
        </pc:spChg>
      </pc:sldChg>
      <pc:sldChg chg="addSp modSp new mod modNotesTx">
        <pc:chgData name="tran ngan" userId="53bcb93868f6791d" providerId="LiveId" clId="{E035B6BA-88FD-44C2-976D-F68002D02ACC}" dt="2022-01-02T00:00:42.494" v="1989"/>
        <pc:sldMkLst>
          <pc:docMk/>
          <pc:sldMk cId="2643617082" sldId="373"/>
        </pc:sldMkLst>
        <pc:picChg chg="add mod">
          <ac:chgData name="tran ngan" userId="53bcb93868f6791d" providerId="LiveId" clId="{E035B6BA-88FD-44C2-976D-F68002D02ACC}" dt="2022-01-01T11:06:24.272" v="666" actId="1076"/>
          <ac:picMkLst>
            <pc:docMk/>
            <pc:sldMk cId="2643617082" sldId="373"/>
            <ac:picMk id="5" creationId="{0265BE1C-F954-431D-A0F2-D6F29BCC4442}"/>
          </ac:picMkLst>
        </pc:picChg>
      </pc:sldChg>
      <pc:sldChg chg="modSp add mod">
        <pc:chgData name="tran ngan" userId="53bcb93868f6791d" providerId="LiveId" clId="{E035B6BA-88FD-44C2-976D-F68002D02ACC}" dt="2022-01-01T11:08:12.295" v="692" actId="1076"/>
        <pc:sldMkLst>
          <pc:docMk/>
          <pc:sldMk cId="1531861569" sldId="374"/>
        </pc:sldMkLst>
        <pc:spChg chg="mod">
          <ac:chgData name="tran ngan" userId="53bcb93868f6791d" providerId="LiveId" clId="{E035B6BA-88FD-44C2-976D-F68002D02ACC}" dt="2022-01-01T11:08:12.295" v="692" actId="1076"/>
          <ac:spMkLst>
            <pc:docMk/>
            <pc:sldMk cId="1531861569" sldId="374"/>
            <ac:spMk id="2" creationId="{00000000-0000-0000-0000-000000000000}"/>
          </ac:spMkLst>
        </pc:spChg>
      </pc:sldChg>
      <pc:sldChg chg="addSp modSp new mod modNotesTx">
        <pc:chgData name="tran ngan" userId="53bcb93868f6791d" providerId="LiveId" clId="{E035B6BA-88FD-44C2-976D-F68002D02ACC}" dt="2022-01-02T00:02:18.699" v="1991" actId="1076"/>
        <pc:sldMkLst>
          <pc:docMk/>
          <pc:sldMk cId="2302112232" sldId="375"/>
        </pc:sldMkLst>
        <pc:picChg chg="add mod">
          <ac:chgData name="tran ngan" userId="53bcb93868f6791d" providerId="LiveId" clId="{E035B6BA-88FD-44C2-976D-F68002D02ACC}" dt="2022-01-02T00:02:18.699" v="1991" actId="1076"/>
          <ac:picMkLst>
            <pc:docMk/>
            <pc:sldMk cId="2302112232" sldId="375"/>
            <ac:picMk id="5" creationId="{35F6F20A-013E-4553-9604-52FBB0D4994A}"/>
          </ac:picMkLst>
        </pc:picChg>
      </pc:sldChg>
      <pc:sldChg chg="modSp add mod">
        <pc:chgData name="tran ngan" userId="53bcb93868f6791d" providerId="LiveId" clId="{E035B6BA-88FD-44C2-976D-F68002D02ACC}" dt="2022-01-01T11:10:45.914" v="714" actId="20577"/>
        <pc:sldMkLst>
          <pc:docMk/>
          <pc:sldMk cId="3912769829" sldId="376"/>
        </pc:sldMkLst>
        <pc:spChg chg="mod">
          <ac:chgData name="tran ngan" userId="53bcb93868f6791d" providerId="LiveId" clId="{E035B6BA-88FD-44C2-976D-F68002D02ACC}" dt="2022-01-01T11:10:45.914" v="714" actId="20577"/>
          <ac:spMkLst>
            <pc:docMk/>
            <pc:sldMk cId="3912769829" sldId="376"/>
            <ac:spMk id="2" creationId="{00000000-0000-0000-0000-000000000000}"/>
          </ac:spMkLst>
        </pc:spChg>
      </pc:sldChg>
      <pc:sldChg chg="addSp delSp modSp new mod">
        <pc:chgData name="tran ngan" userId="53bcb93868f6791d" providerId="LiveId" clId="{E035B6BA-88FD-44C2-976D-F68002D02ACC}" dt="2022-01-01T11:14:39.898" v="719" actId="14100"/>
        <pc:sldMkLst>
          <pc:docMk/>
          <pc:sldMk cId="948395269" sldId="377"/>
        </pc:sldMkLst>
        <pc:spChg chg="del">
          <ac:chgData name="tran ngan" userId="53bcb93868f6791d" providerId="LiveId" clId="{E035B6BA-88FD-44C2-976D-F68002D02ACC}" dt="2022-01-01T11:14:26.182" v="716" actId="22"/>
          <ac:spMkLst>
            <pc:docMk/>
            <pc:sldMk cId="948395269" sldId="377"/>
            <ac:spMk id="3" creationId="{BF0C61DC-4044-4C91-B2D8-0076FF6AA932}"/>
          </ac:spMkLst>
        </pc:spChg>
        <pc:picChg chg="add mod ord">
          <ac:chgData name="tran ngan" userId="53bcb93868f6791d" providerId="LiveId" clId="{E035B6BA-88FD-44C2-976D-F68002D02ACC}" dt="2022-01-01T11:14:39.898" v="719" actId="14100"/>
          <ac:picMkLst>
            <pc:docMk/>
            <pc:sldMk cId="948395269" sldId="377"/>
            <ac:picMk id="5" creationId="{139D309B-3D4A-4A83-B0F2-848F0F6E9C03}"/>
          </ac:picMkLst>
        </pc:picChg>
      </pc:sldChg>
      <pc:sldChg chg="new del">
        <pc:chgData name="tran ngan" userId="53bcb93868f6791d" providerId="LiveId" clId="{E035B6BA-88FD-44C2-976D-F68002D02ACC}" dt="2022-01-01T11:25:41.049" v="743" actId="47"/>
        <pc:sldMkLst>
          <pc:docMk/>
          <pc:sldMk cId="3392302533" sldId="378"/>
        </pc:sldMkLst>
      </pc:sldChg>
      <pc:sldChg chg="modSp add mod">
        <pc:chgData name="tran ngan" userId="53bcb93868f6791d" providerId="LiveId" clId="{E035B6BA-88FD-44C2-976D-F68002D02ACC}" dt="2022-01-01T11:17:46.637" v="730" actId="20577"/>
        <pc:sldMkLst>
          <pc:docMk/>
          <pc:sldMk cId="1471235100" sldId="379"/>
        </pc:sldMkLst>
        <pc:spChg chg="mod">
          <ac:chgData name="tran ngan" userId="53bcb93868f6791d" providerId="LiveId" clId="{E035B6BA-88FD-44C2-976D-F68002D02ACC}" dt="2022-01-01T11:17:46.637" v="730" actId="20577"/>
          <ac:spMkLst>
            <pc:docMk/>
            <pc:sldMk cId="1471235100" sldId="379"/>
            <ac:spMk id="2" creationId="{00000000-0000-0000-0000-000000000000}"/>
          </ac:spMkLst>
        </pc:spChg>
      </pc:sldChg>
      <pc:sldChg chg="addSp modSp new del mod ord setBg">
        <pc:chgData name="tran ngan" userId="53bcb93868f6791d" providerId="LiveId" clId="{E035B6BA-88FD-44C2-976D-F68002D02ACC}" dt="2022-01-01T21:50:01.813" v="753" actId="47"/>
        <pc:sldMkLst>
          <pc:docMk/>
          <pc:sldMk cId="148665864" sldId="380"/>
        </pc:sldMkLst>
        <pc:spChg chg="add">
          <ac:chgData name="tran ngan" userId="53bcb93868f6791d" providerId="LiveId" clId="{E035B6BA-88FD-44C2-976D-F68002D02ACC}" dt="2022-01-01T11:25:32.731" v="740" actId="26606"/>
          <ac:spMkLst>
            <pc:docMk/>
            <pc:sldMk cId="148665864" sldId="380"/>
            <ac:spMk id="71" creationId="{42A4FC2C-047E-45A5-965D-8E1E3BF09BC6}"/>
          </ac:spMkLst>
        </pc:spChg>
        <pc:picChg chg="add mod">
          <ac:chgData name="tran ngan" userId="53bcb93868f6791d" providerId="LiveId" clId="{E035B6BA-88FD-44C2-976D-F68002D02ACC}" dt="2022-01-01T11:25:32.731" v="740" actId="26606"/>
          <ac:picMkLst>
            <pc:docMk/>
            <pc:sldMk cId="148665864" sldId="380"/>
            <ac:picMk id="2050" creationId="{34200B47-3CB5-4AE4-907A-B812C5FAD234}"/>
          </ac:picMkLst>
        </pc:picChg>
      </pc:sldChg>
      <pc:sldChg chg="addSp delSp modSp new del mod setBg">
        <pc:chgData name="tran ngan" userId="53bcb93868f6791d" providerId="LiveId" clId="{E035B6BA-88FD-44C2-976D-F68002D02ACC}" dt="2022-01-01T21:57:47.137" v="848" actId="47"/>
        <pc:sldMkLst>
          <pc:docMk/>
          <pc:sldMk cId="3622635224" sldId="381"/>
        </pc:sldMkLst>
        <pc:spChg chg="add mod">
          <ac:chgData name="tran ngan" userId="53bcb93868f6791d" providerId="LiveId" clId="{E035B6BA-88FD-44C2-976D-F68002D02ACC}" dt="2022-01-01T21:53:25.809" v="802" actId="1076"/>
          <ac:spMkLst>
            <pc:docMk/>
            <pc:sldMk cId="3622635224" sldId="381"/>
            <ac:spMk id="2" creationId="{6200483C-4D00-493F-85BC-35CC938933EC}"/>
          </ac:spMkLst>
        </pc:spChg>
        <pc:spChg chg="add mod">
          <ac:chgData name="tran ngan" userId="53bcb93868f6791d" providerId="LiveId" clId="{E035B6BA-88FD-44C2-976D-F68002D02ACC}" dt="2022-01-01T21:53:22.757" v="801" actId="1076"/>
          <ac:spMkLst>
            <pc:docMk/>
            <pc:sldMk cId="3622635224" sldId="381"/>
            <ac:spMk id="3" creationId="{FED4C8D7-AF1C-4EB7-BDFD-86EE5E98C942}"/>
          </ac:spMkLst>
        </pc:spChg>
        <pc:spChg chg="add mod">
          <ac:chgData name="tran ngan" userId="53bcb93868f6791d" providerId="LiveId" clId="{E035B6BA-88FD-44C2-976D-F68002D02ACC}" dt="2022-01-01T21:54:57.682" v="805" actId="13822"/>
          <ac:spMkLst>
            <pc:docMk/>
            <pc:sldMk cId="3622635224" sldId="381"/>
            <ac:spMk id="4" creationId="{BE41B331-7C65-44B8-8AAD-080E3FE984E8}"/>
          </ac:spMkLst>
        </pc:spChg>
        <pc:spChg chg="add mod">
          <ac:chgData name="tran ngan" userId="53bcb93868f6791d" providerId="LiveId" clId="{E035B6BA-88FD-44C2-976D-F68002D02ACC}" dt="2022-01-01T21:55:06.204" v="808" actId="1076"/>
          <ac:spMkLst>
            <pc:docMk/>
            <pc:sldMk cId="3622635224" sldId="381"/>
            <ac:spMk id="9" creationId="{4F80CC13-D078-48D8-9417-AFA670570248}"/>
          </ac:spMkLst>
        </pc:spChg>
        <pc:spChg chg="add mod">
          <ac:chgData name="tran ngan" userId="53bcb93868f6791d" providerId="LiveId" clId="{E035B6BA-88FD-44C2-976D-F68002D02ACC}" dt="2022-01-01T21:55:14.139" v="810" actId="1076"/>
          <ac:spMkLst>
            <pc:docMk/>
            <pc:sldMk cId="3622635224" sldId="381"/>
            <ac:spMk id="10" creationId="{526BE169-2327-4394-B9FA-39D127806BBA}"/>
          </ac:spMkLst>
        </pc:spChg>
        <pc:spChg chg="add mod">
          <ac:chgData name="tran ngan" userId="53bcb93868f6791d" providerId="LiveId" clId="{E035B6BA-88FD-44C2-976D-F68002D02ACC}" dt="2022-01-01T21:55:21.417" v="812" actId="1076"/>
          <ac:spMkLst>
            <pc:docMk/>
            <pc:sldMk cId="3622635224" sldId="381"/>
            <ac:spMk id="11" creationId="{7A32168F-EFDD-45A9-8C20-38A32226F83F}"/>
          </ac:spMkLst>
        </pc:spChg>
        <pc:spChg chg="add del">
          <ac:chgData name="tran ngan" userId="53bcb93868f6791d" providerId="LiveId" clId="{E035B6BA-88FD-44C2-976D-F68002D02ACC}" dt="2022-01-01T21:49:05.370" v="748" actId="26606"/>
          <ac:spMkLst>
            <pc:docMk/>
            <pc:sldMk cId="3622635224" sldId="381"/>
            <ac:spMk id="71" creationId="{42A4FC2C-047E-45A5-965D-8E1E3BF09BC6}"/>
          </ac:spMkLst>
        </pc:spChg>
        <pc:spChg chg="add">
          <ac:chgData name="tran ngan" userId="53bcb93868f6791d" providerId="LiveId" clId="{E035B6BA-88FD-44C2-976D-F68002D02ACC}" dt="2022-01-01T21:49:05.386" v="749" actId="26606"/>
          <ac:spMkLst>
            <pc:docMk/>
            <pc:sldMk cId="3622635224" sldId="381"/>
            <ac:spMk id="73" creationId="{CB44330D-EA18-4254-AA95-EB49948539B8}"/>
          </ac:spMkLst>
        </pc:spChg>
        <pc:spChg chg="add">
          <ac:chgData name="tran ngan" userId="53bcb93868f6791d" providerId="LiveId" clId="{E035B6BA-88FD-44C2-976D-F68002D02ACC}" dt="2022-01-01T21:49:05.386" v="749" actId="26606"/>
          <ac:spMkLst>
            <pc:docMk/>
            <pc:sldMk cId="3622635224" sldId="381"/>
            <ac:spMk id="1028" creationId="{32BC26D8-82FB-445E-AA49-62A77D7C1EE0}"/>
          </ac:spMkLst>
        </pc:spChg>
        <pc:picChg chg="add mod">
          <ac:chgData name="tran ngan" userId="53bcb93868f6791d" providerId="LiveId" clId="{E035B6BA-88FD-44C2-976D-F68002D02ACC}" dt="2022-01-01T21:49:22.398" v="751" actId="14100"/>
          <ac:picMkLst>
            <pc:docMk/>
            <pc:sldMk cId="3622635224" sldId="381"/>
            <ac:picMk id="1026" creationId="{96DEDB6C-37CF-48AF-9CF0-3F8D86E9C20D}"/>
          </ac:picMkLst>
        </pc:picChg>
      </pc:sldChg>
      <pc:sldChg chg="add del">
        <pc:chgData name="tran ngan" userId="53bcb93868f6791d" providerId="LiveId" clId="{E035B6BA-88FD-44C2-976D-F68002D02ACC}" dt="2022-01-01T22:00:42.741" v="892" actId="47"/>
        <pc:sldMkLst>
          <pc:docMk/>
          <pc:sldMk cId="213651653" sldId="382"/>
        </pc:sldMkLst>
      </pc:sldChg>
      <pc:sldChg chg="addSp delSp modSp add mod modNotesTx">
        <pc:chgData name="tran ngan" userId="53bcb93868f6791d" providerId="LiveId" clId="{E035B6BA-88FD-44C2-976D-F68002D02ACC}" dt="2022-01-02T00:13:52.637" v="2447" actId="20577"/>
        <pc:sldMkLst>
          <pc:docMk/>
          <pc:sldMk cId="977946566" sldId="383"/>
        </pc:sldMkLst>
        <pc:spChg chg="del mod">
          <ac:chgData name="tran ngan" userId="53bcb93868f6791d" providerId="LiveId" clId="{E035B6BA-88FD-44C2-976D-F68002D02ACC}" dt="2022-01-01T22:00:22.195" v="890" actId="478"/>
          <ac:spMkLst>
            <pc:docMk/>
            <pc:sldMk cId="977946566" sldId="383"/>
            <ac:spMk id="2" creationId="{6200483C-4D00-493F-85BC-35CC938933EC}"/>
          </ac:spMkLst>
        </pc:spChg>
        <pc:spChg chg="del mod">
          <ac:chgData name="tran ngan" userId="53bcb93868f6791d" providerId="LiveId" clId="{E035B6BA-88FD-44C2-976D-F68002D02ACC}" dt="2022-01-01T22:00:20.350" v="888" actId="478"/>
          <ac:spMkLst>
            <pc:docMk/>
            <pc:sldMk cId="977946566" sldId="383"/>
            <ac:spMk id="3" creationId="{FED4C8D7-AF1C-4EB7-BDFD-86EE5E98C942}"/>
          </ac:spMkLst>
        </pc:spChg>
        <pc:spChg chg="add mod">
          <ac:chgData name="tran ngan" userId="53bcb93868f6791d" providerId="LiveId" clId="{E035B6BA-88FD-44C2-976D-F68002D02ACC}" dt="2022-01-01T22:07:38.042" v="998" actId="20577"/>
          <ac:spMkLst>
            <pc:docMk/>
            <pc:sldMk cId="977946566" sldId="383"/>
            <ac:spMk id="5" creationId="{F6AFFA71-306C-4D17-A74A-5E5F4B91CF07}"/>
          </ac:spMkLst>
        </pc:spChg>
      </pc:sldChg>
      <pc:sldChg chg="addSp delSp modSp add mod modNotesTx">
        <pc:chgData name="tran ngan" userId="53bcb93868f6791d" providerId="LiveId" clId="{E035B6BA-88FD-44C2-976D-F68002D02ACC}" dt="2022-01-02T00:15:54.218" v="2648" actId="20577"/>
        <pc:sldMkLst>
          <pc:docMk/>
          <pc:sldMk cId="3262544855" sldId="384"/>
        </pc:sldMkLst>
        <pc:spChg chg="add mod">
          <ac:chgData name="tran ngan" userId="53bcb93868f6791d" providerId="LiveId" clId="{E035B6BA-88FD-44C2-976D-F68002D02ACC}" dt="2022-01-01T22:03:07.343" v="929" actId="1076"/>
          <ac:spMkLst>
            <pc:docMk/>
            <pc:sldMk cId="3262544855" sldId="384"/>
            <ac:spMk id="2" creationId="{DF46B329-F2B9-42DB-86EE-E7E14A533F9E}"/>
          </ac:spMkLst>
        </pc:spChg>
        <pc:spChg chg="add mod">
          <ac:chgData name="tran ngan" userId="53bcb93868f6791d" providerId="LiveId" clId="{E035B6BA-88FD-44C2-976D-F68002D02ACC}" dt="2022-01-01T22:03:22.494" v="935" actId="20577"/>
          <ac:spMkLst>
            <pc:docMk/>
            <pc:sldMk cId="3262544855" sldId="384"/>
            <ac:spMk id="3" creationId="{4E9ECCF9-5A49-4976-A920-1E4EBF27B174}"/>
          </ac:spMkLst>
        </pc:spChg>
        <pc:spChg chg="mod">
          <ac:chgData name="tran ngan" userId="53bcb93868f6791d" providerId="LiveId" clId="{E035B6BA-88FD-44C2-976D-F68002D02ACC}" dt="2022-01-01T22:04:57.766" v="965" actId="1076"/>
          <ac:spMkLst>
            <pc:docMk/>
            <pc:sldMk cId="3262544855" sldId="384"/>
            <ac:spMk id="5" creationId="{F6AFFA71-306C-4D17-A74A-5E5F4B91CF07}"/>
          </ac:spMkLst>
        </pc:spChg>
        <pc:spChg chg="add mod">
          <ac:chgData name="tran ngan" userId="53bcb93868f6791d" providerId="LiveId" clId="{E035B6BA-88FD-44C2-976D-F68002D02ACC}" dt="2022-01-01T22:05:08.482" v="969" actId="1076"/>
          <ac:spMkLst>
            <pc:docMk/>
            <pc:sldMk cId="3262544855" sldId="384"/>
            <ac:spMk id="6" creationId="{BFA87459-775A-4E1B-A58B-07021D0DA962}"/>
          </ac:spMkLst>
        </pc:spChg>
        <pc:spChg chg="add mod">
          <ac:chgData name="tran ngan" userId="53bcb93868f6791d" providerId="LiveId" clId="{E035B6BA-88FD-44C2-976D-F68002D02ACC}" dt="2022-01-01T22:07:00.608" v="988" actId="14100"/>
          <ac:spMkLst>
            <pc:docMk/>
            <pc:sldMk cId="3262544855" sldId="384"/>
            <ac:spMk id="12" creationId="{8093BD05-7B72-48F4-87EE-8BB87D8FCC94}"/>
          </ac:spMkLst>
        </pc:spChg>
        <pc:spChg chg="add mod">
          <ac:chgData name="tran ngan" userId="53bcb93868f6791d" providerId="LiveId" clId="{E035B6BA-88FD-44C2-976D-F68002D02ACC}" dt="2022-01-01T22:06:45.560" v="985" actId="14100"/>
          <ac:spMkLst>
            <pc:docMk/>
            <pc:sldMk cId="3262544855" sldId="384"/>
            <ac:spMk id="13" creationId="{3343210E-DC38-46F6-BB4D-690D2FB872CD}"/>
          </ac:spMkLst>
        </pc:spChg>
        <pc:spChg chg="add mod">
          <ac:chgData name="tran ngan" userId="53bcb93868f6791d" providerId="LiveId" clId="{E035B6BA-88FD-44C2-976D-F68002D02ACC}" dt="2022-01-01T22:05:20.627" v="971" actId="1076"/>
          <ac:spMkLst>
            <pc:docMk/>
            <pc:sldMk cId="3262544855" sldId="384"/>
            <ac:spMk id="14" creationId="{E44C567B-9BB1-477C-8982-CE741FFC059B}"/>
          </ac:spMkLst>
        </pc:spChg>
        <pc:spChg chg="add mod">
          <ac:chgData name="tran ngan" userId="53bcb93868f6791d" providerId="LiveId" clId="{E035B6BA-88FD-44C2-976D-F68002D02ACC}" dt="2022-01-01T22:06:50.444" v="986" actId="1076"/>
          <ac:spMkLst>
            <pc:docMk/>
            <pc:sldMk cId="3262544855" sldId="384"/>
            <ac:spMk id="16" creationId="{8216855B-6506-45AF-91D3-5A38906D762C}"/>
          </ac:spMkLst>
        </pc:spChg>
        <pc:spChg chg="add mod">
          <ac:chgData name="tran ngan" userId="53bcb93868f6791d" providerId="LiveId" clId="{E035B6BA-88FD-44C2-976D-F68002D02ACC}" dt="2022-01-01T22:06:15.669" v="978"/>
          <ac:spMkLst>
            <pc:docMk/>
            <pc:sldMk cId="3262544855" sldId="384"/>
            <ac:spMk id="17" creationId="{603A8674-6DA1-421B-8793-F7626917C7AD}"/>
          </ac:spMkLst>
        </pc:spChg>
        <pc:spChg chg="add mod">
          <ac:chgData name="tran ngan" userId="53bcb93868f6791d" providerId="LiveId" clId="{E035B6BA-88FD-44C2-976D-F68002D02ACC}" dt="2022-01-01T22:07:16.875" v="990" actId="207"/>
          <ac:spMkLst>
            <pc:docMk/>
            <pc:sldMk cId="3262544855" sldId="384"/>
            <ac:spMk id="18" creationId="{58650D10-0EB3-4312-A307-B75DD16DAFD9}"/>
          </ac:spMkLst>
        </pc:spChg>
        <pc:spChg chg="add mod">
          <ac:chgData name="tran ngan" userId="53bcb93868f6791d" providerId="LiveId" clId="{E035B6BA-88FD-44C2-976D-F68002D02ACC}" dt="2022-01-01T22:16:19.128" v="1062" actId="1076"/>
          <ac:spMkLst>
            <pc:docMk/>
            <pc:sldMk cId="3262544855" sldId="384"/>
            <ac:spMk id="22" creationId="{70490D59-6EBC-4EEA-8294-625F64D95CB7}"/>
          </ac:spMkLst>
        </pc:spChg>
        <pc:spChg chg="add mod">
          <ac:chgData name="tran ngan" userId="53bcb93868f6791d" providerId="LiveId" clId="{E035B6BA-88FD-44C2-976D-F68002D02ACC}" dt="2022-01-01T22:16:42.452" v="1068" actId="1076"/>
          <ac:spMkLst>
            <pc:docMk/>
            <pc:sldMk cId="3262544855" sldId="384"/>
            <ac:spMk id="23" creationId="{F7F59EF6-8193-4B25-A859-9DA3783F4271}"/>
          </ac:spMkLst>
        </pc:spChg>
        <pc:spChg chg="add mod">
          <ac:chgData name="tran ngan" userId="53bcb93868f6791d" providerId="LiveId" clId="{E035B6BA-88FD-44C2-976D-F68002D02ACC}" dt="2022-01-01T22:18:36.039" v="1090" actId="1076"/>
          <ac:spMkLst>
            <pc:docMk/>
            <pc:sldMk cId="3262544855" sldId="384"/>
            <ac:spMk id="25" creationId="{A9AD83CB-925F-4DE6-BAD3-DFAF55C9EAF2}"/>
          </ac:spMkLst>
        </pc:spChg>
        <pc:grpChg chg="mod">
          <ac:chgData name="tran ngan" userId="53bcb93868f6791d" providerId="LiveId" clId="{E035B6BA-88FD-44C2-976D-F68002D02ACC}" dt="2022-01-01T22:19:28.060" v="1099"/>
          <ac:grpSpMkLst>
            <pc:docMk/>
            <pc:sldMk cId="3262544855" sldId="384"/>
            <ac:grpSpMk id="38" creationId="{9B224CAC-7B6B-4623-A843-36752556021C}"/>
          </ac:grpSpMkLst>
        </pc:grpChg>
        <pc:grpChg chg="add del mod">
          <ac:chgData name="tran ngan" userId="53bcb93868f6791d" providerId="LiveId" clId="{E035B6BA-88FD-44C2-976D-F68002D02ACC}" dt="2022-01-01T22:20:01.308" v="1114"/>
          <ac:grpSpMkLst>
            <pc:docMk/>
            <pc:sldMk cId="3262544855" sldId="384"/>
            <ac:grpSpMk id="42" creationId="{C65CA3CE-85ED-4BC1-BB46-50F82CC72174}"/>
          </ac:grpSpMkLst>
        </pc:grpChg>
        <pc:grpChg chg="add del mod">
          <ac:chgData name="tran ngan" userId="53bcb93868f6791d" providerId="LiveId" clId="{E035B6BA-88FD-44C2-976D-F68002D02ACC}" dt="2022-01-01T22:20:01.308" v="1114"/>
          <ac:grpSpMkLst>
            <pc:docMk/>
            <pc:sldMk cId="3262544855" sldId="384"/>
            <ac:grpSpMk id="45" creationId="{6E2B59C6-F6D8-43D8-9D73-3559DBE3279C}"/>
          </ac:grpSpMkLst>
        </pc:grpChg>
        <pc:grpChg chg="mod">
          <ac:chgData name="tran ngan" userId="53bcb93868f6791d" providerId="LiveId" clId="{E035B6BA-88FD-44C2-976D-F68002D02ACC}" dt="2022-01-01T22:20:00.635" v="1112"/>
          <ac:grpSpMkLst>
            <pc:docMk/>
            <pc:sldMk cId="3262544855" sldId="384"/>
            <ac:grpSpMk id="47" creationId="{19162564-3F7A-4B2A-A49F-43015B188841}"/>
          </ac:grpSpMkLst>
        </pc:grpChg>
        <pc:picChg chg="add mod">
          <ac:chgData name="tran ngan" userId="53bcb93868f6791d" providerId="LiveId" clId="{E035B6BA-88FD-44C2-976D-F68002D02ACC}" dt="2022-01-01T22:15:40.478" v="1053" actId="1076"/>
          <ac:picMkLst>
            <pc:docMk/>
            <pc:sldMk cId="3262544855" sldId="384"/>
            <ac:picMk id="8" creationId="{42110FD6-0BD8-46D8-8EF1-8DDA47B06CEB}"/>
          </ac:picMkLst>
        </pc:picChg>
        <pc:picChg chg="add mod">
          <ac:chgData name="tran ngan" userId="53bcb93868f6791d" providerId="LiveId" clId="{E035B6BA-88FD-44C2-976D-F68002D02ACC}" dt="2022-01-01T22:15:59.297" v="1055"/>
          <ac:picMkLst>
            <pc:docMk/>
            <pc:sldMk cId="3262544855" sldId="384"/>
            <ac:picMk id="21" creationId="{D96C1175-6AEC-4358-B8DF-D239DA1A3BDB}"/>
          </ac:picMkLst>
        </pc:picChg>
        <pc:picChg chg="add mod">
          <ac:chgData name="tran ngan" userId="53bcb93868f6791d" providerId="LiveId" clId="{E035B6BA-88FD-44C2-976D-F68002D02ACC}" dt="2022-01-01T22:16:57.189" v="1070"/>
          <ac:picMkLst>
            <pc:docMk/>
            <pc:sldMk cId="3262544855" sldId="384"/>
            <ac:picMk id="24" creationId="{62878E17-70D1-412D-8E29-087B3F5CA291}"/>
          </ac:picMkLst>
        </pc:picChg>
        <pc:picChg chg="mod">
          <ac:chgData name="tran ngan" userId="53bcb93868f6791d" providerId="LiveId" clId="{E035B6BA-88FD-44C2-976D-F68002D02ACC}" dt="2022-01-01T22:18:24.496" v="1081" actId="1076"/>
          <ac:picMkLst>
            <pc:docMk/>
            <pc:sldMk cId="3262544855" sldId="384"/>
            <ac:picMk id="1026" creationId="{96DEDB6C-37CF-48AF-9CF0-3F8D86E9C20D}"/>
          </ac:picMkLst>
        </pc:picChg>
        <pc:inkChg chg="add">
          <ac:chgData name="tran ngan" userId="53bcb93868f6791d" providerId="LiveId" clId="{E035B6BA-88FD-44C2-976D-F68002D02ACC}" dt="2022-01-01T22:19:03.522" v="1091" actId="9405"/>
          <ac:inkMkLst>
            <pc:docMk/>
            <pc:sldMk cId="3262544855" sldId="384"/>
            <ac:inkMk id="32" creationId="{3BAC3046-1E95-46A7-B531-CD079E044369}"/>
          </ac:inkMkLst>
        </pc:inkChg>
        <pc:inkChg chg="add">
          <ac:chgData name="tran ngan" userId="53bcb93868f6791d" providerId="LiveId" clId="{E035B6BA-88FD-44C2-976D-F68002D02ACC}" dt="2022-01-01T22:19:06.618" v="1092" actId="9405"/>
          <ac:inkMkLst>
            <pc:docMk/>
            <pc:sldMk cId="3262544855" sldId="384"/>
            <ac:inkMk id="33" creationId="{D06D7A07-FF9B-4DC2-A10B-2D2CA1DA9FD3}"/>
          </ac:inkMkLst>
        </pc:inkChg>
        <pc:inkChg chg="add">
          <ac:chgData name="tran ngan" userId="53bcb93868f6791d" providerId="LiveId" clId="{E035B6BA-88FD-44C2-976D-F68002D02ACC}" dt="2022-01-01T22:19:11.664" v="1093" actId="9405"/>
          <ac:inkMkLst>
            <pc:docMk/>
            <pc:sldMk cId="3262544855" sldId="384"/>
            <ac:inkMk id="34" creationId="{60E25585-DF40-4441-A9AC-C8595171ADBB}"/>
          </ac:inkMkLst>
        </pc:inkChg>
        <pc:inkChg chg="add">
          <ac:chgData name="tran ngan" userId="53bcb93868f6791d" providerId="LiveId" clId="{E035B6BA-88FD-44C2-976D-F68002D02ACC}" dt="2022-01-01T22:19:14.766" v="1094" actId="9405"/>
          <ac:inkMkLst>
            <pc:docMk/>
            <pc:sldMk cId="3262544855" sldId="384"/>
            <ac:inkMk id="35" creationId="{A53A30AB-3791-4DE5-A3EE-84A1790A4112}"/>
          </ac:inkMkLst>
        </pc:inkChg>
        <pc:inkChg chg="add del mod">
          <ac:chgData name="tran ngan" userId="53bcb93868f6791d" providerId="LiveId" clId="{E035B6BA-88FD-44C2-976D-F68002D02ACC}" dt="2022-01-01T22:19:37.363" v="1102" actId="9405"/>
          <ac:inkMkLst>
            <pc:docMk/>
            <pc:sldMk cId="3262544855" sldId="384"/>
            <ac:inkMk id="36" creationId="{0D713C43-5966-41D0-8431-17F0BC79B2CB}"/>
          </ac:inkMkLst>
        </pc:inkChg>
        <pc:inkChg chg="add del mod">
          <ac:chgData name="tran ngan" userId="53bcb93868f6791d" providerId="LiveId" clId="{E035B6BA-88FD-44C2-976D-F68002D02ACC}" dt="2022-01-01T22:19:28.060" v="1099"/>
          <ac:inkMkLst>
            <pc:docMk/>
            <pc:sldMk cId="3262544855" sldId="384"/>
            <ac:inkMk id="37" creationId="{D2E104D9-54A9-4D42-B520-680201078D25}"/>
          </ac:inkMkLst>
        </pc:inkChg>
        <pc:inkChg chg="add del">
          <ac:chgData name="tran ngan" userId="53bcb93868f6791d" providerId="LiveId" clId="{E035B6BA-88FD-44C2-976D-F68002D02ACC}" dt="2022-01-01T22:19:36.455" v="1101" actId="9405"/>
          <ac:inkMkLst>
            <pc:docMk/>
            <pc:sldMk cId="3262544855" sldId="384"/>
            <ac:inkMk id="39" creationId="{CACD1FF9-CB1A-42C9-930F-EFAD24B95228}"/>
          </ac:inkMkLst>
        </pc:inkChg>
        <pc:inkChg chg="add mod">
          <ac:chgData name="tran ngan" userId="53bcb93868f6791d" providerId="LiveId" clId="{E035B6BA-88FD-44C2-976D-F68002D02ACC}" dt="2022-01-01T22:20:01.308" v="1114"/>
          <ac:inkMkLst>
            <pc:docMk/>
            <pc:sldMk cId="3262544855" sldId="384"/>
            <ac:inkMk id="40" creationId="{42686FC1-0FB9-4CE8-9C0C-9B85C6C25B6E}"/>
          </ac:inkMkLst>
        </pc:inkChg>
        <pc:inkChg chg="add mod">
          <ac:chgData name="tran ngan" userId="53bcb93868f6791d" providerId="LiveId" clId="{E035B6BA-88FD-44C2-976D-F68002D02ACC}" dt="2022-01-01T22:20:01.308" v="1114"/>
          <ac:inkMkLst>
            <pc:docMk/>
            <pc:sldMk cId="3262544855" sldId="384"/>
            <ac:inkMk id="41" creationId="{C24FBCCE-62E6-47D0-95BF-0765DAB248FD}"/>
          </ac:inkMkLst>
        </pc:inkChg>
        <pc:inkChg chg="add mod">
          <ac:chgData name="tran ngan" userId="53bcb93868f6791d" providerId="LiveId" clId="{E035B6BA-88FD-44C2-976D-F68002D02ACC}" dt="2022-01-01T22:20:01.308" v="1114"/>
          <ac:inkMkLst>
            <pc:docMk/>
            <pc:sldMk cId="3262544855" sldId="384"/>
            <ac:inkMk id="43" creationId="{CA0A1D3D-4943-4A89-A2FD-0D9B2909F4F5}"/>
          </ac:inkMkLst>
        </pc:inkChg>
        <pc:inkChg chg="add del mod">
          <ac:chgData name="tran ngan" userId="53bcb93868f6791d" providerId="LiveId" clId="{E035B6BA-88FD-44C2-976D-F68002D02ACC}" dt="2022-01-01T22:20:01.308" v="1114"/>
          <ac:inkMkLst>
            <pc:docMk/>
            <pc:sldMk cId="3262544855" sldId="384"/>
            <ac:inkMk id="44" creationId="{50B9FF81-60E9-4B93-A2F6-91334911D764}"/>
          </ac:inkMkLst>
        </pc:inkChg>
        <pc:inkChg chg="add del mod">
          <ac:chgData name="tran ngan" userId="53bcb93868f6791d" providerId="LiveId" clId="{E035B6BA-88FD-44C2-976D-F68002D02ACC}" dt="2022-01-01T22:20:00.635" v="1112"/>
          <ac:inkMkLst>
            <pc:docMk/>
            <pc:sldMk cId="3262544855" sldId="384"/>
            <ac:inkMk id="46" creationId="{7D42DD66-1E16-4CEF-986D-D439DB89DC2B}"/>
          </ac:inkMkLst>
        </pc:inkChg>
        <pc:inkChg chg="add">
          <ac:chgData name="tran ngan" userId="53bcb93868f6791d" providerId="LiveId" clId="{E035B6BA-88FD-44C2-976D-F68002D02ACC}" dt="2022-01-01T22:20:05.458" v="1115" actId="9405"/>
          <ac:inkMkLst>
            <pc:docMk/>
            <pc:sldMk cId="3262544855" sldId="384"/>
            <ac:inkMk id="48" creationId="{1DCF3975-A1BE-4F64-8442-2AB4AD98F8FD}"/>
          </ac:inkMkLst>
        </pc:inkChg>
        <pc:cxnChg chg="add del">
          <ac:chgData name="tran ngan" userId="53bcb93868f6791d" providerId="LiveId" clId="{E035B6BA-88FD-44C2-976D-F68002D02ACC}" dt="2022-01-01T22:17:46.984" v="1074" actId="11529"/>
          <ac:cxnSpMkLst>
            <pc:docMk/>
            <pc:sldMk cId="3262544855" sldId="384"/>
            <ac:cxnSpMk id="19" creationId="{AB2C779E-9BC5-44C9-A173-981C04D69A01}"/>
          </ac:cxnSpMkLst>
        </pc:cxnChg>
        <pc:cxnChg chg="add del mod">
          <ac:chgData name="tran ngan" userId="53bcb93868f6791d" providerId="LiveId" clId="{E035B6BA-88FD-44C2-976D-F68002D02ACC}" dt="2022-01-01T22:18:33.105" v="1088" actId="11529"/>
          <ac:cxnSpMkLst>
            <pc:docMk/>
            <pc:sldMk cId="3262544855" sldId="384"/>
            <ac:cxnSpMk id="26" creationId="{1416F531-433B-4979-8CC1-2C4A579D8C89}"/>
          </ac:cxnSpMkLst>
        </pc:cxnChg>
      </pc:sldChg>
      <pc:sldChg chg="addSp delSp modSp add mod ord modNotesTx">
        <pc:chgData name="tran ngan" userId="53bcb93868f6791d" providerId="LiveId" clId="{E035B6BA-88FD-44C2-976D-F68002D02ACC}" dt="2022-01-02T00:17:39.720" v="2808" actId="20577"/>
        <pc:sldMkLst>
          <pc:docMk/>
          <pc:sldMk cId="1197343807" sldId="385"/>
        </pc:sldMkLst>
        <pc:spChg chg="add mod">
          <ac:chgData name="tran ngan" userId="53bcb93868f6791d" providerId="LiveId" clId="{E035B6BA-88FD-44C2-976D-F68002D02ACC}" dt="2022-01-01T22:08:34.962" v="1011" actId="1076"/>
          <ac:spMkLst>
            <pc:docMk/>
            <pc:sldMk cId="1197343807" sldId="385"/>
            <ac:spMk id="2" creationId="{CAED5F53-2472-47B6-824D-538F8F876902}"/>
          </ac:spMkLst>
        </pc:spChg>
        <pc:spChg chg="add mod">
          <ac:chgData name="tran ngan" userId="53bcb93868f6791d" providerId="LiveId" clId="{E035B6BA-88FD-44C2-976D-F68002D02ACC}" dt="2022-01-01T22:08:54.624" v="1026" actId="1076"/>
          <ac:spMkLst>
            <pc:docMk/>
            <pc:sldMk cId="1197343807" sldId="385"/>
            <ac:spMk id="12" creationId="{D00988AF-5541-49DE-B6D9-70AEC5AC29AE}"/>
          </ac:spMkLst>
        </pc:spChg>
        <pc:spChg chg="add mod">
          <ac:chgData name="tran ngan" userId="53bcb93868f6791d" providerId="LiveId" clId="{E035B6BA-88FD-44C2-976D-F68002D02ACC}" dt="2022-01-01T22:09:18.630" v="1037" actId="1076"/>
          <ac:spMkLst>
            <pc:docMk/>
            <pc:sldMk cId="1197343807" sldId="385"/>
            <ac:spMk id="13" creationId="{3DA8F5FB-EA23-40FC-AE68-7B6CBC63FBDE}"/>
          </ac:spMkLst>
        </pc:spChg>
        <pc:spChg chg="add mod">
          <ac:chgData name="tran ngan" userId="53bcb93868f6791d" providerId="LiveId" clId="{E035B6BA-88FD-44C2-976D-F68002D02ACC}" dt="2022-01-01T22:09:31.446" v="1046" actId="20577"/>
          <ac:spMkLst>
            <pc:docMk/>
            <pc:sldMk cId="1197343807" sldId="385"/>
            <ac:spMk id="14" creationId="{153E9DE5-7D11-45CD-B2D6-E19BBD67F532}"/>
          </ac:spMkLst>
        </pc:spChg>
        <pc:spChg chg="add mod">
          <ac:chgData name="tran ngan" userId="53bcb93868f6791d" providerId="LiveId" clId="{E035B6BA-88FD-44C2-976D-F68002D02ACC}" dt="2022-01-01T22:25:29.514" v="1160" actId="20577"/>
          <ac:spMkLst>
            <pc:docMk/>
            <pc:sldMk cId="1197343807" sldId="385"/>
            <ac:spMk id="18" creationId="{FEA0A4A1-2333-45EE-9932-8B09F7E68457}"/>
          </ac:spMkLst>
        </pc:spChg>
        <pc:spChg chg="add mod">
          <ac:chgData name="tran ngan" userId="53bcb93868f6791d" providerId="LiveId" clId="{E035B6BA-88FD-44C2-976D-F68002D02ACC}" dt="2022-01-01T22:25:52.768" v="1192" actId="20577"/>
          <ac:spMkLst>
            <pc:docMk/>
            <pc:sldMk cId="1197343807" sldId="385"/>
            <ac:spMk id="22" creationId="{0AF919C1-7BBD-4001-B745-EDD143FDE836}"/>
          </ac:spMkLst>
        </pc:spChg>
        <pc:picChg chg="add del mod">
          <ac:chgData name="tran ngan" userId="53bcb93868f6791d" providerId="LiveId" clId="{E035B6BA-88FD-44C2-976D-F68002D02ACC}" dt="2022-01-01T22:24:21.548" v="1126"/>
          <ac:picMkLst>
            <pc:docMk/>
            <pc:sldMk cId="1197343807" sldId="385"/>
            <ac:picMk id="6" creationId="{407BCC25-068E-4211-980B-AE54D63DC3E8}"/>
          </ac:picMkLst>
        </pc:picChg>
        <pc:picChg chg="add mod">
          <ac:chgData name="tran ngan" userId="53bcb93868f6791d" providerId="LiveId" clId="{E035B6BA-88FD-44C2-976D-F68002D02ACC}" dt="2022-01-01T22:24:48.641" v="1132" actId="14100"/>
          <ac:picMkLst>
            <pc:docMk/>
            <pc:sldMk cId="1197343807" sldId="385"/>
            <ac:picMk id="17" creationId="{E6A9C8FB-137D-4EEC-BB5A-51377C5EE0FF}"/>
          </ac:picMkLst>
        </pc:picChg>
        <pc:inkChg chg="add del">
          <ac:chgData name="tran ngan" userId="53bcb93868f6791d" providerId="LiveId" clId="{E035B6BA-88FD-44C2-976D-F68002D02ACC}" dt="2022-01-01T22:24:20.901" v="1124" actId="9405"/>
          <ac:inkMkLst>
            <pc:docMk/>
            <pc:sldMk cId="1197343807" sldId="385"/>
            <ac:inkMk id="7" creationId="{F455A693-D2F7-432F-B5E8-3A070AD8D8A8}"/>
          </ac:inkMkLst>
        </pc:inkChg>
        <pc:inkChg chg="add del">
          <ac:chgData name="tran ngan" userId="53bcb93868f6791d" providerId="LiveId" clId="{E035B6BA-88FD-44C2-976D-F68002D02ACC}" dt="2022-01-01T22:24:20.191" v="1123" actId="9405"/>
          <ac:inkMkLst>
            <pc:docMk/>
            <pc:sldMk cId="1197343807" sldId="385"/>
            <ac:inkMk id="8" creationId="{53EE131A-573F-42F9-B460-39BA24E2B84A}"/>
          </ac:inkMkLst>
        </pc:inkChg>
        <pc:inkChg chg="add del">
          <ac:chgData name="tran ngan" userId="53bcb93868f6791d" providerId="LiveId" clId="{E035B6BA-88FD-44C2-976D-F68002D02ACC}" dt="2022-01-01T22:24:19.595" v="1122" actId="9405"/>
          <ac:inkMkLst>
            <pc:docMk/>
            <pc:sldMk cId="1197343807" sldId="385"/>
            <ac:inkMk id="15" creationId="{434D26A4-826A-4505-A2BB-D2D9613B81C8}"/>
          </ac:inkMkLst>
        </pc:inkChg>
      </pc:sldChg>
      <pc:sldChg chg="modSp add mod">
        <pc:chgData name="tran ngan" userId="53bcb93868f6791d" providerId="LiveId" clId="{E035B6BA-88FD-44C2-976D-F68002D02ACC}" dt="2022-01-01T22:27:03.548" v="1230" actId="1076"/>
        <pc:sldMkLst>
          <pc:docMk/>
          <pc:sldMk cId="1024186479" sldId="386"/>
        </pc:sldMkLst>
        <pc:spChg chg="mod">
          <ac:chgData name="tran ngan" userId="53bcb93868f6791d" providerId="LiveId" clId="{E035B6BA-88FD-44C2-976D-F68002D02ACC}" dt="2022-01-01T22:27:03.548" v="1230" actId="1076"/>
          <ac:spMkLst>
            <pc:docMk/>
            <pc:sldMk cId="1024186479" sldId="386"/>
            <ac:spMk id="2" creationId="{00000000-0000-0000-0000-000000000000}"/>
          </ac:spMkLst>
        </pc:spChg>
      </pc:sldChg>
      <pc:sldChg chg="addSp delSp modSp new mod ord setBg modNotesTx">
        <pc:chgData name="tran ngan" userId="53bcb93868f6791d" providerId="LiveId" clId="{E035B6BA-88FD-44C2-976D-F68002D02ACC}" dt="2022-01-02T00:21:15.296" v="3120" actId="20577"/>
        <pc:sldMkLst>
          <pc:docMk/>
          <pc:sldMk cId="3037467312" sldId="387"/>
        </pc:sldMkLst>
        <pc:spChg chg="add mod">
          <ac:chgData name="tran ngan" userId="53bcb93868f6791d" providerId="LiveId" clId="{E035B6BA-88FD-44C2-976D-F68002D02ACC}" dt="2022-01-01T22:49:37.812" v="1263" actId="14100"/>
          <ac:spMkLst>
            <pc:docMk/>
            <pc:sldMk cId="3037467312" sldId="387"/>
            <ac:spMk id="8" creationId="{6672F4B0-10E5-4306-8F32-E708D170B42F}"/>
          </ac:spMkLst>
        </pc:spChg>
        <pc:spChg chg="add">
          <ac:chgData name="tran ngan" userId="53bcb93868f6791d" providerId="LiveId" clId="{E035B6BA-88FD-44C2-976D-F68002D02ACC}" dt="2022-01-01T22:46:56.529" v="1239" actId="26606"/>
          <ac:spMkLst>
            <pc:docMk/>
            <pc:sldMk cId="3037467312" sldId="387"/>
            <ac:spMk id="71" creationId="{42A4FC2C-047E-45A5-965D-8E1E3BF09BC6}"/>
          </ac:spMkLst>
        </pc:spChg>
        <pc:picChg chg="add del mod">
          <ac:chgData name="tran ngan" userId="53bcb93868f6791d" providerId="LiveId" clId="{E035B6BA-88FD-44C2-976D-F68002D02ACC}" dt="2022-01-01T22:46:54.642" v="1238" actId="478"/>
          <ac:picMkLst>
            <pc:docMk/>
            <pc:sldMk cId="3037467312" sldId="387"/>
            <ac:picMk id="3" creationId="{61CF09CA-286D-4545-9DF9-C50098F4512D}"/>
          </ac:picMkLst>
        </pc:picChg>
        <pc:picChg chg="add mod">
          <ac:chgData name="tran ngan" userId="53bcb93868f6791d" providerId="LiveId" clId="{E035B6BA-88FD-44C2-976D-F68002D02ACC}" dt="2022-01-01T22:47:42.684" v="1246" actId="1076"/>
          <ac:picMkLst>
            <pc:docMk/>
            <pc:sldMk cId="3037467312" sldId="387"/>
            <ac:picMk id="5" creationId="{7F0AC370-72B2-4F07-ABCC-6753501D684C}"/>
          </ac:picMkLst>
        </pc:picChg>
        <pc:picChg chg="add mod">
          <ac:chgData name="tran ngan" userId="53bcb93868f6791d" providerId="LiveId" clId="{E035B6BA-88FD-44C2-976D-F68002D02ACC}" dt="2022-01-01T22:48:44.992" v="1257" actId="1076"/>
          <ac:picMkLst>
            <pc:docMk/>
            <pc:sldMk cId="3037467312" sldId="387"/>
            <ac:picMk id="7" creationId="{00A222C4-B9AE-48EE-AAEC-B39CD5D8B6C0}"/>
          </ac:picMkLst>
        </pc:picChg>
        <pc:picChg chg="add mod">
          <ac:chgData name="tran ngan" userId="53bcb93868f6791d" providerId="LiveId" clId="{E035B6BA-88FD-44C2-976D-F68002D02ACC}" dt="2022-01-01T22:46:56.529" v="1239" actId="26606"/>
          <ac:picMkLst>
            <pc:docMk/>
            <pc:sldMk cId="3037467312" sldId="387"/>
            <ac:picMk id="2050" creationId="{8846BEE5-F7F2-4201-A1C3-EFD348907DAD}"/>
          </ac:picMkLst>
        </pc:picChg>
        <pc:picChg chg="add mod">
          <ac:chgData name="tran ngan" userId="53bcb93868f6791d" providerId="LiveId" clId="{E035B6BA-88FD-44C2-976D-F68002D02ACC}" dt="2022-01-01T22:49:56.048" v="1268" actId="1076"/>
          <ac:picMkLst>
            <pc:docMk/>
            <pc:sldMk cId="3037467312" sldId="387"/>
            <ac:picMk id="2052" creationId="{88E7A159-5014-4D50-8A60-A9D87C0C2267}"/>
          </ac:picMkLst>
        </pc:picChg>
      </pc:sldChg>
      <pc:sldChg chg="addSp delSp modSp new mod setBg modNotesTx">
        <pc:chgData name="tran ngan" userId="53bcb93868f6791d" providerId="LiveId" clId="{E035B6BA-88FD-44C2-976D-F68002D02ACC}" dt="2022-01-02T00:21:57.539" v="3199" actId="20577"/>
        <pc:sldMkLst>
          <pc:docMk/>
          <pc:sldMk cId="745503689" sldId="388"/>
        </pc:sldMkLst>
        <pc:spChg chg="add mod">
          <ac:chgData name="tran ngan" userId="53bcb93868f6791d" providerId="LiveId" clId="{E035B6BA-88FD-44C2-976D-F68002D02ACC}" dt="2022-01-01T23:44:18.247" v="1355" actId="20577"/>
          <ac:spMkLst>
            <pc:docMk/>
            <pc:sldMk cId="745503689" sldId="388"/>
            <ac:spMk id="2" creationId="{922DFFAD-71F5-4453-ADA2-EB405E96F18A}"/>
          </ac:spMkLst>
        </pc:spChg>
        <pc:spChg chg="add del mod">
          <ac:chgData name="tran ngan" userId="53bcb93868f6791d" providerId="LiveId" clId="{E035B6BA-88FD-44C2-976D-F68002D02ACC}" dt="2022-01-01T22:56:36.220" v="1281" actId="478"/>
          <ac:spMkLst>
            <pc:docMk/>
            <pc:sldMk cId="745503689" sldId="388"/>
            <ac:spMk id="4" creationId="{3DB2BCE4-BCBF-4B9C-BBAB-6E7185DBC65C}"/>
          </ac:spMkLst>
        </pc:spChg>
        <pc:spChg chg="add mod">
          <ac:chgData name="tran ngan" userId="53bcb93868f6791d" providerId="LiveId" clId="{E035B6BA-88FD-44C2-976D-F68002D02ACC}" dt="2022-01-01T22:56:57.106" v="1284" actId="1076"/>
          <ac:spMkLst>
            <pc:docMk/>
            <pc:sldMk cId="745503689" sldId="388"/>
            <ac:spMk id="5" creationId="{B5FDF7F7-300D-4F6C-919E-A6E22E048D76}"/>
          </ac:spMkLst>
        </pc:spChg>
        <pc:spChg chg="add mod">
          <ac:chgData name="tran ngan" userId="53bcb93868f6791d" providerId="LiveId" clId="{E035B6BA-88FD-44C2-976D-F68002D02ACC}" dt="2022-01-01T22:57:03.249" v="1286" actId="1076"/>
          <ac:spMkLst>
            <pc:docMk/>
            <pc:sldMk cId="745503689" sldId="388"/>
            <ac:spMk id="7" creationId="{39798B2D-8E73-4B25-A4D9-F1154F171D9E}"/>
          </ac:spMkLst>
        </pc:spChg>
        <pc:spChg chg="add mod">
          <ac:chgData name="tran ngan" userId="53bcb93868f6791d" providerId="LiveId" clId="{E035B6BA-88FD-44C2-976D-F68002D02ACC}" dt="2022-01-01T22:57:08.597" v="1288" actId="1076"/>
          <ac:spMkLst>
            <pc:docMk/>
            <pc:sldMk cId="745503689" sldId="388"/>
            <ac:spMk id="8" creationId="{0CF0831C-6C8A-4B3D-9935-8CFD06A130B3}"/>
          </ac:spMkLst>
        </pc:spChg>
        <pc:spChg chg="add del mod">
          <ac:chgData name="tran ngan" userId="53bcb93868f6791d" providerId="LiveId" clId="{E035B6BA-88FD-44C2-976D-F68002D02ACC}" dt="2022-01-01T23:40:41.494" v="1294" actId="478"/>
          <ac:spMkLst>
            <pc:docMk/>
            <pc:sldMk cId="745503689" sldId="388"/>
            <ac:spMk id="9" creationId="{C9698615-98B5-4EF2-81A9-C7C936542D49}"/>
          </ac:spMkLst>
        </pc:spChg>
        <pc:spChg chg="add mod">
          <ac:chgData name="tran ngan" userId="53bcb93868f6791d" providerId="LiveId" clId="{E035B6BA-88FD-44C2-976D-F68002D02ACC}" dt="2022-01-01T23:42:37.650" v="1321" actId="14100"/>
          <ac:spMkLst>
            <pc:docMk/>
            <pc:sldMk cId="745503689" sldId="388"/>
            <ac:spMk id="13" creationId="{B26FE6CC-BDCF-444E-9F70-3BD8BF5ADB11}"/>
          </ac:spMkLst>
        </pc:spChg>
        <pc:spChg chg="add">
          <ac:chgData name="tran ngan" userId="53bcb93868f6791d" providerId="LiveId" clId="{E035B6BA-88FD-44C2-976D-F68002D02ACC}" dt="2022-01-01T22:56:08.912" v="1279" actId="26606"/>
          <ac:spMkLst>
            <pc:docMk/>
            <pc:sldMk cId="745503689" sldId="388"/>
            <ac:spMk id="71" creationId="{42A4FC2C-047E-45A5-965D-8E1E3BF09BC6}"/>
          </ac:spMkLst>
        </pc:spChg>
        <pc:picChg chg="add mod">
          <ac:chgData name="tran ngan" userId="53bcb93868f6791d" providerId="LiveId" clId="{E035B6BA-88FD-44C2-976D-F68002D02ACC}" dt="2022-01-01T22:56:44.469" v="1283" actId="1076"/>
          <ac:picMkLst>
            <pc:docMk/>
            <pc:sldMk cId="745503689" sldId="388"/>
            <ac:picMk id="6" creationId="{2C713511-7A13-48A9-BD06-3A36EFC372E9}"/>
          </ac:picMkLst>
        </pc:picChg>
        <pc:picChg chg="add mod">
          <ac:chgData name="tran ngan" userId="53bcb93868f6791d" providerId="LiveId" clId="{E035B6BA-88FD-44C2-976D-F68002D02ACC}" dt="2022-01-01T22:56:08.912" v="1279" actId="26606"/>
          <ac:picMkLst>
            <pc:docMk/>
            <pc:sldMk cId="745503689" sldId="388"/>
            <ac:picMk id="4098" creationId="{CBE8A40A-032D-4444-B537-38B26CBA512A}"/>
          </ac:picMkLst>
        </pc:picChg>
        <pc:picChg chg="add del">
          <ac:chgData name="tran ngan" userId="53bcb93868f6791d" providerId="LiveId" clId="{E035B6BA-88FD-44C2-976D-F68002D02ACC}" dt="2022-01-01T23:40:41.494" v="1294" actId="478"/>
          <ac:picMkLst>
            <pc:docMk/>
            <pc:sldMk cId="745503689" sldId="388"/>
            <ac:picMk id="4100" creationId="{DA3365B8-59CF-41AA-A698-05501C9D3599}"/>
          </ac:picMkLst>
        </pc:picChg>
        <pc:picChg chg="add del mod">
          <ac:chgData name="tran ngan" userId="53bcb93868f6791d" providerId="LiveId" clId="{E035B6BA-88FD-44C2-976D-F68002D02ACC}" dt="2022-01-01T23:41:14.650" v="1302" actId="478"/>
          <ac:picMkLst>
            <pc:docMk/>
            <pc:sldMk cId="745503689" sldId="388"/>
            <ac:picMk id="4102" creationId="{44FCAA4C-5C15-4B5D-99C2-D5A89BEF4B9B}"/>
          </ac:picMkLst>
        </pc:picChg>
        <pc:picChg chg="add mod">
          <ac:chgData name="tran ngan" userId="53bcb93868f6791d" providerId="LiveId" clId="{E035B6BA-88FD-44C2-976D-F68002D02ACC}" dt="2022-01-01T23:41:51.167" v="1310" actId="14100"/>
          <ac:picMkLst>
            <pc:docMk/>
            <pc:sldMk cId="745503689" sldId="388"/>
            <ac:picMk id="4104" creationId="{4D026F70-83AE-41F0-8681-5DB7BC6E82DE}"/>
          </ac:picMkLst>
        </pc:picChg>
        <pc:picChg chg="add mod">
          <ac:chgData name="tran ngan" userId="53bcb93868f6791d" providerId="LiveId" clId="{E035B6BA-88FD-44C2-976D-F68002D02ACC}" dt="2022-01-02T00:08:47.933" v="2063" actId="1076"/>
          <ac:picMkLst>
            <pc:docMk/>
            <pc:sldMk cId="745503689" sldId="388"/>
            <ac:picMk id="4106" creationId="{84868C98-FA24-4159-A2F0-2BBC2FBE05C1}"/>
          </ac:picMkLst>
        </pc:picChg>
        <pc:picChg chg="add mod">
          <ac:chgData name="tran ngan" userId="53bcb93868f6791d" providerId="LiveId" clId="{E035B6BA-88FD-44C2-976D-F68002D02ACC}" dt="2022-01-01T23:43:26.696" v="1329" actId="1076"/>
          <ac:picMkLst>
            <pc:docMk/>
            <pc:sldMk cId="745503689" sldId="388"/>
            <ac:picMk id="4108" creationId="{552F34DF-056A-44DB-A385-3B7A8D8BC9A8}"/>
          </ac:picMkLst>
        </pc:picChg>
      </pc:sldChg>
      <pc:sldChg chg="addSp modSp new del mod setBg">
        <pc:chgData name="tran ngan" userId="53bcb93868f6791d" providerId="LiveId" clId="{E035B6BA-88FD-44C2-976D-F68002D02ACC}" dt="2022-01-01T22:53:26.286" v="1276" actId="47"/>
        <pc:sldMkLst>
          <pc:docMk/>
          <pc:sldMk cId="3158471635" sldId="388"/>
        </pc:sldMkLst>
        <pc:spChg chg="add">
          <ac:chgData name="tran ngan" userId="53bcb93868f6791d" providerId="LiveId" clId="{E035B6BA-88FD-44C2-976D-F68002D02ACC}" dt="2022-01-01T22:53:07.127" v="1275" actId="26606"/>
          <ac:spMkLst>
            <pc:docMk/>
            <pc:sldMk cId="3158471635" sldId="388"/>
            <ac:spMk id="71" creationId="{42A4FC2C-047E-45A5-965D-8E1E3BF09BC6}"/>
          </ac:spMkLst>
        </pc:spChg>
        <pc:picChg chg="add mod">
          <ac:chgData name="tran ngan" userId="53bcb93868f6791d" providerId="LiveId" clId="{E035B6BA-88FD-44C2-976D-F68002D02ACC}" dt="2022-01-01T22:53:07.127" v="1275" actId="26606"/>
          <ac:picMkLst>
            <pc:docMk/>
            <pc:sldMk cId="3158471635" sldId="388"/>
            <ac:picMk id="3074" creationId="{5D7CCFED-CBF2-46FA-A87D-F9831C710E06}"/>
          </ac:picMkLst>
        </pc:picChg>
      </pc:sldChg>
      <pc:sldChg chg="addSp delSp modSp new del mod">
        <pc:chgData name="tran ngan" userId="53bcb93868f6791d" providerId="LiveId" clId="{E035B6BA-88FD-44C2-976D-F68002D02ACC}" dt="2022-01-02T00:04:53.600" v="2014" actId="47"/>
        <pc:sldMkLst>
          <pc:docMk/>
          <pc:sldMk cId="1771352469" sldId="389"/>
        </pc:sldMkLst>
        <pc:spChg chg="del">
          <ac:chgData name="tran ngan" userId="53bcb93868f6791d" providerId="LiveId" clId="{E035B6BA-88FD-44C2-976D-F68002D02ACC}" dt="2022-01-02T00:03:40.356" v="1994" actId="26606"/>
          <ac:spMkLst>
            <pc:docMk/>
            <pc:sldMk cId="1771352469" sldId="389"/>
            <ac:spMk id="2" creationId="{20DB5084-D04D-4486-8030-3051DAA03ABF}"/>
          </ac:spMkLst>
        </pc:spChg>
        <pc:spChg chg="del">
          <ac:chgData name="tran ngan" userId="53bcb93868f6791d" providerId="LiveId" clId="{E035B6BA-88FD-44C2-976D-F68002D02ACC}" dt="2022-01-02T00:03:36.380" v="1993"/>
          <ac:spMkLst>
            <pc:docMk/>
            <pc:sldMk cId="1771352469" sldId="389"/>
            <ac:spMk id="3" creationId="{D8DF5E00-EDDB-404F-A731-3EB0CB196450}"/>
          </ac:spMkLst>
        </pc:spChg>
        <pc:spChg chg="add mod">
          <ac:chgData name="tran ngan" userId="53bcb93868f6791d" providerId="LiveId" clId="{E035B6BA-88FD-44C2-976D-F68002D02ACC}" dt="2022-01-02T00:04:52.006" v="2013" actId="21"/>
          <ac:spMkLst>
            <pc:docMk/>
            <pc:sldMk cId="1771352469" sldId="389"/>
            <ac:spMk id="5" creationId="{8910583E-E243-4B60-A83C-D9FCA80B1163}"/>
          </ac:spMkLst>
        </pc:spChg>
        <pc:spChg chg="add">
          <ac:chgData name="tran ngan" userId="53bcb93868f6791d" providerId="LiveId" clId="{E035B6BA-88FD-44C2-976D-F68002D02ACC}" dt="2022-01-02T00:03:40.356" v="1994" actId="26606"/>
          <ac:spMkLst>
            <pc:docMk/>
            <pc:sldMk cId="1771352469" sldId="389"/>
            <ac:spMk id="71" creationId="{A83E6796-2D62-4AF6-BD78-B7816235021E}"/>
          </ac:spMkLst>
        </pc:spChg>
        <pc:picChg chg="add del mod">
          <ac:chgData name="tran ngan" userId="53bcb93868f6791d" providerId="LiveId" clId="{E035B6BA-88FD-44C2-976D-F68002D02ACC}" dt="2022-01-02T00:04:52.006" v="2013" actId="21"/>
          <ac:picMkLst>
            <pc:docMk/>
            <pc:sldMk cId="1771352469" sldId="389"/>
            <ac:picMk id="5122" creationId="{943DF45B-14F4-4F54-A75F-723A3E4F010D}"/>
          </ac:picMkLst>
        </pc:picChg>
      </pc:sldChg>
      <pc:sldChg chg="addSp delSp modSp add mod ord modNotesTx">
        <pc:chgData name="tran ngan" userId="53bcb93868f6791d" providerId="LiveId" clId="{E035B6BA-88FD-44C2-976D-F68002D02ACC}" dt="2022-01-02T00:10:42.759" v="2180" actId="20577"/>
        <pc:sldMkLst>
          <pc:docMk/>
          <pc:sldMk cId="3900946221" sldId="390"/>
        </pc:sldMkLst>
        <pc:spChg chg="add del">
          <ac:chgData name="tran ngan" userId="53bcb93868f6791d" providerId="LiveId" clId="{E035B6BA-88FD-44C2-976D-F68002D02ACC}" dt="2022-01-02T00:04:46.498" v="2011" actId="478"/>
          <ac:spMkLst>
            <pc:docMk/>
            <pc:sldMk cId="3900946221" sldId="390"/>
            <ac:spMk id="8" creationId="{6672F4B0-10E5-4306-8F32-E708D170B42F}"/>
          </ac:spMkLst>
        </pc:spChg>
        <pc:spChg chg="add mod">
          <ac:chgData name="tran ngan" userId="53bcb93868f6791d" providerId="LiveId" clId="{E035B6BA-88FD-44C2-976D-F68002D02ACC}" dt="2022-01-02T00:10:13.626" v="2132" actId="403"/>
          <ac:spMkLst>
            <pc:docMk/>
            <pc:sldMk cId="3900946221" sldId="390"/>
            <ac:spMk id="11" creationId="{691B4EF1-5362-492E-9D10-1AD4D8C0D810}"/>
          </ac:spMkLst>
        </pc:spChg>
        <pc:spChg chg="add mod">
          <ac:chgData name="tran ngan" userId="53bcb93868f6791d" providerId="LiveId" clId="{E035B6BA-88FD-44C2-976D-F68002D02ACC}" dt="2022-01-02T00:08:32.010" v="2060" actId="1076"/>
          <ac:spMkLst>
            <pc:docMk/>
            <pc:sldMk cId="3900946221" sldId="390"/>
            <ac:spMk id="12" creationId="{53885FAD-5A72-4E20-9781-2D3D148234B2}"/>
          </ac:spMkLst>
        </pc:spChg>
        <pc:spChg chg="add mod">
          <ac:chgData name="tran ngan" userId="53bcb93868f6791d" providerId="LiveId" clId="{E035B6BA-88FD-44C2-976D-F68002D02ACC}" dt="2022-01-02T00:09:17.983" v="2069" actId="14100"/>
          <ac:spMkLst>
            <pc:docMk/>
            <pc:sldMk cId="3900946221" sldId="390"/>
            <ac:spMk id="13" creationId="{C56951A3-5241-4006-84C2-B9D8A9323A31}"/>
          </ac:spMkLst>
        </pc:spChg>
        <pc:picChg chg="add mod">
          <ac:chgData name="tran ngan" userId="53bcb93868f6791d" providerId="LiveId" clId="{E035B6BA-88FD-44C2-976D-F68002D02ACC}" dt="2022-01-02T00:07:20.145" v="2023" actId="1076"/>
          <ac:picMkLst>
            <pc:docMk/>
            <pc:sldMk cId="3900946221" sldId="390"/>
            <ac:picMk id="3" creationId="{F7EABC00-676B-4A6C-9E36-D61581FA3A7B}"/>
          </ac:picMkLst>
        </pc:picChg>
        <pc:picChg chg="add del">
          <ac:chgData name="tran ngan" userId="53bcb93868f6791d" providerId="LiveId" clId="{E035B6BA-88FD-44C2-976D-F68002D02ACC}" dt="2022-01-02T00:04:48.612" v="2012" actId="478"/>
          <ac:picMkLst>
            <pc:docMk/>
            <pc:sldMk cId="3900946221" sldId="390"/>
            <ac:picMk id="5" creationId="{7F0AC370-72B2-4F07-ABCC-6753501D684C}"/>
          </ac:picMkLst>
        </pc:picChg>
        <pc:picChg chg="add del">
          <ac:chgData name="tran ngan" userId="53bcb93868f6791d" providerId="LiveId" clId="{E035B6BA-88FD-44C2-976D-F68002D02ACC}" dt="2022-01-02T00:04:41.379" v="2009" actId="478"/>
          <ac:picMkLst>
            <pc:docMk/>
            <pc:sldMk cId="3900946221" sldId="390"/>
            <ac:picMk id="7" creationId="{00A222C4-B9AE-48EE-AAEC-B39CD5D8B6C0}"/>
          </ac:picMkLst>
        </pc:picChg>
        <pc:picChg chg="add del mod">
          <ac:chgData name="tran ngan" userId="53bcb93868f6791d" providerId="LiveId" clId="{E035B6BA-88FD-44C2-976D-F68002D02ACC}" dt="2022-01-02T00:05:02.169" v="2017" actId="478"/>
          <ac:picMkLst>
            <pc:docMk/>
            <pc:sldMk cId="3900946221" sldId="390"/>
            <ac:picMk id="9" creationId="{414E84DC-C95C-4AB9-B927-57C60E7E8DF0}"/>
          </ac:picMkLst>
        </pc:picChg>
        <pc:picChg chg="add mod">
          <ac:chgData name="tran ngan" userId="53bcb93868f6791d" providerId="LiveId" clId="{E035B6BA-88FD-44C2-976D-F68002D02ACC}" dt="2022-01-02T00:09:10.779" v="2068" actId="1076"/>
          <ac:picMkLst>
            <pc:docMk/>
            <pc:sldMk cId="3900946221" sldId="390"/>
            <ac:picMk id="14" creationId="{40FBEA3D-9A33-419B-813D-D64F2A3183B6}"/>
          </ac:picMkLst>
        </pc:picChg>
        <pc:picChg chg="add del">
          <ac:chgData name="tran ngan" userId="53bcb93868f6791d" providerId="LiveId" clId="{E035B6BA-88FD-44C2-976D-F68002D02ACC}" dt="2022-01-02T00:04:39.597" v="2008" actId="478"/>
          <ac:picMkLst>
            <pc:docMk/>
            <pc:sldMk cId="3900946221" sldId="390"/>
            <ac:picMk id="2050" creationId="{8846BEE5-F7F2-4201-A1C3-EFD348907DAD}"/>
          </ac:picMkLst>
        </pc:picChg>
        <pc:picChg chg="add del">
          <ac:chgData name="tran ngan" userId="53bcb93868f6791d" providerId="LiveId" clId="{E035B6BA-88FD-44C2-976D-F68002D02ACC}" dt="2022-01-02T00:04:42.976" v="2010" actId="478"/>
          <ac:picMkLst>
            <pc:docMk/>
            <pc:sldMk cId="3900946221" sldId="390"/>
            <ac:picMk id="2052" creationId="{88E7A159-5014-4D50-8A60-A9D87C0C2267}"/>
          </ac:picMkLst>
        </pc:picChg>
      </pc:sldChg>
      <pc:sldChg chg="addSp delSp modSp add mod">
        <pc:chgData name="tran ngan" userId="53bcb93868f6791d" providerId="LiveId" clId="{E035B6BA-88FD-44C2-976D-F68002D02ACC}" dt="2022-01-02T00:23:31.917" v="3218" actId="478"/>
        <pc:sldMkLst>
          <pc:docMk/>
          <pc:sldMk cId="0" sldId="391"/>
        </pc:sldMkLst>
        <pc:spChg chg="add del mod">
          <ac:chgData name="tran ngan" userId="53bcb93868f6791d" providerId="LiveId" clId="{E035B6BA-88FD-44C2-976D-F68002D02ACC}" dt="2022-01-02T00:23:31.917" v="3218" actId="478"/>
          <ac:spMkLst>
            <pc:docMk/>
            <pc:sldMk cId="0" sldId="391"/>
            <ac:spMk id="3" creationId="{BBD1041A-EB33-44F7-B74A-4A2AB172A55A}"/>
          </ac:spMkLst>
        </pc:spChg>
        <pc:spChg chg="del">
          <ac:chgData name="tran ngan" userId="53bcb93868f6791d" providerId="LiveId" clId="{E035B6BA-88FD-44C2-976D-F68002D02ACC}" dt="2022-01-02T00:23:25.314" v="3215" actId="478"/>
          <ac:spMkLst>
            <pc:docMk/>
            <pc:sldMk cId="0" sldId="391"/>
            <ac:spMk id="586" creationId="{00000000-0000-0000-0000-000000000000}"/>
          </ac:spMkLst>
        </pc:spChg>
        <pc:spChg chg="del">
          <ac:chgData name="tran ngan" userId="53bcb93868f6791d" providerId="LiveId" clId="{E035B6BA-88FD-44C2-976D-F68002D02ACC}" dt="2022-01-02T00:23:21.924" v="3214" actId="478"/>
          <ac:spMkLst>
            <pc:docMk/>
            <pc:sldMk cId="0" sldId="391"/>
            <ac:spMk id="709" creationId="{00000000-0000-0000-0000-000000000000}"/>
          </ac:spMkLst>
        </pc:spChg>
        <pc:spChg chg="mod">
          <ac:chgData name="tran ngan" userId="53bcb93868f6791d" providerId="LiveId" clId="{E035B6BA-88FD-44C2-976D-F68002D02ACC}" dt="2022-01-02T00:23:17.276" v="3213" actId="20577"/>
          <ac:spMkLst>
            <pc:docMk/>
            <pc:sldMk cId="0" sldId="391"/>
            <ac:spMk id="710" creationId="{00000000-0000-0000-0000-000000000000}"/>
          </ac:spMkLst>
        </pc:spChg>
        <pc:grpChg chg="add del">
          <ac:chgData name="tran ngan" userId="53bcb93868f6791d" providerId="LiveId" clId="{E035B6BA-88FD-44C2-976D-F68002D02ACC}" dt="2022-01-02T00:23:29.193" v="3217" actId="478"/>
          <ac:grpSpMkLst>
            <pc:docMk/>
            <pc:sldMk cId="0" sldId="391"/>
            <ac:grpSpMk id="543" creationId="{00000000-0000-0000-0000-000000000000}"/>
          </ac:grpSpMkLst>
        </pc:grpChg>
      </pc:sldChg>
      <pc:sldMasterChg chg="delSldLayout">
        <pc:chgData name="tran ngan" userId="53bcb93868f6791d" providerId="LiveId" clId="{E035B6BA-88FD-44C2-976D-F68002D02ACC}" dt="2021-12-31T23:33:27.081" v="609" actId="47"/>
        <pc:sldMasterMkLst>
          <pc:docMk/>
          <pc:sldMasterMk cId="279758807" sldId="2147483648"/>
        </pc:sldMasterMkLst>
        <pc:sldLayoutChg chg="del">
          <pc:chgData name="tran ngan" userId="53bcb93868f6791d" providerId="LiveId" clId="{E035B6BA-88FD-44C2-976D-F68002D02ACC}" dt="2021-12-31T23:33:27.081" v="609" actId="47"/>
          <pc:sldLayoutMkLst>
            <pc:docMk/>
            <pc:sldMasterMk cId="279758807" sldId="2147483648"/>
            <pc:sldLayoutMk cId="2963219003" sldId="2147483661"/>
          </pc:sldLayoutMkLst>
        </pc:sldLayoutChg>
      </pc:sldMasterChg>
      <pc:sldMasterChg chg="del delSldLayout">
        <pc:chgData name="tran ngan" userId="53bcb93868f6791d" providerId="LiveId" clId="{E035B6BA-88FD-44C2-976D-F68002D02ACC}" dt="2021-12-31T22:53:23.599" v="515" actId="47"/>
        <pc:sldMasterMkLst>
          <pc:docMk/>
          <pc:sldMasterMk cId="3915910029" sldId="2147483665"/>
        </pc:sldMasterMkLst>
        <pc:sldLayoutChg chg="del">
          <pc:chgData name="tran ngan" userId="53bcb93868f6791d" providerId="LiveId" clId="{E035B6BA-88FD-44C2-976D-F68002D02ACC}" dt="2021-12-31T22:53:23.599" v="515" actId="47"/>
          <pc:sldLayoutMkLst>
            <pc:docMk/>
            <pc:sldMasterMk cId="3915910029" sldId="2147483665"/>
            <pc:sldLayoutMk cId="1513787554" sldId="2147483666"/>
          </pc:sldLayoutMkLst>
        </pc:sldLayoutChg>
        <pc:sldLayoutChg chg="del">
          <pc:chgData name="tran ngan" userId="53bcb93868f6791d" providerId="LiveId" clId="{E035B6BA-88FD-44C2-976D-F68002D02ACC}" dt="2021-12-31T22:53:23.599" v="515" actId="47"/>
          <pc:sldLayoutMkLst>
            <pc:docMk/>
            <pc:sldMasterMk cId="3915910029" sldId="2147483665"/>
            <pc:sldLayoutMk cId="4117619468" sldId="2147483667"/>
          </pc:sldLayoutMkLst>
        </pc:sldLayoutChg>
        <pc:sldLayoutChg chg="del">
          <pc:chgData name="tran ngan" userId="53bcb93868f6791d" providerId="LiveId" clId="{E035B6BA-88FD-44C2-976D-F68002D02ACC}" dt="2021-12-31T22:53:23.599" v="515" actId="47"/>
          <pc:sldLayoutMkLst>
            <pc:docMk/>
            <pc:sldMasterMk cId="3915910029" sldId="2147483665"/>
            <pc:sldLayoutMk cId="1765275655" sldId="2147483668"/>
          </pc:sldLayoutMkLst>
        </pc:sldLayoutChg>
        <pc:sldLayoutChg chg="del">
          <pc:chgData name="tran ngan" userId="53bcb93868f6791d" providerId="LiveId" clId="{E035B6BA-88FD-44C2-976D-F68002D02ACC}" dt="2021-12-31T22:53:23.599" v="515" actId="47"/>
          <pc:sldLayoutMkLst>
            <pc:docMk/>
            <pc:sldMasterMk cId="3915910029" sldId="2147483665"/>
            <pc:sldLayoutMk cId="1603445802" sldId="2147483669"/>
          </pc:sldLayoutMkLst>
        </pc:sldLayoutChg>
        <pc:sldLayoutChg chg="del">
          <pc:chgData name="tran ngan" userId="53bcb93868f6791d" providerId="LiveId" clId="{E035B6BA-88FD-44C2-976D-F68002D02ACC}" dt="2021-12-31T22:53:23.599" v="515" actId="47"/>
          <pc:sldLayoutMkLst>
            <pc:docMk/>
            <pc:sldMasterMk cId="3915910029" sldId="2147483665"/>
            <pc:sldLayoutMk cId="1985936743" sldId="2147483670"/>
          </pc:sldLayoutMkLst>
        </pc:sldLayoutChg>
        <pc:sldLayoutChg chg="del">
          <pc:chgData name="tran ngan" userId="53bcb93868f6791d" providerId="LiveId" clId="{E035B6BA-88FD-44C2-976D-F68002D02ACC}" dt="2021-12-31T22:53:23.599" v="515" actId="47"/>
          <pc:sldLayoutMkLst>
            <pc:docMk/>
            <pc:sldMasterMk cId="3915910029" sldId="2147483665"/>
            <pc:sldLayoutMk cId="497638298" sldId="2147483671"/>
          </pc:sldLayoutMkLst>
        </pc:sldLayoutChg>
        <pc:sldLayoutChg chg="del">
          <pc:chgData name="tran ngan" userId="53bcb93868f6791d" providerId="LiveId" clId="{E035B6BA-88FD-44C2-976D-F68002D02ACC}" dt="2021-12-31T22:53:23.599" v="515" actId="47"/>
          <pc:sldLayoutMkLst>
            <pc:docMk/>
            <pc:sldMasterMk cId="3915910029" sldId="2147483665"/>
            <pc:sldLayoutMk cId="2380763062" sldId="2147483672"/>
          </pc:sldLayoutMkLst>
        </pc:sldLayoutChg>
        <pc:sldLayoutChg chg="del">
          <pc:chgData name="tran ngan" userId="53bcb93868f6791d" providerId="LiveId" clId="{E035B6BA-88FD-44C2-976D-F68002D02ACC}" dt="2021-12-31T22:53:23.599" v="515" actId="47"/>
          <pc:sldLayoutMkLst>
            <pc:docMk/>
            <pc:sldMasterMk cId="3915910029" sldId="2147483665"/>
            <pc:sldLayoutMk cId="527975514" sldId="2147483673"/>
          </pc:sldLayoutMkLst>
        </pc:sldLayoutChg>
        <pc:sldLayoutChg chg="del">
          <pc:chgData name="tran ngan" userId="53bcb93868f6791d" providerId="LiveId" clId="{E035B6BA-88FD-44C2-976D-F68002D02ACC}" dt="2021-12-31T22:53:23.599" v="515" actId="47"/>
          <pc:sldLayoutMkLst>
            <pc:docMk/>
            <pc:sldMasterMk cId="3915910029" sldId="2147483665"/>
            <pc:sldLayoutMk cId="710173509" sldId="2147483674"/>
          </pc:sldLayoutMkLst>
        </pc:sldLayoutChg>
        <pc:sldLayoutChg chg="del">
          <pc:chgData name="tran ngan" userId="53bcb93868f6791d" providerId="LiveId" clId="{E035B6BA-88FD-44C2-976D-F68002D02ACC}" dt="2021-12-31T22:53:23.599" v="515" actId="47"/>
          <pc:sldLayoutMkLst>
            <pc:docMk/>
            <pc:sldMasterMk cId="3915910029" sldId="2147483665"/>
            <pc:sldLayoutMk cId="175397818" sldId="2147483675"/>
          </pc:sldLayoutMkLst>
        </pc:sldLayoutChg>
        <pc:sldLayoutChg chg="del">
          <pc:chgData name="tran ngan" userId="53bcb93868f6791d" providerId="LiveId" clId="{E035B6BA-88FD-44C2-976D-F68002D02ACC}" dt="2021-12-31T22:53:23.599" v="515" actId="47"/>
          <pc:sldLayoutMkLst>
            <pc:docMk/>
            <pc:sldMasterMk cId="3915910029" sldId="2147483665"/>
            <pc:sldLayoutMk cId="3812198879" sldId="2147483676"/>
          </pc:sldLayoutMkLst>
        </pc:sldLayoutChg>
        <pc:sldLayoutChg chg="del">
          <pc:chgData name="tran ngan" userId="53bcb93868f6791d" providerId="LiveId" clId="{E035B6BA-88FD-44C2-976D-F68002D02ACC}" dt="2021-12-31T22:53:23.599" v="515" actId="47"/>
          <pc:sldLayoutMkLst>
            <pc:docMk/>
            <pc:sldMasterMk cId="3915910029" sldId="2147483665"/>
            <pc:sldLayoutMk cId="4246882085" sldId="2147483677"/>
          </pc:sldLayoutMkLst>
        </pc:sldLayoutChg>
      </pc:sldMasterChg>
      <pc:sldMasterChg chg="del delSldLayout">
        <pc:chgData name="tran ngan" userId="53bcb93868f6791d" providerId="LiveId" clId="{E035B6BA-88FD-44C2-976D-F68002D02ACC}" dt="2021-12-31T23:22:15.559" v="556" actId="47"/>
        <pc:sldMasterMkLst>
          <pc:docMk/>
          <pc:sldMasterMk cId="1460843362" sldId="2147483678"/>
        </pc:sldMasterMkLst>
        <pc:sldLayoutChg chg="del">
          <pc:chgData name="tran ngan" userId="53bcb93868f6791d" providerId="LiveId" clId="{E035B6BA-88FD-44C2-976D-F68002D02ACC}" dt="2021-12-31T23:22:15.559" v="556" actId="47"/>
          <pc:sldLayoutMkLst>
            <pc:docMk/>
            <pc:sldMasterMk cId="1460843362" sldId="2147483678"/>
            <pc:sldLayoutMk cId="148836206" sldId="2147483679"/>
          </pc:sldLayoutMkLst>
        </pc:sldLayoutChg>
        <pc:sldLayoutChg chg="del">
          <pc:chgData name="tran ngan" userId="53bcb93868f6791d" providerId="LiveId" clId="{E035B6BA-88FD-44C2-976D-F68002D02ACC}" dt="2021-12-31T23:22:15.559" v="556" actId="47"/>
          <pc:sldLayoutMkLst>
            <pc:docMk/>
            <pc:sldMasterMk cId="1460843362" sldId="2147483678"/>
            <pc:sldLayoutMk cId="2262656856" sldId="2147483680"/>
          </pc:sldLayoutMkLst>
        </pc:sldLayoutChg>
        <pc:sldLayoutChg chg="del">
          <pc:chgData name="tran ngan" userId="53bcb93868f6791d" providerId="LiveId" clId="{E035B6BA-88FD-44C2-976D-F68002D02ACC}" dt="2021-12-31T23:22:15.559" v="556" actId="47"/>
          <pc:sldLayoutMkLst>
            <pc:docMk/>
            <pc:sldMasterMk cId="1460843362" sldId="2147483678"/>
            <pc:sldLayoutMk cId="2270846188" sldId="2147483681"/>
          </pc:sldLayoutMkLst>
        </pc:sldLayoutChg>
        <pc:sldLayoutChg chg="del">
          <pc:chgData name="tran ngan" userId="53bcb93868f6791d" providerId="LiveId" clId="{E035B6BA-88FD-44C2-976D-F68002D02ACC}" dt="2021-12-31T23:22:15.559" v="556" actId="47"/>
          <pc:sldLayoutMkLst>
            <pc:docMk/>
            <pc:sldMasterMk cId="1460843362" sldId="2147483678"/>
            <pc:sldLayoutMk cId="3277318784" sldId="2147483682"/>
          </pc:sldLayoutMkLst>
        </pc:sldLayoutChg>
        <pc:sldLayoutChg chg="del">
          <pc:chgData name="tran ngan" userId="53bcb93868f6791d" providerId="LiveId" clId="{E035B6BA-88FD-44C2-976D-F68002D02ACC}" dt="2021-12-31T23:22:15.559" v="556" actId="47"/>
          <pc:sldLayoutMkLst>
            <pc:docMk/>
            <pc:sldMasterMk cId="1460843362" sldId="2147483678"/>
            <pc:sldLayoutMk cId="791031797" sldId="2147483683"/>
          </pc:sldLayoutMkLst>
        </pc:sldLayoutChg>
        <pc:sldLayoutChg chg="del">
          <pc:chgData name="tran ngan" userId="53bcb93868f6791d" providerId="LiveId" clId="{E035B6BA-88FD-44C2-976D-F68002D02ACC}" dt="2021-12-31T23:22:15.559" v="556" actId="47"/>
          <pc:sldLayoutMkLst>
            <pc:docMk/>
            <pc:sldMasterMk cId="1460843362" sldId="2147483678"/>
            <pc:sldLayoutMk cId="55650989" sldId="2147483684"/>
          </pc:sldLayoutMkLst>
        </pc:sldLayoutChg>
        <pc:sldLayoutChg chg="del">
          <pc:chgData name="tran ngan" userId="53bcb93868f6791d" providerId="LiveId" clId="{E035B6BA-88FD-44C2-976D-F68002D02ACC}" dt="2021-12-31T23:22:15.559" v="556" actId="47"/>
          <pc:sldLayoutMkLst>
            <pc:docMk/>
            <pc:sldMasterMk cId="1460843362" sldId="2147483678"/>
            <pc:sldLayoutMk cId="3365826905" sldId="2147483685"/>
          </pc:sldLayoutMkLst>
        </pc:sldLayoutChg>
        <pc:sldLayoutChg chg="del">
          <pc:chgData name="tran ngan" userId="53bcb93868f6791d" providerId="LiveId" clId="{E035B6BA-88FD-44C2-976D-F68002D02ACC}" dt="2021-12-31T23:22:15.559" v="556" actId="47"/>
          <pc:sldLayoutMkLst>
            <pc:docMk/>
            <pc:sldMasterMk cId="1460843362" sldId="2147483678"/>
            <pc:sldLayoutMk cId="1538348798" sldId="2147483686"/>
          </pc:sldLayoutMkLst>
        </pc:sldLayoutChg>
        <pc:sldLayoutChg chg="del">
          <pc:chgData name="tran ngan" userId="53bcb93868f6791d" providerId="LiveId" clId="{E035B6BA-88FD-44C2-976D-F68002D02ACC}" dt="2021-12-31T23:22:15.559" v="556" actId="47"/>
          <pc:sldLayoutMkLst>
            <pc:docMk/>
            <pc:sldMasterMk cId="1460843362" sldId="2147483678"/>
            <pc:sldLayoutMk cId="321873860" sldId="2147483687"/>
          </pc:sldLayoutMkLst>
        </pc:sldLayoutChg>
        <pc:sldLayoutChg chg="del">
          <pc:chgData name="tran ngan" userId="53bcb93868f6791d" providerId="LiveId" clId="{E035B6BA-88FD-44C2-976D-F68002D02ACC}" dt="2021-12-31T23:22:15.559" v="556" actId="47"/>
          <pc:sldLayoutMkLst>
            <pc:docMk/>
            <pc:sldMasterMk cId="1460843362" sldId="2147483678"/>
            <pc:sldLayoutMk cId="4170796478" sldId="2147483688"/>
          </pc:sldLayoutMkLst>
        </pc:sldLayoutChg>
        <pc:sldLayoutChg chg="del">
          <pc:chgData name="tran ngan" userId="53bcb93868f6791d" providerId="LiveId" clId="{E035B6BA-88FD-44C2-976D-F68002D02ACC}" dt="2021-12-31T23:22:15.559" v="556" actId="47"/>
          <pc:sldLayoutMkLst>
            <pc:docMk/>
            <pc:sldMasterMk cId="1460843362" sldId="2147483678"/>
            <pc:sldLayoutMk cId="2018132707" sldId="2147483689"/>
          </pc:sldLayoutMkLst>
        </pc:sldLayoutChg>
        <pc:sldLayoutChg chg="del">
          <pc:chgData name="tran ngan" userId="53bcb93868f6791d" providerId="LiveId" clId="{E035B6BA-88FD-44C2-976D-F68002D02ACC}" dt="2021-12-31T23:22:15.559" v="556" actId="47"/>
          <pc:sldLayoutMkLst>
            <pc:docMk/>
            <pc:sldMasterMk cId="1460843362" sldId="2147483678"/>
            <pc:sldLayoutMk cId="4171752679" sldId="2147483690"/>
          </pc:sldLayoutMkLst>
        </pc:sldLayoutChg>
        <pc:sldLayoutChg chg="del">
          <pc:chgData name="tran ngan" userId="53bcb93868f6791d" providerId="LiveId" clId="{E035B6BA-88FD-44C2-976D-F68002D02ACC}" dt="2021-12-31T23:22:15.559" v="556" actId="47"/>
          <pc:sldLayoutMkLst>
            <pc:docMk/>
            <pc:sldMasterMk cId="1460843362" sldId="2147483678"/>
            <pc:sldLayoutMk cId="802882233" sldId="2147483691"/>
          </pc:sldLayoutMkLst>
        </pc:sldLayoutChg>
        <pc:sldLayoutChg chg="del">
          <pc:chgData name="tran ngan" userId="53bcb93868f6791d" providerId="LiveId" clId="{E035B6BA-88FD-44C2-976D-F68002D02ACC}" dt="2021-12-31T23:22:15.559" v="556" actId="47"/>
          <pc:sldLayoutMkLst>
            <pc:docMk/>
            <pc:sldMasterMk cId="1460843362" sldId="2147483678"/>
            <pc:sldLayoutMk cId="2802603555" sldId="2147483692"/>
          </pc:sldLayoutMkLst>
        </pc:sldLayoutChg>
        <pc:sldLayoutChg chg="del">
          <pc:chgData name="tran ngan" userId="53bcb93868f6791d" providerId="LiveId" clId="{E035B6BA-88FD-44C2-976D-F68002D02ACC}" dt="2021-12-31T23:22:15.559" v="556" actId="47"/>
          <pc:sldLayoutMkLst>
            <pc:docMk/>
            <pc:sldMasterMk cId="1460843362" sldId="2147483678"/>
            <pc:sldLayoutMk cId="2538234265" sldId="2147483693"/>
          </pc:sldLayoutMkLst>
        </pc:sldLayoutChg>
        <pc:sldLayoutChg chg="del">
          <pc:chgData name="tran ngan" userId="53bcb93868f6791d" providerId="LiveId" clId="{E035B6BA-88FD-44C2-976D-F68002D02ACC}" dt="2021-12-31T23:22:15.559" v="556" actId="47"/>
          <pc:sldLayoutMkLst>
            <pc:docMk/>
            <pc:sldMasterMk cId="1460843362" sldId="2147483678"/>
            <pc:sldLayoutMk cId="630835202" sldId="2147483694"/>
          </pc:sldLayoutMkLst>
        </pc:sldLayoutChg>
        <pc:sldLayoutChg chg="del">
          <pc:chgData name="tran ngan" userId="53bcb93868f6791d" providerId="LiveId" clId="{E035B6BA-88FD-44C2-976D-F68002D02ACC}" dt="2021-12-31T23:22:15.559" v="556" actId="47"/>
          <pc:sldLayoutMkLst>
            <pc:docMk/>
            <pc:sldMasterMk cId="1460843362" sldId="2147483678"/>
            <pc:sldLayoutMk cId="1455287539" sldId="2147483695"/>
          </pc:sldLayoutMkLst>
        </pc:sldLayoutChg>
        <pc:sldLayoutChg chg="del">
          <pc:chgData name="tran ngan" userId="53bcb93868f6791d" providerId="LiveId" clId="{E035B6BA-88FD-44C2-976D-F68002D02ACC}" dt="2021-12-31T23:22:15.559" v="556" actId="47"/>
          <pc:sldLayoutMkLst>
            <pc:docMk/>
            <pc:sldMasterMk cId="1460843362" sldId="2147483678"/>
            <pc:sldLayoutMk cId="1093202359" sldId="2147483696"/>
          </pc:sldLayoutMkLst>
        </pc:sldLayoutChg>
        <pc:sldLayoutChg chg="del">
          <pc:chgData name="tran ngan" userId="53bcb93868f6791d" providerId="LiveId" clId="{E035B6BA-88FD-44C2-976D-F68002D02ACC}" dt="2021-12-31T23:22:15.559" v="556" actId="47"/>
          <pc:sldLayoutMkLst>
            <pc:docMk/>
            <pc:sldMasterMk cId="1460843362" sldId="2147483678"/>
            <pc:sldLayoutMk cId="2844520568" sldId="2147483697"/>
          </pc:sldLayoutMkLst>
        </pc:sldLayoutChg>
        <pc:sldLayoutChg chg="del">
          <pc:chgData name="tran ngan" userId="53bcb93868f6791d" providerId="LiveId" clId="{E035B6BA-88FD-44C2-976D-F68002D02ACC}" dt="2021-12-31T23:22:15.559" v="556" actId="47"/>
          <pc:sldLayoutMkLst>
            <pc:docMk/>
            <pc:sldMasterMk cId="1460843362" sldId="2147483678"/>
            <pc:sldLayoutMk cId="434816632" sldId="2147483698"/>
          </pc:sldLayoutMkLst>
        </pc:sldLayoutChg>
        <pc:sldLayoutChg chg="del">
          <pc:chgData name="tran ngan" userId="53bcb93868f6791d" providerId="LiveId" clId="{E035B6BA-88FD-44C2-976D-F68002D02ACC}" dt="2021-12-31T23:22:15.559" v="556" actId="47"/>
          <pc:sldLayoutMkLst>
            <pc:docMk/>
            <pc:sldMasterMk cId="1460843362" sldId="2147483678"/>
            <pc:sldLayoutMk cId="3424505923" sldId="2147483699"/>
          </pc:sldLayoutMkLst>
        </pc:sldLayoutChg>
        <pc:sldLayoutChg chg="del">
          <pc:chgData name="tran ngan" userId="53bcb93868f6791d" providerId="LiveId" clId="{E035B6BA-88FD-44C2-976D-F68002D02ACC}" dt="2021-12-31T23:22:15.559" v="556" actId="47"/>
          <pc:sldLayoutMkLst>
            <pc:docMk/>
            <pc:sldMasterMk cId="1460843362" sldId="2147483678"/>
            <pc:sldLayoutMk cId="465279028" sldId="2147483700"/>
          </pc:sldLayoutMkLst>
        </pc:sldLayoutChg>
        <pc:sldLayoutChg chg="del">
          <pc:chgData name="tran ngan" userId="53bcb93868f6791d" providerId="LiveId" clId="{E035B6BA-88FD-44C2-976D-F68002D02ACC}" dt="2021-12-31T23:22:15.559" v="556" actId="47"/>
          <pc:sldLayoutMkLst>
            <pc:docMk/>
            <pc:sldMasterMk cId="1460843362" sldId="2147483678"/>
            <pc:sldLayoutMk cId="82404236" sldId="2147483701"/>
          </pc:sldLayoutMkLst>
        </pc:sldLayoutChg>
        <pc:sldLayoutChg chg="del">
          <pc:chgData name="tran ngan" userId="53bcb93868f6791d" providerId="LiveId" clId="{E035B6BA-88FD-44C2-976D-F68002D02ACC}" dt="2021-12-31T23:22:15.559" v="556" actId="47"/>
          <pc:sldLayoutMkLst>
            <pc:docMk/>
            <pc:sldMasterMk cId="1460843362" sldId="2147483678"/>
            <pc:sldLayoutMk cId="4191328839" sldId="2147483702"/>
          </pc:sldLayoutMkLst>
        </pc:sldLayoutChg>
        <pc:sldLayoutChg chg="del">
          <pc:chgData name="tran ngan" userId="53bcb93868f6791d" providerId="LiveId" clId="{E035B6BA-88FD-44C2-976D-F68002D02ACC}" dt="2021-12-31T23:22:15.559" v="556" actId="47"/>
          <pc:sldLayoutMkLst>
            <pc:docMk/>
            <pc:sldMasterMk cId="1460843362" sldId="2147483678"/>
            <pc:sldLayoutMk cId="402598137" sldId="2147483703"/>
          </pc:sldLayoutMkLst>
        </pc:sldLayoutChg>
        <pc:sldLayoutChg chg="del">
          <pc:chgData name="tran ngan" userId="53bcb93868f6791d" providerId="LiveId" clId="{E035B6BA-88FD-44C2-976D-F68002D02ACC}" dt="2021-12-31T23:22:15.559" v="556" actId="47"/>
          <pc:sldLayoutMkLst>
            <pc:docMk/>
            <pc:sldMasterMk cId="1460843362" sldId="2147483678"/>
            <pc:sldLayoutMk cId="1136459442" sldId="2147483704"/>
          </pc:sldLayoutMkLst>
        </pc:sldLayoutChg>
        <pc:sldLayoutChg chg="del">
          <pc:chgData name="tran ngan" userId="53bcb93868f6791d" providerId="LiveId" clId="{E035B6BA-88FD-44C2-976D-F68002D02ACC}" dt="2021-12-31T23:22:15.559" v="556" actId="47"/>
          <pc:sldLayoutMkLst>
            <pc:docMk/>
            <pc:sldMasterMk cId="1460843362" sldId="2147483678"/>
            <pc:sldLayoutMk cId="2424043612" sldId="2147483705"/>
          </pc:sldLayoutMkLst>
        </pc:sldLayoutChg>
        <pc:sldLayoutChg chg="del">
          <pc:chgData name="tran ngan" userId="53bcb93868f6791d" providerId="LiveId" clId="{E035B6BA-88FD-44C2-976D-F68002D02ACC}" dt="2021-12-31T23:22:15.559" v="556" actId="47"/>
          <pc:sldLayoutMkLst>
            <pc:docMk/>
            <pc:sldMasterMk cId="1460843362" sldId="2147483678"/>
            <pc:sldLayoutMk cId="2646244000" sldId="2147483706"/>
          </pc:sldLayoutMkLst>
        </pc:sldLayoutChg>
      </pc:sldMasterChg>
      <pc:sldMasterChg chg="del delSldLayout">
        <pc:chgData name="tran ngan" userId="53bcb93868f6791d" providerId="LiveId" clId="{E035B6BA-88FD-44C2-976D-F68002D02ACC}" dt="2022-01-01T11:07:41.655" v="668" actId="47"/>
        <pc:sldMasterMkLst>
          <pc:docMk/>
          <pc:sldMasterMk cId="481238370" sldId="2147483734"/>
        </pc:sldMasterMkLst>
        <pc:sldLayoutChg chg="del">
          <pc:chgData name="tran ngan" userId="53bcb93868f6791d" providerId="LiveId" clId="{E035B6BA-88FD-44C2-976D-F68002D02ACC}" dt="2022-01-01T11:07:41.655" v="668" actId="47"/>
          <pc:sldLayoutMkLst>
            <pc:docMk/>
            <pc:sldMasterMk cId="481238370" sldId="2147483734"/>
            <pc:sldLayoutMk cId="1775783714" sldId="2147483735"/>
          </pc:sldLayoutMkLst>
        </pc:sldLayoutChg>
        <pc:sldLayoutChg chg="del">
          <pc:chgData name="tran ngan" userId="53bcb93868f6791d" providerId="LiveId" clId="{E035B6BA-88FD-44C2-976D-F68002D02ACC}" dt="2022-01-01T11:07:41.655" v="668" actId="47"/>
          <pc:sldLayoutMkLst>
            <pc:docMk/>
            <pc:sldMasterMk cId="481238370" sldId="2147483734"/>
            <pc:sldLayoutMk cId="2719702209" sldId="2147483736"/>
          </pc:sldLayoutMkLst>
        </pc:sldLayoutChg>
        <pc:sldLayoutChg chg="del">
          <pc:chgData name="tran ngan" userId="53bcb93868f6791d" providerId="LiveId" clId="{E035B6BA-88FD-44C2-976D-F68002D02ACC}" dt="2022-01-01T11:07:41.655" v="668" actId="47"/>
          <pc:sldLayoutMkLst>
            <pc:docMk/>
            <pc:sldMasterMk cId="481238370" sldId="2147483734"/>
            <pc:sldLayoutMk cId="2987319368" sldId="2147483737"/>
          </pc:sldLayoutMkLst>
        </pc:sldLayoutChg>
        <pc:sldLayoutChg chg="del">
          <pc:chgData name="tran ngan" userId="53bcb93868f6791d" providerId="LiveId" clId="{E035B6BA-88FD-44C2-976D-F68002D02ACC}" dt="2022-01-01T11:07:41.655" v="668" actId="47"/>
          <pc:sldLayoutMkLst>
            <pc:docMk/>
            <pc:sldMasterMk cId="481238370" sldId="2147483734"/>
            <pc:sldLayoutMk cId="1747512149" sldId="2147483738"/>
          </pc:sldLayoutMkLst>
        </pc:sldLayoutChg>
        <pc:sldLayoutChg chg="del">
          <pc:chgData name="tran ngan" userId="53bcb93868f6791d" providerId="LiveId" clId="{E035B6BA-88FD-44C2-976D-F68002D02ACC}" dt="2022-01-01T11:07:41.655" v="668" actId="47"/>
          <pc:sldLayoutMkLst>
            <pc:docMk/>
            <pc:sldMasterMk cId="481238370" sldId="2147483734"/>
            <pc:sldLayoutMk cId="1921889100" sldId="2147483739"/>
          </pc:sldLayoutMkLst>
        </pc:sldLayoutChg>
        <pc:sldLayoutChg chg="del">
          <pc:chgData name="tran ngan" userId="53bcb93868f6791d" providerId="LiveId" clId="{E035B6BA-88FD-44C2-976D-F68002D02ACC}" dt="2022-01-01T11:07:41.655" v="668" actId="47"/>
          <pc:sldLayoutMkLst>
            <pc:docMk/>
            <pc:sldMasterMk cId="481238370" sldId="2147483734"/>
            <pc:sldLayoutMk cId="4139557365" sldId="2147483740"/>
          </pc:sldLayoutMkLst>
        </pc:sldLayoutChg>
        <pc:sldLayoutChg chg="del">
          <pc:chgData name="tran ngan" userId="53bcb93868f6791d" providerId="LiveId" clId="{E035B6BA-88FD-44C2-976D-F68002D02ACC}" dt="2022-01-01T11:07:41.655" v="668" actId="47"/>
          <pc:sldLayoutMkLst>
            <pc:docMk/>
            <pc:sldMasterMk cId="481238370" sldId="2147483734"/>
            <pc:sldLayoutMk cId="1060457340" sldId="2147483741"/>
          </pc:sldLayoutMkLst>
        </pc:sldLayoutChg>
        <pc:sldLayoutChg chg="del">
          <pc:chgData name="tran ngan" userId="53bcb93868f6791d" providerId="LiveId" clId="{E035B6BA-88FD-44C2-976D-F68002D02ACC}" dt="2022-01-01T11:07:41.655" v="668" actId="47"/>
          <pc:sldLayoutMkLst>
            <pc:docMk/>
            <pc:sldMasterMk cId="481238370" sldId="2147483734"/>
            <pc:sldLayoutMk cId="3315078860" sldId="2147483742"/>
          </pc:sldLayoutMkLst>
        </pc:sldLayoutChg>
        <pc:sldLayoutChg chg="del">
          <pc:chgData name="tran ngan" userId="53bcb93868f6791d" providerId="LiveId" clId="{E035B6BA-88FD-44C2-976D-F68002D02ACC}" dt="2022-01-01T11:07:41.655" v="668" actId="47"/>
          <pc:sldLayoutMkLst>
            <pc:docMk/>
            <pc:sldMasterMk cId="481238370" sldId="2147483734"/>
            <pc:sldLayoutMk cId="2947768323" sldId="2147483743"/>
          </pc:sldLayoutMkLst>
        </pc:sldLayoutChg>
        <pc:sldLayoutChg chg="del">
          <pc:chgData name="tran ngan" userId="53bcb93868f6791d" providerId="LiveId" clId="{E035B6BA-88FD-44C2-976D-F68002D02ACC}" dt="2022-01-01T11:07:41.655" v="668" actId="47"/>
          <pc:sldLayoutMkLst>
            <pc:docMk/>
            <pc:sldMasterMk cId="481238370" sldId="2147483734"/>
            <pc:sldLayoutMk cId="3495803672" sldId="214748374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B7B7-5223-45E1-BFFD-428E131B0832}" type="datetimeFigureOut">
              <a:rPr lang="en-US" smtClean="0"/>
              <a:t>7/22/2022</a:t>
            </a:fld>
            <a:endParaRPr lang="en-US" dirty="0"/>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3DC89-564F-40D1-B776-536E2B88EB90}" type="slidenum">
              <a:rPr lang="en-US" smtClean="0"/>
              <a:t>‹#›</a:t>
            </a:fld>
            <a:endParaRPr lang="en-US" dirty="0"/>
          </a:p>
        </p:txBody>
      </p:sp>
    </p:spTree>
    <p:extLst>
      <p:ext uri="{BB962C8B-B14F-4D97-AF65-F5344CB8AC3E}">
        <p14:creationId xmlns:p14="http://schemas.microsoft.com/office/powerpoint/2010/main" val="6065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smtClean="0"/>
              <a:t>- T </a:t>
            </a:r>
            <a:r>
              <a:rPr lang="en-US" dirty="0"/>
              <a:t>shows </a:t>
            </a:r>
            <a:r>
              <a:rPr lang="en-US" dirty="0" smtClean="0"/>
              <a:t>picture.</a:t>
            </a:r>
            <a:endParaRPr lang="en-US" dirty="0"/>
          </a:p>
          <a:p>
            <a:r>
              <a:rPr lang="en-US" dirty="0" smtClean="0"/>
              <a:t>- T </a:t>
            </a:r>
            <a:r>
              <a:rPr lang="en-US" dirty="0"/>
              <a:t>asks some sts who can </a:t>
            </a:r>
            <a:r>
              <a:rPr lang="en-US" dirty="0" smtClean="0"/>
              <a:t>simulate </a:t>
            </a:r>
            <a:r>
              <a:rPr lang="en-US" dirty="0"/>
              <a:t>the actions in the pictures through the </a:t>
            </a:r>
            <a:r>
              <a:rPr lang="en-US" dirty="0" smtClean="0"/>
              <a:t>shadows -&gt; </a:t>
            </a:r>
            <a:r>
              <a:rPr lang="en-US" dirty="0"/>
              <a:t>C</a:t>
            </a:r>
            <a:r>
              <a:rPr lang="en-US" dirty="0" smtClean="0"/>
              <a:t>hoose </a:t>
            </a:r>
            <a:r>
              <a:rPr lang="en-US" dirty="0"/>
              <a:t>the best ones and gives them </a:t>
            </a:r>
            <a:r>
              <a:rPr lang="en-US" dirty="0" smtClean="0"/>
              <a:t>points.</a:t>
            </a:r>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4</a:t>
            </a:fld>
            <a:endParaRPr lang="en-US"/>
          </a:p>
        </p:txBody>
      </p:sp>
    </p:spTree>
    <p:extLst>
      <p:ext uri="{BB962C8B-B14F-4D97-AF65-F5344CB8AC3E}">
        <p14:creationId xmlns:p14="http://schemas.microsoft.com/office/powerpoint/2010/main" val="89130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158750" lvl="0" indent="0">
              <a:buNone/>
            </a:pPr>
            <a:r>
              <a:rPr lang="en-US" sz="1200" b="0" i="0" u="none" strike="noStrike" cap="none" dirty="0">
                <a:solidFill>
                  <a:srgbClr val="000000"/>
                </a:solidFill>
                <a:effectLst/>
                <a:latin typeface="Arial"/>
                <a:ea typeface="Arial"/>
                <a:cs typeface="Arial"/>
                <a:sym typeface="Arial"/>
              </a:rPr>
              <a:t>Activity 2: point and say:</a:t>
            </a:r>
          </a:p>
          <a:p>
            <a:pPr marL="158750" lvl="0" indent="0">
              <a:buNone/>
            </a:pPr>
            <a:r>
              <a:rPr lang="en-US" sz="1200" b="0" i="0" u="none" strike="noStrike" cap="none" dirty="0">
                <a:solidFill>
                  <a:srgbClr val="000000"/>
                </a:solidFill>
                <a:effectLst/>
                <a:latin typeface="Arial"/>
                <a:ea typeface="Arial"/>
                <a:cs typeface="Arial"/>
                <a:sym typeface="Arial"/>
              </a:rPr>
              <a:t>Step 1: : Have pupils look at the pictures and elicit the names of the students. Have the class repeat the words a few time</a:t>
            </a:r>
          </a:p>
          <a:p>
            <a:pPr marL="158750" indent="0">
              <a:buNone/>
            </a:pPr>
            <a:r>
              <a:rPr lang="en-US" sz="1200" b="0" i="0" u="none" strike="noStrike" cap="none" dirty="0">
                <a:solidFill>
                  <a:srgbClr val="000000"/>
                </a:solidFill>
                <a:effectLst/>
                <a:latin typeface="Arial"/>
                <a:ea typeface="Arial"/>
                <a:cs typeface="Arial"/>
                <a:sym typeface="Arial"/>
              </a:rPr>
              <a:t>Step 2: ask 2 pupils to do as an example. </a:t>
            </a:r>
          </a:p>
          <a:p>
            <a:pPr marL="158750" indent="0">
              <a:buNone/>
            </a:pPr>
            <a:r>
              <a:rPr lang="en-US" sz="1200" b="0" i="0" u="none" strike="noStrike" cap="none" dirty="0">
                <a:solidFill>
                  <a:srgbClr val="000000"/>
                </a:solidFill>
                <a:effectLst/>
                <a:latin typeface="Arial"/>
                <a:ea typeface="Arial"/>
                <a:cs typeface="Arial"/>
                <a:sym typeface="Arial"/>
              </a:rPr>
              <a:t>Step 4: ask pupils to work in pairs, pointing to the questions and pictures and giving the answers</a:t>
            </a:r>
          </a:p>
          <a:p>
            <a:pPr marL="158750" indent="0">
              <a:buNone/>
            </a:pPr>
            <a:r>
              <a:rPr lang="en-US" sz="1200" b="0" i="0" u="none" strike="noStrike" cap="none" dirty="0">
                <a:solidFill>
                  <a:srgbClr val="000000"/>
                </a:solidFill>
                <a:effectLst/>
                <a:latin typeface="Arial"/>
                <a:ea typeface="Arial"/>
                <a:cs typeface="Arial"/>
                <a:sym typeface="Arial"/>
              </a:rPr>
              <a:t>Step 5: Invite few pairs to the front of the class and make questions and answers.</a:t>
            </a:r>
          </a:p>
          <a:p>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15</a:t>
            </a:fld>
            <a:endParaRPr lang="en-US"/>
          </a:p>
        </p:txBody>
      </p:sp>
    </p:spTree>
    <p:extLst>
      <p:ext uri="{BB962C8B-B14F-4D97-AF65-F5344CB8AC3E}">
        <p14:creationId xmlns:p14="http://schemas.microsoft.com/office/powerpoint/2010/main" val="347622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158750" lvl="0" indent="0">
              <a:buNone/>
            </a:pPr>
            <a:r>
              <a:rPr lang="en-US" sz="1200" b="0" i="0" u="none" strike="noStrike" cap="none" dirty="0">
                <a:solidFill>
                  <a:srgbClr val="000000"/>
                </a:solidFill>
                <a:effectLst/>
                <a:latin typeface="Arial"/>
                <a:ea typeface="Arial"/>
                <a:cs typeface="Arial"/>
                <a:sym typeface="Arial"/>
              </a:rPr>
              <a:t>Activity 2: point and say:</a:t>
            </a:r>
          </a:p>
          <a:p>
            <a:pPr marL="158750" lvl="0" indent="0">
              <a:buNone/>
            </a:pPr>
            <a:r>
              <a:rPr lang="en-US" sz="1200" b="0" i="0" u="none" strike="noStrike" cap="none" dirty="0">
                <a:solidFill>
                  <a:srgbClr val="000000"/>
                </a:solidFill>
                <a:effectLst/>
                <a:latin typeface="Arial"/>
                <a:ea typeface="Arial"/>
                <a:cs typeface="Arial"/>
                <a:sym typeface="Arial"/>
              </a:rPr>
              <a:t>Step 1: : Have pupils look at the pictures and elicit the names of the students. Have the class repeat the words a few time</a:t>
            </a:r>
          </a:p>
          <a:p>
            <a:pPr marL="158750" indent="0">
              <a:buNone/>
            </a:pPr>
            <a:r>
              <a:rPr lang="en-US" sz="1200" b="0" i="0" u="none" strike="noStrike" cap="none" dirty="0">
                <a:solidFill>
                  <a:srgbClr val="000000"/>
                </a:solidFill>
                <a:effectLst/>
                <a:latin typeface="Arial"/>
                <a:ea typeface="Arial"/>
                <a:cs typeface="Arial"/>
                <a:sym typeface="Arial"/>
              </a:rPr>
              <a:t>Step 2: ask 2 pupils to do as an example. </a:t>
            </a:r>
          </a:p>
          <a:p>
            <a:pPr marL="158750" indent="0">
              <a:buNone/>
            </a:pPr>
            <a:r>
              <a:rPr lang="en-US" sz="1200" b="0" i="0" u="none" strike="noStrike" cap="none" dirty="0">
                <a:solidFill>
                  <a:srgbClr val="000000"/>
                </a:solidFill>
                <a:effectLst/>
                <a:latin typeface="Arial"/>
                <a:ea typeface="Arial"/>
                <a:cs typeface="Arial"/>
                <a:sym typeface="Arial"/>
              </a:rPr>
              <a:t>Step 4: ask pupils to work in pairs, pointing to the questions and pictures and giving the answers</a:t>
            </a:r>
          </a:p>
          <a:p>
            <a:pPr marL="158750" indent="0">
              <a:buNone/>
            </a:pPr>
            <a:r>
              <a:rPr lang="en-US" sz="1200" b="0" i="0" u="none" strike="noStrike" cap="none" dirty="0">
                <a:solidFill>
                  <a:srgbClr val="000000"/>
                </a:solidFill>
                <a:effectLst/>
                <a:latin typeface="Arial"/>
                <a:ea typeface="Arial"/>
                <a:cs typeface="Arial"/>
                <a:sym typeface="Arial"/>
              </a:rPr>
              <a:t>Step 5: Invite few pairs to the front of the class and make questions and answers.</a:t>
            </a:r>
          </a:p>
          <a:p>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20</a:t>
            </a:fld>
            <a:endParaRPr lang="en-US"/>
          </a:p>
        </p:txBody>
      </p:sp>
    </p:spTree>
    <p:extLst>
      <p:ext uri="{BB962C8B-B14F-4D97-AF65-F5344CB8AC3E}">
        <p14:creationId xmlns:p14="http://schemas.microsoft.com/office/powerpoint/2010/main" val="87818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158750" lvl="0" indent="0">
              <a:buNone/>
            </a:pPr>
            <a:r>
              <a:rPr lang="en-US" sz="1200" b="0" i="0" u="none" strike="noStrike" cap="none" dirty="0">
                <a:solidFill>
                  <a:srgbClr val="000000"/>
                </a:solidFill>
                <a:effectLst/>
                <a:latin typeface="Arial"/>
                <a:ea typeface="Arial"/>
                <a:cs typeface="Arial"/>
                <a:sym typeface="Arial"/>
              </a:rPr>
              <a:t>Game: What’s missing</a:t>
            </a:r>
          </a:p>
          <a:p>
            <a:pPr marL="158750" lvl="0" indent="0">
              <a:buNone/>
            </a:pPr>
            <a:r>
              <a:rPr lang="en-US" sz="1200" b="0" i="0" u="none" strike="noStrike" cap="none" dirty="0">
                <a:solidFill>
                  <a:srgbClr val="000000"/>
                </a:solidFill>
                <a:effectLst/>
                <a:latin typeface="Arial"/>
                <a:cs typeface="Arial"/>
                <a:sym typeface="Arial"/>
              </a:rPr>
              <a:t>Divide the class into 4 groups.</a:t>
            </a:r>
          </a:p>
          <a:p>
            <a:pPr marL="158750" lvl="0" indent="0">
              <a:buNone/>
            </a:pPr>
            <a:r>
              <a:rPr lang="en-US" sz="1200" b="0" i="0" u="none" strike="noStrike" cap="none" dirty="0">
                <a:solidFill>
                  <a:srgbClr val="000000"/>
                </a:solidFill>
                <a:effectLst/>
                <a:latin typeface="Arial"/>
                <a:cs typeface="Arial"/>
                <a:sym typeface="Arial"/>
              </a:rPr>
              <a:t>A pupil from each group comes to the front, look at the pictures and say which is missing.</a:t>
            </a:r>
          </a:p>
          <a:p>
            <a:pPr marL="158750" lvl="0" indent="0">
              <a:buNone/>
            </a:pPr>
            <a:r>
              <a:rPr lang="en-US" sz="1200" b="0" i="0" u="none" strike="noStrike" cap="none" dirty="0">
                <a:solidFill>
                  <a:srgbClr val="000000"/>
                </a:solidFill>
                <a:effectLst/>
                <a:latin typeface="Arial"/>
                <a:cs typeface="Arial"/>
                <a:sym typeface="Arial"/>
              </a:rPr>
              <a:t>Who say it fast will get points.</a:t>
            </a:r>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21</a:t>
            </a:fld>
            <a:endParaRPr lang="en-US"/>
          </a:p>
        </p:txBody>
      </p:sp>
    </p:spTree>
    <p:extLst>
      <p:ext uri="{BB962C8B-B14F-4D97-AF65-F5344CB8AC3E}">
        <p14:creationId xmlns:p14="http://schemas.microsoft.com/office/powerpoint/2010/main" val="2397095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158750" lvl="0" indent="0">
              <a:buNone/>
            </a:pPr>
            <a:r>
              <a:rPr lang="en-US" sz="1200" b="0" i="0" u="none" strike="noStrike" cap="none" dirty="0">
                <a:solidFill>
                  <a:srgbClr val="000000"/>
                </a:solidFill>
                <a:effectLst/>
                <a:latin typeface="Arial"/>
                <a:ea typeface="Arial"/>
                <a:cs typeface="Arial"/>
                <a:sym typeface="Arial"/>
              </a:rPr>
              <a:t>Game: What’s missing</a:t>
            </a:r>
          </a:p>
          <a:p>
            <a:pPr marL="158750" lvl="0" indent="0">
              <a:buNone/>
            </a:pPr>
            <a:r>
              <a:rPr lang="en-US" sz="1200" b="0" i="0" u="none" strike="noStrike" cap="none" dirty="0">
                <a:solidFill>
                  <a:srgbClr val="000000"/>
                </a:solidFill>
                <a:effectLst/>
                <a:latin typeface="Arial"/>
                <a:cs typeface="Arial"/>
                <a:sym typeface="Arial"/>
              </a:rPr>
              <a:t>Divide the class into 4 groups.</a:t>
            </a:r>
          </a:p>
          <a:p>
            <a:pPr marL="158750" lvl="0" indent="0">
              <a:buNone/>
            </a:pPr>
            <a:r>
              <a:rPr lang="en-US" sz="1200" b="0" i="0" u="none" strike="noStrike" cap="none" dirty="0">
                <a:solidFill>
                  <a:srgbClr val="000000"/>
                </a:solidFill>
                <a:effectLst/>
                <a:latin typeface="Arial"/>
                <a:cs typeface="Arial"/>
                <a:sym typeface="Arial"/>
              </a:rPr>
              <a:t>A pupil from each group comes to the front, look at the pictures and say which is missing.</a:t>
            </a:r>
          </a:p>
          <a:p>
            <a:pPr marL="158750" lvl="0" indent="0">
              <a:buNone/>
            </a:pPr>
            <a:r>
              <a:rPr lang="en-US" sz="1200" b="0" i="0" u="none" strike="noStrike" cap="none" dirty="0">
                <a:solidFill>
                  <a:srgbClr val="000000"/>
                </a:solidFill>
                <a:effectLst/>
                <a:latin typeface="Arial"/>
                <a:cs typeface="Arial"/>
                <a:sym typeface="Arial"/>
              </a:rPr>
              <a:t>Who say it fast will get points.</a:t>
            </a:r>
            <a:endParaRPr lang="en-US" dirty="0"/>
          </a:p>
          <a:p>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22</a:t>
            </a:fld>
            <a:endParaRPr lang="en-US"/>
          </a:p>
        </p:txBody>
      </p:sp>
    </p:spTree>
    <p:extLst>
      <p:ext uri="{BB962C8B-B14F-4D97-AF65-F5344CB8AC3E}">
        <p14:creationId xmlns:p14="http://schemas.microsoft.com/office/powerpoint/2010/main" val="2402749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23</a:t>
            </a:fld>
            <a:endParaRPr lang="en-US"/>
          </a:p>
        </p:txBody>
      </p:sp>
    </p:spTree>
    <p:extLst>
      <p:ext uri="{BB962C8B-B14F-4D97-AF65-F5344CB8AC3E}">
        <p14:creationId xmlns:p14="http://schemas.microsoft.com/office/powerpoint/2010/main" val="802612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24</a:t>
            </a:fld>
            <a:endParaRPr lang="en-US"/>
          </a:p>
        </p:txBody>
      </p:sp>
    </p:spTree>
    <p:extLst>
      <p:ext uri="{BB962C8B-B14F-4D97-AF65-F5344CB8AC3E}">
        <p14:creationId xmlns:p14="http://schemas.microsoft.com/office/powerpoint/2010/main" val="845483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25</a:t>
            </a:fld>
            <a:endParaRPr lang="en-US"/>
          </a:p>
        </p:txBody>
      </p:sp>
    </p:spTree>
    <p:extLst>
      <p:ext uri="{BB962C8B-B14F-4D97-AF65-F5344CB8AC3E}">
        <p14:creationId xmlns:p14="http://schemas.microsoft.com/office/powerpoint/2010/main" val="3880209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asks </a:t>
            </a:r>
            <a:r>
              <a:rPr lang="en-US" dirty="0" err="1"/>
              <a:t>sts</a:t>
            </a:r>
            <a:r>
              <a:rPr lang="en-US" dirty="0"/>
              <a:t> to practice in pairs asking and answering</a:t>
            </a:r>
          </a:p>
          <a:p>
            <a:r>
              <a:rPr lang="en-US" dirty="0"/>
              <a:t>-T asks some pairs to present in front of class</a:t>
            </a:r>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28</a:t>
            </a:fld>
            <a:endParaRPr lang="en-US"/>
          </a:p>
        </p:txBody>
      </p:sp>
    </p:spTree>
    <p:extLst>
      <p:ext uri="{BB962C8B-B14F-4D97-AF65-F5344CB8AC3E}">
        <p14:creationId xmlns:p14="http://schemas.microsoft.com/office/powerpoint/2010/main" val="2781551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writes 4 new words on the board and asks </a:t>
            </a:r>
            <a:r>
              <a:rPr lang="en-US" dirty="0" err="1"/>
              <a:t>sts</a:t>
            </a:r>
            <a:r>
              <a:rPr lang="en-US" dirty="0"/>
              <a:t> to read (whole class)</a:t>
            </a:r>
          </a:p>
          <a:p>
            <a:r>
              <a:rPr lang="en-US" dirty="0"/>
              <a:t>-T asks 4 </a:t>
            </a:r>
            <a:r>
              <a:rPr lang="en-US" dirty="0" err="1"/>
              <a:t>sts</a:t>
            </a:r>
            <a:r>
              <a:rPr lang="en-US" dirty="0"/>
              <a:t> to come to the board and write their hobbies in the pieces of paper and keep them in secret</a:t>
            </a:r>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30</a:t>
            </a:fld>
            <a:endParaRPr lang="en-US"/>
          </a:p>
        </p:txBody>
      </p:sp>
    </p:spTree>
    <p:extLst>
      <p:ext uri="{BB962C8B-B14F-4D97-AF65-F5344CB8AC3E}">
        <p14:creationId xmlns:p14="http://schemas.microsoft.com/office/powerpoint/2010/main" val="1310201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asks 1 student come to the board and guess their hobbies written in the paper (He has to write the answers in the small pieces of paper and stick to each 4 students</a:t>
            </a:r>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31</a:t>
            </a:fld>
            <a:endParaRPr lang="en-US"/>
          </a:p>
        </p:txBody>
      </p:sp>
    </p:spTree>
    <p:extLst>
      <p:ext uri="{BB962C8B-B14F-4D97-AF65-F5344CB8AC3E}">
        <p14:creationId xmlns:p14="http://schemas.microsoft.com/office/powerpoint/2010/main" val="175137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smtClean="0"/>
              <a:t>- T </a:t>
            </a:r>
            <a:r>
              <a:rPr lang="en-US" dirty="0"/>
              <a:t>asks sts to match the pictures with their shadows in mind first (whole class</a:t>
            </a:r>
            <a:r>
              <a:rPr lang="en-US" dirty="0" smtClean="0"/>
              <a:t>).</a:t>
            </a:r>
            <a:endParaRPr lang="en-US" dirty="0"/>
          </a:p>
          <a:p>
            <a:r>
              <a:rPr lang="en-US" dirty="0" smtClean="0"/>
              <a:t>- T </a:t>
            </a:r>
            <a:r>
              <a:rPr lang="en-US" dirty="0"/>
              <a:t>says the numbers, sts say the letters -&gt; </a:t>
            </a:r>
            <a:r>
              <a:rPr lang="en-US" dirty="0" smtClean="0"/>
              <a:t>Check </a:t>
            </a:r>
            <a:r>
              <a:rPr lang="en-US" dirty="0"/>
              <a:t>the answers in the next </a:t>
            </a:r>
            <a:r>
              <a:rPr lang="en-US" dirty="0" smtClean="0"/>
              <a:t>slide.</a:t>
            </a:r>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5</a:t>
            </a:fld>
            <a:endParaRPr lang="en-US"/>
          </a:p>
        </p:txBody>
      </p:sp>
    </p:spTree>
    <p:extLst>
      <p:ext uri="{BB962C8B-B14F-4D97-AF65-F5344CB8AC3E}">
        <p14:creationId xmlns:p14="http://schemas.microsoft.com/office/powerpoint/2010/main" val="2521879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asks the student to ask the question to find the answers and gives him or her point if correct.</a:t>
            </a:r>
          </a:p>
          <a:p>
            <a:r>
              <a:rPr lang="en-US" dirty="0"/>
              <a:t>(repeat the activities depending the time)</a:t>
            </a:r>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32</a:t>
            </a:fld>
            <a:endParaRPr lang="en-US"/>
          </a:p>
        </p:txBody>
      </p:sp>
    </p:spTree>
    <p:extLst>
      <p:ext uri="{BB962C8B-B14F-4D97-AF65-F5344CB8AC3E}">
        <p14:creationId xmlns:p14="http://schemas.microsoft.com/office/powerpoint/2010/main" val="2942537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asks 1 student come to the board and face to the class.</a:t>
            </a:r>
          </a:p>
          <a:p>
            <a:r>
              <a:rPr lang="en-US" dirty="0"/>
              <a:t>T shows 1 picture of 4 hobbies and lets the others act so that the student on the board can guess the name of the hobby in the picture</a:t>
            </a:r>
          </a:p>
          <a:p>
            <a:r>
              <a:rPr lang="en-US" dirty="0"/>
              <a:t>(1 student will guess 3 pictures)</a:t>
            </a:r>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34</a:t>
            </a:fld>
            <a:endParaRPr lang="en-US" dirty="0"/>
          </a:p>
        </p:txBody>
      </p:sp>
    </p:spTree>
    <p:extLst>
      <p:ext uri="{BB962C8B-B14F-4D97-AF65-F5344CB8AC3E}">
        <p14:creationId xmlns:p14="http://schemas.microsoft.com/office/powerpoint/2010/main" val="902211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shows 4 pictures on the board and asks </a:t>
            </a:r>
            <a:r>
              <a:rPr lang="en-US" dirty="0" err="1"/>
              <a:t>sts</a:t>
            </a:r>
            <a:r>
              <a:rPr lang="en-US" dirty="0"/>
              <a:t> to repeat -&gt; Wrap up</a:t>
            </a:r>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35</a:t>
            </a:fld>
            <a:endParaRPr lang="en-US" dirty="0"/>
          </a:p>
        </p:txBody>
      </p:sp>
    </p:spTree>
    <p:extLst>
      <p:ext uri="{BB962C8B-B14F-4D97-AF65-F5344CB8AC3E}">
        <p14:creationId xmlns:p14="http://schemas.microsoft.com/office/powerpoint/2010/main" val="428680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smtClean="0"/>
              <a:t>- T </a:t>
            </a:r>
            <a:r>
              <a:rPr lang="en-US" dirty="0"/>
              <a:t>says the numbers 1 by 1 and click to shows the </a:t>
            </a:r>
            <a:r>
              <a:rPr lang="en-US" dirty="0" smtClean="0"/>
              <a:t>answer.</a:t>
            </a:r>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6</a:t>
            </a:fld>
            <a:endParaRPr lang="en-US"/>
          </a:p>
        </p:txBody>
      </p:sp>
    </p:spTree>
    <p:extLst>
      <p:ext uri="{BB962C8B-B14F-4D97-AF65-F5344CB8AC3E}">
        <p14:creationId xmlns:p14="http://schemas.microsoft.com/office/powerpoint/2010/main" val="75654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shows the shadows with their pictures and say the words and gives sentences: “They </a:t>
            </a:r>
            <a:r>
              <a:rPr lang="en-US" dirty="0" smtClean="0"/>
              <a:t>are</a:t>
            </a:r>
            <a:r>
              <a:rPr lang="en-US" baseline="0" dirty="0" smtClean="0"/>
              <a:t> ____</a:t>
            </a:r>
            <a:r>
              <a:rPr lang="en-US" dirty="0" smtClean="0"/>
              <a:t>.”, </a:t>
            </a:r>
            <a:r>
              <a:rPr lang="en-US" dirty="0"/>
              <a:t>“She </a:t>
            </a:r>
            <a:r>
              <a:rPr lang="en-US" dirty="0" smtClean="0"/>
              <a:t>is  _____.”, </a:t>
            </a:r>
            <a:r>
              <a:rPr lang="en-US" dirty="0"/>
              <a:t>“He </a:t>
            </a:r>
            <a:r>
              <a:rPr lang="en-US" dirty="0" smtClean="0"/>
              <a:t>is _____.”.</a:t>
            </a:r>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7</a:t>
            </a:fld>
            <a:endParaRPr lang="en-US"/>
          </a:p>
        </p:txBody>
      </p:sp>
    </p:spTree>
    <p:extLst>
      <p:ext uri="{BB962C8B-B14F-4D97-AF65-F5344CB8AC3E}">
        <p14:creationId xmlns:p14="http://schemas.microsoft.com/office/powerpoint/2010/main" val="264366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 shows the shadows with their pictures and say the words and gives sentences: “They </a:t>
            </a:r>
            <a:r>
              <a:rPr lang="en-US" dirty="0" smtClean="0"/>
              <a:t>are ______.”, </a:t>
            </a:r>
            <a:r>
              <a:rPr lang="en-US" dirty="0"/>
              <a:t>“She </a:t>
            </a:r>
            <a:r>
              <a:rPr lang="en-US" dirty="0" smtClean="0"/>
              <a:t>is ______.”, </a:t>
            </a:r>
            <a:r>
              <a:rPr lang="en-US" dirty="0"/>
              <a:t>“He </a:t>
            </a:r>
            <a:r>
              <a:rPr lang="en-US" dirty="0" smtClean="0"/>
              <a:t>is ______.”</a:t>
            </a:r>
            <a:endParaRPr lang="en-US" dirty="0"/>
          </a:p>
          <a:p>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8</a:t>
            </a:fld>
            <a:endParaRPr lang="en-US"/>
          </a:p>
        </p:txBody>
      </p:sp>
    </p:spTree>
    <p:extLst>
      <p:ext uri="{BB962C8B-B14F-4D97-AF65-F5344CB8AC3E}">
        <p14:creationId xmlns:p14="http://schemas.microsoft.com/office/powerpoint/2010/main" val="1891906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 shows the shadows with their pictures and say the words and gives sentences: “They </a:t>
            </a:r>
            <a:r>
              <a:rPr lang="en-US" dirty="0" smtClean="0"/>
              <a:t>are ______.”, </a:t>
            </a:r>
            <a:r>
              <a:rPr lang="en-US" dirty="0"/>
              <a:t>“She </a:t>
            </a:r>
            <a:r>
              <a:rPr lang="en-US" dirty="0" smtClean="0"/>
              <a:t>is ______.”, </a:t>
            </a:r>
            <a:r>
              <a:rPr lang="en-US" dirty="0"/>
              <a:t>“He </a:t>
            </a:r>
            <a:r>
              <a:rPr lang="en-US" dirty="0" smtClean="0"/>
              <a:t>is ______.”</a:t>
            </a:r>
            <a:endParaRPr lang="en-US" dirty="0"/>
          </a:p>
          <a:p>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9</a:t>
            </a:fld>
            <a:endParaRPr lang="en-US"/>
          </a:p>
        </p:txBody>
      </p:sp>
    </p:spTree>
    <p:extLst>
      <p:ext uri="{BB962C8B-B14F-4D97-AF65-F5344CB8AC3E}">
        <p14:creationId xmlns:p14="http://schemas.microsoft.com/office/powerpoint/2010/main" val="125601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 shows the shadows with their pictures and say the words and gives sentences: “They </a:t>
            </a:r>
            <a:r>
              <a:rPr lang="en-US" dirty="0" smtClean="0"/>
              <a:t>are ______.”, </a:t>
            </a:r>
            <a:r>
              <a:rPr lang="en-US" dirty="0"/>
              <a:t>“She </a:t>
            </a:r>
            <a:r>
              <a:rPr lang="en-US" dirty="0" smtClean="0"/>
              <a:t>is ______.”, </a:t>
            </a:r>
            <a:r>
              <a:rPr lang="en-US" dirty="0"/>
              <a:t>“He </a:t>
            </a:r>
            <a:r>
              <a:rPr lang="en-US" dirty="0" smtClean="0"/>
              <a:t>is ______.”</a:t>
            </a:r>
            <a:endParaRPr lang="en-US" dirty="0"/>
          </a:p>
          <a:p>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10</a:t>
            </a:fld>
            <a:endParaRPr lang="en-US"/>
          </a:p>
        </p:txBody>
      </p:sp>
    </p:spTree>
    <p:extLst>
      <p:ext uri="{BB962C8B-B14F-4D97-AF65-F5344CB8AC3E}">
        <p14:creationId xmlns:p14="http://schemas.microsoft.com/office/powerpoint/2010/main" val="417862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asks sts to open their </a:t>
            </a:r>
            <a:r>
              <a:rPr lang="en-US" dirty="0" smtClean="0"/>
              <a:t>SB/34. </a:t>
            </a:r>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11</a:t>
            </a:fld>
            <a:endParaRPr lang="en-US"/>
          </a:p>
        </p:txBody>
      </p:sp>
    </p:spTree>
    <p:extLst>
      <p:ext uri="{BB962C8B-B14F-4D97-AF65-F5344CB8AC3E}">
        <p14:creationId xmlns:p14="http://schemas.microsoft.com/office/powerpoint/2010/main" val="2773108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lvl="0" indent="0" algn="l" rtl="0">
              <a:spcBef>
                <a:spcPts val="0"/>
              </a:spcBef>
              <a:spcAft>
                <a:spcPts val="0"/>
              </a:spcAft>
              <a:buNone/>
            </a:pPr>
            <a:r>
              <a:rPr lang="en-US" dirty="0"/>
              <a:t>Part 1: look listen and repeat. </a:t>
            </a:r>
          </a:p>
          <a:p>
            <a:pPr marL="0" lvl="0" indent="0" algn="l" rtl="0">
              <a:spcBef>
                <a:spcPts val="0"/>
              </a:spcBef>
              <a:spcAft>
                <a:spcPts val="0"/>
              </a:spcAft>
              <a:buNone/>
            </a:pPr>
            <a:r>
              <a:rPr lang="en-US" dirty="0"/>
              <a:t>Step 2: ask pupils to look at context a. play the recording for them to listen. Play the recording again, sentence by sentence, for them to listen and repeat. Correct pronunciation if necessary. </a:t>
            </a:r>
          </a:p>
          <a:p>
            <a:pPr marL="0" lvl="0" indent="0" algn="l" rtl="0">
              <a:spcBef>
                <a:spcPts val="0"/>
              </a:spcBef>
              <a:spcAft>
                <a:spcPts val="0"/>
              </a:spcAft>
              <a:buNone/>
            </a:pPr>
            <a:r>
              <a:rPr lang="en-US" dirty="0"/>
              <a:t>Step 3: do the same with context b</a:t>
            </a:r>
          </a:p>
          <a:p>
            <a:pPr marL="0" lvl="0" indent="0" algn="l" rtl="0">
              <a:spcBef>
                <a:spcPts val="0"/>
              </a:spcBef>
              <a:spcAft>
                <a:spcPts val="0"/>
              </a:spcAft>
              <a:buNone/>
            </a:pPr>
            <a:r>
              <a:rPr lang="en-US" dirty="0"/>
              <a:t>Step 4: Work in pair- role play</a:t>
            </a:r>
          </a:p>
          <a:p>
            <a:pPr marL="0" lvl="0" indent="0" algn="l" rtl="0">
              <a:spcBef>
                <a:spcPts val="0"/>
              </a:spcBef>
              <a:spcAft>
                <a:spcPts val="0"/>
              </a:spcAft>
              <a:buNone/>
            </a:pPr>
            <a:r>
              <a:rPr lang="en-US" dirty="0"/>
              <a:t>Step 5: invite few pairs to the front of the class and act. </a:t>
            </a:r>
          </a:p>
          <a:p>
            <a:endParaRPr lang="en-US" dirty="0"/>
          </a:p>
        </p:txBody>
      </p:sp>
      <p:sp>
        <p:nvSpPr>
          <p:cNvPr id="4" name="Chỗ dành sẵn cho Số hiệu Bản chiếu 3"/>
          <p:cNvSpPr>
            <a:spLocks noGrp="1"/>
          </p:cNvSpPr>
          <p:nvPr>
            <p:ph type="sldNum" sz="quarter" idx="5"/>
          </p:nvPr>
        </p:nvSpPr>
        <p:spPr/>
        <p:txBody>
          <a:bodyPr/>
          <a:lstStyle/>
          <a:p>
            <a:fld id="{E813DC89-564F-40D1-B776-536E2B88EB90}" type="slidenum">
              <a:rPr lang="en-US" smtClean="0"/>
              <a:t>13</a:t>
            </a:fld>
            <a:endParaRPr lang="en-US"/>
          </a:p>
        </p:txBody>
      </p:sp>
    </p:spTree>
    <p:extLst>
      <p:ext uri="{BB962C8B-B14F-4D97-AF65-F5344CB8AC3E}">
        <p14:creationId xmlns:p14="http://schemas.microsoft.com/office/powerpoint/2010/main" val="43088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8.emf"/><Relationship Id="rId2" Type="http://schemas.openxmlformats.org/officeDocument/2006/relationships/image" Target="../media/image3.png"/><Relationship Id="rId16" Type="http://schemas.openxmlformats.org/officeDocument/2006/relationships/image" Target="../media/image19.sv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2.svg"/><Relationship Id="rId14" Type="http://schemas.openxmlformats.org/officeDocument/2006/relationships/image" Target="../media/image17.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A30494E-B291-4147-B0EC-42A0788F40DD}"/>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4FA7D4F8-5320-4F99-87C6-D2616AEFD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14E346D3-F20A-45BD-B742-4D3642DC55A2}"/>
              </a:ext>
            </a:extLst>
          </p:cNvPr>
          <p:cNvSpPr>
            <a:spLocks noGrp="1"/>
          </p:cNvSpPr>
          <p:nvPr>
            <p:ph type="dt" sz="half" idx="10"/>
          </p:nvPr>
        </p:nvSpPr>
        <p:spPr/>
        <p:txBody>
          <a:bodyPr/>
          <a:lstStyle/>
          <a:p>
            <a:fld id="{F39E68A2-1CF7-4000-B927-2F194D976054}" type="datetimeFigureOut">
              <a:rPr lang="en-US" smtClean="0"/>
              <a:t>7/22/2022</a:t>
            </a:fld>
            <a:endParaRPr lang="en-US" dirty="0"/>
          </a:p>
        </p:txBody>
      </p:sp>
      <p:sp>
        <p:nvSpPr>
          <p:cNvPr id="5" name="Chỗ dành sẵn cho Chân trang 4">
            <a:extLst>
              <a:ext uri="{FF2B5EF4-FFF2-40B4-BE49-F238E27FC236}">
                <a16:creationId xmlns:a16="http://schemas.microsoft.com/office/drawing/2014/main" xmlns="" id="{AF3B28EE-3928-4709-9DD0-92B75909B6AB}"/>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xmlns="" id="{E08B6DC9-7725-447D-BEBB-CFA1D85AC6BD}"/>
              </a:ext>
            </a:extLst>
          </p:cNvPr>
          <p:cNvSpPr>
            <a:spLocks noGrp="1"/>
          </p:cNvSpPr>
          <p:nvPr>
            <p:ph type="sldNum" sz="quarter" idx="12"/>
          </p:nvPr>
        </p:nvSpPr>
        <p:spPr/>
        <p:txBody>
          <a:bodyPr/>
          <a:lstStyle/>
          <a:p>
            <a:fld id="{0CDA35AB-D99D-4B2D-9B64-9C68F9434DA6}" type="slidenum">
              <a:rPr lang="en-US" smtClean="0"/>
              <a:t>‹#›</a:t>
            </a:fld>
            <a:endParaRPr lang="en-US" dirty="0"/>
          </a:p>
        </p:txBody>
      </p:sp>
    </p:spTree>
    <p:extLst>
      <p:ext uri="{BB962C8B-B14F-4D97-AF65-F5344CB8AC3E}">
        <p14:creationId xmlns:p14="http://schemas.microsoft.com/office/powerpoint/2010/main" val="369962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C3931F4-6F9F-4DD9-9AD8-347AEA69DB10}"/>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201B518D-89D9-4DC1-86D9-5B8CF7C6F6B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8A794202-BE49-4144-9CF6-A25AF34D4288}"/>
              </a:ext>
            </a:extLst>
          </p:cNvPr>
          <p:cNvSpPr>
            <a:spLocks noGrp="1"/>
          </p:cNvSpPr>
          <p:nvPr>
            <p:ph type="dt" sz="half" idx="10"/>
          </p:nvPr>
        </p:nvSpPr>
        <p:spPr/>
        <p:txBody>
          <a:bodyPr/>
          <a:lstStyle/>
          <a:p>
            <a:fld id="{F39E68A2-1CF7-4000-B927-2F194D976054}" type="datetimeFigureOut">
              <a:rPr lang="en-US" smtClean="0"/>
              <a:t>7/22/2022</a:t>
            </a:fld>
            <a:endParaRPr lang="en-US" dirty="0"/>
          </a:p>
        </p:txBody>
      </p:sp>
      <p:sp>
        <p:nvSpPr>
          <p:cNvPr id="5" name="Chỗ dành sẵn cho Chân trang 4">
            <a:extLst>
              <a:ext uri="{FF2B5EF4-FFF2-40B4-BE49-F238E27FC236}">
                <a16:creationId xmlns:a16="http://schemas.microsoft.com/office/drawing/2014/main" xmlns="" id="{D74CB563-A826-4001-8999-F94C785CEA5C}"/>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xmlns="" id="{1A6D50FE-06B7-43F4-9BD6-2232B95FB1C2}"/>
              </a:ext>
            </a:extLst>
          </p:cNvPr>
          <p:cNvSpPr>
            <a:spLocks noGrp="1"/>
          </p:cNvSpPr>
          <p:nvPr>
            <p:ph type="sldNum" sz="quarter" idx="12"/>
          </p:nvPr>
        </p:nvSpPr>
        <p:spPr/>
        <p:txBody>
          <a:bodyPr/>
          <a:lstStyle/>
          <a:p>
            <a:fld id="{0CDA35AB-D99D-4B2D-9B64-9C68F9434DA6}" type="slidenum">
              <a:rPr lang="en-US" smtClean="0"/>
              <a:t>‹#›</a:t>
            </a:fld>
            <a:endParaRPr lang="en-US" dirty="0"/>
          </a:p>
        </p:txBody>
      </p:sp>
    </p:spTree>
    <p:extLst>
      <p:ext uri="{BB962C8B-B14F-4D97-AF65-F5344CB8AC3E}">
        <p14:creationId xmlns:p14="http://schemas.microsoft.com/office/powerpoint/2010/main" val="387387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7087F6BD-F1F3-445D-B28F-7D2A04F4FD85}"/>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C22EC800-3383-4F72-A75E-390A0CC38841}"/>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49A533F2-7E25-46BB-A078-EBEA002C3CF3}"/>
              </a:ext>
            </a:extLst>
          </p:cNvPr>
          <p:cNvSpPr>
            <a:spLocks noGrp="1"/>
          </p:cNvSpPr>
          <p:nvPr>
            <p:ph type="dt" sz="half" idx="10"/>
          </p:nvPr>
        </p:nvSpPr>
        <p:spPr/>
        <p:txBody>
          <a:bodyPr/>
          <a:lstStyle/>
          <a:p>
            <a:fld id="{F39E68A2-1CF7-4000-B927-2F194D976054}" type="datetimeFigureOut">
              <a:rPr lang="en-US" smtClean="0"/>
              <a:t>7/22/2022</a:t>
            </a:fld>
            <a:endParaRPr lang="en-US" dirty="0"/>
          </a:p>
        </p:txBody>
      </p:sp>
      <p:sp>
        <p:nvSpPr>
          <p:cNvPr id="5" name="Chỗ dành sẵn cho Chân trang 4">
            <a:extLst>
              <a:ext uri="{FF2B5EF4-FFF2-40B4-BE49-F238E27FC236}">
                <a16:creationId xmlns:a16="http://schemas.microsoft.com/office/drawing/2014/main" xmlns="" id="{D957EF9D-81C0-4094-929F-77701129CD83}"/>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xmlns="" id="{BC6F1125-5CEF-46D6-98F0-33A60D1552D0}"/>
              </a:ext>
            </a:extLst>
          </p:cNvPr>
          <p:cNvSpPr>
            <a:spLocks noGrp="1"/>
          </p:cNvSpPr>
          <p:nvPr>
            <p:ph type="sldNum" sz="quarter" idx="12"/>
          </p:nvPr>
        </p:nvSpPr>
        <p:spPr/>
        <p:txBody>
          <a:bodyPr/>
          <a:lstStyle/>
          <a:p>
            <a:fld id="{0CDA35AB-D99D-4B2D-9B64-9C68F9434DA6}" type="slidenum">
              <a:rPr lang="en-US" smtClean="0"/>
              <a:t>‹#›</a:t>
            </a:fld>
            <a:endParaRPr lang="en-US" dirty="0"/>
          </a:p>
        </p:txBody>
      </p:sp>
    </p:spTree>
    <p:extLst>
      <p:ext uri="{BB962C8B-B14F-4D97-AF65-F5344CB8AC3E}">
        <p14:creationId xmlns:p14="http://schemas.microsoft.com/office/powerpoint/2010/main" val="638661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74C3A-637C-4BB6-BBB4-3FF53ED446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E9244AD-0F0B-44B9-A59D-075FCEDCE388}"/>
              </a:ext>
            </a:extLst>
          </p:cNvPr>
          <p:cNvSpPr>
            <a:spLocks noGrp="1"/>
          </p:cNvSpPr>
          <p:nvPr>
            <p:ph type="dt" sz="half" idx="10"/>
          </p:nvPr>
        </p:nvSpPr>
        <p:spPr/>
        <p:txBody>
          <a:bodyPr/>
          <a:lstStyle/>
          <a:p>
            <a:fld id="{D53A3CCD-EB9E-4CE3-B16C-300A024B6D13}" type="datetimeFigureOut">
              <a:rPr lang="en-US" smtClean="0"/>
              <a:t>7/22/2022</a:t>
            </a:fld>
            <a:endParaRPr lang="en-US" dirty="0"/>
          </a:p>
        </p:txBody>
      </p:sp>
      <p:sp>
        <p:nvSpPr>
          <p:cNvPr id="4" name="Footer Placeholder 3">
            <a:extLst>
              <a:ext uri="{FF2B5EF4-FFF2-40B4-BE49-F238E27FC236}">
                <a16:creationId xmlns:a16="http://schemas.microsoft.com/office/drawing/2014/main" xmlns="" id="{8B61B60E-0D6C-4C73-B023-441DF39B1D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A7C4162E-A913-41F5-B5C0-F62B256903F3}"/>
              </a:ext>
            </a:extLst>
          </p:cNvPr>
          <p:cNvSpPr>
            <a:spLocks noGrp="1"/>
          </p:cNvSpPr>
          <p:nvPr>
            <p:ph type="sldNum" sz="quarter" idx="12"/>
          </p:nvPr>
        </p:nvSpPr>
        <p:spPr/>
        <p:txBody>
          <a:bodyPr/>
          <a:lstStyle/>
          <a:p>
            <a:fld id="{4203E594-6D30-47EF-97C1-B27C3D4D620E}" type="slidenum">
              <a:rPr lang="en-US" smtClean="0"/>
              <a:t>‹#›</a:t>
            </a:fld>
            <a:endParaRPr lang="en-US" dirty="0"/>
          </a:p>
        </p:txBody>
      </p:sp>
    </p:spTree>
    <p:extLst>
      <p:ext uri="{BB962C8B-B14F-4D97-AF65-F5344CB8AC3E}">
        <p14:creationId xmlns:p14="http://schemas.microsoft.com/office/powerpoint/2010/main" val="475027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CD726594-28C5-49BB-9650-C73FEF41268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341183" y="531795"/>
            <a:ext cx="9334713" cy="5647765"/>
          </a:xfrm>
          <a:prstGeom prst="rect">
            <a:avLst/>
          </a:prstGeom>
        </p:spPr>
      </p:pic>
      <p:sp>
        <p:nvSpPr>
          <p:cNvPr id="7" name="Text Placeholder 6">
            <a:extLst>
              <a:ext uri="{FF2B5EF4-FFF2-40B4-BE49-F238E27FC236}">
                <a16:creationId xmlns:a16="http://schemas.microsoft.com/office/drawing/2014/main" xmlns="" id="{9B5EFF00-F523-47FB-8C8D-C3E3D048EC46}"/>
              </a:ext>
            </a:extLst>
          </p:cNvPr>
          <p:cNvSpPr>
            <a:spLocks noGrp="1"/>
          </p:cNvSpPr>
          <p:nvPr>
            <p:ph type="body" sz="quarter" idx="10" hasCustomPrompt="1"/>
          </p:nvPr>
        </p:nvSpPr>
        <p:spPr>
          <a:xfrm>
            <a:off x="2960539" y="1315122"/>
            <a:ext cx="6096000" cy="403412"/>
          </a:xfrm>
        </p:spPr>
        <p:txBody>
          <a:bodyPr/>
          <a:lstStyle>
            <a:lvl1pPr algn="ctr">
              <a:defRPr sz="1765"/>
            </a:lvl1pPr>
          </a:lstStyle>
          <a:p>
            <a:pPr lvl="0"/>
            <a:r>
              <a:rPr lang="en-US" dirty="0"/>
              <a:t>Add text</a:t>
            </a:r>
          </a:p>
        </p:txBody>
      </p:sp>
      <p:sp>
        <p:nvSpPr>
          <p:cNvPr id="6" name="Text Placeholder 6">
            <a:extLst>
              <a:ext uri="{FF2B5EF4-FFF2-40B4-BE49-F238E27FC236}">
                <a16:creationId xmlns:a16="http://schemas.microsoft.com/office/drawing/2014/main" xmlns="" id="{48388A6B-2E80-4B02-967B-5F07FF5FDA92}"/>
              </a:ext>
            </a:extLst>
          </p:cNvPr>
          <p:cNvSpPr>
            <a:spLocks noGrp="1"/>
          </p:cNvSpPr>
          <p:nvPr>
            <p:ph type="body" sz="quarter" idx="12" hasCustomPrompt="1"/>
          </p:nvPr>
        </p:nvSpPr>
        <p:spPr>
          <a:xfrm>
            <a:off x="2770909" y="2840019"/>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8" name="Text Placeholder 6">
            <a:extLst>
              <a:ext uri="{FF2B5EF4-FFF2-40B4-BE49-F238E27FC236}">
                <a16:creationId xmlns:a16="http://schemas.microsoft.com/office/drawing/2014/main" xmlns="" id="{7E09718B-46DA-4611-8060-44868BFC1587}"/>
              </a:ext>
            </a:extLst>
          </p:cNvPr>
          <p:cNvSpPr>
            <a:spLocks noGrp="1"/>
          </p:cNvSpPr>
          <p:nvPr>
            <p:ph type="body" sz="quarter" idx="13" hasCustomPrompt="1"/>
          </p:nvPr>
        </p:nvSpPr>
        <p:spPr>
          <a:xfrm>
            <a:off x="2770909" y="3388659"/>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9" name="Text Placeholder 6">
            <a:extLst>
              <a:ext uri="{FF2B5EF4-FFF2-40B4-BE49-F238E27FC236}">
                <a16:creationId xmlns:a16="http://schemas.microsoft.com/office/drawing/2014/main" xmlns="" id="{934E8D9F-9026-46FD-B26A-590CF532AF79}"/>
              </a:ext>
            </a:extLst>
          </p:cNvPr>
          <p:cNvSpPr>
            <a:spLocks noGrp="1"/>
          </p:cNvSpPr>
          <p:nvPr>
            <p:ph type="body" sz="quarter" idx="14" hasCustomPrompt="1"/>
          </p:nvPr>
        </p:nvSpPr>
        <p:spPr>
          <a:xfrm>
            <a:off x="2770909" y="3945367"/>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10" name="Text Placeholder 6">
            <a:extLst>
              <a:ext uri="{FF2B5EF4-FFF2-40B4-BE49-F238E27FC236}">
                <a16:creationId xmlns:a16="http://schemas.microsoft.com/office/drawing/2014/main" xmlns="" id="{41009B24-6BCC-481A-B6A9-57963FAAF4F3}"/>
              </a:ext>
            </a:extLst>
          </p:cNvPr>
          <p:cNvSpPr>
            <a:spLocks noGrp="1"/>
          </p:cNvSpPr>
          <p:nvPr>
            <p:ph type="body" sz="quarter" idx="15" hasCustomPrompt="1"/>
          </p:nvPr>
        </p:nvSpPr>
        <p:spPr>
          <a:xfrm>
            <a:off x="2770909" y="4477870"/>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11" name="Text Placeholder 6">
            <a:extLst>
              <a:ext uri="{FF2B5EF4-FFF2-40B4-BE49-F238E27FC236}">
                <a16:creationId xmlns:a16="http://schemas.microsoft.com/office/drawing/2014/main" xmlns="" id="{475874D6-993B-4386-9814-8A9B2CE7A529}"/>
              </a:ext>
            </a:extLst>
          </p:cNvPr>
          <p:cNvSpPr>
            <a:spLocks noGrp="1"/>
          </p:cNvSpPr>
          <p:nvPr>
            <p:ph type="body" sz="quarter" idx="16" hasCustomPrompt="1"/>
          </p:nvPr>
        </p:nvSpPr>
        <p:spPr>
          <a:xfrm>
            <a:off x="2770909" y="5042647"/>
            <a:ext cx="6650182" cy="403412"/>
          </a:xfrm>
        </p:spPr>
        <p:txBody>
          <a:bodyPr>
            <a:noAutofit/>
          </a:bodyPr>
          <a:lstStyle>
            <a:lvl1pPr algn="ctr">
              <a:defRPr sz="2118">
                <a:solidFill>
                  <a:schemeClr val="accent1"/>
                </a:solidFill>
                <a:latin typeface="+mj-lt"/>
              </a:defRPr>
            </a:lvl1pPr>
          </a:lstStyle>
          <a:p>
            <a:pPr lvl="0"/>
            <a:r>
              <a:rPr lang="en-US" dirty="0"/>
              <a:t>Add text</a:t>
            </a:r>
          </a:p>
        </p:txBody>
      </p:sp>
      <p:pic>
        <p:nvPicPr>
          <p:cNvPr id="2" name="Graphic 1">
            <a:extLst>
              <a:ext uri="{FF2B5EF4-FFF2-40B4-BE49-F238E27FC236}">
                <a16:creationId xmlns:a16="http://schemas.microsoft.com/office/drawing/2014/main" xmlns="" id="{2D9018A6-EC8E-46FC-A247-2D203FAFBBC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99397" y="2435678"/>
            <a:ext cx="5723518" cy="173599"/>
          </a:xfrm>
          <a:prstGeom prst="rect">
            <a:avLst/>
          </a:prstGeom>
        </p:spPr>
      </p:pic>
      <p:sp>
        <p:nvSpPr>
          <p:cNvPr id="3" name="Title 2">
            <a:extLst>
              <a:ext uri="{FF2B5EF4-FFF2-40B4-BE49-F238E27FC236}">
                <a16:creationId xmlns:a16="http://schemas.microsoft.com/office/drawing/2014/main" xmlns="" id="{EB82EAE9-C244-4B7C-83DA-D7894525502E}"/>
              </a:ext>
            </a:extLst>
          </p:cNvPr>
          <p:cNvSpPr>
            <a:spLocks noGrp="1"/>
          </p:cNvSpPr>
          <p:nvPr>
            <p:ph type="title" hasCustomPrompt="1"/>
          </p:nvPr>
        </p:nvSpPr>
        <p:spPr>
          <a:xfrm>
            <a:off x="2960538" y="1749878"/>
            <a:ext cx="6096001" cy="654456"/>
          </a:xfrm>
        </p:spPr>
        <p:txBody>
          <a:bodyPr>
            <a:normAutofit/>
          </a:bodyPr>
          <a:lstStyle>
            <a:lvl1pPr algn="ctr">
              <a:defRPr sz="4236"/>
            </a:lvl1pPr>
          </a:lstStyle>
          <a:p>
            <a:r>
              <a:rPr lang="en-US" dirty="0"/>
              <a:t>Add Title</a:t>
            </a:r>
          </a:p>
        </p:txBody>
      </p:sp>
    </p:spTree>
    <p:extLst>
      <p:ext uri="{BB962C8B-B14F-4D97-AF65-F5344CB8AC3E}">
        <p14:creationId xmlns:p14="http://schemas.microsoft.com/office/powerpoint/2010/main" val="1059920099"/>
      </p:ext>
    </p:extLst>
  </p:cSld>
  <p:clrMapOvr>
    <a:masterClrMapping/>
  </p:clrMapOvr>
  <p:extLst>
    <p:ext uri="{DCECCB84-F9BA-43D5-87BE-67443E8EF086}">
      <p15:sldGuideLst xmlns:p15="http://schemas.microsoft.com/office/powerpoint/2012/main" xmlns="">
        <p15:guide id="1" pos="144">
          <p15:clr>
            <a:srgbClr val="FBAE40"/>
          </p15:clr>
        </p15:guide>
        <p15:guide id="2" orient="horz" pos="144">
          <p15:clr>
            <a:srgbClr val="FBAE40"/>
          </p15:clr>
        </p15:guide>
        <p15:guide id="3" pos="6192">
          <p15:clr>
            <a:srgbClr val="FBAE40"/>
          </p15:clr>
        </p15:guide>
        <p15:guide id="4" orient="horz" pos="47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xmlns="" id="{B194FA4C-2DE0-994F-9FE9-56269D16BF6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rot="21345370">
            <a:off x="8986697" y="695281"/>
            <a:ext cx="3041178" cy="2361386"/>
          </a:xfrm>
          <a:prstGeom prst="rect">
            <a:avLst/>
          </a:prstGeom>
        </p:spPr>
      </p:pic>
      <p:pic>
        <p:nvPicPr>
          <p:cNvPr id="18" name="Graphic 17">
            <a:extLst>
              <a:ext uri="{FF2B5EF4-FFF2-40B4-BE49-F238E27FC236}">
                <a16:creationId xmlns:a16="http://schemas.microsoft.com/office/drawing/2014/main" xmlns="" id="{36C84385-BF2D-1A48-8ABF-182D8CFE8FF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544291" y="4736051"/>
            <a:ext cx="3035954" cy="1974505"/>
          </a:xfrm>
          <a:prstGeom prst="rect">
            <a:avLst/>
          </a:prstGeom>
        </p:spPr>
      </p:pic>
      <p:pic>
        <p:nvPicPr>
          <p:cNvPr id="14" name="Graphic 13">
            <a:extLst>
              <a:ext uri="{FF2B5EF4-FFF2-40B4-BE49-F238E27FC236}">
                <a16:creationId xmlns:a16="http://schemas.microsoft.com/office/drawing/2014/main" xmlns="" id="{FC6B08E2-B34E-D842-A62E-52C605DD453C}"/>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rot="21042650">
            <a:off x="798069" y="3913118"/>
            <a:ext cx="2709423" cy="2349610"/>
          </a:xfrm>
          <a:prstGeom prst="rect">
            <a:avLst/>
          </a:prstGeom>
        </p:spPr>
      </p:pic>
      <p:pic>
        <p:nvPicPr>
          <p:cNvPr id="10" name="Graphic 9">
            <a:extLst>
              <a:ext uri="{FF2B5EF4-FFF2-40B4-BE49-F238E27FC236}">
                <a16:creationId xmlns:a16="http://schemas.microsoft.com/office/drawing/2014/main" xmlns="" id="{36AA9A5D-001C-DB44-A987-D00CEBAFDF8A}"/>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rot="20891533">
            <a:off x="8504760" y="3800401"/>
            <a:ext cx="2955321" cy="2120785"/>
          </a:xfrm>
          <a:prstGeom prst="rect">
            <a:avLst/>
          </a:prstGeom>
        </p:spPr>
      </p:pic>
      <p:pic>
        <p:nvPicPr>
          <p:cNvPr id="9" name="Graphic 8">
            <a:extLst>
              <a:ext uri="{FF2B5EF4-FFF2-40B4-BE49-F238E27FC236}">
                <a16:creationId xmlns:a16="http://schemas.microsoft.com/office/drawing/2014/main" xmlns="" id="{1F717B7B-8014-49A8-8DEE-0B76DC52BBB4}"/>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3037711" y="326122"/>
            <a:ext cx="5907719" cy="4300472"/>
          </a:xfrm>
          <a:prstGeom prst="rect">
            <a:avLst/>
          </a:prstGeom>
        </p:spPr>
      </p:pic>
      <p:pic>
        <p:nvPicPr>
          <p:cNvPr id="11" name="Picture 10">
            <a:extLst>
              <a:ext uri="{FF2B5EF4-FFF2-40B4-BE49-F238E27FC236}">
                <a16:creationId xmlns:a16="http://schemas.microsoft.com/office/drawing/2014/main" xmlns="" id="{2BDD0522-1B9F-4B49-9036-9D80455C400B}"/>
              </a:ext>
            </a:extLst>
          </p:cNvPr>
          <p:cNvPicPr>
            <a:picLocks noChangeAspect="1"/>
          </p:cNvPicPr>
          <p:nvPr userDrawn="1"/>
        </p:nvPicPr>
        <p:blipFill>
          <a:blip r:embed="rId12"/>
          <a:stretch>
            <a:fillRect/>
          </a:stretch>
        </p:blipFill>
        <p:spPr>
          <a:xfrm>
            <a:off x="3975898" y="1041022"/>
            <a:ext cx="4030267" cy="2944466"/>
          </a:xfrm>
          <a:prstGeom prst="rect">
            <a:avLst/>
          </a:prstGeom>
        </p:spPr>
      </p:pic>
      <p:pic>
        <p:nvPicPr>
          <p:cNvPr id="13" name="Graphic 12">
            <a:extLst>
              <a:ext uri="{FF2B5EF4-FFF2-40B4-BE49-F238E27FC236}">
                <a16:creationId xmlns:a16="http://schemas.microsoft.com/office/drawing/2014/main" xmlns="" id="{AEFF3B96-43B8-4405-AB94-25EEBADE306F}"/>
              </a:ext>
            </a:extLst>
          </p:cNvPr>
          <p:cNvPicPr>
            <a:picLocks noChangeAspect="1"/>
          </p:cNvPicPr>
          <p:nvPr userDrawn="1"/>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rot="336419">
            <a:off x="444495" y="694006"/>
            <a:ext cx="2331114" cy="2298221"/>
          </a:xfrm>
          <a:prstGeom prst="rect">
            <a:avLst/>
          </a:prstGeom>
        </p:spPr>
      </p:pic>
      <p:pic>
        <p:nvPicPr>
          <p:cNvPr id="27" name="Graphic 26">
            <a:extLst>
              <a:ext uri="{FF2B5EF4-FFF2-40B4-BE49-F238E27FC236}">
                <a16:creationId xmlns:a16="http://schemas.microsoft.com/office/drawing/2014/main" xmlns="" id="{30283C0C-5422-43FF-BE18-A1A604B036B7}"/>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rot="496944">
            <a:off x="778778" y="1726221"/>
            <a:ext cx="1662545" cy="29883"/>
          </a:xfrm>
          <a:prstGeom prst="rect">
            <a:avLst/>
          </a:prstGeom>
        </p:spPr>
      </p:pic>
      <p:pic>
        <p:nvPicPr>
          <p:cNvPr id="29" name="Graphic 28">
            <a:extLst>
              <a:ext uri="{FF2B5EF4-FFF2-40B4-BE49-F238E27FC236}">
                <a16:creationId xmlns:a16="http://schemas.microsoft.com/office/drawing/2014/main" xmlns="" id="{7A44C2EB-B795-4B2E-90BF-763FDB6874F0}"/>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rot="21134069">
            <a:off x="1271486" y="5096253"/>
            <a:ext cx="1662545" cy="29883"/>
          </a:xfrm>
          <a:prstGeom prst="rect">
            <a:avLst/>
          </a:prstGeom>
        </p:spPr>
      </p:pic>
      <p:pic>
        <p:nvPicPr>
          <p:cNvPr id="31" name="Graphic 30">
            <a:extLst>
              <a:ext uri="{FF2B5EF4-FFF2-40B4-BE49-F238E27FC236}">
                <a16:creationId xmlns:a16="http://schemas.microsoft.com/office/drawing/2014/main" xmlns="" id="{BA76D571-91E0-48A9-8FCE-72376A6BD35C}"/>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rot="21387953">
            <a:off x="9610558" y="1669796"/>
            <a:ext cx="1662545" cy="29883"/>
          </a:xfrm>
          <a:prstGeom prst="rect">
            <a:avLst/>
          </a:prstGeom>
        </p:spPr>
      </p:pic>
      <p:sp>
        <p:nvSpPr>
          <p:cNvPr id="2" name="Title 1">
            <a:extLst>
              <a:ext uri="{FF2B5EF4-FFF2-40B4-BE49-F238E27FC236}">
                <a16:creationId xmlns:a16="http://schemas.microsoft.com/office/drawing/2014/main" xmlns="" id="{767CA9E3-AC82-42CE-84E2-9DD7091FD010}"/>
              </a:ext>
            </a:extLst>
          </p:cNvPr>
          <p:cNvSpPr>
            <a:spLocks noGrp="1"/>
          </p:cNvSpPr>
          <p:nvPr>
            <p:ph type="title" hasCustomPrompt="1"/>
          </p:nvPr>
        </p:nvSpPr>
        <p:spPr>
          <a:xfrm>
            <a:off x="4366953" y="2047200"/>
            <a:ext cx="3325091" cy="1298986"/>
          </a:xfrm>
        </p:spPr>
        <p:txBody>
          <a:bodyPr>
            <a:normAutofit/>
          </a:bodyPr>
          <a:lstStyle>
            <a:lvl1pPr algn="ctr">
              <a:lnSpc>
                <a:spcPts val="4765"/>
              </a:lnSpc>
              <a:defRPr sz="3883" b="1">
                <a:solidFill>
                  <a:schemeClr val="accent1"/>
                </a:solidFill>
              </a:defRPr>
            </a:lvl1pPr>
          </a:lstStyle>
          <a:p>
            <a:r>
              <a:rPr lang="en-US" dirty="0"/>
              <a:t>Add title</a:t>
            </a:r>
          </a:p>
        </p:txBody>
      </p:sp>
      <p:sp>
        <p:nvSpPr>
          <p:cNvPr id="33" name="Text Placeholder 32">
            <a:extLst>
              <a:ext uri="{FF2B5EF4-FFF2-40B4-BE49-F238E27FC236}">
                <a16:creationId xmlns:a16="http://schemas.microsoft.com/office/drawing/2014/main" xmlns="" id="{AE13F347-2D12-4D3C-B05A-1CAD54B29F7C}"/>
              </a:ext>
            </a:extLst>
          </p:cNvPr>
          <p:cNvSpPr>
            <a:spLocks noGrp="1"/>
          </p:cNvSpPr>
          <p:nvPr>
            <p:ph type="body" sz="quarter" idx="10" hasCustomPrompt="1"/>
          </p:nvPr>
        </p:nvSpPr>
        <p:spPr>
          <a:xfrm rot="462530">
            <a:off x="598516" y="1339327"/>
            <a:ext cx="2116975" cy="355002"/>
          </a:xfrm>
        </p:spPr>
        <p:txBody>
          <a:bodyPr>
            <a:normAutofit/>
          </a:bodyPr>
          <a:lstStyle>
            <a:lvl1pPr algn="ctr">
              <a:defRPr sz="1765"/>
            </a:lvl1pPr>
          </a:lstStyle>
          <a:p>
            <a:pPr lvl="0"/>
            <a:r>
              <a:rPr lang="en-US" dirty="0"/>
              <a:t>Add text</a:t>
            </a:r>
          </a:p>
        </p:txBody>
      </p:sp>
      <p:sp>
        <p:nvSpPr>
          <p:cNvPr id="34" name="Text Placeholder 32">
            <a:extLst>
              <a:ext uri="{FF2B5EF4-FFF2-40B4-BE49-F238E27FC236}">
                <a16:creationId xmlns:a16="http://schemas.microsoft.com/office/drawing/2014/main" xmlns="" id="{38EF6AA3-FB4B-4FD2-A9F5-45B69D73F7EB}"/>
              </a:ext>
            </a:extLst>
          </p:cNvPr>
          <p:cNvSpPr>
            <a:spLocks noGrp="1"/>
          </p:cNvSpPr>
          <p:nvPr>
            <p:ph type="body" sz="quarter" idx="11" hasCustomPrompt="1"/>
          </p:nvPr>
        </p:nvSpPr>
        <p:spPr>
          <a:xfrm rot="21076257">
            <a:off x="953193" y="4703781"/>
            <a:ext cx="2116975" cy="355002"/>
          </a:xfrm>
        </p:spPr>
        <p:txBody>
          <a:bodyPr>
            <a:normAutofit/>
          </a:bodyPr>
          <a:lstStyle>
            <a:lvl1pPr algn="ctr">
              <a:defRPr sz="1765"/>
            </a:lvl1pPr>
          </a:lstStyle>
          <a:p>
            <a:pPr lvl="0"/>
            <a:r>
              <a:rPr lang="en-US" dirty="0"/>
              <a:t>Add text</a:t>
            </a:r>
          </a:p>
        </p:txBody>
      </p:sp>
      <p:sp>
        <p:nvSpPr>
          <p:cNvPr id="35" name="Text Placeholder 32">
            <a:extLst>
              <a:ext uri="{FF2B5EF4-FFF2-40B4-BE49-F238E27FC236}">
                <a16:creationId xmlns:a16="http://schemas.microsoft.com/office/drawing/2014/main" xmlns="" id="{0E42CCB3-AA1A-4EDC-9889-6138E5A43BD9}"/>
              </a:ext>
            </a:extLst>
          </p:cNvPr>
          <p:cNvSpPr>
            <a:spLocks noGrp="1"/>
          </p:cNvSpPr>
          <p:nvPr>
            <p:ph type="body" sz="quarter" idx="12" hasCustomPrompt="1"/>
          </p:nvPr>
        </p:nvSpPr>
        <p:spPr>
          <a:xfrm>
            <a:off x="4837546" y="5091057"/>
            <a:ext cx="2493818" cy="355002"/>
          </a:xfrm>
        </p:spPr>
        <p:txBody>
          <a:bodyPr>
            <a:normAutofit/>
          </a:bodyPr>
          <a:lstStyle>
            <a:lvl1pPr algn="ctr">
              <a:defRPr sz="1765"/>
            </a:lvl1pPr>
          </a:lstStyle>
          <a:p>
            <a:pPr lvl="0"/>
            <a:r>
              <a:rPr lang="en-US" dirty="0"/>
              <a:t>Add text</a:t>
            </a:r>
          </a:p>
        </p:txBody>
      </p:sp>
      <p:sp>
        <p:nvSpPr>
          <p:cNvPr id="36" name="Text Placeholder 32">
            <a:extLst>
              <a:ext uri="{FF2B5EF4-FFF2-40B4-BE49-F238E27FC236}">
                <a16:creationId xmlns:a16="http://schemas.microsoft.com/office/drawing/2014/main" xmlns="" id="{65CD2D70-E5CE-4005-898D-ADEBF2BDB950}"/>
              </a:ext>
            </a:extLst>
          </p:cNvPr>
          <p:cNvSpPr>
            <a:spLocks noGrp="1"/>
          </p:cNvSpPr>
          <p:nvPr>
            <p:ph type="body" sz="quarter" idx="13" hasCustomPrompt="1"/>
          </p:nvPr>
        </p:nvSpPr>
        <p:spPr>
          <a:xfrm rot="20865409">
            <a:off x="8871758" y="4352578"/>
            <a:ext cx="1706880" cy="355002"/>
          </a:xfrm>
        </p:spPr>
        <p:txBody>
          <a:bodyPr>
            <a:normAutofit/>
          </a:bodyPr>
          <a:lstStyle>
            <a:lvl1pPr algn="ctr">
              <a:defRPr sz="1765"/>
            </a:lvl1pPr>
          </a:lstStyle>
          <a:p>
            <a:pPr lvl="0"/>
            <a:r>
              <a:rPr lang="en-US" dirty="0"/>
              <a:t>Add text</a:t>
            </a:r>
          </a:p>
        </p:txBody>
      </p:sp>
      <p:sp>
        <p:nvSpPr>
          <p:cNvPr id="38" name="Text Placeholder 32">
            <a:extLst>
              <a:ext uri="{FF2B5EF4-FFF2-40B4-BE49-F238E27FC236}">
                <a16:creationId xmlns:a16="http://schemas.microsoft.com/office/drawing/2014/main" xmlns="" id="{66CAC128-DAA4-4DEB-B22C-6FD6222E60E9}"/>
              </a:ext>
            </a:extLst>
          </p:cNvPr>
          <p:cNvSpPr>
            <a:spLocks noGrp="1"/>
          </p:cNvSpPr>
          <p:nvPr>
            <p:ph type="body" sz="quarter" idx="14" hasCustomPrompt="1"/>
          </p:nvPr>
        </p:nvSpPr>
        <p:spPr>
          <a:xfrm rot="21424352">
            <a:off x="9376756" y="1294737"/>
            <a:ext cx="2116975" cy="355002"/>
          </a:xfrm>
        </p:spPr>
        <p:txBody>
          <a:bodyPr>
            <a:normAutofit/>
          </a:bodyPr>
          <a:lstStyle>
            <a:lvl1pPr algn="ctr">
              <a:defRPr sz="1765"/>
            </a:lvl1pPr>
          </a:lstStyle>
          <a:p>
            <a:pPr lvl="0"/>
            <a:r>
              <a:rPr lang="en-US" dirty="0"/>
              <a:t>Add text</a:t>
            </a:r>
          </a:p>
        </p:txBody>
      </p:sp>
      <p:sp>
        <p:nvSpPr>
          <p:cNvPr id="40" name="Text Placeholder 39">
            <a:extLst>
              <a:ext uri="{FF2B5EF4-FFF2-40B4-BE49-F238E27FC236}">
                <a16:creationId xmlns:a16="http://schemas.microsoft.com/office/drawing/2014/main" xmlns="" id="{9217FCA8-AD80-4367-8B93-77947ECD42FC}"/>
              </a:ext>
            </a:extLst>
          </p:cNvPr>
          <p:cNvSpPr>
            <a:spLocks noGrp="1"/>
          </p:cNvSpPr>
          <p:nvPr>
            <p:ph type="body" sz="quarter" idx="15" hasCustomPrompt="1"/>
          </p:nvPr>
        </p:nvSpPr>
        <p:spPr>
          <a:xfrm rot="435466">
            <a:off x="377213" y="1899857"/>
            <a:ext cx="2216727" cy="734209"/>
          </a:xfrm>
        </p:spPr>
        <p:txBody>
          <a:bodyPr>
            <a:noAutofit/>
          </a:bodyPr>
          <a:lstStyle>
            <a:lvl1pPr algn="ctr">
              <a:defRPr sz="2118">
                <a:solidFill>
                  <a:schemeClr val="accent5"/>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1" name="Text Placeholder 39">
            <a:extLst>
              <a:ext uri="{FF2B5EF4-FFF2-40B4-BE49-F238E27FC236}">
                <a16:creationId xmlns:a16="http://schemas.microsoft.com/office/drawing/2014/main" xmlns="" id="{A26EB10B-C1B7-4602-8644-638ABFBF9087}"/>
              </a:ext>
            </a:extLst>
          </p:cNvPr>
          <p:cNvSpPr>
            <a:spLocks noGrp="1"/>
          </p:cNvSpPr>
          <p:nvPr>
            <p:ph type="body" sz="quarter" idx="16" hasCustomPrompt="1"/>
          </p:nvPr>
        </p:nvSpPr>
        <p:spPr>
          <a:xfrm rot="21014892">
            <a:off x="1152698" y="5220148"/>
            <a:ext cx="2050473" cy="734209"/>
          </a:xfrm>
        </p:spPr>
        <p:txBody>
          <a:bodyPr>
            <a:noAutofit/>
          </a:bodyPr>
          <a:lstStyle>
            <a:lvl1pPr algn="ctr">
              <a:defRPr sz="2118">
                <a:solidFill>
                  <a:schemeClr val="accent6"/>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2" name="Text Placeholder 39">
            <a:extLst>
              <a:ext uri="{FF2B5EF4-FFF2-40B4-BE49-F238E27FC236}">
                <a16:creationId xmlns:a16="http://schemas.microsoft.com/office/drawing/2014/main" xmlns="" id="{462471B7-CE57-4BBA-9FD0-5E5FAF6AA7CA}"/>
              </a:ext>
            </a:extLst>
          </p:cNvPr>
          <p:cNvSpPr>
            <a:spLocks noGrp="1"/>
          </p:cNvSpPr>
          <p:nvPr>
            <p:ph type="body" sz="quarter" idx="17" hasCustomPrompt="1"/>
          </p:nvPr>
        </p:nvSpPr>
        <p:spPr>
          <a:xfrm>
            <a:off x="4898967" y="5599356"/>
            <a:ext cx="2305396" cy="734209"/>
          </a:xfrm>
        </p:spPr>
        <p:txBody>
          <a:bodyPr>
            <a:noAutofit/>
          </a:bodyPr>
          <a:lstStyle>
            <a:lvl1pPr algn="ctr">
              <a:defRPr sz="2118">
                <a:solidFill>
                  <a:schemeClr val="accent2"/>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3" name="Text Placeholder 39">
            <a:extLst>
              <a:ext uri="{FF2B5EF4-FFF2-40B4-BE49-F238E27FC236}">
                <a16:creationId xmlns:a16="http://schemas.microsoft.com/office/drawing/2014/main" xmlns="" id="{2D23A9D7-FC3D-44F2-A43B-EB186586CAE0}"/>
              </a:ext>
            </a:extLst>
          </p:cNvPr>
          <p:cNvSpPr>
            <a:spLocks noGrp="1"/>
          </p:cNvSpPr>
          <p:nvPr>
            <p:ph type="body" sz="quarter" idx="18" hasCustomPrompt="1"/>
          </p:nvPr>
        </p:nvSpPr>
        <p:spPr>
          <a:xfrm rot="20934260">
            <a:off x="8871758" y="4836672"/>
            <a:ext cx="2216727" cy="734209"/>
          </a:xfrm>
        </p:spPr>
        <p:txBody>
          <a:bodyPr>
            <a:noAutofit/>
          </a:bodyPr>
          <a:lstStyle>
            <a:lvl1pPr algn="ctr">
              <a:defRPr sz="2118">
                <a:solidFill>
                  <a:schemeClr val="accent4"/>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4" name="Text Placeholder 39">
            <a:extLst>
              <a:ext uri="{FF2B5EF4-FFF2-40B4-BE49-F238E27FC236}">
                <a16:creationId xmlns:a16="http://schemas.microsoft.com/office/drawing/2014/main" xmlns="" id="{93C58976-3720-42C0-A62D-E3CD4143E153}"/>
              </a:ext>
            </a:extLst>
          </p:cNvPr>
          <p:cNvSpPr>
            <a:spLocks noGrp="1"/>
          </p:cNvSpPr>
          <p:nvPr>
            <p:ph type="body" sz="quarter" idx="19" hasCustomPrompt="1"/>
          </p:nvPr>
        </p:nvSpPr>
        <p:spPr>
          <a:xfrm rot="21378385">
            <a:off x="9354589" y="1814076"/>
            <a:ext cx="2305396" cy="734209"/>
          </a:xfrm>
        </p:spPr>
        <p:txBody>
          <a:bodyPr>
            <a:noAutofit/>
          </a:bodyPr>
          <a:lstStyle>
            <a:lvl1pPr algn="ctr">
              <a:defRPr sz="2118">
                <a:solidFill>
                  <a:schemeClr val="tx2"/>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5" name="Text Placeholder 32">
            <a:extLst>
              <a:ext uri="{FF2B5EF4-FFF2-40B4-BE49-F238E27FC236}">
                <a16:creationId xmlns:a16="http://schemas.microsoft.com/office/drawing/2014/main" xmlns="" id="{E39D7B93-907E-435D-A657-DCF26F92750A}"/>
              </a:ext>
            </a:extLst>
          </p:cNvPr>
          <p:cNvSpPr>
            <a:spLocks noGrp="1"/>
          </p:cNvSpPr>
          <p:nvPr>
            <p:ph type="body" sz="quarter" idx="20" hasCustomPrompt="1"/>
          </p:nvPr>
        </p:nvSpPr>
        <p:spPr>
          <a:xfrm>
            <a:off x="4544291" y="1621716"/>
            <a:ext cx="3103418" cy="369747"/>
          </a:xfrm>
        </p:spPr>
        <p:txBody>
          <a:bodyPr>
            <a:normAutofit/>
          </a:bodyPr>
          <a:lstStyle>
            <a:lvl1pPr algn="ctr">
              <a:defRPr sz="1765"/>
            </a:lvl1pPr>
          </a:lstStyle>
          <a:p>
            <a:pPr lvl="0"/>
            <a:r>
              <a:rPr lang="en-US" dirty="0"/>
              <a:t>Add text</a:t>
            </a:r>
          </a:p>
        </p:txBody>
      </p:sp>
      <p:pic>
        <p:nvPicPr>
          <p:cNvPr id="39" name="Graphic 38">
            <a:extLst>
              <a:ext uri="{FF2B5EF4-FFF2-40B4-BE49-F238E27FC236}">
                <a16:creationId xmlns:a16="http://schemas.microsoft.com/office/drawing/2014/main" xmlns="" id="{0EA9CD02-09B3-204C-8C79-BDC98ACBC628}"/>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5198226" y="5412142"/>
            <a:ext cx="1662545" cy="29883"/>
          </a:xfrm>
          <a:prstGeom prst="rect">
            <a:avLst/>
          </a:prstGeom>
        </p:spPr>
      </p:pic>
      <p:pic>
        <p:nvPicPr>
          <p:cNvPr id="46" name="Graphic 45">
            <a:extLst>
              <a:ext uri="{FF2B5EF4-FFF2-40B4-BE49-F238E27FC236}">
                <a16:creationId xmlns:a16="http://schemas.microsoft.com/office/drawing/2014/main" xmlns="" id="{D6849C06-4809-7445-B720-4AB527FE71EC}"/>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rot="20828177">
            <a:off x="8964684" y="4723814"/>
            <a:ext cx="1662545" cy="29883"/>
          </a:xfrm>
          <a:prstGeom prst="rect">
            <a:avLst/>
          </a:prstGeom>
        </p:spPr>
      </p:pic>
    </p:spTree>
    <p:extLst>
      <p:ext uri="{BB962C8B-B14F-4D97-AF65-F5344CB8AC3E}">
        <p14:creationId xmlns:p14="http://schemas.microsoft.com/office/powerpoint/2010/main" val="188378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9 Yuvarlatılmış Dikdörtgen">
            <a:extLst>
              <a:ext uri="{FF2B5EF4-FFF2-40B4-BE49-F238E27FC236}">
                <a16:creationId xmlns:a16="http://schemas.microsoft.com/office/drawing/2014/main" xmlns="" id="{82E93450-0808-43AF-8B9D-C6B6BB18EB21}"/>
              </a:ext>
            </a:extLst>
          </p:cNvPr>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10 Yuvarlatılmış Dikdörtgen">
            <a:extLst>
              <a:ext uri="{FF2B5EF4-FFF2-40B4-BE49-F238E27FC236}">
                <a16:creationId xmlns:a16="http://schemas.microsoft.com/office/drawing/2014/main" xmlns="" id="{38B642BE-E4CB-4157-9831-E51CB9C3DE78}"/>
              </a:ext>
            </a:extLst>
          </p:cNvPr>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4 Başlık"/>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tr-TR"/>
              <a:t>Asıl başlık stili için tıklatın</a:t>
            </a:r>
            <a:endParaRPr lang="en-US"/>
          </a:p>
        </p:txBody>
      </p:sp>
      <p:sp>
        <p:nvSpPr>
          <p:cNvPr id="20" name="19 Alt Başlık"/>
          <p:cNvSpPr>
            <a:spLocks noGrp="1"/>
          </p:cNvSpPr>
          <p:nvPr>
            <p:ph type="subTitle" idx="1"/>
          </p:nvPr>
        </p:nvSpPr>
        <p:spPr>
          <a:xfrm>
            <a:off x="963168" y="3685032"/>
            <a:ext cx="103632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a:t>Asıl alt başlık stilini düzenlemek için tıklatın</a:t>
            </a:r>
            <a:endParaRPr lang="en-US"/>
          </a:p>
        </p:txBody>
      </p:sp>
      <p:sp>
        <p:nvSpPr>
          <p:cNvPr id="7" name="18 Veri Yer Tutucusu">
            <a:extLst>
              <a:ext uri="{FF2B5EF4-FFF2-40B4-BE49-F238E27FC236}">
                <a16:creationId xmlns:a16="http://schemas.microsoft.com/office/drawing/2014/main" xmlns="" id="{C9381BF3-C41F-4088-8C6A-CF8076C67134}"/>
              </a:ext>
            </a:extLst>
          </p:cNvPr>
          <p:cNvSpPr>
            <a:spLocks noGrp="1"/>
          </p:cNvSpPr>
          <p:nvPr>
            <p:ph type="dt" sz="half" idx="10"/>
          </p:nvPr>
        </p:nvSpPr>
        <p:spPr/>
        <p:txBody>
          <a:bodyPr/>
          <a:lstStyle>
            <a:lvl1pPr>
              <a:defRPr/>
            </a:lvl1pPr>
            <a:extLst/>
          </a:lstStyle>
          <a:p>
            <a:pPr>
              <a:defRPr/>
            </a:pPr>
            <a:fld id="{603C42D8-6924-4FF6-AF2B-C3A1570D8C60}" type="datetimeFigureOut">
              <a:rPr lang="tr-TR"/>
              <a:pPr>
                <a:defRPr/>
              </a:pPr>
              <a:t>22.07.2022</a:t>
            </a:fld>
            <a:endParaRPr lang="tr-TR"/>
          </a:p>
        </p:txBody>
      </p:sp>
      <p:sp>
        <p:nvSpPr>
          <p:cNvPr id="8" name="7 Altbilgi Yer Tutucusu">
            <a:extLst>
              <a:ext uri="{FF2B5EF4-FFF2-40B4-BE49-F238E27FC236}">
                <a16:creationId xmlns:a16="http://schemas.microsoft.com/office/drawing/2014/main" xmlns="" id="{441731B9-6A7E-465D-A797-AA543F5905AB}"/>
              </a:ext>
            </a:extLst>
          </p:cNvPr>
          <p:cNvSpPr>
            <a:spLocks noGrp="1"/>
          </p:cNvSpPr>
          <p:nvPr>
            <p:ph type="ftr" sz="quarter" idx="11"/>
          </p:nvPr>
        </p:nvSpPr>
        <p:spPr/>
        <p:txBody>
          <a:bodyPr/>
          <a:lstStyle>
            <a:lvl1pPr>
              <a:defRPr/>
            </a:lvl1pPr>
            <a:extLst/>
          </a:lstStyle>
          <a:p>
            <a:pPr>
              <a:defRPr/>
            </a:pPr>
            <a:endParaRPr lang="tr-TR"/>
          </a:p>
        </p:txBody>
      </p:sp>
      <p:sp>
        <p:nvSpPr>
          <p:cNvPr id="9" name="10 Slayt Numarası Yer Tutucusu">
            <a:extLst>
              <a:ext uri="{FF2B5EF4-FFF2-40B4-BE49-F238E27FC236}">
                <a16:creationId xmlns:a16="http://schemas.microsoft.com/office/drawing/2014/main" xmlns="" id="{95155088-062D-4522-B21D-3F960868F470}"/>
              </a:ext>
            </a:extLst>
          </p:cNvPr>
          <p:cNvSpPr>
            <a:spLocks noGrp="1"/>
          </p:cNvSpPr>
          <p:nvPr>
            <p:ph type="sldNum" sz="quarter" idx="12"/>
          </p:nvPr>
        </p:nvSpPr>
        <p:spPr/>
        <p:txBody>
          <a:bodyPr/>
          <a:lstStyle>
            <a:lvl1pPr>
              <a:defRPr/>
            </a:lvl1pPr>
          </a:lstStyle>
          <a:p>
            <a:fld id="{3B77B300-F2BA-4510-9632-9F7DE4641FDA}" type="slidenum">
              <a:rPr lang="tr-TR" altLang="en-US"/>
              <a:pPr/>
              <a:t>‹#›</a:t>
            </a:fld>
            <a:endParaRPr lang="tr-TR" altLang="en-US"/>
          </a:p>
        </p:txBody>
      </p:sp>
    </p:spTree>
    <p:extLst>
      <p:ext uri="{BB962C8B-B14F-4D97-AF65-F5344CB8AC3E}">
        <p14:creationId xmlns:p14="http://schemas.microsoft.com/office/powerpoint/2010/main" val="2900724644"/>
      </p:ext>
    </p:extLst>
  </p:cSld>
  <p:clrMapOvr>
    <a:masterClrMapping/>
  </p:clrMapOvr>
  <p:transition>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70560" y="4983480"/>
            <a:ext cx="10911840" cy="1051560"/>
          </a:xfrm>
        </p:spPr>
        <p:txBody>
          <a:bodyPr/>
          <a:lstStyle/>
          <a:p>
            <a:r>
              <a:rPr lang="tr-TR"/>
              <a:t>Asıl başlık stili için tıklatın</a:t>
            </a:r>
            <a:endParaRPr lang="en-US"/>
          </a:p>
        </p:txBody>
      </p:sp>
      <p:sp>
        <p:nvSpPr>
          <p:cNvPr id="3" name="2 İçerik Yer Tutucusu"/>
          <p:cNvSpPr>
            <a:spLocks noGrp="1"/>
          </p:cNvSpPr>
          <p:nvPr>
            <p:ph idx="1"/>
          </p:nvPr>
        </p:nvSpPr>
        <p:spPr>
          <a:xfrm>
            <a:off x="670560" y="530352"/>
            <a:ext cx="10911840" cy="41879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24 Veri Yer Tutucusu">
            <a:extLst>
              <a:ext uri="{FF2B5EF4-FFF2-40B4-BE49-F238E27FC236}">
                <a16:creationId xmlns:a16="http://schemas.microsoft.com/office/drawing/2014/main" xmlns="" id="{0EA7083C-EE2C-4D40-AB9C-D2533C7DAB9D}"/>
              </a:ext>
            </a:extLst>
          </p:cNvPr>
          <p:cNvSpPr>
            <a:spLocks noGrp="1"/>
          </p:cNvSpPr>
          <p:nvPr>
            <p:ph type="dt" sz="half" idx="10"/>
          </p:nvPr>
        </p:nvSpPr>
        <p:spPr/>
        <p:txBody>
          <a:bodyPr/>
          <a:lstStyle>
            <a:lvl1pPr>
              <a:defRPr/>
            </a:lvl1pPr>
          </a:lstStyle>
          <a:p>
            <a:pPr>
              <a:defRPr/>
            </a:pPr>
            <a:fld id="{D2FD977C-D623-4D49-B62B-7D1A93920E79}" type="datetimeFigureOut">
              <a:rPr lang="tr-TR"/>
              <a:pPr>
                <a:defRPr/>
              </a:pPr>
              <a:t>22.07.2022</a:t>
            </a:fld>
            <a:endParaRPr lang="tr-TR"/>
          </a:p>
        </p:txBody>
      </p:sp>
      <p:sp>
        <p:nvSpPr>
          <p:cNvPr id="5" name="17 Altbilgi Yer Tutucusu">
            <a:extLst>
              <a:ext uri="{FF2B5EF4-FFF2-40B4-BE49-F238E27FC236}">
                <a16:creationId xmlns:a16="http://schemas.microsoft.com/office/drawing/2014/main" xmlns="" id="{8C32AC14-2BE2-4554-A057-ED1E53734E71}"/>
              </a:ext>
            </a:extLst>
          </p:cNvPr>
          <p:cNvSpPr>
            <a:spLocks noGrp="1"/>
          </p:cNvSpPr>
          <p:nvPr>
            <p:ph type="ftr" sz="quarter" idx="11"/>
          </p:nvPr>
        </p:nvSpPr>
        <p:spPr/>
        <p:txBody>
          <a:bodyPr/>
          <a:lstStyle>
            <a:lvl1pPr>
              <a:defRPr/>
            </a:lvl1pPr>
          </a:lstStyle>
          <a:p>
            <a:pPr>
              <a:defRPr/>
            </a:pPr>
            <a:endParaRPr lang="tr-TR"/>
          </a:p>
        </p:txBody>
      </p:sp>
      <p:sp>
        <p:nvSpPr>
          <p:cNvPr id="6" name="4 Slayt Numarası Yer Tutucusu">
            <a:extLst>
              <a:ext uri="{FF2B5EF4-FFF2-40B4-BE49-F238E27FC236}">
                <a16:creationId xmlns:a16="http://schemas.microsoft.com/office/drawing/2014/main" xmlns="" id="{11448DAA-0823-42DA-968D-2BACC5734BE9}"/>
              </a:ext>
            </a:extLst>
          </p:cNvPr>
          <p:cNvSpPr>
            <a:spLocks noGrp="1"/>
          </p:cNvSpPr>
          <p:nvPr>
            <p:ph type="sldNum" sz="quarter" idx="12"/>
          </p:nvPr>
        </p:nvSpPr>
        <p:spPr/>
        <p:txBody>
          <a:bodyPr/>
          <a:lstStyle>
            <a:lvl1pPr>
              <a:defRPr/>
            </a:lvl1pPr>
          </a:lstStyle>
          <a:p>
            <a:fld id="{C84165C2-3ADA-446A-B549-1AF056172DBB}" type="slidenum">
              <a:rPr lang="tr-TR" altLang="en-US"/>
              <a:pPr/>
              <a:t>‹#›</a:t>
            </a:fld>
            <a:endParaRPr lang="tr-TR" altLang="en-US"/>
          </a:p>
        </p:txBody>
      </p:sp>
    </p:spTree>
    <p:extLst>
      <p:ext uri="{BB962C8B-B14F-4D97-AF65-F5344CB8AC3E}">
        <p14:creationId xmlns:p14="http://schemas.microsoft.com/office/powerpoint/2010/main" val="509079467"/>
      </p:ext>
    </p:extLst>
  </p:cSld>
  <p:clrMapOvr>
    <a:masterClrMapping/>
  </p:clrMapOvr>
  <p:transition>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9 Yuvarlatılmış Dikdörtgen">
            <a:extLst>
              <a:ext uri="{FF2B5EF4-FFF2-40B4-BE49-F238E27FC236}">
                <a16:creationId xmlns:a16="http://schemas.microsoft.com/office/drawing/2014/main" xmlns="" id="{C2286899-CB5D-4CE2-B112-839788C72C88}"/>
              </a:ext>
            </a:extLst>
          </p:cNvPr>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10 Yuvarlatılmış Dikdörtgen">
            <a:extLst>
              <a:ext uri="{FF2B5EF4-FFF2-40B4-BE49-F238E27FC236}">
                <a16:creationId xmlns:a16="http://schemas.microsoft.com/office/drawing/2014/main" xmlns="" id="{641F0736-DD4F-4D79-A051-293D985A2AE3}"/>
              </a:ext>
            </a:extLst>
          </p:cNvPr>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1 Başlık"/>
          <p:cNvSpPr>
            <a:spLocks noGrp="1"/>
          </p:cNvSpPr>
          <p:nvPr>
            <p:ph type="title"/>
          </p:nvPr>
        </p:nvSpPr>
        <p:spPr>
          <a:xfrm>
            <a:off x="624459" y="4928616"/>
            <a:ext cx="10911840" cy="676656"/>
          </a:xfrm>
        </p:spPr>
        <p:txBody>
          <a:bodyPr lIns="91440" bIns="0"/>
          <a:lstStyle>
            <a:lvl1pPr algn="l">
              <a:buNone/>
              <a:defRPr sz="3600" b="0" cap="none" baseline="0">
                <a:solidFill>
                  <a:schemeClr val="bg2">
                    <a:shade val="25000"/>
                  </a:schemeClr>
                </a:solidFill>
                <a:effectLst/>
              </a:defRPr>
            </a:lvl1pPr>
            <a:extLst/>
          </a:lstStyle>
          <a:p>
            <a:r>
              <a:rPr lang="tr-TR"/>
              <a:t>Asıl başlık stili için tıklatın</a:t>
            </a:r>
            <a:endParaRPr lang="en-US"/>
          </a:p>
        </p:txBody>
      </p:sp>
      <p:sp>
        <p:nvSpPr>
          <p:cNvPr id="3" name="2 Metin Yer Tutucusu"/>
          <p:cNvSpPr>
            <a:spLocks noGrp="1"/>
          </p:cNvSpPr>
          <p:nvPr>
            <p:ph type="body" idx="1"/>
          </p:nvPr>
        </p:nvSpPr>
        <p:spPr>
          <a:xfrm>
            <a:off x="624459" y="5624484"/>
            <a:ext cx="1091184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a:t>Asıl metin stillerini düzenlemek için tıklatın</a:t>
            </a:r>
          </a:p>
        </p:txBody>
      </p:sp>
      <p:sp>
        <p:nvSpPr>
          <p:cNvPr id="6" name="3 Veri Yer Tutucusu">
            <a:extLst>
              <a:ext uri="{FF2B5EF4-FFF2-40B4-BE49-F238E27FC236}">
                <a16:creationId xmlns:a16="http://schemas.microsoft.com/office/drawing/2014/main" xmlns="" id="{3ABD28F2-C831-4347-967E-98752CD44822}"/>
              </a:ext>
            </a:extLst>
          </p:cNvPr>
          <p:cNvSpPr>
            <a:spLocks noGrp="1"/>
          </p:cNvSpPr>
          <p:nvPr>
            <p:ph type="dt" sz="half" idx="10"/>
          </p:nvPr>
        </p:nvSpPr>
        <p:spPr/>
        <p:txBody>
          <a:bodyPr/>
          <a:lstStyle>
            <a:lvl1pPr>
              <a:defRPr/>
            </a:lvl1pPr>
            <a:extLst/>
          </a:lstStyle>
          <a:p>
            <a:pPr>
              <a:defRPr/>
            </a:pPr>
            <a:fld id="{40E6E099-6131-422D-9F13-681E5A8B39B1}" type="datetimeFigureOut">
              <a:rPr lang="tr-TR"/>
              <a:pPr>
                <a:defRPr/>
              </a:pPr>
              <a:t>22.07.2022</a:t>
            </a:fld>
            <a:endParaRPr lang="tr-TR"/>
          </a:p>
        </p:txBody>
      </p:sp>
      <p:sp>
        <p:nvSpPr>
          <p:cNvPr id="7" name="4 Altbilgi Yer Tutucusu">
            <a:extLst>
              <a:ext uri="{FF2B5EF4-FFF2-40B4-BE49-F238E27FC236}">
                <a16:creationId xmlns:a16="http://schemas.microsoft.com/office/drawing/2014/main" xmlns="" id="{71FE2E64-AC26-4522-A17D-4655272FD5CD}"/>
              </a:ext>
            </a:extLst>
          </p:cNvPr>
          <p:cNvSpPr>
            <a:spLocks noGrp="1"/>
          </p:cNvSpPr>
          <p:nvPr>
            <p:ph type="ftr" sz="quarter" idx="11"/>
          </p:nvPr>
        </p:nvSpPr>
        <p:spPr/>
        <p:txBody>
          <a:bodyPr/>
          <a:lstStyle>
            <a:lvl1pPr>
              <a:defRPr/>
            </a:lvl1pPr>
            <a:extLst/>
          </a:lstStyle>
          <a:p>
            <a:pPr>
              <a:defRPr/>
            </a:pPr>
            <a:endParaRPr lang="tr-TR"/>
          </a:p>
        </p:txBody>
      </p:sp>
      <p:sp>
        <p:nvSpPr>
          <p:cNvPr id="8" name="5 Slayt Numarası Yer Tutucusu">
            <a:extLst>
              <a:ext uri="{FF2B5EF4-FFF2-40B4-BE49-F238E27FC236}">
                <a16:creationId xmlns:a16="http://schemas.microsoft.com/office/drawing/2014/main" xmlns="" id="{9EF03123-BD99-4F0E-8ADE-AC404890B5E6}"/>
              </a:ext>
            </a:extLst>
          </p:cNvPr>
          <p:cNvSpPr>
            <a:spLocks noGrp="1"/>
          </p:cNvSpPr>
          <p:nvPr>
            <p:ph type="sldNum" sz="quarter" idx="12"/>
          </p:nvPr>
        </p:nvSpPr>
        <p:spPr/>
        <p:txBody>
          <a:bodyPr/>
          <a:lstStyle>
            <a:lvl1pPr>
              <a:defRPr/>
            </a:lvl1pPr>
          </a:lstStyle>
          <a:p>
            <a:fld id="{133D11D7-02DF-47D6-BEB1-3B2F461F5453}" type="slidenum">
              <a:rPr lang="tr-TR" altLang="en-US"/>
              <a:pPr/>
              <a:t>‹#›</a:t>
            </a:fld>
            <a:endParaRPr lang="tr-TR" altLang="en-US"/>
          </a:p>
        </p:txBody>
      </p:sp>
    </p:spTree>
    <p:extLst>
      <p:ext uri="{BB962C8B-B14F-4D97-AF65-F5344CB8AC3E}">
        <p14:creationId xmlns:p14="http://schemas.microsoft.com/office/powerpoint/2010/main" val="3624073619"/>
      </p:ext>
    </p:extLst>
  </p:cSld>
  <p:clrMapOvr>
    <a:masterClrMapping/>
  </p:clrMapOvr>
  <p:transition>
    <p:pull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İçerik Yer Tutucusu"/>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24 Veri Yer Tutucusu">
            <a:extLst>
              <a:ext uri="{FF2B5EF4-FFF2-40B4-BE49-F238E27FC236}">
                <a16:creationId xmlns:a16="http://schemas.microsoft.com/office/drawing/2014/main" xmlns="" id="{22A9D7DB-1B7E-4F9F-BA19-FF0FA6E84544}"/>
              </a:ext>
            </a:extLst>
          </p:cNvPr>
          <p:cNvSpPr>
            <a:spLocks noGrp="1"/>
          </p:cNvSpPr>
          <p:nvPr>
            <p:ph type="dt" sz="half" idx="10"/>
          </p:nvPr>
        </p:nvSpPr>
        <p:spPr/>
        <p:txBody>
          <a:bodyPr/>
          <a:lstStyle>
            <a:lvl1pPr>
              <a:defRPr/>
            </a:lvl1pPr>
          </a:lstStyle>
          <a:p>
            <a:pPr>
              <a:defRPr/>
            </a:pPr>
            <a:fld id="{13D2B622-CC90-4BA7-ACEC-0C2F8188551E}" type="datetimeFigureOut">
              <a:rPr lang="tr-TR"/>
              <a:pPr>
                <a:defRPr/>
              </a:pPr>
              <a:t>22.07.2022</a:t>
            </a:fld>
            <a:endParaRPr lang="tr-TR"/>
          </a:p>
        </p:txBody>
      </p:sp>
      <p:sp>
        <p:nvSpPr>
          <p:cNvPr id="6" name="17 Altbilgi Yer Tutucusu">
            <a:extLst>
              <a:ext uri="{FF2B5EF4-FFF2-40B4-BE49-F238E27FC236}">
                <a16:creationId xmlns:a16="http://schemas.microsoft.com/office/drawing/2014/main" xmlns="" id="{DCDE258C-3A89-4ADD-97EC-967951FEC9E5}"/>
              </a:ext>
            </a:extLst>
          </p:cNvPr>
          <p:cNvSpPr>
            <a:spLocks noGrp="1"/>
          </p:cNvSpPr>
          <p:nvPr>
            <p:ph type="ftr" sz="quarter" idx="11"/>
          </p:nvPr>
        </p:nvSpPr>
        <p:spPr/>
        <p:txBody>
          <a:bodyPr/>
          <a:lstStyle>
            <a:lvl1pPr>
              <a:defRPr/>
            </a:lvl1pPr>
          </a:lstStyle>
          <a:p>
            <a:pPr>
              <a:defRPr/>
            </a:pPr>
            <a:endParaRPr lang="tr-TR"/>
          </a:p>
        </p:txBody>
      </p:sp>
      <p:sp>
        <p:nvSpPr>
          <p:cNvPr id="7" name="4 Slayt Numarası Yer Tutucusu">
            <a:extLst>
              <a:ext uri="{FF2B5EF4-FFF2-40B4-BE49-F238E27FC236}">
                <a16:creationId xmlns:a16="http://schemas.microsoft.com/office/drawing/2014/main" xmlns="" id="{071201D1-2663-49EF-ADDC-46E9371D79F2}"/>
              </a:ext>
            </a:extLst>
          </p:cNvPr>
          <p:cNvSpPr>
            <a:spLocks noGrp="1"/>
          </p:cNvSpPr>
          <p:nvPr>
            <p:ph type="sldNum" sz="quarter" idx="12"/>
          </p:nvPr>
        </p:nvSpPr>
        <p:spPr/>
        <p:txBody>
          <a:bodyPr/>
          <a:lstStyle>
            <a:lvl1pPr>
              <a:defRPr/>
            </a:lvl1pPr>
          </a:lstStyle>
          <a:p>
            <a:fld id="{A802CFD9-8F4F-411B-97AA-44627AE069D2}" type="slidenum">
              <a:rPr lang="tr-TR" altLang="en-US"/>
              <a:pPr/>
              <a:t>‹#›</a:t>
            </a:fld>
            <a:endParaRPr lang="tr-TR" altLang="en-US"/>
          </a:p>
        </p:txBody>
      </p:sp>
    </p:spTree>
    <p:extLst>
      <p:ext uri="{BB962C8B-B14F-4D97-AF65-F5344CB8AC3E}">
        <p14:creationId xmlns:p14="http://schemas.microsoft.com/office/powerpoint/2010/main" val="3871139732"/>
      </p:ext>
    </p:extLst>
  </p:cSld>
  <p:clrMapOvr>
    <a:masterClrMapping/>
  </p:clrMapOvr>
  <p:transition>
    <p:pull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70560" y="4983480"/>
            <a:ext cx="10911840" cy="1051560"/>
          </a:xfrm>
        </p:spPr>
        <p:txBody>
          <a:bodyPr/>
          <a:lstStyle>
            <a:lvl1pPr>
              <a:defRPr b="1"/>
            </a:lvl1pPr>
            <a:extLst/>
          </a:lstStyle>
          <a:p>
            <a:r>
              <a:rPr lang="tr-TR"/>
              <a:t>Asıl başlık stili için tıklatın</a:t>
            </a:r>
            <a:endParaRPr lang="en-US"/>
          </a:p>
        </p:txBody>
      </p:sp>
      <p:sp>
        <p:nvSpPr>
          <p:cNvPr id="3" name="2 Metin Yer Tutucusu"/>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4" name="3 Metin Yer Tutucusu"/>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5" name="4 İçerik Yer Tutucusu"/>
          <p:cNvSpPr>
            <a:spLocks noGrp="1"/>
          </p:cNvSpPr>
          <p:nvPr>
            <p:ph sz="quarter" idx="2"/>
          </p:nvPr>
        </p:nvSpPr>
        <p:spPr>
          <a:xfrm>
            <a:off x="809632" y="1447800"/>
            <a:ext cx="524256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5 İçerik Yer Tutucusu"/>
          <p:cNvSpPr>
            <a:spLocks noGrp="1"/>
          </p:cNvSpPr>
          <p:nvPr>
            <p:ph sz="quarter" idx="4"/>
          </p:nvPr>
        </p:nvSpPr>
        <p:spPr>
          <a:xfrm>
            <a:off x="6202892" y="1447800"/>
            <a:ext cx="524256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24 Veri Yer Tutucusu">
            <a:extLst>
              <a:ext uri="{FF2B5EF4-FFF2-40B4-BE49-F238E27FC236}">
                <a16:creationId xmlns:a16="http://schemas.microsoft.com/office/drawing/2014/main" xmlns="" id="{A5004162-B45F-471C-A397-EE45D42344B4}"/>
              </a:ext>
            </a:extLst>
          </p:cNvPr>
          <p:cNvSpPr>
            <a:spLocks noGrp="1"/>
          </p:cNvSpPr>
          <p:nvPr>
            <p:ph type="dt" sz="half" idx="10"/>
          </p:nvPr>
        </p:nvSpPr>
        <p:spPr/>
        <p:txBody>
          <a:bodyPr/>
          <a:lstStyle>
            <a:lvl1pPr>
              <a:defRPr/>
            </a:lvl1pPr>
          </a:lstStyle>
          <a:p>
            <a:pPr>
              <a:defRPr/>
            </a:pPr>
            <a:fld id="{791E36F6-3DD9-4AD7-9344-97F430CA2740}" type="datetimeFigureOut">
              <a:rPr lang="tr-TR"/>
              <a:pPr>
                <a:defRPr/>
              </a:pPr>
              <a:t>22.07.2022</a:t>
            </a:fld>
            <a:endParaRPr lang="tr-TR"/>
          </a:p>
        </p:txBody>
      </p:sp>
      <p:sp>
        <p:nvSpPr>
          <p:cNvPr id="8" name="17 Altbilgi Yer Tutucusu">
            <a:extLst>
              <a:ext uri="{FF2B5EF4-FFF2-40B4-BE49-F238E27FC236}">
                <a16:creationId xmlns:a16="http://schemas.microsoft.com/office/drawing/2014/main" xmlns="" id="{3197DDAD-B110-4186-A3E7-42CCBE10D9A1}"/>
              </a:ext>
            </a:extLst>
          </p:cNvPr>
          <p:cNvSpPr>
            <a:spLocks noGrp="1"/>
          </p:cNvSpPr>
          <p:nvPr>
            <p:ph type="ftr" sz="quarter" idx="11"/>
          </p:nvPr>
        </p:nvSpPr>
        <p:spPr/>
        <p:txBody>
          <a:bodyPr/>
          <a:lstStyle>
            <a:lvl1pPr>
              <a:defRPr/>
            </a:lvl1pPr>
          </a:lstStyle>
          <a:p>
            <a:pPr>
              <a:defRPr/>
            </a:pPr>
            <a:endParaRPr lang="tr-TR"/>
          </a:p>
        </p:txBody>
      </p:sp>
      <p:sp>
        <p:nvSpPr>
          <p:cNvPr id="9" name="4 Slayt Numarası Yer Tutucusu">
            <a:extLst>
              <a:ext uri="{FF2B5EF4-FFF2-40B4-BE49-F238E27FC236}">
                <a16:creationId xmlns:a16="http://schemas.microsoft.com/office/drawing/2014/main" xmlns="" id="{DB5A2E49-2BD5-4A1E-AC1B-78B39A03776D}"/>
              </a:ext>
            </a:extLst>
          </p:cNvPr>
          <p:cNvSpPr>
            <a:spLocks noGrp="1"/>
          </p:cNvSpPr>
          <p:nvPr>
            <p:ph type="sldNum" sz="quarter" idx="12"/>
          </p:nvPr>
        </p:nvSpPr>
        <p:spPr/>
        <p:txBody>
          <a:bodyPr/>
          <a:lstStyle>
            <a:lvl1pPr>
              <a:defRPr/>
            </a:lvl1pPr>
          </a:lstStyle>
          <a:p>
            <a:fld id="{80E84594-44A7-4870-A537-39EAEE1B6A6C}" type="slidenum">
              <a:rPr lang="tr-TR" altLang="en-US"/>
              <a:pPr/>
              <a:t>‹#›</a:t>
            </a:fld>
            <a:endParaRPr lang="tr-TR" altLang="en-US"/>
          </a:p>
        </p:txBody>
      </p:sp>
    </p:spTree>
    <p:extLst>
      <p:ext uri="{BB962C8B-B14F-4D97-AF65-F5344CB8AC3E}">
        <p14:creationId xmlns:p14="http://schemas.microsoft.com/office/powerpoint/2010/main" val="3438275024"/>
      </p:ext>
    </p:extLst>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8411C69-0187-4FD9-A0F9-73DF34E7013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59A0115A-95EA-48F8-97E3-B5FD1FADC14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CD8A84C7-98B3-40AC-A060-96084344937D}"/>
              </a:ext>
            </a:extLst>
          </p:cNvPr>
          <p:cNvSpPr>
            <a:spLocks noGrp="1"/>
          </p:cNvSpPr>
          <p:nvPr>
            <p:ph type="dt" sz="half" idx="10"/>
          </p:nvPr>
        </p:nvSpPr>
        <p:spPr/>
        <p:txBody>
          <a:bodyPr/>
          <a:lstStyle/>
          <a:p>
            <a:fld id="{F39E68A2-1CF7-4000-B927-2F194D976054}" type="datetimeFigureOut">
              <a:rPr lang="en-US" smtClean="0"/>
              <a:t>7/22/2022</a:t>
            </a:fld>
            <a:endParaRPr lang="en-US" dirty="0"/>
          </a:p>
        </p:txBody>
      </p:sp>
      <p:sp>
        <p:nvSpPr>
          <p:cNvPr id="5" name="Chỗ dành sẵn cho Chân trang 4">
            <a:extLst>
              <a:ext uri="{FF2B5EF4-FFF2-40B4-BE49-F238E27FC236}">
                <a16:creationId xmlns:a16="http://schemas.microsoft.com/office/drawing/2014/main" xmlns="" id="{31C2BA21-FB62-48C3-AA85-7C08F32FEE3F}"/>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xmlns="" id="{38019EF1-A430-4CAB-95BF-AC1C65C919FC}"/>
              </a:ext>
            </a:extLst>
          </p:cNvPr>
          <p:cNvSpPr>
            <a:spLocks noGrp="1"/>
          </p:cNvSpPr>
          <p:nvPr>
            <p:ph type="sldNum" sz="quarter" idx="12"/>
          </p:nvPr>
        </p:nvSpPr>
        <p:spPr/>
        <p:txBody>
          <a:bodyPr/>
          <a:lstStyle/>
          <a:p>
            <a:fld id="{0CDA35AB-D99D-4B2D-9B64-9C68F9434DA6}" type="slidenum">
              <a:rPr lang="en-US" smtClean="0"/>
              <a:t>‹#›</a:t>
            </a:fld>
            <a:endParaRPr lang="en-US" dirty="0"/>
          </a:p>
        </p:txBody>
      </p:sp>
    </p:spTree>
    <p:extLst>
      <p:ext uri="{BB962C8B-B14F-4D97-AF65-F5344CB8AC3E}">
        <p14:creationId xmlns:p14="http://schemas.microsoft.com/office/powerpoint/2010/main" val="3223871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4 Veri Yer Tutucusu">
            <a:extLst>
              <a:ext uri="{FF2B5EF4-FFF2-40B4-BE49-F238E27FC236}">
                <a16:creationId xmlns:a16="http://schemas.microsoft.com/office/drawing/2014/main" xmlns="" id="{EAE03B75-6A9A-43D1-980F-ED0956A5319A}"/>
              </a:ext>
            </a:extLst>
          </p:cNvPr>
          <p:cNvSpPr>
            <a:spLocks noGrp="1"/>
          </p:cNvSpPr>
          <p:nvPr>
            <p:ph type="dt" sz="half" idx="10"/>
          </p:nvPr>
        </p:nvSpPr>
        <p:spPr/>
        <p:txBody>
          <a:bodyPr/>
          <a:lstStyle>
            <a:lvl1pPr>
              <a:defRPr/>
            </a:lvl1pPr>
          </a:lstStyle>
          <a:p>
            <a:pPr>
              <a:defRPr/>
            </a:pPr>
            <a:fld id="{F51AB2F3-13AD-4E4F-A020-86FF31EF62BF}" type="datetimeFigureOut">
              <a:rPr lang="tr-TR"/>
              <a:pPr>
                <a:defRPr/>
              </a:pPr>
              <a:t>22.07.2022</a:t>
            </a:fld>
            <a:endParaRPr lang="tr-TR"/>
          </a:p>
        </p:txBody>
      </p:sp>
      <p:sp>
        <p:nvSpPr>
          <p:cNvPr id="4" name="17 Altbilgi Yer Tutucusu">
            <a:extLst>
              <a:ext uri="{FF2B5EF4-FFF2-40B4-BE49-F238E27FC236}">
                <a16:creationId xmlns:a16="http://schemas.microsoft.com/office/drawing/2014/main" xmlns="" id="{9A9099AA-ADAD-4BEF-81DE-B194D52A68D7}"/>
              </a:ext>
            </a:extLst>
          </p:cNvPr>
          <p:cNvSpPr>
            <a:spLocks noGrp="1"/>
          </p:cNvSpPr>
          <p:nvPr>
            <p:ph type="ftr" sz="quarter" idx="11"/>
          </p:nvPr>
        </p:nvSpPr>
        <p:spPr/>
        <p:txBody>
          <a:bodyPr/>
          <a:lstStyle>
            <a:lvl1pPr>
              <a:defRPr/>
            </a:lvl1pPr>
          </a:lstStyle>
          <a:p>
            <a:pPr>
              <a:defRPr/>
            </a:pPr>
            <a:endParaRPr lang="tr-TR"/>
          </a:p>
        </p:txBody>
      </p:sp>
      <p:sp>
        <p:nvSpPr>
          <p:cNvPr id="5" name="4 Slayt Numarası Yer Tutucusu">
            <a:extLst>
              <a:ext uri="{FF2B5EF4-FFF2-40B4-BE49-F238E27FC236}">
                <a16:creationId xmlns:a16="http://schemas.microsoft.com/office/drawing/2014/main" xmlns="" id="{D9DBB1F9-4F3A-4801-A74F-2CD4B14481A1}"/>
              </a:ext>
            </a:extLst>
          </p:cNvPr>
          <p:cNvSpPr>
            <a:spLocks noGrp="1"/>
          </p:cNvSpPr>
          <p:nvPr>
            <p:ph type="sldNum" sz="quarter" idx="12"/>
          </p:nvPr>
        </p:nvSpPr>
        <p:spPr/>
        <p:txBody>
          <a:bodyPr/>
          <a:lstStyle>
            <a:lvl1pPr>
              <a:defRPr/>
            </a:lvl1pPr>
          </a:lstStyle>
          <a:p>
            <a:fld id="{633E4282-8697-4B18-9168-B1A0E4FCD133}" type="slidenum">
              <a:rPr lang="tr-TR" altLang="en-US"/>
              <a:pPr/>
              <a:t>‹#›</a:t>
            </a:fld>
            <a:endParaRPr lang="tr-TR" altLang="en-US"/>
          </a:p>
        </p:txBody>
      </p:sp>
    </p:spTree>
    <p:extLst>
      <p:ext uri="{BB962C8B-B14F-4D97-AF65-F5344CB8AC3E}">
        <p14:creationId xmlns:p14="http://schemas.microsoft.com/office/powerpoint/2010/main" val="1717239036"/>
      </p:ext>
    </p:extLst>
  </p:cSld>
  <p:clrMapOvr>
    <a:masterClrMapping/>
  </p:clrMapOvr>
  <p:transition>
    <p:pull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9 Yuvarlatılmış Dikdörtgen">
            <a:extLst>
              <a:ext uri="{FF2B5EF4-FFF2-40B4-BE49-F238E27FC236}">
                <a16:creationId xmlns:a16="http://schemas.microsoft.com/office/drawing/2014/main" xmlns="" id="{21E1F9F5-69BA-42D8-8F25-B022EC89DC77}"/>
              </a:ext>
            </a:extLst>
          </p:cNvPr>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1 Veri Yer Tutucusu">
            <a:extLst>
              <a:ext uri="{FF2B5EF4-FFF2-40B4-BE49-F238E27FC236}">
                <a16:creationId xmlns:a16="http://schemas.microsoft.com/office/drawing/2014/main" xmlns="" id="{E56B7362-17D8-4EEB-8909-E11F8D4BB221}"/>
              </a:ext>
            </a:extLst>
          </p:cNvPr>
          <p:cNvSpPr>
            <a:spLocks noGrp="1"/>
          </p:cNvSpPr>
          <p:nvPr>
            <p:ph type="dt" sz="half" idx="10"/>
          </p:nvPr>
        </p:nvSpPr>
        <p:spPr/>
        <p:txBody>
          <a:bodyPr/>
          <a:lstStyle>
            <a:lvl1pPr>
              <a:defRPr/>
            </a:lvl1pPr>
            <a:extLst/>
          </a:lstStyle>
          <a:p>
            <a:pPr>
              <a:defRPr/>
            </a:pPr>
            <a:fld id="{171CE648-6B02-43A5-9AC6-38775BAF3F27}" type="datetimeFigureOut">
              <a:rPr lang="tr-TR"/>
              <a:pPr>
                <a:defRPr/>
              </a:pPr>
              <a:t>22.07.2022</a:t>
            </a:fld>
            <a:endParaRPr lang="tr-TR"/>
          </a:p>
        </p:txBody>
      </p:sp>
      <p:sp>
        <p:nvSpPr>
          <p:cNvPr id="4" name="2 Altbilgi Yer Tutucusu">
            <a:extLst>
              <a:ext uri="{FF2B5EF4-FFF2-40B4-BE49-F238E27FC236}">
                <a16:creationId xmlns:a16="http://schemas.microsoft.com/office/drawing/2014/main" xmlns="" id="{8CC024D1-202D-47CC-B36C-5C8E0668C7A9}"/>
              </a:ext>
            </a:extLst>
          </p:cNvPr>
          <p:cNvSpPr>
            <a:spLocks noGrp="1"/>
          </p:cNvSpPr>
          <p:nvPr>
            <p:ph type="ftr" sz="quarter" idx="11"/>
          </p:nvPr>
        </p:nvSpPr>
        <p:spPr/>
        <p:txBody>
          <a:bodyPr/>
          <a:lstStyle>
            <a:lvl1pPr>
              <a:defRPr/>
            </a:lvl1pPr>
            <a:extLst/>
          </a:lstStyle>
          <a:p>
            <a:pPr>
              <a:defRPr/>
            </a:pPr>
            <a:endParaRPr lang="tr-TR"/>
          </a:p>
        </p:txBody>
      </p:sp>
      <p:sp>
        <p:nvSpPr>
          <p:cNvPr id="5" name="3 Slayt Numarası Yer Tutucusu">
            <a:extLst>
              <a:ext uri="{FF2B5EF4-FFF2-40B4-BE49-F238E27FC236}">
                <a16:creationId xmlns:a16="http://schemas.microsoft.com/office/drawing/2014/main" xmlns="" id="{8CC09D86-D56D-4FDB-BA1C-A82954CDEC42}"/>
              </a:ext>
            </a:extLst>
          </p:cNvPr>
          <p:cNvSpPr>
            <a:spLocks noGrp="1"/>
          </p:cNvSpPr>
          <p:nvPr>
            <p:ph type="sldNum" sz="quarter" idx="12"/>
          </p:nvPr>
        </p:nvSpPr>
        <p:spPr/>
        <p:txBody>
          <a:bodyPr/>
          <a:lstStyle>
            <a:lvl1pPr>
              <a:defRPr/>
            </a:lvl1pPr>
          </a:lstStyle>
          <a:p>
            <a:fld id="{D662B450-1F0F-4E24-B9A3-BE3ADEEDB189}" type="slidenum">
              <a:rPr lang="tr-TR" altLang="en-US"/>
              <a:pPr/>
              <a:t>‹#›</a:t>
            </a:fld>
            <a:endParaRPr lang="tr-TR" altLang="en-US"/>
          </a:p>
        </p:txBody>
      </p:sp>
    </p:spTree>
    <p:extLst>
      <p:ext uri="{BB962C8B-B14F-4D97-AF65-F5344CB8AC3E}">
        <p14:creationId xmlns:p14="http://schemas.microsoft.com/office/powerpoint/2010/main" val="387654781"/>
      </p:ext>
    </p:extLst>
  </p:cSld>
  <p:clrMapOvr>
    <a:masterClrMapping/>
  </p:clrMapOvr>
  <p:transition>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385045" y="533400"/>
            <a:ext cx="3962400" cy="914400"/>
          </a:xfrm>
        </p:spPr>
        <p:txBody>
          <a:bodyPr/>
          <a:lstStyle>
            <a:lvl1pPr algn="l">
              <a:buNone/>
              <a:defRPr sz="2200" b="1">
                <a:solidFill>
                  <a:schemeClr val="accent1"/>
                </a:solidFill>
              </a:defRPr>
            </a:lvl1pPr>
            <a:extLst/>
          </a:lstStyle>
          <a:p>
            <a:r>
              <a:rPr lang="tr-TR"/>
              <a:t>Asıl başlık stili için tıklatın</a:t>
            </a:r>
            <a:endParaRPr lang="en-US"/>
          </a:p>
        </p:txBody>
      </p:sp>
      <p:sp>
        <p:nvSpPr>
          <p:cNvPr id="3" name="2 Metin Yer Tutucusu"/>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24 Veri Yer Tutucusu">
            <a:extLst>
              <a:ext uri="{FF2B5EF4-FFF2-40B4-BE49-F238E27FC236}">
                <a16:creationId xmlns:a16="http://schemas.microsoft.com/office/drawing/2014/main" xmlns="" id="{43BE4CE9-FBF5-4F02-A0B6-79AF52B990C9}"/>
              </a:ext>
            </a:extLst>
          </p:cNvPr>
          <p:cNvSpPr>
            <a:spLocks noGrp="1"/>
          </p:cNvSpPr>
          <p:nvPr>
            <p:ph type="dt" sz="half" idx="10"/>
          </p:nvPr>
        </p:nvSpPr>
        <p:spPr/>
        <p:txBody>
          <a:bodyPr/>
          <a:lstStyle>
            <a:lvl1pPr>
              <a:defRPr/>
            </a:lvl1pPr>
          </a:lstStyle>
          <a:p>
            <a:pPr>
              <a:defRPr/>
            </a:pPr>
            <a:fld id="{29B7F054-BE6A-4B38-BAAB-8DD3DD14FCD8}" type="datetimeFigureOut">
              <a:rPr lang="tr-TR"/>
              <a:pPr>
                <a:defRPr/>
              </a:pPr>
              <a:t>22.07.2022</a:t>
            </a:fld>
            <a:endParaRPr lang="tr-TR"/>
          </a:p>
        </p:txBody>
      </p:sp>
      <p:sp>
        <p:nvSpPr>
          <p:cNvPr id="6" name="17 Altbilgi Yer Tutucusu">
            <a:extLst>
              <a:ext uri="{FF2B5EF4-FFF2-40B4-BE49-F238E27FC236}">
                <a16:creationId xmlns:a16="http://schemas.microsoft.com/office/drawing/2014/main" xmlns="" id="{61CA6149-00B5-4F75-9260-40B66E8ADAEB}"/>
              </a:ext>
            </a:extLst>
          </p:cNvPr>
          <p:cNvSpPr>
            <a:spLocks noGrp="1"/>
          </p:cNvSpPr>
          <p:nvPr>
            <p:ph type="ftr" sz="quarter" idx="11"/>
          </p:nvPr>
        </p:nvSpPr>
        <p:spPr/>
        <p:txBody>
          <a:bodyPr/>
          <a:lstStyle>
            <a:lvl1pPr>
              <a:defRPr/>
            </a:lvl1pPr>
          </a:lstStyle>
          <a:p>
            <a:pPr>
              <a:defRPr/>
            </a:pPr>
            <a:endParaRPr lang="tr-TR"/>
          </a:p>
        </p:txBody>
      </p:sp>
      <p:sp>
        <p:nvSpPr>
          <p:cNvPr id="7" name="4 Slayt Numarası Yer Tutucusu">
            <a:extLst>
              <a:ext uri="{FF2B5EF4-FFF2-40B4-BE49-F238E27FC236}">
                <a16:creationId xmlns:a16="http://schemas.microsoft.com/office/drawing/2014/main" xmlns="" id="{3C7C94D2-E346-486D-8EB5-8DFE383F90D0}"/>
              </a:ext>
            </a:extLst>
          </p:cNvPr>
          <p:cNvSpPr>
            <a:spLocks noGrp="1"/>
          </p:cNvSpPr>
          <p:nvPr>
            <p:ph type="sldNum" sz="quarter" idx="12"/>
          </p:nvPr>
        </p:nvSpPr>
        <p:spPr/>
        <p:txBody>
          <a:bodyPr/>
          <a:lstStyle>
            <a:lvl1pPr>
              <a:defRPr/>
            </a:lvl1pPr>
          </a:lstStyle>
          <a:p>
            <a:fld id="{0FEB9D5A-4CC2-4787-A845-1A98AB58FEDD}" type="slidenum">
              <a:rPr lang="tr-TR" altLang="en-US"/>
              <a:pPr/>
              <a:t>‹#›</a:t>
            </a:fld>
            <a:endParaRPr lang="tr-TR" altLang="en-US"/>
          </a:p>
        </p:txBody>
      </p:sp>
    </p:spTree>
    <p:extLst>
      <p:ext uri="{BB962C8B-B14F-4D97-AF65-F5344CB8AC3E}">
        <p14:creationId xmlns:p14="http://schemas.microsoft.com/office/powerpoint/2010/main" val="373000323"/>
      </p:ext>
    </p:extLst>
  </p:cSld>
  <p:clrMapOvr>
    <a:masterClrMapping/>
  </p:clrMapOvr>
  <p:transition>
    <p:pull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9 Yuvarlatılmış Dikdörtgen">
            <a:extLst>
              <a:ext uri="{FF2B5EF4-FFF2-40B4-BE49-F238E27FC236}">
                <a16:creationId xmlns:a16="http://schemas.microsoft.com/office/drawing/2014/main" xmlns="" id="{24EC6451-CFD7-4FD3-A7C9-A69B164F0FD2}"/>
              </a:ext>
            </a:extLst>
          </p:cNvPr>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10 Tek Köşesi Yuvarlatılmış Dikdörtgen">
            <a:extLst>
              <a:ext uri="{FF2B5EF4-FFF2-40B4-BE49-F238E27FC236}">
                <a16:creationId xmlns:a16="http://schemas.microsoft.com/office/drawing/2014/main" xmlns="" id="{EE18FEF0-9F49-40A1-A6A5-1FA83C048EB2}"/>
              </a:ext>
            </a:extLst>
          </p:cNvPr>
          <p:cNvSpPr/>
          <p:nvPr/>
        </p:nvSpPr>
        <p:spPr>
          <a:xfrm>
            <a:off x="8534400" y="433388"/>
            <a:ext cx="30988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1 Başlık"/>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lang="tr-TR"/>
              <a:t>Asıl başlık stili için tıklatın</a:t>
            </a:r>
            <a:endParaRPr lang="en-US"/>
          </a:p>
        </p:txBody>
      </p:sp>
      <p:sp>
        <p:nvSpPr>
          <p:cNvPr id="4" name="3 Metin Yer Tutucusu"/>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3" name="2 Resim Yer Tutucusu"/>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tr-TR" noProof="0"/>
              <a:t>Resim eklemek için simgeyi tıklatın</a:t>
            </a:r>
            <a:endParaRPr lang="en-US" noProof="0" dirty="0"/>
          </a:p>
        </p:txBody>
      </p:sp>
      <p:sp>
        <p:nvSpPr>
          <p:cNvPr id="7" name="4 Veri Yer Tutucusu">
            <a:extLst>
              <a:ext uri="{FF2B5EF4-FFF2-40B4-BE49-F238E27FC236}">
                <a16:creationId xmlns:a16="http://schemas.microsoft.com/office/drawing/2014/main" xmlns="" id="{2F2C0456-76CB-455D-A598-01BE73841F7C}"/>
              </a:ext>
            </a:extLst>
          </p:cNvPr>
          <p:cNvSpPr>
            <a:spLocks noGrp="1"/>
          </p:cNvSpPr>
          <p:nvPr>
            <p:ph type="dt" sz="half" idx="10"/>
          </p:nvPr>
        </p:nvSpPr>
        <p:spPr/>
        <p:txBody>
          <a:bodyPr/>
          <a:lstStyle>
            <a:lvl1pPr>
              <a:defRPr/>
            </a:lvl1pPr>
            <a:extLst/>
          </a:lstStyle>
          <a:p>
            <a:pPr>
              <a:defRPr/>
            </a:pPr>
            <a:fld id="{093D26BE-A3AF-4D85-8200-E76FE99DE0B9}" type="datetimeFigureOut">
              <a:rPr lang="tr-TR"/>
              <a:pPr>
                <a:defRPr/>
              </a:pPr>
              <a:t>22.07.2022</a:t>
            </a:fld>
            <a:endParaRPr lang="tr-TR"/>
          </a:p>
        </p:txBody>
      </p:sp>
      <p:sp>
        <p:nvSpPr>
          <p:cNvPr id="8" name="5 Altbilgi Yer Tutucusu">
            <a:extLst>
              <a:ext uri="{FF2B5EF4-FFF2-40B4-BE49-F238E27FC236}">
                <a16:creationId xmlns:a16="http://schemas.microsoft.com/office/drawing/2014/main" xmlns="" id="{67140B0C-52C3-4DFF-AB19-124EE5E8CD1B}"/>
              </a:ext>
            </a:extLst>
          </p:cNvPr>
          <p:cNvSpPr>
            <a:spLocks noGrp="1"/>
          </p:cNvSpPr>
          <p:nvPr>
            <p:ph type="ftr" sz="quarter" idx="11"/>
          </p:nvPr>
        </p:nvSpPr>
        <p:spPr/>
        <p:txBody>
          <a:bodyPr/>
          <a:lstStyle>
            <a:lvl1pPr>
              <a:defRPr/>
            </a:lvl1pPr>
            <a:extLst/>
          </a:lstStyle>
          <a:p>
            <a:pPr>
              <a:defRPr/>
            </a:pPr>
            <a:endParaRPr lang="tr-TR"/>
          </a:p>
        </p:txBody>
      </p:sp>
      <p:sp>
        <p:nvSpPr>
          <p:cNvPr id="9" name="6 Slayt Numarası Yer Tutucusu">
            <a:extLst>
              <a:ext uri="{FF2B5EF4-FFF2-40B4-BE49-F238E27FC236}">
                <a16:creationId xmlns:a16="http://schemas.microsoft.com/office/drawing/2014/main" xmlns="" id="{F543263E-1D4A-403E-9BAC-D4263CBAEFEA}"/>
              </a:ext>
            </a:extLst>
          </p:cNvPr>
          <p:cNvSpPr>
            <a:spLocks noGrp="1"/>
          </p:cNvSpPr>
          <p:nvPr>
            <p:ph type="sldNum" sz="quarter" idx="12"/>
          </p:nvPr>
        </p:nvSpPr>
        <p:spPr/>
        <p:txBody>
          <a:bodyPr/>
          <a:lstStyle>
            <a:lvl1pPr>
              <a:defRPr/>
            </a:lvl1pPr>
          </a:lstStyle>
          <a:p>
            <a:fld id="{BAA37EF3-E8BE-4D2B-BD64-2570DD85F55B}" type="slidenum">
              <a:rPr lang="tr-TR" altLang="en-US"/>
              <a:pPr/>
              <a:t>‹#›</a:t>
            </a:fld>
            <a:endParaRPr lang="tr-TR" altLang="en-US"/>
          </a:p>
        </p:txBody>
      </p:sp>
    </p:spTree>
    <p:extLst>
      <p:ext uri="{BB962C8B-B14F-4D97-AF65-F5344CB8AC3E}">
        <p14:creationId xmlns:p14="http://schemas.microsoft.com/office/powerpoint/2010/main" val="3299966223"/>
      </p:ext>
    </p:extLst>
  </p:cSld>
  <p:clrMapOvr>
    <a:masterClrMapping/>
  </p:clrMapOvr>
  <p:transition>
    <p:pull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670560" y="4983480"/>
            <a:ext cx="10911840" cy="1051560"/>
          </a:xfrm>
        </p:spPr>
        <p:txBody>
          <a:bodyPr/>
          <a:lstStyle/>
          <a:p>
            <a:r>
              <a:rPr lang="tr-TR"/>
              <a:t>Asıl başlık stili için tıklatın</a:t>
            </a:r>
            <a:endParaRPr lang="en-US"/>
          </a:p>
        </p:txBody>
      </p:sp>
      <p:sp>
        <p:nvSpPr>
          <p:cNvPr id="3" name="2 Dikey Metin Yer Tutucusu"/>
          <p:cNvSpPr>
            <a:spLocks noGrp="1"/>
          </p:cNvSpPr>
          <p:nvPr>
            <p:ph type="body" orient="vert" idx="1"/>
          </p:nvPr>
        </p:nvSpPr>
        <p:spPr>
          <a:xfrm>
            <a:off x="670560" y="530352"/>
            <a:ext cx="10911840" cy="418795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24 Veri Yer Tutucusu">
            <a:extLst>
              <a:ext uri="{FF2B5EF4-FFF2-40B4-BE49-F238E27FC236}">
                <a16:creationId xmlns:a16="http://schemas.microsoft.com/office/drawing/2014/main" xmlns="" id="{B638529D-A9B3-49B9-AFB5-2F1905EE4E29}"/>
              </a:ext>
            </a:extLst>
          </p:cNvPr>
          <p:cNvSpPr>
            <a:spLocks noGrp="1"/>
          </p:cNvSpPr>
          <p:nvPr>
            <p:ph type="dt" sz="half" idx="10"/>
          </p:nvPr>
        </p:nvSpPr>
        <p:spPr/>
        <p:txBody>
          <a:bodyPr/>
          <a:lstStyle>
            <a:lvl1pPr>
              <a:defRPr/>
            </a:lvl1pPr>
          </a:lstStyle>
          <a:p>
            <a:pPr>
              <a:defRPr/>
            </a:pPr>
            <a:fld id="{C2D3D4D8-34A4-4406-B600-37704A1AF0FC}" type="datetimeFigureOut">
              <a:rPr lang="tr-TR"/>
              <a:pPr>
                <a:defRPr/>
              </a:pPr>
              <a:t>22.07.2022</a:t>
            </a:fld>
            <a:endParaRPr lang="tr-TR"/>
          </a:p>
        </p:txBody>
      </p:sp>
      <p:sp>
        <p:nvSpPr>
          <p:cNvPr id="5" name="17 Altbilgi Yer Tutucusu">
            <a:extLst>
              <a:ext uri="{FF2B5EF4-FFF2-40B4-BE49-F238E27FC236}">
                <a16:creationId xmlns:a16="http://schemas.microsoft.com/office/drawing/2014/main" xmlns="" id="{C090A18C-7BE2-49FA-83A8-FB92035D385B}"/>
              </a:ext>
            </a:extLst>
          </p:cNvPr>
          <p:cNvSpPr>
            <a:spLocks noGrp="1"/>
          </p:cNvSpPr>
          <p:nvPr>
            <p:ph type="ftr" sz="quarter" idx="11"/>
          </p:nvPr>
        </p:nvSpPr>
        <p:spPr/>
        <p:txBody>
          <a:bodyPr/>
          <a:lstStyle>
            <a:lvl1pPr>
              <a:defRPr/>
            </a:lvl1pPr>
          </a:lstStyle>
          <a:p>
            <a:pPr>
              <a:defRPr/>
            </a:pPr>
            <a:endParaRPr lang="tr-TR"/>
          </a:p>
        </p:txBody>
      </p:sp>
      <p:sp>
        <p:nvSpPr>
          <p:cNvPr id="6" name="4 Slayt Numarası Yer Tutucusu">
            <a:extLst>
              <a:ext uri="{FF2B5EF4-FFF2-40B4-BE49-F238E27FC236}">
                <a16:creationId xmlns:a16="http://schemas.microsoft.com/office/drawing/2014/main" xmlns="" id="{021168DA-E5DC-4528-B28E-A2A4D683F5EB}"/>
              </a:ext>
            </a:extLst>
          </p:cNvPr>
          <p:cNvSpPr>
            <a:spLocks noGrp="1"/>
          </p:cNvSpPr>
          <p:nvPr>
            <p:ph type="sldNum" sz="quarter" idx="12"/>
          </p:nvPr>
        </p:nvSpPr>
        <p:spPr/>
        <p:txBody>
          <a:bodyPr/>
          <a:lstStyle>
            <a:lvl1pPr>
              <a:defRPr/>
            </a:lvl1pPr>
          </a:lstStyle>
          <a:p>
            <a:fld id="{103A5A23-2841-4B1E-9A10-7450BF111A73}" type="slidenum">
              <a:rPr lang="tr-TR" altLang="en-US"/>
              <a:pPr/>
              <a:t>‹#›</a:t>
            </a:fld>
            <a:endParaRPr lang="tr-TR" altLang="en-US"/>
          </a:p>
        </p:txBody>
      </p:sp>
    </p:spTree>
    <p:extLst>
      <p:ext uri="{BB962C8B-B14F-4D97-AF65-F5344CB8AC3E}">
        <p14:creationId xmlns:p14="http://schemas.microsoft.com/office/powerpoint/2010/main" val="982551844"/>
      </p:ext>
    </p:extLst>
  </p:cSld>
  <p:clrMapOvr>
    <a:masterClrMapping/>
  </p:clrMapOvr>
  <p:transition>
    <p:pull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533405"/>
            <a:ext cx="2641600" cy="5257799"/>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711200" y="533403"/>
            <a:ext cx="7924800" cy="52578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24 Veri Yer Tutucusu">
            <a:extLst>
              <a:ext uri="{FF2B5EF4-FFF2-40B4-BE49-F238E27FC236}">
                <a16:creationId xmlns:a16="http://schemas.microsoft.com/office/drawing/2014/main" xmlns="" id="{78B30098-CEAB-4C49-BC09-D9A95B6683A8}"/>
              </a:ext>
            </a:extLst>
          </p:cNvPr>
          <p:cNvSpPr>
            <a:spLocks noGrp="1"/>
          </p:cNvSpPr>
          <p:nvPr>
            <p:ph type="dt" sz="half" idx="10"/>
          </p:nvPr>
        </p:nvSpPr>
        <p:spPr/>
        <p:txBody>
          <a:bodyPr/>
          <a:lstStyle>
            <a:lvl1pPr>
              <a:defRPr/>
            </a:lvl1pPr>
          </a:lstStyle>
          <a:p>
            <a:pPr>
              <a:defRPr/>
            </a:pPr>
            <a:fld id="{DA48B9E7-99C9-4C22-9F99-38A891A442EF}" type="datetimeFigureOut">
              <a:rPr lang="tr-TR"/>
              <a:pPr>
                <a:defRPr/>
              </a:pPr>
              <a:t>22.07.2022</a:t>
            </a:fld>
            <a:endParaRPr lang="tr-TR"/>
          </a:p>
        </p:txBody>
      </p:sp>
      <p:sp>
        <p:nvSpPr>
          <p:cNvPr id="5" name="17 Altbilgi Yer Tutucusu">
            <a:extLst>
              <a:ext uri="{FF2B5EF4-FFF2-40B4-BE49-F238E27FC236}">
                <a16:creationId xmlns:a16="http://schemas.microsoft.com/office/drawing/2014/main" xmlns="" id="{AE959DCE-30E5-40E1-8D8F-40FB31D91615}"/>
              </a:ext>
            </a:extLst>
          </p:cNvPr>
          <p:cNvSpPr>
            <a:spLocks noGrp="1"/>
          </p:cNvSpPr>
          <p:nvPr>
            <p:ph type="ftr" sz="quarter" idx="11"/>
          </p:nvPr>
        </p:nvSpPr>
        <p:spPr/>
        <p:txBody>
          <a:bodyPr/>
          <a:lstStyle>
            <a:lvl1pPr>
              <a:defRPr/>
            </a:lvl1pPr>
          </a:lstStyle>
          <a:p>
            <a:pPr>
              <a:defRPr/>
            </a:pPr>
            <a:endParaRPr lang="tr-TR"/>
          </a:p>
        </p:txBody>
      </p:sp>
      <p:sp>
        <p:nvSpPr>
          <p:cNvPr id="6" name="4 Slayt Numarası Yer Tutucusu">
            <a:extLst>
              <a:ext uri="{FF2B5EF4-FFF2-40B4-BE49-F238E27FC236}">
                <a16:creationId xmlns:a16="http://schemas.microsoft.com/office/drawing/2014/main" xmlns="" id="{94FD882B-1D41-46D8-AF6D-333C059A77AC}"/>
              </a:ext>
            </a:extLst>
          </p:cNvPr>
          <p:cNvSpPr>
            <a:spLocks noGrp="1"/>
          </p:cNvSpPr>
          <p:nvPr>
            <p:ph type="sldNum" sz="quarter" idx="12"/>
          </p:nvPr>
        </p:nvSpPr>
        <p:spPr/>
        <p:txBody>
          <a:bodyPr/>
          <a:lstStyle>
            <a:lvl1pPr>
              <a:defRPr/>
            </a:lvl1pPr>
          </a:lstStyle>
          <a:p>
            <a:fld id="{26DC22AB-E08D-4C9B-9A37-511FA06A865D}" type="slidenum">
              <a:rPr lang="tr-TR" altLang="en-US"/>
              <a:pPr/>
              <a:t>‹#›</a:t>
            </a:fld>
            <a:endParaRPr lang="tr-TR" altLang="en-US"/>
          </a:p>
        </p:txBody>
      </p:sp>
    </p:spTree>
    <p:extLst>
      <p:ext uri="{BB962C8B-B14F-4D97-AF65-F5344CB8AC3E}">
        <p14:creationId xmlns:p14="http://schemas.microsoft.com/office/powerpoint/2010/main" val="2230770892"/>
      </p:ext>
    </p:extLst>
  </p:cSld>
  <p:clrMapOvr>
    <a:masterClrMapping/>
  </p:clrMapOvr>
  <p:transition>
    <p:pull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4127127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3418291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375662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91C117-A548-43E2-A652-D282853DF44E}"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667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FC28CCE-125B-402C-A285-2F6A2F876AB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7253C66A-F9B8-4698-A1E3-DEEB53814E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FC207FCE-6C6D-4256-BFBB-B915F19BFE9B}"/>
              </a:ext>
            </a:extLst>
          </p:cNvPr>
          <p:cNvSpPr>
            <a:spLocks noGrp="1"/>
          </p:cNvSpPr>
          <p:nvPr>
            <p:ph type="dt" sz="half" idx="10"/>
          </p:nvPr>
        </p:nvSpPr>
        <p:spPr/>
        <p:txBody>
          <a:bodyPr/>
          <a:lstStyle/>
          <a:p>
            <a:fld id="{F39E68A2-1CF7-4000-B927-2F194D976054}" type="datetimeFigureOut">
              <a:rPr lang="en-US" smtClean="0"/>
              <a:t>7/22/2022</a:t>
            </a:fld>
            <a:endParaRPr lang="en-US" dirty="0"/>
          </a:p>
        </p:txBody>
      </p:sp>
      <p:sp>
        <p:nvSpPr>
          <p:cNvPr id="5" name="Chỗ dành sẵn cho Chân trang 4">
            <a:extLst>
              <a:ext uri="{FF2B5EF4-FFF2-40B4-BE49-F238E27FC236}">
                <a16:creationId xmlns:a16="http://schemas.microsoft.com/office/drawing/2014/main" xmlns="" id="{75A4093E-DB1A-4382-AA00-78199E1BC867}"/>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xmlns="" id="{95D66E4F-4CE7-4000-A889-79AFE652967A}"/>
              </a:ext>
            </a:extLst>
          </p:cNvPr>
          <p:cNvSpPr>
            <a:spLocks noGrp="1"/>
          </p:cNvSpPr>
          <p:nvPr>
            <p:ph type="sldNum" sz="quarter" idx="12"/>
          </p:nvPr>
        </p:nvSpPr>
        <p:spPr/>
        <p:txBody>
          <a:bodyPr/>
          <a:lstStyle/>
          <a:p>
            <a:fld id="{0CDA35AB-D99D-4B2D-9B64-9C68F9434DA6}" type="slidenum">
              <a:rPr lang="en-US" smtClean="0"/>
              <a:t>‹#›</a:t>
            </a:fld>
            <a:endParaRPr lang="en-US" dirty="0"/>
          </a:p>
        </p:txBody>
      </p:sp>
    </p:spTree>
    <p:extLst>
      <p:ext uri="{BB962C8B-B14F-4D97-AF65-F5344CB8AC3E}">
        <p14:creationId xmlns:p14="http://schemas.microsoft.com/office/powerpoint/2010/main" val="228385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48576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025764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1614163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E91C117-A548-43E2-A652-D282853DF44E}" type="slidenum">
              <a:rPr lang="en-US" smtClean="0"/>
              <a:t>‹#›</a:t>
            </a:fld>
            <a:endParaRPr lang="en-US" dirty="0"/>
          </a:p>
        </p:txBody>
      </p:sp>
    </p:spTree>
    <p:extLst>
      <p:ext uri="{BB962C8B-B14F-4D97-AF65-F5344CB8AC3E}">
        <p14:creationId xmlns:p14="http://schemas.microsoft.com/office/powerpoint/2010/main" val="639484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4013384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209814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158706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8403CBC-1E8D-4B88-89C5-51F1FCCC203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8FAFA3D0-4270-49F6-905E-C19CBBD91CE6}"/>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E4005CA7-5235-460C-AE4A-60626627E1F5}"/>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12372C6F-0BF5-4FB9-91D9-0003523834AD}"/>
              </a:ext>
            </a:extLst>
          </p:cNvPr>
          <p:cNvSpPr>
            <a:spLocks noGrp="1"/>
          </p:cNvSpPr>
          <p:nvPr>
            <p:ph type="dt" sz="half" idx="10"/>
          </p:nvPr>
        </p:nvSpPr>
        <p:spPr/>
        <p:txBody>
          <a:bodyPr/>
          <a:lstStyle/>
          <a:p>
            <a:fld id="{F39E68A2-1CF7-4000-B927-2F194D976054}" type="datetimeFigureOut">
              <a:rPr lang="en-US" smtClean="0"/>
              <a:t>7/22/2022</a:t>
            </a:fld>
            <a:endParaRPr lang="en-US" dirty="0"/>
          </a:p>
        </p:txBody>
      </p:sp>
      <p:sp>
        <p:nvSpPr>
          <p:cNvPr id="6" name="Chỗ dành sẵn cho Chân trang 5">
            <a:extLst>
              <a:ext uri="{FF2B5EF4-FFF2-40B4-BE49-F238E27FC236}">
                <a16:creationId xmlns:a16="http://schemas.microsoft.com/office/drawing/2014/main" xmlns="" id="{39730712-1252-4A52-B3B8-3CBD25F49E30}"/>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a16="http://schemas.microsoft.com/office/drawing/2014/main" xmlns="" id="{6C8E19B1-031B-44DF-AF79-A20D63EE5D9F}"/>
              </a:ext>
            </a:extLst>
          </p:cNvPr>
          <p:cNvSpPr>
            <a:spLocks noGrp="1"/>
          </p:cNvSpPr>
          <p:nvPr>
            <p:ph type="sldNum" sz="quarter" idx="12"/>
          </p:nvPr>
        </p:nvSpPr>
        <p:spPr/>
        <p:txBody>
          <a:bodyPr/>
          <a:lstStyle/>
          <a:p>
            <a:fld id="{0CDA35AB-D99D-4B2D-9B64-9C68F9434DA6}" type="slidenum">
              <a:rPr lang="en-US" smtClean="0"/>
              <a:t>‹#›</a:t>
            </a:fld>
            <a:endParaRPr lang="en-US" dirty="0"/>
          </a:p>
        </p:txBody>
      </p:sp>
    </p:spTree>
    <p:extLst>
      <p:ext uri="{BB962C8B-B14F-4D97-AF65-F5344CB8AC3E}">
        <p14:creationId xmlns:p14="http://schemas.microsoft.com/office/powerpoint/2010/main" val="325062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70D7A13-95C0-4612-AC02-F6BFA35C71BB}"/>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BB7F0111-710F-4CBD-AC53-F86574A8A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4CDB66B3-4E2E-4EBE-924B-B4C053CD192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042A27FB-4505-4476-B828-23942654DA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0E6857EE-9A70-4798-B418-7E188F8868A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E816F865-D13A-4C13-B726-ECFD9524D3B8}"/>
              </a:ext>
            </a:extLst>
          </p:cNvPr>
          <p:cNvSpPr>
            <a:spLocks noGrp="1"/>
          </p:cNvSpPr>
          <p:nvPr>
            <p:ph type="dt" sz="half" idx="10"/>
          </p:nvPr>
        </p:nvSpPr>
        <p:spPr/>
        <p:txBody>
          <a:bodyPr/>
          <a:lstStyle/>
          <a:p>
            <a:fld id="{F39E68A2-1CF7-4000-B927-2F194D976054}" type="datetimeFigureOut">
              <a:rPr lang="en-US" smtClean="0"/>
              <a:t>7/22/2022</a:t>
            </a:fld>
            <a:endParaRPr lang="en-US" dirty="0"/>
          </a:p>
        </p:txBody>
      </p:sp>
      <p:sp>
        <p:nvSpPr>
          <p:cNvPr id="8" name="Chỗ dành sẵn cho Chân trang 7">
            <a:extLst>
              <a:ext uri="{FF2B5EF4-FFF2-40B4-BE49-F238E27FC236}">
                <a16:creationId xmlns:a16="http://schemas.microsoft.com/office/drawing/2014/main" xmlns="" id="{3A336ACC-3000-49BD-9C4B-62FD99EA557A}"/>
              </a:ext>
            </a:extLst>
          </p:cNvPr>
          <p:cNvSpPr>
            <a:spLocks noGrp="1"/>
          </p:cNvSpPr>
          <p:nvPr>
            <p:ph type="ftr" sz="quarter" idx="11"/>
          </p:nvPr>
        </p:nvSpPr>
        <p:spPr/>
        <p:txBody>
          <a:bodyPr/>
          <a:lstStyle/>
          <a:p>
            <a:endParaRPr lang="en-US" dirty="0"/>
          </a:p>
        </p:txBody>
      </p:sp>
      <p:sp>
        <p:nvSpPr>
          <p:cNvPr id="9" name="Chỗ dành sẵn cho Số hiệu Bản chiếu 8">
            <a:extLst>
              <a:ext uri="{FF2B5EF4-FFF2-40B4-BE49-F238E27FC236}">
                <a16:creationId xmlns:a16="http://schemas.microsoft.com/office/drawing/2014/main" xmlns="" id="{9BEF97B6-A504-4B3B-B2F9-97EC363B8759}"/>
              </a:ext>
            </a:extLst>
          </p:cNvPr>
          <p:cNvSpPr>
            <a:spLocks noGrp="1"/>
          </p:cNvSpPr>
          <p:nvPr>
            <p:ph type="sldNum" sz="quarter" idx="12"/>
          </p:nvPr>
        </p:nvSpPr>
        <p:spPr/>
        <p:txBody>
          <a:bodyPr/>
          <a:lstStyle/>
          <a:p>
            <a:fld id="{0CDA35AB-D99D-4B2D-9B64-9C68F9434DA6}" type="slidenum">
              <a:rPr lang="en-US" smtClean="0"/>
              <a:t>‹#›</a:t>
            </a:fld>
            <a:endParaRPr lang="en-US" dirty="0"/>
          </a:p>
        </p:txBody>
      </p:sp>
    </p:spTree>
    <p:extLst>
      <p:ext uri="{BB962C8B-B14F-4D97-AF65-F5344CB8AC3E}">
        <p14:creationId xmlns:p14="http://schemas.microsoft.com/office/powerpoint/2010/main" val="14952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3959077-8030-4883-A229-7A38D086FE01}"/>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031653BD-CADE-4233-BA33-78752BB0B68A}"/>
              </a:ext>
            </a:extLst>
          </p:cNvPr>
          <p:cNvSpPr>
            <a:spLocks noGrp="1"/>
          </p:cNvSpPr>
          <p:nvPr>
            <p:ph type="dt" sz="half" idx="10"/>
          </p:nvPr>
        </p:nvSpPr>
        <p:spPr/>
        <p:txBody>
          <a:bodyPr/>
          <a:lstStyle/>
          <a:p>
            <a:fld id="{F39E68A2-1CF7-4000-B927-2F194D976054}" type="datetimeFigureOut">
              <a:rPr lang="en-US" smtClean="0"/>
              <a:t>7/22/2022</a:t>
            </a:fld>
            <a:endParaRPr lang="en-US" dirty="0"/>
          </a:p>
        </p:txBody>
      </p:sp>
      <p:sp>
        <p:nvSpPr>
          <p:cNvPr id="4" name="Chỗ dành sẵn cho Chân trang 3">
            <a:extLst>
              <a:ext uri="{FF2B5EF4-FFF2-40B4-BE49-F238E27FC236}">
                <a16:creationId xmlns:a16="http://schemas.microsoft.com/office/drawing/2014/main" xmlns="" id="{DED9BBA5-CE3F-46BF-8326-2C1739380C11}"/>
              </a:ext>
            </a:extLst>
          </p:cNvPr>
          <p:cNvSpPr>
            <a:spLocks noGrp="1"/>
          </p:cNvSpPr>
          <p:nvPr>
            <p:ph type="ftr" sz="quarter" idx="11"/>
          </p:nvPr>
        </p:nvSpPr>
        <p:spPr/>
        <p:txBody>
          <a:bodyPr/>
          <a:lstStyle/>
          <a:p>
            <a:endParaRPr lang="en-US" dirty="0"/>
          </a:p>
        </p:txBody>
      </p:sp>
      <p:sp>
        <p:nvSpPr>
          <p:cNvPr id="5" name="Chỗ dành sẵn cho Số hiệu Bản chiếu 4">
            <a:extLst>
              <a:ext uri="{FF2B5EF4-FFF2-40B4-BE49-F238E27FC236}">
                <a16:creationId xmlns:a16="http://schemas.microsoft.com/office/drawing/2014/main" xmlns="" id="{7EAE8DC4-76B5-4E17-85EA-93E50631B7F0}"/>
              </a:ext>
            </a:extLst>
          </p:cNvPr>
          <p:cNvSpPr>
            <a:spLocks noGrp="1"/>
          </p:cNvSpPr>
          <p:nvPr>
            <p:ph type="sldNum" sz="quarter" idx="12"/>
          </p:nvPr>
        </p:nvSpPr>
        <p:spPr/>
        <p:txBody>
          <a:bodyPr/>
          <a:lstStyle/>
          <a:p>
            <a:fld id="{0CDA35AB-D99D-4B2D-9B64-9C68F9434DA6}" type="slidenum">
              <a:rPr lang="en-US" smtClean="0"/>
              <a:t>‹#›</a:t>
            </a:fld>
            <a:endParaRPr lang="en-US" dirty="0"/>
          </a:p>
        </p:txBody>
      </p:sp>
    </p:spTree>
    <p:extLst>
      <p:ext uri="{BB962C8B-B14F-4D97-AF65-F5344CB8AC3E}">
        <p14:creationId xmlns:p14="http://schemas.microsoft.com/office/powerpoint/2010/main" val="381388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E921D177-8AA7-4F47-92B6-C6527243554B}"/>
              </a:ext>
            </a:extLst>
          </p:cNvPr>
          <p:cNvSpPr>
            <a:spLocks noGrp="1"/>
          </p:cNvSpPr>
          <p:nvPr>
            <p:ph type="dt" sz="half" idx="10"/>
          </p:nvPr>
        </p:nvSpPr>
        <p:spPr/>
        <p:txBody>
          <a:bodyPr/>
          <a:lstStyle/>
          <a:p>
            <a:fld id="{F39E68A2-1CF7-4000-B927-2F194D976054}" type="datetimeFigureOut">
              <a:rPr lang="en-US" smtClean="0"/>
              <a:t>7/22/2022</a:t>
            </a:fld>
            <a:endParaRPr lang="en-US" dirty="0"/>
          </a:p>
        </p:txBody>
      </p:sp>
      <p:sp>
        <p:nvSpPr>
          <p:cNvPr id="3" name="Chỗ dành sẵn cho Chân trang 2">
            <a:extLst>
              <a:ext uri="{FF2B5EF4-FFF2-40B4-BE49-F238E27FC236}">
                <a16:creationId xmlns:a16="http://schemas.microsoft.com/office/drawing/2014/main" xmlns="" id="{358553D5-57A7-4846-95B0-C01753970BCC}"/>
              </a:ext>
            </a:extLst>
          </p:cNvPr>
          <p:cNvSpPr>
            <a:spLocks noGrp="1"/>
          </p:cNvSpPr>
          <p:nvPr>
            <p:ph type="ftr" sz="quarter" idx="11"/>
          </p:nvPr>
        </p:nvSpPr>
        <p:spPr/>
        <p:txBody>
          <a:bodyPr/>
          <a:lstStyle/>
          <a:p>
            <a:endParaRPr lang="en-US" dirty="0"/>
          </a:p>
        </p:txBody>
      </p:sp>
      <p:sp>
        <p:nvSpPr>
          <p:cNvPr id="4" name="Chỗ dành sẵn cho Số hiệu Bản chiếu 3">
            <a:extLst>
              <a:ext uri="{FF2B5EF4-FFF2-40B4-BE49-F238E27FC236}">
                <a16:creationId xmlns:a16="http://schemas.microsoft.com/office/drawing/2014/main" xmlns="" id="{D20AB4A4-9952-4A4C-B74D-5A5F58BECF04}"/>
              </a:ext>
            </a:extLst>
          </p:cNvPr>
          <p:cNvSpPr>
            <a:spLocks noGrp="1"/>
          </p:cNvSpPr>
          <p:nvPr>
            <p:ph type="sldNum" sz="quarter" idx="12"/>
          </p:nvPr>
        </p:nvSpPr>
        <p:spPr/>
        <p:txBody>
          <a:bodyPr/>
          <a:lstStyle/>
          <a:p>
            <a:fld id="{0CDA35AB-D99D-4B2D-9B64-9C68F9434DA6}" type="slidenum">
              <a:rPr lang="en-US" smtClean="0"/>
              <a:t>‹#›</a:t>
            </a:fld>
            <a:endParaRPr lang="en-US" dirty="0"/>
          </a:p>
        </p:txBody>
      </p:sp>
    </p:spTree>
    <p:extLst>
      <p:ext uri="{BB962C8B-B14F-4D97-AF65-F5344CB8AC3E}">
        <p14:creationId xmlns:p14="http://schemas.microsoft.com/office/powerpoint/2010/main" val="141497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89E122D-A548-4126-8F0C-19DD265E5C6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49FEDBF4-B446-43DF-AE1C-A82F3C9F0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78F5852F-61F9-49A8-BDD5-456693578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88F63F06-B5E3-44E4-84C5-BEEEE6A6759C}"/>
              </a:ext>
            </a:extLst>
          </p:cNvPr>
          <p:cNvSpPr>
            <a:spLocks noGrp="1"/>
          </p:cNvSpPr>
          <p:nvPr>
            <p:ph type="dt" sz="half" idx="10"/>
          </p:nvPr>
        </p:nvSpPr>
        <p:spPr/>
        <p:txBody>
          <a:bodyPr/>
          <a:lstStyle/>
          <a:p>
            <a:fld id="{F39E68A2-1CF7-4000-B927-2F194D976054}" type="datetimeFigureOut">
              <a:rPr lang="en-US" smtClean="0"/>
              <a:t>7/22/2022</a:t>
            </a:fld>
            <a:endParaRPr lang="en-US" dirty="0"/>
          </a:p>
        </p:txBody>
      </p:sp>
      <p:sp>
        <p:nvSpPr>
          <p:cNvPr id="6" name="Chỗ dành sẵn cho Chân trang 5">
            <a:extLst>
              <a:ext uri="{FF2B5EF4-FFF2-40B4-BE49-F238E27FC236}">
                <a16:creationId xmlns:a16="http://schemas.microsoft.com/office/drawing/2014/main" xmlns="" id="{7E5DB6A0-876C-4359-BE34-AA3614ECEB21}"/>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a16="http://schemas.microsoft.com/office/drawing/2014/main" xmlns="" id="{FB250354-4646-4E84-96CF-266298BF81D2}"/>
              </a:ext>
            </a:extLst>
          </p:cNvPr>
          <p:cNvSpPr>
            <a:spLocks noGrp="1"/>
          </p:cNvSpPr>
          <p:nvPr>
            <p:ph type="sldNum" sz="quarter" idx="12"/>
          </p:nvPr>
        </p:nvSpPr>
        <p:spPr/>
        <p:txBody>
          <a:bodyPr/>
          <a:lstStyle/>
          <a:p>
            <a:fld id="{0CDA35AB-D99D-4B2D-9B64-9C68F9434DA6}" type="slidenum">
              <a:rPr lang="en-US" smtClean="0"/>
              <a:t>‹#›</a:t>
            </a:fld>
            <a:endParaRPr lang="en-US" dirty="0"/>
          </a:p>
        </p:txBody>
      </p:sp>
    </p:spTree>
    <p:extLst>
      <p:ext uri="{BB962C8B-B14F-4D97-AF65-F5344CB8AC3E}">
        <p14:creationId xmlns:p14="http://schemas.microsoft.com/office/powerpoint/2010/main" val="85216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076064B-8AE7-490E-8BC8-C1ABB52079B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E2F4A24A-BF95-4C31-8E4A-BBD9845AE0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Chỗ dành sẵn cho Văn bản 3">
            <a:extLst>
              <a:ext uri="{FF2B5EF4-FFF2-40B4-BE49-F238E27FC236}">
                <a16:creationId xmlns:a16="http://schemas.microsoft.com/office/drawing/2014/main" xmlns="" id="{32A2D8D9-4325-42D9-A6B3-9073CF974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6895C9E1-EB91-4FA4-A6A9-9B49BF82CF43}"/>
              </a:ext>
            </a:extLst>
          </p:cNvPr>
          <p:cNvSpPr>
            <a:spLocks noGrp="1"/>
          </p:cNvSpPr>
          <p:nvPr>
            <p:ph type="dt" sz="half" idx="10"/>
          </p:nvPr>
        </p:nvSpPr>
        <p:spPr/>
        <p:txBody>
          <a:bodyPr/>
          <a:lstStyle/>
          <a:p>
            <a:fld id="{F39E68A2-1CF7-4000-B927-2F194D976054}" type="datetimeFigureOut">
              <a:rPr lang="en-US" smtClean="0"/>
              <a:t>7/22/2022</a:t>
            </a:fld>
            <a:endParaRPr lang="en-US" dirty="0"/>
          </a:p>
        </p:txBody>
      </p:sp>
      <p:sp>
        <p:nvSpPr>
          <p:cNvPr id="6" name="Chỗ dành sẵn cho Chân trang 5">
            <a:extLst>
              <a:ext uri="{FF2B5EF4-FFF2-40B4-BE49-F238E27FC236}">
                <a16:creationId xmlns:a16="http://schemas.microsoft.com/office/drawing/2014/main" xmlns="" id="{F5C07F71-1B8E-4FB4-9B05-AE47151B9AA5}"/>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a16="http://schemas.microsoft.com/office/drawing/2014/main" xmlns="" id="{8B1949C8-C2E4-4AE3-B441-7FBB7151091E}"/>
              </a:ext>
            </a:extLst>
          </p:cNvPr>
          <p:cNvSpPr>
            <a:spLocks noGrp="1"/>
          </p:cNvSpPr>
          <p:nvPr>
            <p:ph type="sldNum" sz="quarter" idx="12"/>
          </p:nvPr>
        </p:nvSpPr>
        <p:spPr/>
        <p:txBody>
          <a:bodyPr/>
          <a:lstStyle/>
          <a:p>
            <a:fld id="{0CDA35AB-D99D-4B2D-9B64-9C68F9434DA6}" type="slidenum">
              <a:rPr lang="en-US" smtClean="0"/>
              <a:t>‹#›</a:t>
            </a:fld>
            <a:endParaRPr lang="en-US" dirty="0"/>
          </a:p>
        </p:txBody>
      </p:sp>
    </p:spTree>
    <p:extLst>
      <p:ext uri="{BB962C8B-B14F-4D97-AF65-F5344CB8AC3E}">
        <p14:creationId xmlns:p14="http://schemas.microsoft.com/office/powerpoint/2010/main" val="244283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1DD8C3FF-4A9A-4728-A745-5A683F5D9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BD61FB05-2C3A-4E1B-B4FC-7C72BC7CC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E0CED00C-D26A-4A0E-892A-48D2D5CDD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E68A2-1CF7-4000-B927-2F194D976054}" type="datetimeFigureOut">
              <a:rPr lang="en-US" smtClean="0"/>
              <a:t>7/22/2022</a:t>
            </a:fld>
            <a:endParaRPr lang="en-US" dirty="0"/>
          </a:p>
        </p:txBody>
      </p:sp>
      <p:sp>
        <p:nvSpPr>
          <p:cNvPr id="5" name="Chỗ dành sẵn cho Chân trang 4">
            <a:extLst>
              <a:ext uri="{FF2B5EF4-FFF2-40B4-BE49-F238E27FC236}">
                <a16:creationId xmlns:a16="http://schemas.microsoft.com/office/drawing/2014/main" xmlns="" id="{D70906D5-42E3-4241-90EC-E7C2B9AD2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Chỗ dành sẵn cho Số hiệu Bản chiếu 5">
            <a:extLst>
              <a:ext uri="{FF2B5EF4-FFF2-40B4-BE49-F238E27FC236}">
                <a16:creationId xmlns:a16="http://schemas.microsoft.com/office/drawing/2014/main" xmlns="" id="{25FD003E-1ABD-4CCA-B671-9E55164E93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A35AB-D99D-4B2D-9B64-9C68F9434DA6}" type="slidenum">
              <a:rPr lang="en-US" smtClean="0"/>
              <a:t>‹#›</a:t>
            </a:fld>
            <a:endParaRPr lang="en-US" dirty="0"/>
          </a:p>
        </p:txBody>
      </p:sp>
    </p:spTree>
    <p:extLst>
      <p:ext uri="{BB962C8B-B14F-4D97-AF65-F5344CB8AC3E}">
        <p14:creationId xmlns:p14="http://schemas.microsoft.com/office/powerpoint/2010/main" val="279758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225A7D8-C606-4A14-A71C-D8350830C77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83BCB6A-6D80-4B64-BF1F-29D9923BC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71FD18-6B3D-4E85-8DD7-D15B8DE202B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3A3CCD-EB9E-4CE3-B16C-300A024B6D13}" type="datetimeFigureOut">
              <a:rPr lang="en-US" smtClean="0"/>
              <a:t>7/22/2022</a:t>
            </a:fld>
            <a:endParaRPr lang="en-US" dirty="0"/>
          </a:p>
        </p:txBody>
      </p:sp>
      <p:sp>
        <p:nvSpPr>
          <p:cNvPr id="5" name="Footer Placeholder 4">
            <a:extLst>
              <a:ext uri="{FF2B5EF4-FFF2-40B4-BE49-F238E27FC236}">
                <a16:creationId xmlns:a16="http://schemas.microsoft.com/office/drawing/2014/main" xmlns="" id="{C4069A70-6A36-47C6-A675-56BA12EF8F0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3299425-2FAE-4034-B6A0-DBD30AE9738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03E594-6D30-47EF-97C1-B27C3D4D620E}" type="slidenum">
              <a:rPr lang="en-US" smtClean="0"/>
              <a:t>‹#›</a:t>
            </a:fld>
            <a:endParaRPr lang="en-US" dirty="0"/>
          </a:p>
        </p:txBody>
      </p:sp>
    </p:spTree>
    <p:extLst>
      <p:ext uri="{BB962C8B-B14F-4D97-AF65-F5344CB8AC3E}">
        <p14:creationId xmlns:p14="http://schemas.microsoft.com/office/powerpoint/2010/main" val="113966790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Tree>
    <p:extLst>
      <p:ext uri="{BB962C8B-B14F-4D97-AF65-F5344CB8AC3E}">
        <p14:creationId xmlns:p14="http://schemas.microsoft.com/office/powerpoint/2010/main" val="680280182"/>
      </p:ext>
    </p:extLst>
  </p:cSld>
  <p:clrMap bg1="lt1" tx1="dk1" bg2="lt2" tx2="dk2" accent1="accent1" accent2="accent2" accent3="accent3" accent4="accent4" accent5="accent5" accent6="accent6" hlink="hlink" folHlink="folHlink"/>
  <p:sldLayoutIdLst>
    <p:sldLayoutId id="2147483708" r:id="rId1"/>
    <p:sldLayoutId id="2147483709" r:id="rId2"/>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0" indent="0" algn="l" defTabSz="887553" rtl="0" eaLnBrk="1" latinLnBrk="0" hangingPunct="1">
        <a:lnSpc>
          <a:spcPct val="90000"/>
        </a:lnSpc>
        <a:spcBef>
          <a:spcPts val="971"/>
        </a:spcBef>
        <a:buFont typeface="Arial" panose="020B0604020202020204" pitchFamily="34" charset="0"/>
        <a:buNone/>
        <a:defRPr sz="2718" kern="1200">
          <a:solidFill>
            <a:schemeClr val="tx1"/>
          </a:solidFill>
          <a:latin typeface="+mn-lt"/>
          <a:ea typeface="+mn-ea"/>
          <a:cs typeface="+mn-cs"/>
        </a:defRPr>
      </a:lvl1pPr>
      <a:lvl2pPr marL="443777" indent="0" algn="l" defTabSz="887553" rtl="0" eaLnBrk="1" latinLnBrk="0" hangingPunct="1">
        <a:lnSpc>
          <a:spcPct val="90000"/>
        </a:lnSpc>
        <a:spcBef>
          <a:spcPts val="485"/>
        </a:spcBef>
        <a:buFont typeface="Arial" panose="020B0604020202020204" pitchFamily="34" charset="0"/>
        <a:buNone/>
        <a:defRPr sz="2330" kern="1200">
          <a:solidFill>
            <a:schemeClr val="tx1"/>
          </a:solidFill>
          <a:latin typeface="+mn-lt"/>
          <a:ea typeface="+mn-ea"/>
          <a:cs typeface="+mn-cs"/>
        </a:defRPr>
      </a:lvl2pPr>
      <a:lvl3pPr marL="887553" indent="0" algn="l" defTabSz="887553" rtl="0" eaLnBrk="1" latinLnBrk="0" hangingPunct="1">
        <a:lnSpc>
          <a:spcPct val="90000"/>
        </a:lnSpc>
        <a:spcBef>
          <a:spcPts val="485"/>
        </a:spcBef>
        <a:buFont typeface="Arial" panose="020B0604020202020204" pitchFamily="34" charset="0"/>
        <a:buNone/>
        <a:defRPr sz="1941" kern="1200">
          <a:solidFill>
            <a:schemeClr val="tx1"/>
          </a:solidFill>
          <a:latin typeface="+mn-lt"/>
          <a:ea typeface="+mn-ea"/>
          <a:cs typeface="+mn-cs"/>
        </a:defRPr>
      </a:lvl3pPr>
      <a:lvl4pPr marL="1331330" indent="0" algn="l" defTabSz="887553" rtl="0" eaLnBrk="1" latinLnBrk="0" hangingPunct="1">
        <a:lnSpc>
          <a:spcPct val="90000"/>
        </a:lnSpc>
        <a:spcBef>
          <a:spcPts val="485"/>
        </a:spcBef>
        <a:buFont typeface="Arial" panose="020B0604020202020204" pitchFamily="34" charset="0"/>
        <a:buNone/>
        <a:defRPr sz="1747" kern="1200">
          <a:solidFill>
            <a:schemeClr val="tx1"/>
          </a:solidFill>
          <a:latin typeface="+mn-lt"/>
          <a:ea typeface="+mn-ea"/>
          <a:cs typeface="+mn-cs"/>
        </a:defRPr>
      </a:lvl4pPr>
      <a:lvl5pPr marL="1775106" indent="0" algn="l" defTabSz="887553" rtl="0" eaLnBrk="1" latinLnBrk="0" hangingPunct="1">
        <a:lnSpc>
          <a:spcPct val="90000"/>
        </a:lnSpc>
        <a:spcBef>
          <a:spcPts val="485"/>
        </a:spcBef>
        <a:buFont typeface="Arial" panose="020B0604020202020204" pitchFamily="34" charset="0"/>
        <a:buNone/>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144">
          <p15:clr>
            <a:srgbClr val="F26B43"/>
          </p15:clr>
        </p15:guide>
        <p15:guide id="2" orient="horz" pos="144">
          <p15:clr>
            <a:srgbClr val="F26B43"/>
          </p15:clr>
        </p15:guide>
        <p15:guide id="3" pos="6192">
          <p15:clr>
            <a:srgbClr val="F26B43"/>
          </p15:clr>
        </p15:guide>
        <p15:guide id="4" orient="horz" pos="475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6 Yuvarlatılmış Dikdörtgen">
            <a:extLst>
              <a:ext uri="{FF2B5EF4-FFF2-40B4-BE49-F238E27FC236}">
                <a16:creationId xmlns:a16="http://schemas.microsoft.com/office/drawing/2014/main" xmlns="" id="{73CE9ABC-F598-40F3-AA7A-4D8156F01EAC}"/>
              </a:ext>
            </a:extLst>
          </p:cNvPr>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8 Yuvarlatılmış Dikdörtgen">
            <a:extLst>
              <a:ext uri="{FF2B5EF4-FFF2-40B4-BE49-F238E27FC236}">
                <a16:creationId xmlns:a16="http://schemas.microsoft.com/office/drawing/2014/main" xmlns="" id="{DAEC4B0F-141A-415E-AA8D-6DC1AD3FC294}"/>
              </a:ext>
            </a:extLst>
          </p:cNvPr>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12 Başlık Yer Tutucusu">
            <a:extLst>
              <a:ext uri="{FF2B5EF4-FFF2-40B4-BE49-F238E27FC236}">
                <a16:creationId xmlns:a16="http://schemas.microsoft.com/office/drawing/2014/main" xmlns="" id="{4402BB00-670C-4AE1-AE22-271E784564A9}"/>
              </a:ext>
            </a:extLst>
          </p:cNvPr>
          <p:cNvSpPr>
            <a:spLocks noGrp="1"/>
          </p:cNvSpPr>
          <p:nvPr>
            <p:ph type="title"/>
          </p:nvPr>
        </p:nvSpPr>
        <p:spPr>
          <a:xfrm>
            <a:off x="670984" y="4986339"/>
            <a:ext cx="10911416" cy="1050925"/>
          </a:xfrm>
          <a:prstGeom prst="rect">
            <a:avLst/>
          </a:prstGeom>
        </p:spPr>
        <p:txBody>
          <a:bodyPr vert="horz" anchor="b">
            <a:normAutofit/>
          </a:bodyPr>
          <a:lstStyle/>
          <a:p>
            <a:r>
              <a:rPr lang="tr-TR"/>
              <a:t>Asıl başlık stili için tıklatın</a:t>
            </a:r>
            <a:endParaRPr lang="en-US"/>
          </a:p>
        </p:txBody>
      </p:sp>
      <p:sp>
        <p:nvSpPr>
          <p:cNvPr id="1031" name="3 Metin Yer Tutucusu">
            <a:extLst>
              <a:ext uri="{FF2B5EF4-FFF2-40B4-BE49-F238E27FC236}">
                <a16:creationId xmlns:a16="http://schemas.microsoft.com/office/drawing/2014/main" xmlns="" id="{A6524269-556A-45FE-97A8-3A965157D707}"/>
              </a:ext>
            </a:extLst>
          </p:cNvPr>
          <p:cNvSpPr>
            <a:spLocks noGrp="1"/>
          </p:cNvSpPr>
          <p:nvPr>
            <p:ph type="body" idx="1"/>
          </p:nvPr>
        </p:nvSpPr>
        <p:spPr bwMode="auto">
          <a:xfrm>
            <a:off x="670984" y="530226"/>
            <a:ext cx="10911416"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25" name="24 Veri Yer Tutucusu">
            <a:extLst>
              <a:ext uri="{FF2B5EF4-FFF2-40B4-BE49-F238E27FC236}">
                <a16:creationId xmlns:a16="http://schemas.microsoft.com/office/drawing/2014/main" xmlns="" id="{171D857A-C273-4E5D-8AF7-916742065F65}"/>
              </a:ext>
            </a:extLst>
          </p:cNvPr>
          <p:cNvSpPr>
            <a:spLocks noGrp="1"/>
          </p:cNvSpPr>
          <p:nvPr>
            <p:ph type="dt" sz="half" idx="2"/>
          </p:nvPr>
        </p:nvSpPr>
        <p:spPr>
          <a:xfrm>
            <a:off x="5035551" y="6111876"/>
            <a:ext cx="3048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130968C7-1C0F-45E5-B8B1-9539F6CD1CA1}" type="datetimeFigureOut">
              <a:rPr lang="tr-TR"/>
              <a:pPr>
                <a:defRPr/>
              </a:pPr>
              <a:t>22.07.2022</a:t>
            </a:fld>
            <a:endParaRPr lang="tr-TR"/>
          </a:p>
        </p:txBody>
      </p:sp>
      <p:sp>
        <p:nvSpPr>
          <p:cNvPr id="18" name="17 Altbilgi Yer Tutucusu">
            <a:extLst>
              <a:ext uri="{FF2B5EF4-FFF2-40B4-BE49-F238E27FC236}">
                <a16:creationId xmlns:a16="http://schemas.microsoft.com/office/drawing/2014/main" xmlns="" id="{097C5123-5807-45C2-B06A-B37A078722CD}"/>
              </a:ext>
            </a:extLst>
          </p:cNvPr>
          <p:cNvSpPr>
            <a:spLocks noGrp="1"/>
          </p:cNvSpPr>
          <p:nvPr>
            <p:ph type="ftr" sz="quarter" idx="3"/>
          </p:nvPr>
        </p:nvSpPr>
        <p:spPr>
          <a:xfrm>
            <a:off x="8083551" y="6111876"/>
            <a:ext cx="3048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tr-TR"/>
          </a:p>
        </p:txBody>
      </p:sp>
      <p:sp>
        <p:nvSpPr>
          <p:cNvPr id="5" name="4 Slayt Numarası Yer Tutucusu">
            <a:extLst>
              <a:ext uri="{FF2B5EF4-FFF2-40B4-BE49-F238E27FC236}">
                <a16:creationId xmlns:a16="http://schemas.microsoft.com/office/drawing/2014/main" xmlns="" id="{5D7CE875-1A65-4D8B-B746-8164566D9107}"/>
              </a:ext>
            </a:extLst>
          </p:cNvPr>
          <p:cNvSpPr>
            <a:spLocks noGrp="1"/>
          </p:cNvSpPr>
          <p:nvPr>
            <p:ph type="sldNum" sz="quarter" idx="4"/>
          </p:nvPr>
        </p:nvSpPr>
        <p:spPr>
          <a:xfrm>
            <a:off x="11131551" y="6111876"/>
            <a:ext cx="6096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812C70"/>
                </a:solidFill>
                <a:latin typeface="Verdana" panose="020B0604030504040204" pitchFamily="34" charset="0"/>
              </a:defRPr>
            </a:lvl1pPr>
          </a:lstStyle>
          <a:p>
            <a:fld id="{097A0FB5-3D03-4AE2-B6A8-A84923726511}" type="slidenum">
              <a:rPr lang="tr-TR" altLang="en-US"/>
              <a:pPr/>
              <a:t>‹#›</a:t>
            </a:fld>
            <a:endParaRPr lang="tr-TR" altLang="en-US"/>
          </a:p>
        </p:txBody>
      </p:sp>
    </p:spTree>
    <p:extLst>
      <p:ext uri="{BB962C8B-B14F-4D97-AF65-F5344CB8AC3E}">
        <p14:creationId xmlns:p14="http://schemas.microsoft.com/office/powerpoint/2010/main" val="3195510230"/>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pull dir="d"/>
  </p:transition>
  <p:txStyles>
    <p:titleStyle>
      <a:lvl1pPr algn="l" rtl="0" eaLnBrk="0" fontAlgn="base" hangingPunct="0">
        <a:spcBef>
          <a:spcPct val="0"/>
        </a:spcBef>
        <a:spcAft>
          <a:spcPct val="0"/>
        </a:spcAft>
        <a:defRPr sz="3600" b="1" kern="1200">
          <a:solidFill>
            <a:srgbClr val="D75B7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D75B7E"/>
          </a:solidFill>
          <a:latin typeface="Verdana" pitchFamily="34" charset="0"/>
        </a:defRPr>
      </a:lvl2pPr>
      <a:lvl3pPr algn="l" rtl="0" eaLnBrk="0" fontAlgn="base" hangingPunct="0">
        <a:spcBef>
          <a:spcPct val="0"/>
        </a:spcBef>
        <a:spcAft>
          <a:spcPct val="0"/>
        </a:spcAft>
        <a:defRPr sz="3600" b="1">
          <a:solidFill>
            <a:srgbClr val="D75B7E"/>
          </a:solidFill>
          <a:latin typeface="Verdana" pitchFamily="34" charset="0"/>
        </a:defRPr>
      </a:lvl3pPr>
      <a:lvl4pPr algn="l" rtl="0" eaLnBrk="0" fontAlgn="base" hangingPunct="0">
        <a:spcBef>
          <a:spcPct val="0"/>
        </a:spcBef>
        <a:spcAft>
          <a:spcPct val="0"/>
        </a:spcAft>
        <a:defRPr sz="3600" b="1">
          <a:solidFill>
            <a:srgbClr val="D75B7E"/>
          </a:solidFill>
          <a:latin typeface="Verdana" pitchFamily="34" charset="0"/>
        </a:defRPr>
      </a:lvl4pPr>
      <a:lvl5pPr algn="l" rtl="0" eaLnBrk="0" fontAlgn="base" hangingPunct="0">
        <a:spcBef>
          <a:spcPct val="0"/>
        </a:spcBef>
        <a:spcAft>
          <a:spcPct val="0"/>
        </a:spcAft>
        <a:defRPr sz="3600" b="1">
          <a:solidFill>
            <a:srgbClr val="D75B7E"/>
          </a:solidFill>
          <a:latin typeface="Verdana" pitchFamily="34" charset="0"/>
        </a:defRPr>
      </a:lvl5pPr>
      <a:lvl6pPr marL="457200" algn="l" rtl="0" fontAlgn="base">
        <a:spcBef>
          <a:spcPct val="0"/>
        </a:spcBef>
        <a:spcAft>
          <a:spcPct val="0"/>
        </a:spcAft>
        <a:defRPr sz="3600" b="1">
          <a:solidFill>
            <a:srgbClr val="D75B7E"/>
          </a:solidFill>
          <a:latin typeface="Verdana" pitchFamily="34" charset="0"/>
        </a:defRPr>
      </a:lvl6pPr>
      <a:lvl7pPr marL="914400" algn="l" rtl="0" fontAlgn="base">
        <a:spcBef>
          <a:spcPct val="0"/>
        </a:spcBef>
        <a:spcAft>
          <a:spcPct val="0"/>
        </a:spcAft>
        <a:defRPr sz="3600" b="1">
          <a:solidFill>
            <a:srgbClr val="D75B7E"/>
          </a:solidFill>
          <a:latin typeface="Verdana" pitchFamily="34" charset="0"/>
        </a:defRPr>
      </a:lvl7pPr>
      <a:lvl8pPr marL="1371600" algn="l" rtl="0" fontAlgn="base">
        <a:spcBef>
          <a:spcPct val="0"/>
        </a:spcBef>
        <a:spcAft>
          <a:spcPct val="0"/>
        </a:spcAft>
        <a:defRPr sz="3600" b="1">
          <a:solidFill>
            <a:srgbClr val="D75B7E"/>
          </a:solidFill>
          <a:latin typeface="Verdana" pitchFamily="34" charset="0"/>
        </a:defRPr>
      </a:lvl8pPr>
      <a:lvl9pPr marL="1828800" algn="l" rtl="0" fontAlgn="base">
        <a:spcBef>
          <a:spcPct val="0"/>
        </a:spcBef>
        <a:spcAft>
          <a:spcPct val="0"/>
        </a:spcAft>
        <a:defRPr sz="3600" b="1">
          <a:solidFill>
            <a:srgbClr val="D75B7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DD56FE"/>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DD56FE"/>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FF5D16"/>
        </a:buClr>
        <a:buSzPct val="100000"/>
        <a:buFont typeface="Wingdings 2" panose="05020102010507070707"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D4D5BB8E-22C4-47E5-832A-FA3E56A2FDFD}" type="datetimeFigureOut">
              <a:rPr lang="en-US" smtClean="0"/>
              <a:t>7/22/2022</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E91C117-A548-43E2-A652-D282853DF44E}" type="slidenum">
              <a:rPr lang="en-US" smtClean="0"/>
              <a:t>‹#›</a:t>
            </a:fld>
            <a:endParaRPr lang="en-US" dirty="0"/>
          </a:p>
        </p:txBody>
      </p:sp>
    </p:spTree>
    <p:extLst>
      <p:ext uri="{BB962C8B-B14F-4D97-AF65-F5344CB8AC3E}">
        <p14:creationId xmlns:p14="http://schemas.microsoft.com/office/powerpoint/2010/main" val="262901978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4.png"/><Relationship Id="rId5" Type="http://schemas.openxmlformats.org/officeDocument/2006/relationships/image" Target="../media/image46.png"/><Relationship Id="rId4"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66.jpe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a:extLst>
              <a:ext uri="{FF2B5EF4-FFF2-40B4-BE49-F238E27FC236}">
                <a16:creationId xmlns:a16="http://schemas.microsoft.com/office/drawing/2014/main" xmlns="" id="{7B53846B-1E44-457A-B151-FD34759469F8}"/>
              </a:ext>
            </a:extLst>
          </p:cNvPr>
          <p:cNvSpPr/>
          <p:nvPr/>
        </p:nvSpPr>
        <p:spPr>
          <a:xfrm>
            <a:off x="3763656" y="3278357"/>
            <a:ext cx="5842797" cy="1015663"/>
          </a:xfrm>
          <a:prstGeom prst="rect">
            <a:avLst/>
          </a:prstGeom>
          <a:noFill/>
        </p:spPr>
        <p:txBody>
          <a:bodyPr wrap="square">
            <a:spAutoFit/>
          </a:bodyPr>
          <a:lstStyle/>
          <a:p>
            <a:pPr algn="ctr">
              <a:defRPr/>
            </a:pPr>
            <a:r>
              <a:rPr lang="en-US" sz="6000" b="1" dirty="0">
                <a:ln w="10541" cmpd="sng">
                  <a:solidFill>
                    <a:srgbClr val="7D7D7D">
                      <a:tint val="100000"/>
                      <a:shade val="100000"/>
                      <a:satMod val="110000"/>
                    </a:srgbClr>
                  </a:solidFill>
                  <a:prstDash val="solid"/>
                </a:ln>
                <a:solidFill>
                  <a:srgbClr val="AC66BB">
                    <a:lumMod val="75000"/>
                  </a:srgbClr>
                </a:solidFill>
                <a:latin typeface="Verdana"/>
                <a:cs typeface="Arial" panose="020B0604020202020204" pitchFamily="34" charset="0"/>
              </a:rPr>
              <a:t>My hobbies</a:t>
            </a:r>
            <a:endParaRPr lang="tr-TR" sz="6000" b="1" dirty="0">
              <a:ln w="10541" cmpd="sng">
                <a:solidFill>
                  <a:srgbClr val="7D7D7D">
                    <a:tint val="100000"/>
                    <a:shade val="100000"/>
                    <a:satMod val="110000"/>
                  </a:srgbClr>
                </a:solidFill>
                <a:prstDash val="solid"/>
              </a:ln>
              <a:solidFill>
                <a:srgbClr val="AC66BB">
                  <a:lumMod val="75000"/>
                </a:srgbClr>
              </a:solidFill>
              <a:latin typeface="Verdana"/>
              <a:cs typeface="Arial" panose="020B0604020202020204" pitchFamily="34" charset="0"/>
            </a:endParaRPr>
          </a:p>
        </p:txBody>
      </p:sp>
      <p:pic>
        <p:nvPicPr>
          <p:cNvPr id="7" name="Picture 12">
            <a:extLst>
              <a:ext uri="{FF2B5EF4-FFF2-40B4-BE49-F238E27FC236}">
                <a16:creationId xmlns:a16="http://schemas.microsoft.com/office/drawing/2014/main" xmlns="" id="{3691FADD-DF2D-4CC7-864A-5554C83D54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77" y="-14177"/>
            <a:ext cx="2469537" cy="2548549"/>
          </a:xfrm>
          <a:prstGeom prst="rect">
            <a:avLst/>
          </a:prstGeom>
        </p:spPr>
      </p:pic>
      <p:pic>
        <p:nvPicPr>
          <p:cNvPr id="8" name="Picture 17">
            <a:extLst>
              <a:ext uri="{FF2B5EF4-FFF2-40B4-BE49-F238E27FC236}">
                <a16:creationId xmlns:a16="http://schemas.microsoft.com/office/drawing/2014/main" xmlns="" id="{F34CE572-4C6A-478E-9469-0DDD03C41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663" y="208466"/>
            <a:ext cx="943195" cy="479871"/>
          </a:xfrm>
          <a:prstGeom prst="rect">
            <a:avLst/>
          </a:prstGeom>
        </p:spPr>
      </p:pic>
      <p:sp>
        <p:nvSpPr>
          <p:cNvPr id="9" name="TextBox 19">
            <a:extLst>
              <a:ext uri="{FF2B5EF4-FFF2-40B4-BE49-F238E27FC236}">
                <a16:creationId xmlns:a16="http://schemas.microsoft.com/office/drawing/2014/main" xmlns="" id="{FEACB60C-DAD1-4389-996E-51D4FC915CC2}"/>
              </a:ext>
            </a:extLst>
          </p:cNvPr>
          <p:cNvSpPr txBox="1"/>
          <p:nvPr/>
        </p:nvSpPr>
        <p:spPr>
          <a:xfrm>
            <a:off x="521863" y="454811"/>
            <a:ext cx="922164" cy="1733680"/>
          </a:xfrm>
          <a:prstGeom prst="rect">
            <a:avLst/>
          </a:prstGeom>
          <a:noFill/>
        </p:spPr>
        <p:txBody>
          <a:bodyPr wrap="square" rtlCol="0">
            <a:spAutoFit/>
          </a:bodyPr>
          <a:lstStyle/>
          <a:p>
            <a:r>
              <a:rPr lang="en-US" sz="10666" b="1" dirty="0">
                <a:solidFill>
                  <a:schemeClr val="bg1"/>
                </a:solidFill>
                <a:latin typeface="Sport Day" pitchFamily="2" charset="0"/>
              </a:rPr>
              <a:t>5</a:t>
            </a:r>
          </a:p>
        </p:txBody>
      </p:sp>
      <p:pic>
        <p:nvPicPr>
          <p:cNvPr id="12" name="Picture 20">
            <a:extLst>
              <a:ext uri="{FF2B5EF4-FFF2-40B4-BE49-F238E27FC236}">
                <a16:creationId xmlns:a16="http://schemas.microsoft.com/office/drawing/2014/main" xmlns="" id="{50BEADEF-4E81-4733-B965-C8A35C8834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3847" y="4595795"/>
            <a:ext cx="4274061" cy="1059567"/>
          </a:xfrm>
          <a:prstGeom prst="rect">
            <a:avLst/>
          </a:prstGeom>
        </p:spPr>
      </p:pic>
      <p:sp>
        <p:nvSpPr>
          <p:cNvPr id="13" name="TextBox 21">
            <a:extLst>
              <a:ext uri="{FF2B5EF4-FFF2-40B4-BE49-F238E27FC236}">
                <a16:creationId xmlns:a16="http://schemas.microsoft.com/office/drawing/2014/main" xmlns="" id="{D4611C02-B0F5-484C-AC70-13723ED4BB61}"/>
              </a:ext>
            </a:extLst>
          </p:cNvPr>
          <p:cNvSpPr txBox="1"/>
          <p:nvPr/>
        </p:nvSpPr>
        <p:spPr>
          <a:xfrm>
            <a:off x="4705172" y="4595795"/>
            <a:ext cx="3086457" cy="666786"/>
          </a:xfrm>
          <a:prstGeom prst="rect">
            <a:avLst/>
          </a:prstGeom>
          <a:noFill/>
        </p:spPr>
        <p:txBody>
          <a:bodyPr wrap="square" rtlCol="0">
            <a:spAutoFit/>
          </a:bodyPr>
          <a:lstStyle/>
          <a:p>
            <a:r>
              <a:rPr lang="en-US" sz="3733" b="1" dirty="0">
                <a:solidFill>
                  <a:schemeClr val="bg1"/>
                </a:solidFill>
                <a:latin typeface="Comic Sans MS" panose="030F0702030302020204" pitchFamily="66" charset="0"/>
              </a:rPr>
              <a:t>LESSON 1</a:t>
            </a:r>
          </a:p>
        </p:txBody>
      </p:sp>
      <p:sp>
        <p:nvSpPr>
          <p:cNvPr id="14" name="Hộp Văn bản 13">
            <a:extLst>
              <a:ext uri="{FF2B5EF4-FFF2-40B4-BE49-F238E27FC236}">
                <a16:creationId xmlns:a16="http://schemas.microsoft.com/office/drawing/2014/main" xmlns="" id="{1D3F20BC-8679-4F5A-A33D-02506E776912}"/>
              </a:ext>
            </a:extLst>
          </p:cNvPr>
          <p:cNvSpPr txBox="1"/>
          <p:nvPr/>
        </p:nvSpPr>
        <p:spPr>
          <a:xfrm>
            <a:off x="4516040" y="5528587"/>
            <a:ext cx="3464719" cy="646331"/>
          </a:xfrm>
          <a:prstGeom prst="rect">
            <a:avLst/>
          </a:prstGeom>
          <a:noFill/>
        </p:spPr>
        <p:txBody>
          <a:bodyPr wrap="square">
            <a:spAutoFit/>
          </a:bodyPr>
          <a:lstStyle/>
          <a:p>
            <a:pPr algn="ctr"/>
            <a:r>
              <a:rPr lang="en" sz="3600" dirty="0">
                <a:solidFill>
                  <a:srgbClr val="FF0000"/>
                </a:solidFill>
              </a:rPr>
              <a:t>Period 1</a:t>
            </a:r>
            <a:endParaRPr lang="en-US" sz="3600" dirty="0">
              <a:solidFill>
                <a:srgbClr val="FF0000"/>
              </a:solidFill>
            </a:endParaRPr>
          </a:p>
        </p:txBody>
      </p:sp>
      <p:pic>
        <p:nvPicPr>
          <p:cNvPr id="15" name="Picture 14">
            <a:extLst>
              <a:ext uri="{FF2B5EF4-FFF2-40B4-BE49-F238E27FC236}">
                <a16:creationId xmlns:a16="http://schemas.microsoft.com/office/drawing/2014/main" xmlns="" id="{89281862-0C89-409A-92D2-2D481F8750A5}"/>
              </a:ext>
            </a:extLst>
          </p:cNvPr>
          <p:cNvPicPr>
            <a:picLocks noChangeAspect="1"/>
          </p:cNvPicPr>
          <p:nvPr/>
        </p:nvPicPr>
        <p:blipFill>
          <a:blip r:embed="rId5"/>
          <a:stretch>
            <a:fillRect/>
          </a:stretch>
        </p:blipFill>
        <p:spPr>
          <a:xfrm>
            <a:off x="1185736" y="4681781"/>
            <a:ext cx="1790950" cy="1448002"/>
          </a:xfrm>
          <a:prstGeom prst="rect">
            <a:avLst/>
          </a:prstGeom>
        </p:spPr>
      </p:pic>
      <p:pic>
        <p:nvPicPr>
          <p:cNvPr id="16" name="Picture 15">
            <a:extLst>
              <a:ext uri="{FF2B5EF4-FFF2-40B4-BE49-F238E27FC236}">
                <a16:creationId xmlns:a16="http://schemas.microsoft.com/office/drawing/2014/main" xmlns="" id="{BE4B805E-5B5C-4954-9F61-8220137CCD5B}"/>
              </a:ext>
            </a:extLst>
          </p:cNvPr>
          <p:cNvPicPr>
            <a:picLocks noChangeAspect="1"/>
          </p:cNvPicPr>
          <p:nvPr/>
        </p:nvPicPr>
        <p:blipFill>
          <a:blip r:embed="rId6"/>
          <a:stretch>
            <a:fillRect/>
          </a:stretch>
        </p:blipFill>
        <p:spPr>
          <a:xfrm>
            <a:off x="2075078" y="1999897"/>
            <a:ext cx="1771897" cy="1467055"/>
          </a:xfrm>
          <a:prstGeom prst="rect">
            <a:avLst/>
          </a:prstGeom>
        </p:spPr>
      </p:pic>
      <p:pic>
        <p:nvPicPr>
          <p:cNvPr id="17" name="Picture 16">
            <a:extLst>
              <a:ext uri="{FF2B5EF4-FFF2-40B4-BE49-F238E27FC236}">
                <a16:creationId xmlns:a16="http://schemas.microsoft.com/office/drawing/2014/main" xmlns="" id="{C29797CA-5FF2-4758-92C7-69703DB3299E}"/>
              </a:ext>
            </a:extLst>
          </p:cNvPr>
          <p:cNvPicPr>
            <a:picLocks noChangeAspect="1"/>
          </p:cNvPicPr>
          <p:nvPr/>
        </p:nvPicPr>
        <p:blipFill>
          <a:blip r:embed="rId7"/>
          <a:stretch>
            <a:fillRect/>
          </a:stretch>
        </p:blipFill>
        <p:spPr>
          <a:xfrm>
            <a:off x="5186235" y="721436"/>
            <a:ext cx="1819529" cy="1467055"/>
          </a:xfrm>
          <a:prstGeom prst="rect">
            <a:avLst/>
          </a:prstGeom>
        </p:spPr>
      </p:pic>
      <p:pic>
        <p:nvPicPr>
          <p:cNvPr id="18" name="Picture 17">
            <a:extLst>
              <a:ext uri="{FF2B5EF4-FFF2-40B4-BE49-F238E27FC236}">
                <a16:creationId xmlns:a16="http://schemas.microsoft.com/office/drawing/2014/main" xmlns="" id="{CA4A1B72-4E04-4983-B943-F9C6C0B358B7}"/>
              </a:ext>
            </a:extLst>
          </p:cNvPr>
          <p:cNvPicPr>
            <a:picLocks noChangeAspect="1"/>
          </p:cNvPicPr>
          <p:nvPr/>
        </p:nvPicPr>
        <p:blipFill>
          <a:blip r:embed="rId8"/>
          <a:stretch>
            <a:fillRect/>
          </a:stretch>
        </p:blipFill>
        <p:spPr>
          <a:xfrm>
            <a:off x="9021149" y="1801776"/>
            <a:ext cx="1781424" cy="1476581"/>
          </a:xfrm>
          <a:prstGeom prst="rect">
            <a:avLst/>
          </a:prstGeom>
        </p:spPr>
      </p:pic>
      <p:pic>
        <p:nvPicPr>
          <p:cNvPr id="19" name="Picture 18">
            <a:extLst>
              <a:ext uri="{FF2B5EF4-FFF2-40B4-BE49-F238E27FC236}">
                <a16:creationId xmlns:a16="http://schemas.microsoft.com/office/drawing/2014/main" xmlns="" id="{78B50B0E-AB26-4932-BCE4-079A7FCF0704}"/>
              </a:ext>
            </a:extLst>
          </p:cNvPr>
          <p:cNvPicPr>
            <a:picLocks noChangeAspect="1"/>
          </p:cNvPicPr>
          <p:nvPr/>
        </p:nvPicPr>
        <p:blipFill>
          <a:blip r:embed="rId9"/>
          <a:stretch>
            <a:fillRect/>
          </a:stretch>
        </p:blipFill>
        <p:spPr>
          <a:xfrm>
            <a:off x="9158156" y="4556817"/>
            <a:ext cx="1848108" cy="1486107"/>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xmlns=""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Hình ảnh 10" descr="Ảnh có chứa tối&#10;&#10;Mô tả được tạo tự động">
            <a:extLst>
              <a:ext uri="{FF2B5EF4-FFF2-40B4-BE49-F238E27FC236}">
                <a16:creationId xmlns:a16="http://schemas.microsoft.com/office/drawing/2014/main" xmlns="" id="{645417AB-5701-4B0E-9C89-415353A7D2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0115" y="1419449"/>
            <a:ext cx="5294716" cy="3785721"/>
          </a:xfrm>
          <a:prstGeom prst="rect">
            <a:avLst/>
          </a:prstGeom>
        </p:spPr>
      </p:pic>
      <p:cxnSp>
        <p:nvCxnSpPr>
          <p:cNvPr id="20" name="Straight Connector 19">
            <a:extLst>
              <a:ext uri="{FF2B5EF4-FFF2-40B4-BE49-F238E27FC236}">
                <a16:creationId xmlns:a16="http://schemas.microsoft.com/office/drawing/2014/main" xmlns=""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9" name="Hình ảnh 8" descr="Ảnh có chứa tối, bầu trời đêm&#10;&#10;Mô tả được tạo tự động">
            <a:extLst>
              <a:ext uri="{FF2B5EF4-FFF2-40B4-BE49-F238E27FC236}">
                <a16:creationId xmlns:a16="http://schemas.microsoft.com/office/drawing/2014/main" xmlns="" id="{FD3D2546-E892-4E5E-AED5-AAD8327C0D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737" y="1419450"/>
            <a:ext cx="5294715" cy="3785720"/>
          </a:xfrm>
          <a:prstGeom prst="rect">
            <a:avLst/>
          </a:prstGeom>
        </p:spPr>
      </p:pic>
      <p:sp>
        <p:nvSpPr>
          <p:cNvPr id="19" name="Hộp Văn bản 18">
            <a:extLst>
              <a:ext uri="{FF2B5EF4-FFF2-40B4-BE49-F238E27FC236}">
                <a16:creationId xmlns:a16="http://schemas.microsoft.com/office/drawing/2014/main" xmlns="" id="{3308EBBC-ACC1-4531-ACC5-D9E813E64BF3}"/>
              </a:ext>
            </a:extLst>
          </p:cNvPr>
          <p:cNvSpPr txBox="1"/>
          <p:nvPr/>
        </p:nvSpPr>
        <p:spPr>
          <a:xfrm>
            <a:off x="4382776" y="756509"/>
            <a:ext cx="3155858" cy="923330"/>
          </a:xfrm>
          <a:prstGeom prst="rect">
            <a:avLst/>
          </a:prstGeom>
          <a:noFill/>
        </p:spPr>
        <p:txBody>
          <a:bodyPr wrap="square" rtlCol="0">
            <a:spAutoFit/>
          </a:bodyPr>
          <a:lstStyle/>
          <a:p>
            <a:r>
              <a:rPr lang="en-US" sz="5400" dirty="0">
                <a:solidFill>
                  <a:srgbClr val="FF0000"/>
                </a:solidFill>
                <a:highlight>
                  <a:srgbClr val="00FF00"/>
                </a:highlight>
              </a:rPr>
              <a:t>swimming</a:t>
            </a:r>
          </a:p>
        </p:txBody>
      </p:sp>
    </p:spTree>
    <p:extLst>
      <p:ext uri="{BB962C8B-B14F-4D97-AF65-F5344CB8AC3E}">
        <p14:creationId xmlns:p14="http://schemas.microsoft.com/office/powerpoint/2010/main" val="182692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Hình ảnh 2">
            <a:extLst>
              <a:ext uri="{FF2B5EF4-FFF2-40B4-BE49-F238E27FC236}">
                <a16:creationId xmlns:a16="http://schemas.microsoft.com/office/drawing/2014/main" xmlns="" id="{DA569510-CFE1-4B13-97E3-DDC60EE6AC9E}"/>
              </a:ext>
            </a:extLst>
          </p:cNvPr>
          <p:cNvPicPr>
            <a:picLocks noChangeAspect="1"/>
          </p:cNvPicPr>
          <p:nvPr/>
        </p:nvPicPr>
        <p:blipFill>
          <a:blip r:embed="rId3"/>
          <a:stretch>
            <a:fillRect/>
          </a:stretch>
        </p:blipFill>
        <p:spPr>
          <a:xfrm>
            <a:off x="2215128" y="-1"/>
            <a:ext cx="6292366" cy="6858001"/>
          </a:xfrm>
          <a:prstGeom prst="rect">
            <a:avLst/>
          </a:prstGeom>
          <a:ln>
            <a:noFill/>
          </a:ln>
        </p:spPr>
      </p:pic>
      <p:sp>
        <p:nvSpPr>
          <p:cNvPr id="20" name="Isosceles Triangle 19">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3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8322"/>
            <a:ext cx="7531497" cy="1204306"/>
          </a:xfrm>
        </p:spPr>
        <p:txBody>
          <a:bodyPr/>
          <a:lstStyle/>
          <a:p>
            <a:pPr algn="ctr"/>
            <a:r>
              <a:rPr lang="en-US" sz="6600" dirty="0">
                <a:solidFill>
                  <a:srgbClr val="FF0000"/>
                </a:solidFill>
              </a:rPr>
              <a:t/>
            </a:r>
            <a:br>
              <a:rPr lang="en-US" sz="6600" dirty="0">
                <a:solidFill>
                  <a:srgbClr val="FF0000"/>
                </a:solidFill>
              </a:rPr>
            </a:br>
            <a:r>
              <a:rPr lang="en-US" sz="6600" dirty="0">
                <a:solidFill>
                  <a:srgbClr val="FF0000"/>
                </a:solidFill>
              </a:rPr>
              <a:t/>
            </a:r>
            <a:br>
              <a:rPr lang="en-US" sz="6600" dirty="0">
                <a:solidFill>
                  <a:srgbClr val="FF0000"/>
                </a:solidFill>
              </a:rPr>
            </a:br>
            <a:r>
              <a:rPr lang="en-US" sz="6600" dirty="0">
                <a:solidFill>
                  <a:srgbClr val="FF0000"/>
                </a:solidFill>
                <a:latin typeface="Kristen ITC" panose="03050502040202030202" pitchFamily="66" charset="0"/>
              </a:rPr>
              <a:t>2</a:t>
            </a:r>
            <a:br>
              <a:rPr lang="en-US" sz="6600" dirty="0">
                <a:solidFill>
                  <a:srgbClr val="FF0000"/>
                </a:solidFill>
                <a:latin typeface="Kristen ITC" panose="03050502040202030202" pitchFamily="66" charset="0"/>
              </a:rPr>
            </a:br>
            <a:r>
              <a:rPr lang="en-US" sz="4800" b="1" dirty="0">
                <a:solidFill>
                  <a:srgbClr val="FF0000"/>
                </a:solidFill>
                <a:latin typeface="Tempus Sans ITC" panose="04020404030D07020202" pitchFamily="82" charset="0"/>
              </a:rPr>
              <a:t>Look, listen and </a:t>
            </a:r>
            <a:r>
              <a:rPr lang="en-US" sz="4800" b="1" dirty="0" smtClean="0">
                <a:solidFill>
                  <a:srgbClr val="FF0000"/>
                </a:solidFill>
                <a:latin typeface="Tempus Sans ITC" panose="04020404030D07020202" pitchFamily="82" charset="0"/>
              </a:rPr>
              <a:t>repeat.</a:t>
            </a:r>
            <a:endParaRPr lang="en-US" sz="5000" b="1" dirty="0">
              <a:solidFill>
                <a:schemeClr val="accent3"/>
              </a:solidFill>
              <a:latin typeface="Tempus Sans ITC" panose="04020404030D07020202" pitchFamily="82" charset="0"/>
            </a:endParaRPr>
          </a:p>
        </p:txBody>
      </p:sp>
      <p:pic>
        <p:nvPicPr>
          <p:cNvPr id="4" name="Picture 3">
            <a:extLst>
              <a:ext uri="{FF2B5EF4-FFF2-40B4-BE49-F238E27FC236}">
                <a16:creationId xmlns:a16="http://schemas.microsoft.com/office/drawing/2014/main" xmlns="" id="{E0BD8A8C-6BD0-4603-AEBF-B995C78CC8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73727" y="3781425"/>
            <a:ext cx="3562350" cy="3076575"/>
          </a:xfrm>
          <a:prstGeom prst="rect">
            <a:avLst/>
          </a:prstGeom>
        </p:spPr>
      </p:pic>
    </p:spTree>
    <p:extLst>
      <p:ext uri="{BB962C8B-B14F-4D97-AF65-F5344CB8AC3E}">
        <p14:creationId xmlns:p14="http://schemas.microsoft.com/office/powerpoint/2010/main" val="3521768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E2937A4-10B0-4C9A-8192-150D7EE9A2AD}"/>
              </a:ext>
            </a:extLst>
          </p:cNvPr>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a:stretch>
            <a:fillRect/>
          </a:stretch>
        </p:blipFill>
        <p:spPr>
          <a:xfrm>
            <a:off x="1865412" y="1473760"/>
            <a:ext cx="8284428" cy="3228869"/>
          </a:xfrm>
          <a:prstGeom prst="rect">
            <a:avLst/>
          </a:prstGeom>
        </p:spPr>
      </p:pic>
      <p:pic>
        <p:nvPicPr>
          <p:cNvPr id="6" name="Track 4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18663" y="1473760"/>
            <a:ext cx="609600" cy="609600"/>
          </a:xfrm>
          <a:prstGeom prst="rect">
            <a:avLst/>
          </a:prstGeom>
        </p:spPr>
      </p:pic>
    </p:spTree>
    <p:extLst>
      <p:ext uri="{BB962C8B-B14F-4D97-AF65-F5344CB8AC3E}">
        <p14:creationId xmlns:p14="http://schemas.microsoft.com/office/powerpoint/2010/main" val="2643617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8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5952"/>
            <a:ext cx="7531497" cy="1204306"/>
          </a:xfrm>
        </p:spPr>
        <p:txBody>
          <a:bodyPr/>
          <a:lstStyle/>
          <a:p>
            <a:pPr algn="ctr"/>
            <a:r>
              <a:rPr lang="en-US" sz="6600" dirty="0">
                <a:solidFill>
                  <a:srgbClr val="FF0000"/>
                </a:solidFill>
              </a:rPr>
              <a:t/>
            </a:r>
            <a:br>
              <a:rPr lang="en-US" sz="6600" dirty="0">
                <a:solidFill>
                  <a:srgbClr val="FF0000"/>
                </a:solidFill>
              </a:rPr>
            </a:br>
            <a:r>
              <a:rPr lang="en-US" sz="6600" dirty="0">
                <a:solidFill>
                  <a:srgbClr val="FF0000"/>
                </a:solidFill>
              </a:rPr>
              <a:t/>
            </a:r>
            <a:br>
              <a:rPr lang="en-US" sz="6600" dirty="0">
                <a:solidFill>
                  <a:srgbClr val="FF0000"/>
                </a:solidFill>
              </a:rPr>
            </a:br>
            <a:r>
              <a:rPr lang="en-US" sz="6600" dirty="0" smtClean="0">
                <a:solidFill>
                  <a:srgbClr val="FF0000"/>
                </a:solidFill>
                <a:latin typeface="Kristen ITC" panose="03050502040202030202" pitchFamily="66" charset="0"/>
              </a:rPr>
              <a:t>2</a:t>
            </a:r>
            <a:r>
              <a:rPr lang="en-US" sz="6600" dirty="0">
                <a:solidFill>
                  <a:srgbClr val="FF0000"/>
                </a:solidFill>
                <a:latin typeface="Kristen ITC" panose="03050502040202030202" pitchFamily="66" charset="0"/>
              </a:rPr>
              <a:t/>
            </a:r>
            <a:br>
              <a:rPr lang="en-US" sz="6600" dirty="0">
                <a:solidFill>
                  <a:srgbClr val="FF0000"/>
                </a:solidFill>
                <a:latin typeface="Kristen ITC" panose="03050502040202030202" pitchFamily="66" charset="0"/>
              </a:rPr>
            </a:br>
            <a:r>
              <a:rPr lang="en-US" sz="4800" b="1" dirty="0">
                <a:solidFill>
                  <a:srgbClr val="FF0000"/>
                </a:solidFill>
                <a:latin typeface="Tempus Sans ITC" panose="04020404030D07020202" pitchFamily="82" charset="0"/>
              </a:rPr>
              <a:t>Listen, point and </a:t>
            </a:r>
            <a:r>
              <a:rPr lang="en-US" sz="4800" b="1" dirty="0" smtClean="0">
                <a:solidFill>
                  <a:srgbClr val="FF0000"/>
                </a:solidFill>
                <a:latin typeface="Tempus Sans ITC" panose="04020404030D07020202" pitchFamily="82" charset="0"/>
              </a:rPr>
              <a:t>say.</a:t>
            </a:r>
            <a:endParaRPr lang="en-US" sz="5000" b="1" dirty="0">
              <a:solidFill>
                <a:schemeClr val="accent3"/>
              </a:solidFill>
              <a:latin typeface="Tempus Sans ITC" panose="04020404030D07020202" pitchFamily="82"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681684" y="1894114"/>
            <a:ext cx="4143829" cy="4963886"/>
          </a:xfrm>
          <a:prstGeom prst="rect">
            <a:avLst/>
          </a:prstGeom>
        </p:spPr>
      </p:pic>
    </p:spTree>
    <p:extLst>
      <p:ext uri="{BB962C8B-B14F-4D97-AF65-F5344CB8AC3E}">
        <p14:creationId xmlns:p14="http://schemas.microsoft.com/office/powerpoint/2010/main" val="1531861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8C45DA5-795E-43F0-B078-F917B8FE1B8C}"/>
              </a:ext>
            </a:extLst>
          </p:cNvPr>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817"/>
          <a:stretch/>
        </p:blipFill>
        <p:spPr>
          <a:xfrm>
            <a:off x="1036906" y="988522"/>
            <a:ext cx="9426443" cy="3923699"/>
          </a:xfrm>
          <a:prstGeom prst="rect">
            <a:avLst/>
          </a:prstGeom>
        </p:spPr>
      </p:pic>
    </p:spTree>
    <p:extLst>
      <p:ext uri="{BB962C8B-B14F-4D97-AF65-F5344CB8AC3E}">
        <p14:creationId xmlns:p14="http://schemas.microsoft.com/office/powerpoint/2010/main" val="2302112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C8B9609-F791-4721-9C6B-20F060256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8897" y="456044"/>
            <a:ext cx="6834205" cy="4414895"/>
          </a:xfrm>
          <a:prstGeom prst="rect">
            <a:avLst/>
          </a:prstGeom>
        </p:spPr>
      </p:pic>
      <p:sp>
        <p:nvSpPr>
          <p:cNvPr id="8" name="Rectangle 7">
            <a:extLst>
              <a:ext uri="{FF2B5EF4-FFF2-40B4-BE49-F238E27FC236}">
                <a16:creationId xmlns:a16="http://schemas.microsoft.com/office/drawing/2014/main" xmlns="" id="{FE6D2D86-5889-42B7-826B-4A4587D5114A}"/>
              </a:ext>
            </a:extLst>
          </p:cNvPr>
          <p:cNvSpPr/>
          <p:nvPr/>
        </p:nvSpPr>
        <p:spPr>
          <a:xfrm>
            <a:off x="4995376" y="4870939"/>
            <a:ext cx="220124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rPr>
              <a:t>singing</a:t>
            </a:r>
          </a:p>
        </p:txBody>
      </p:sp>
    </p:spTree>
    <p:extLst>
      <p:ext uri="{BB962C8B-B14F-4D97-AF65-F5344CB8AC3E}">
        <p14:creationId xmlns:p14="http://schemas.microsoft.com/office/powerpoint/2010/main" val="397034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E6D2D86-5889-42B7-826B-4A4587D5114A}"/>
              </a:ext>
            </a:extLst>
          </p:cNvPr>
          <p:cNvSpPr/>
          <p:nvPr/>
        </p:nvSpPr>
        <p:spPr>
          <a:xfrm>
            <a:off x="4840560" y="4870939"/>
            <a:ext cx="251088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rPr>
              <a:t>drawing</a:t>
            </a:r>
          </a:p>
        </p:txBody>
      </p:sp>
      <p:pic>
        <p:nvPicPr>
          <p:cNvPr id="3" name="Picture 2">
            <a:extLst>
              <a:ext uri="{FF2B5EF4-FFF2-40B4-BE49-F238E27FC236}">
                <a16:creationId xmlns:a16="http://schemas.microsoft.com/office/drawing/2014/main" xmlns="" id="{F0608A36-2DCC-4F81-9081-5738DA39BD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192626" y="842790"/>
            <a:ext cx="5806743" cy="3871161"/>
          </a:xfrm>
          <a:prstGeom prst="rect">
            <a:avLst/>
          </a:prstGeom>
        </p:spPr>
      </p:pic>
    </p:spTree>
    <p:extLst>
      <p:ext uri="{BB962C8B-B14F-4D97-AF65-F5344CB8AC3E}">
        <p14:creationId xmlns:p14="http://schemas.microsoft.com/office/powerpoint/2010/main" val="284259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E6D2D86-5889-42B7-826B-4A4587D5114A}"/>
              </a:ext>
            </a:extLst>
          </p:cNvPr>
          <p:cNvSpPr/>
          <p:nvPr/>
        </p:nvSpPr>
        <p:spPr>
          <a:xfrm>
            <a:off x="4880763" y="4870939"/>
            <a:ext cx="243047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rPr>
              <a:t>dancing</a:t>
            </a:r>
          </a:p>
        </p:txBody>
      </p:sp>
      <p:pic>
        <p:nvPicPr>
          <p:cNvPr id="4" name="Picture 3">
            <a:extLst>
              <a:ext uri="{FF2B5EF4-FFF2-40B4-BE49-F238E27FC236}">
                <a16:creationId xmlns:a16="http://schemas.microsoft.com/office/drawing/2014/main" xmlns="" id="{0AA17919-4E28-4043-8520-92248AC31B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4769" y="999778"/>
            <a:ext cx="5802461" cy="3871161"/>
          </a:xfrm>
          <a:prstGeom prst="rect">
            <a:avLst/>
          </a:prstGeom>
        </p:spPr>
      </p:pic>
    </p:spTree>
    <p:extLst>
      <p:ext uri="{BB962C8B-B14F-4D97-AF65-F5344CB8AC3E}">
        <p14:creationId xmlns:p14="http://schemas.microsoft.com/office/powerpoint/2010/main" val="70107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E6D2D86-5889-42B7-826B-4A4587D5114A}"/>
              </a:ext>
            </a:extLst>
          </p:cNvPr>
          <p:cNvSpPr/>
          <p:nvPr/>
        </p:nvSpPr>
        <p:spPr>
          <a:xfrm>
            <a:off x="4526597" y="4870939"/>
            <a:ext cx="313880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rPr>
              <a:t>swimming</a:t>
            </a:r>
          </a:p>
        </p:txBody>
      </p:sp>
      <p:pic>
        <p:nvPicPr>
          <p:cNvPr id="3" name="Picture 2">
            <a:extLst>
              <a:ext uri="{FF2B5EF4-FFF2-40B4-BE49-F238E27FC236}">
                <a16:creationId xmlns:a16="http://schemas.microsoft.com/office/drawing/2014/main" xmlns="" id="{17F74AC6-3B88-42D3-B32D-0B178484A26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02291" y="612662"/>
            <a:ext cx="6387417" cy="4258277"/>
          </a:xfrm>
          <a:prstGeom prst="rect">
            <a:avLst/>
          </a:prstGeom>
        </p:spPr>
      </p:pic>
    </p:spTree>
    <p:extLst>
      <p:ext uri="{BB962C8B-B14F-4D97-AF65-F5344CB8AC3E}">
        <p14:creationId xmlns:p14="http://schemas.microsoft.com/office/powerpoint/2010/main" val="201519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B90F7D-ECD7-D747-B505-79711CEEB584}"/>
              </a:ext>
            </a:extLst>
          </p:cNvPr>
          <p:cNvSpPr>
            <a:spLocks noGrp="1"/>
          </p:cNvSpPr>
          <p:nvPr>
            <p:ph type="title"/>
          </p:nvPr>
        </p:nvSpPr>
        <p:spPr/>
        <p:txBody>
          <a:bodyPr>
            <a:normAutofit/>
          </a:bodyPr>
          <a:lstStyle/>
          <a:p>
            <a:r>
              <a:rPr lang="en-US" sz="4500" dirty="0"/>
              <a:t>Content</a:t>
            </a:r>
          </a:p>
        </p:txBody>
      </p:sp>
      <p:sp>
        <p:nvSpPr>
          <p:cNvPr id="3" name="Text Placeholder 2">
            <a:extLst>
              <a:ext uri="{FF2B5EF4-FFF2-40B4-BE49-F238E27FC236}">
                <a16:creationId xmlns:a16="http://schemas.microsoft.com/office/drawing/2014/main" xmlns="" id="{CE8B8A9F-1C9D-2E43-9EA9-FDB2FF82A37D}"/>
              </a:ext>
            </a:extLst>
          </p:cNvPr>
          <p:cNvSpPr>
            <a:spLocks noGrp="1"/>
          </p:cNvSpPr>
          <p:nvPr>
            <p:ph type="body" sz="quarter" idx="10"/>
          </p:nvPr>
        </p:nvSpPr>
        <p:spPr>
          <a:xfrm rot="462530">
            <a:off x="620890" y="1091299"/>
            <a:ext cx="2116975" cy="531894"/>
          </a:xfrm>
        </p:spPr>
        <p:txBody>
          <a:bodyPr>
            <a:noAutofit/>
          </a:bodyPr>
          <a:lstStyle/>
          <a:p>
            <a:r>
              <a:rPr lang="en-US" sz="3000" dirty="0"/>
              <a:t>1</a:t>
            </a:r>
          </a:p>
        </p:txBody>
      </p:sp>
      <p:sp>
        <p:nvSpPr>
          <p:cNvPr id="8" name="Text Placeholder 7">
            <a:extLst>
              <a:ext uri="{FF2B5EF4-FFF2-40B4-BE49-F238E27FC236}">
                <a16:creationId xmlns:a16="http://schemas.microsoft.com/office/drawing/2014/main" xmlns="" id="{F4EC51AE-8C2A-634E-8BC0-C5A5627C4274}"/>
              </a:ext>
            </a:extLst>
          </p:cNvPr>
          <p:cNvSpPr>
            <a:spLocks noGrp="1"/>
          </p:cNvSpPr>
          <p:nvPr>
            <p:ph type="body" sz="quarter" idx="15"/>
          </p:nvPr>
        </p:nvSpPr>
        <p:spPr/>
        <p:txBody>
          <a:bodyPr/>
          <a:lstStyle/>
          <a:p>
            <a:r>
              <a:rPr lang="en-US" dirty="0"/>
              <a:t>Warm-up</a:t>
            </a:r>
          </a:p>
        </p:txBody>
      </p:sp>
      <p:sp>
        <p:nvSpPr>
          <p:cNvPr id="7" name="Text Placeholder 6">
            <a:extLst>
              <a:ext uri="{FF2B5EF4-FFF2-40B4-BE49-F238E27FC236}">
                <a16:creationId xmlns:a16="http://schemas.microsoft.com/office/drawing/2014/main" xmlns="" id="{B9815EB3-2ADF-9443-8812-46525D00F64D}"/>
              </a:ext>
            </a:extLst>
          </p:cNvPr>
          <p:cNvSpPr>
            <a:spLocks noGrp="1"/>
          </p:cNvSpPr>
          <p:nvPr>
            <p:ph type="body" sz="quarter" idx="14"/>
          </p:nvPr>
        </p:nvSpPr>
        <p:spPr>
          <a:xfrm rot="21424352">
            <a:off x="9371223" y="1078189"/>
            <a:ext cx="2116975" cy="571692"/>
          </a:xfrm>
        </p:spPr>
        <p:txBody>
          <a:bodyPr>
            <a:normAutofit/>
          </a:bodyPr>
          <a:lstStyle/>
          <a:p>
            <a:r>
              <a:rPr lang="en-US" sz="3000" dirty="0"/>
              <a:t>5</a:t>
            </a:r>
          </a:p>
        </p:txBody>
      </p:sp>
      <p:sp>
        <p:nvSpPr>
          <p:cNvPr id="12" name="Text Placeholder 11">
            <a:extLst>
              <a:ext uri="{FF2B5EF4-FFF2-40B4-BE49-F238E27FC236}">
                <a16:creationId xmlns:a16="http://schemas.microsoft.com/office/drawing/2014/main" xmlns="" id="{A7CCACFC-4D80-9B4B-A9A3-90B221E91C76}"/>
              </a:ext>
            </a:extLst>
          </p:cNvPr>
          <p:cNvSpPr>
            <a:spLocks noGrp="1"/>
          </p:cNvSpPr>
          <p:nvPr>
            <p:ph type="body" sz="quarter" idx="19"/>
          </p:nvPr>
        </p:nvSpPr>
        <p:spPr/>
        <p:txBody>
          <a:bodyPr/>
          <a:lstStyle/>
          <a:p>
            <a:r>
              <a:rPr lang="en-US" dirty="0"/>
              <a:t>Fun corner and </a:t>
            </a:r>
            <a:r>
              <a:rPr lang="en-US" dirty="0" smtClean="0"/>
              <a:t>Wrap-up</a:t>
            </a:r>
            <a:endParaRPr lang="en-US" dirty="0"/>
          </a:p>
        </p:txBody>
      </p:sp>
      <p:sp>
        <p:nvSpPr>
          <p:cNvPr id="4" name="Text Placeholder 3">
            <a:extLst>
              <a:ext uri="{FF2B5EF4-FFF2-40B4-BE49-F238E27FC236}">
                <a16:creationId xmlns:a16="http://schemas.microsoft.com/office/drawing/2014/main" xmlns="" id="{314526EE-F8C9-674F-9684-302D92F8095E}"/>
              </a:ext>
            </a:extLst>
          </p:cNvPr>
          <p:cNvSpPr>
            <a:spLocks noGrp="1"/>
          </p:cNvSpPr>
          <p:nvPr>
            <p:ph type="body" sz="quarter" idx="11"/>
          </p:nvPr>
        </p:nvSpPr>
        <p:spPr>
          <a:xfrm rot="21076257">
            <a:off x="938410" y="4510091"/>
            <a:ext cx="2116975" cy="549820"/>
          </a:xfrm>
        </p:spPr>
        <p:txBody>
          <a:bodyPr>
            <a:normAutofit/>
          </a:bodyPr>
          <a:lstStyle/>
          <a:p>
            <a:r>
              <a:rPr lang="en-US" sz="3000" dirty="0"/>
              <a:t>2</a:t>
            </a:r>
          </a:p>
        </p:txBody>
      </p:sp>
      <p:sp>
        <p:nvSpPr>
          <p:cNvPr id="9" name="Text Placeholder 8">
            <a:extLst>
              <a:ext uri="{FF2B5EF4-FFF2-40B4-BE49-F238E27FC236}">
                <a16:creationId xmlns:a16="http://schemas.microsoft.com/office/drawing/2014/main" xmlns="" id="{879FD21D-44D5-834D-BD2C-7D5CC43F9D86}"/>
              </a:ext>
            </a:extLst>
          </p:cNvPr>
          <p:cNvSpPr>
            <a:spLocks noGrp="1"/>
          </p:cNvSpPr>
          <p:nvPr>
            <p:ph type="body" sz="quarter" idx="16"/>
          </p:nvPr>
        </p:nvSpPr>
        <p:spPr/>
        <p:txBody>
          <a:bodyPr/>
          <a:lstStyle/>
          <a:p>
            <a:r>
              <a:rPr lang="en-US" dirty="0"/>
              <a:t>Look, listen and </a:t>
            </a:r>
            <a:r>
              <a:rPr lang="en-US" dirty="0" smtClean="0"/>
              <a:t>repeat.</a:t>
            </a:r>
            <a:endParaRPr lang="en-US" dirty="0"/>
          </a:p>
        </p:txBody>
      </p:sp>
      <p:sp>
        <p:nvSpPr>
          <p:cNvPr id="5" name="Text Placeholder 4">
            <a:extLst>
              <a:ext uri="{FF2B5EF4-FFF2-40B4-BE49-F238E27FC236}">
                <a16:creationId xmlns:a16="http://schemas.microsoft.com/office/drawing/2014/main" xmlns="" id="{189F5A8D-D98F-7144-8BC7-9CE06F3848E2}"/>
              </a:ext>
            </a:extLst>
          </p:cNvPr>
          <p:cNvSpPr>
            <a:spLocks noGrp="1"/>
          </p:cNvSpPr>
          <p:nvPr>
            <p:ph type="body" sz="quarter" idx="12"/>
          </p:nvPr>
        </p:nvSpPr>
        <p:spPr>
          <a:xfrm>
            <a:off x="4837546" y="4884525"/>
            <a:ext cx="2493818" cy="561534"/>
          </a:xfrm>
        </p:spPr>
        <p:txBody>
          <a:bodyPr>
            <a:noAutofit/>
          </a:bodyPr>
          <a:lstStyle/>
          <a:p>
            <a:r>
              <a:rPr lang="en-US" sz="3000" dirty="0"/>
              <a:t>3</a:t>
            </a:r>
          </a:p>
        </p:txBody>
      </p:sp>
      <p:sp>
        <p:nvSpPr>
          <p:cNvPr id="10" name="Text Placeholder 9">
            <a:extLst>
              <a:ext uri="{FF2B5EF4-FFF2-40B4-BE49-F238E27FC236}">
                <a16:creationId xmlns:a16="http://schemas.microsoft.com/office/drawing/2014/main" xmlns="" id="{EAAB06AF-D72B-C943-BC9A-73C4485B0235}"/>
              </a:ext>
            </a:extLst>
          </p:cNvPr>
          <p:cNvSpPr>
            <a:spLocks noGrp="1"/>
          </p:cNvSpPr>
          <p:nvPr>
            <p:ph type="body" sz="quarter" idx="17"/>
          </p:nvPr>
        </p:nvSpPr>
        <p:spPr/>
        <p:txBody>
          <a:bodyPr/>
          <a:lstStyle/>
          <a:p>
            <a:r>
              <a:rPr lang="en-US" dirty="0"/>
              <a:t>Listen, point and </a:t>
            </a:r>
            <a:r>
              <a:rPr lang="en-US" dirty="0" smtClean="0"/>
              <a:t>say.</a:t>
            </a:r>
            <a:endParaRPr lang="en-US" dirty="0"/>
          </a:p>
        </p:txBody>
      </p:sp>
      <p:sp>
        <p:nvSpPr>
          <p:cNvPr id="6" name="Text Placeholder 5">
            <a:extLst>
              <a:ext uri="{FF2B5EF4-FFF2-40B4-BE49-F238E27FC236}">
                <a16:creationId xmlns:a16="http://schemas.microsoft.com/office/drawing/2014/main" xmlns="" id="{FD3C0C8A-E12A-1B40-8C55-F83731930697}"/>
              </a:ext>
            </a:extLst>
          </p:cNvPr>
          <p:cNvSpPr>
            <a:spLocks noGrp="1"/>
          </p:cNvSpPr>
          <p:nvPr>
            <p:ph type="body" sz="quarter" idx="13"/>
          </p:nvPr>
        </p:nvSpPr>
        <p:spPr>
          <a:xfrm rot="20865409">
            <a:off x="8857696" y="4221461"/>
            <a:ext cx="1706880" cy="487627"/>
          </a:xfrm>
        </p:spPr>
        <p:txBody>
          <a:bodyPr>
            <a:noAutofit/>
          </a:bodyPr>
          <a:lstStyle/>
          <a:p>
            <a:r>
              <a:rPr lang="en-US" sz="3000" dirty="0"/>
              <a:t>4</a:t>
            </a:r>
          </a:p>
        </p:txBody>
      </p:sp>
      <p:sp>
        <p:nvSpPr>
          <p:cNvPr id="11" name="Text Placeholder 10">
            <a:extLst>
              <a:ext uri="{FF2B5EF4-FFF2-40B4-BE49-F238E27FC236}">
                <a16:creationId xmlns:a16="http://schemas.microsoft.com/office/drawing/2014/main" xmlns="" id="{66FC23DB-1BF2-F24F-832F-BBD972F13252}"/>
              </a:ext>
            </a:extLst>
          </p:cNvPr>
          <p:cNvSpPr>
            <a:spLocks noGrp="1"/>
          </p:cNvSpPr>
          <p:nvPr>
            <p:ph type="body" sz="quarter" idx="18"/>
          </p:nvPr>
        </p:nvSpPr>
        <p:spPr/>
        <p:txBody>
          <a:bodyPr/>
          <a:lstStyle/>
          <a:p>
            <a:r>
              <a:rPr lang="en-US" dirty="0"/>
              <a:t>Let’s </a:t>
            </a:r>
            <a:r>
              <a:rPr lang="en-US" dirty="0" smtClean="0"/>
              <a:t>talk.</a:t>
            </a:r>
            <a:endParaRPr lang="en-US" dirty="0"/>
          </a:p>
        </p:txBody>
      </p:sp>
    </p:spTree>
    <p:extLst>
      <p:ext uri="{BB962C8B-B14F-4D97-AF65-F5344CB8AC3E}">
        <p14:creationId xmlns:p14="http://schemas.microsoft.com/office/powerpoint/2010/main" val="2313368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8C45DA5-795E-43F0-B078-F917B8FE1B8C}"/>
              </a:ext>
            </a:extLst>
          </p:cNvPr>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l="817"/>
          <a:stretch/>
        </p:blipFill>
        <p:spPr>
          <a:xfrm>
            <a:off x="1036906" y="988522"/>
            <a:ext cx="9426443" cy="3923699"/>
          </a:xfrm>
          <a:prstGeom prst="rect">
            <a:avLst/>
          </a:prstGeom>
        </p:spPr>
      </p:pic>
      <p:pic>
        <p:nvPicPr>
          <p:cNvPr id="6" name="Track 4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11240" y="1086394"/>
            <a:ext cx="609600" cy="609600"/>
          </a:xfrm>
          <a:prstGeom prst="rect">
            <a:avLst/>
          </a:prstGeom>
        </p:spPr>
      </p:pic>
    </p:spTree>
    <p:extLst>
      <p:ext uri="{BB962C8B-B14F-4D97-AF65-F5344CB8AC3E}">
        <p14:creationId xmlns:p14="http://schemas.microsoft.com/office/powerpoint/2010/main" val="9121256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7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EB81D9-6956-46C2-A444-95EC696BF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0749" y="1348956"/>
            <a:ext cx="3857732" cy="2492094"/>
          </a:xfrm>
          <a:prstGeom prst="rect">
            <a:avLst/>
          </a:prstGeom>
        </p:spPr>
      </p:pic>
      <p:pic>
        <p:nvPicPr>
          <p:cNvPr id="8" name="Picture 7">
            <a:extLst>
              <a:ext uri="{FF2B5EF4-FFF2-40B4-BE49-F238E27FC236}">
                <a16:creationId xmlns:a16="http://schemas.microsoft.com/office/drawing/2014/main" xmlns="" id="{30B28279-E992-4A68-AAFA-2DD4E0F9E6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8292" y="1348956"/>
            <a:ext cx="3605531" cy="2403686"/>
          </a:xfrm>
          <a:prstGeom prst="rect">
            <a:avLst/>
          </a:prstGeom>
        </p:spPr>
      </p:pic>
      <p:pic>
        <p:nvPicPr>
          <p:cNvPr id="9" name="Picture 8">
            <a:extLst>
              <a:ext uri="{FF2B5EF4-FFF2-40B4-BE49-F238E27FC236}">
                <a16:creationId xmlns:a16="http://schemas.microsoft.com/office/drawing/2014/main" xmlns="" id="{496E98B3-C4ED-4883-AAE8-4E4A412A1F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8179" y="4116912"/>
            <a:ext cx="3602872" cy="2403686"/>
          </a:xfrm>
          <a:prstGeom prst="rect">
            <a:avLst/>
          </a:prstGeom>
        </p:spPr>
      </p:pic>
      <p:pic>
        <p:nvPicPr>
          <p:cNvPr id="10" name="Picture 9">
            <a:extLst>
              <a:ext uri="{FF2B5EF4-FFF2-40B4-BE49-F238E27FC236}">
                <a16:creationId xmlns:a16="http://schemas.microsoft.com/office/drawing/2014/main" xmlns="" id="{0D7705BE-AC99-4067-8683-FBA7670051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8292" y="4116912"/>
            <a:ext cx="3605531" cy="2403686"/>
          </a:xfrm>
          <a:prstGeom prst="rect">
            <a:avLst/>
          </a:prstGeom>
        </p:spPr>
      </p:pic>
      <p:sp>
        <p:nvSpPr>
          <p:cNvPr id="11" name="Rectangle 10">
            <a:extLst>
              <a:ext uri="{FF2B5EF4-FFF2-40B4-BE49-F238E27FC236}">
                <a16:creationId xmlns:a16="http://schemas.microsoft.com/office/drawing/2014/main" xmlns="" id="{0D4BF0AE-6C67-4140-9259-FFD9956ACAEE}"/>
              </a:ext>
            </a:extLst>
          </p:cNvPr>
          <p:cNvSpPr/>
          <p:nvPr/>
        </p:nvSpPr>
        <p:spPr>
          <a:xfrm>
            <a:off x="3192626" y="-38616"/>
            <a:ext cx="482593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rPr>
              <a:t>What’s missing?</a:t>
            </a:r>
          </a:p>
        </p:txBody>
      </p:sp>
    </p:spTree>
    <p:extLst>
      <p:ext uri="{BB962C8B-B14F-4D97-AF65-F5344CB8AC3E}">
        <p14:creationId xmlns:p14="http://schemas.microsoft.com/office/powerpoint/2010/main" val="235080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EB81D9-6956-46C2-A444-95EC696BF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0749" y="1348956"/>
            <a:ext cx="3857732" cy="2492094"/>
          </a:xfrm>
          <a:prstGeom prst="rect">
            <a:avLst/>
          </a:prstGeom>
        </p:spPr>
      </p:pic>
      <p:pic>
        <p:nvPicPr>
          <p:cNvPr id="8" name="Picture 7">
            <a:extLst>
              <a:ext uri="{FF2B5EF4-FFF2-40B4-BE49-F238E27FC236}">
                <a16:creationId xmlns:a16="http://schemas.microsoft.com/office/drawing/2014/main" xmlns="" id="{30B28279-E992-4A68-AAFA-2DD4E0F9E6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8292" y="1348956"/>
            <a:ext cx="3605531" cy="2403686"/>
          </a:xfrm>
          <a:prstGeom prst="rect">
            <a:avLst/>
          </a:prstGeom>
        </p:spPr>
      </p:pic>
      <p:pic>
        <p:nvPicPr>
          <p:cNvPr id="9" name="Picture 8">
            <a:extLst>
              <a:ext uri="{FF2B5EF4-FFF2-40B4-BE49-F238E27FC236}">
                <a16:creationId xmlns:a16="http://schemas.microsoft.com/office/drawing/2014/main" xmlns="" id="{496E98B3-C4ED-4883-AAE8-4E4A412A1F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8179" y="4116912"/>
            <a:ext cx="3602872" cy="2403686"/>
          </a:xfrm>
          <a:prstGeom prst="rect">
            <a:avLst/>
          </a:prstGeom>
        </p:spPr>
      </p:pic>
      <p:pic>
        <p:nvPicPr>
          <p:cNvPr id="10" name="Picture 9">
            <a:extLst>
              <a:ext uri="{FF2B5EF4-FFF2-40B4-BE49-F238E27FC236}">
                <a16:creationId xmlns:a16="http://schemas.microsoft.com/office/drawing/2014/main" xmlns="" id="{0D7705BE-AC99-4067-8683-FBA7670051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8292" y="4116912"/>
            <a:ext cx="3605531" cy="2403686"/>
          </a:xfrm>
          <a:prstGeom prst="rect">
            <a:avLst/>
          </a:prstGeom>
        </p:spPr>
      </p:pic>
      <p:sp>
        <p:nvSpPr>
          <p:cNvPr id="2" name="Rectangle 1">
            <a:extLst>
              <a:ext uri="{FF2B5EF4-FFF2-40B4-BE49-F238E27FC236}">
                <a16:creationId xmlns:a16="http://schemas.microsoft.com/office/drawing/2014/main" xmlns="" id="{3A774BAB-581F-4C5A-A338-053B08289396}"/>
              </a:ext>
            </a:extLst>
          </p:cNvPr>
          <p:cNvSpPr/>
          <p:nvPr/>
        </p:nvSpPr>
        <p:spPr>
          <a:xfrm>
            <a:off x="1582614" y="922004"/>
            <a:ext cx="3908637" cy="29190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What’s missing?</a:t>
            </a:r>
          </a:p>
        </p:txBody>
      </p:sp>
    </p:spTree>
    <p:extLst>
      <p:ext uri="{BB962C8B-B14F-4D97-AF65-F5344CB8AC3E}">
        <p14:creationId xmlns:p14="http://schemas.microsoft.com/office/powerpoint/2010/main" val="34870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EB81D9-6956-46C2-A444-95EC696BF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0749" y="1348956"/>
            <a:ext cx="3857732" cy="2492094"/>
          </a:xfrm>
          <a:prstGeom prst="rect">
            <a:avLst/>
          </a:prstGeom>
        </p:spPr>
      </p:pic>
      <p:pic>
        <p:nvPicPr>
          <p:cNvPr id="8" name="Picture 7">
            <a:extLst>
              <a:ext uri="{FF2B5EF4-FFF2-40B4-BE49-F238E27FC236}">
                <a16:creationId xmlns:a16="http://schemas.microsoft.com/office/drawing/2014/main" xmlns="" id="{30B28279-E992-4A68-AAFA-2DD4E0F9E6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8292" y="1348956"/>
            <a:ext cx="3605531" cy="2403686"/>
          </a:xfrm>
          <a:prstGeom prst="rect">
            <a:avLst/>
          </a:prstGeom>
        </p:spPr>
      </p:pic>
      <p:pic>
        <p:nvPicPr>
          <p:cNvPr id="9" name="Picture 8">
            <a:extLst>
              <a:ext uri="{FF2B5EF4-FFF2-40B4-BE49-F238E27FC236}">
                <a16:creationId xmlns:a16="http://schemas.microsoft.com/office/drawing/2014/main" xmlns="" id="{496E98B3-C4ED-4883-AAE8-4E4A412A1F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8179" y="4116912"/>
            <a:ext cx="3602872" cy="2403686"/>
          </a:xfrm>
          <a:prstGeom prst="rect">
            <a:avLst/>
          </a:prstGeom>
        </p:spPr>
      </p:pic>
      <p:pic>
        <p:nvPicPr>
          <p:cNvPr id="10" name="Picture 9">
            <a:extLst>
              <a:ext uri="{FF2B5EF4-FFF2-40B4-BE49-F238E27FC236}">
                <a16:creationId xmlns:a16="http://schemas.microsoft.com/office/drawing/2014/main" xmlns="" id="{0D7705BE-AC99-4067-8683-FBA7670051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8292" y="4116912"/>
            <a:ext cx="3605531" cy="2403686"/>
          </a:xfrm>
          <a:prstGeom prst="rect">
            <a:avLst/>
          </a:prstGeom>
        </p:spPr>
      </p:pic>
      <p:sp>
        <p:nvSpPr>
          <p:cNvPr id="2" name="Rectangle 1">
            <a:extLst>
              <a:ext uri="{FF2B5EF4-FFF2-40B4-BE49-F238E27FC236}">
                <a16:creationId xmlns:a16="http://schemas.microsoft.com/office/drawing/2014/main" xmlns="" id="{3A774BAB-581F-4C5A-A338-053B08289396}"/>
              </a:ext>
            </a:extLst>
          </p:cNvPr>
          <p:cNvSpPr/>
          <p:nvPr/>
        </p:nvSpPr>
        <p:spPr>
          <a:xfrm>
            <a:off x="6610852" y="3859232"/>
            <a:ext cx="3908637" cy="29190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What’s missing?</a:t>
            </a:r>
          </a:p>
        </p:txBody>
      </p:sp>
    </p:spTree>
    <p:extLst>
      <p:ext uri="{BB962C8B-B14F-4D97-AF65-F5344CB8AC3E}">
        <p14:creationId xmlns:p14="http://schemas.microsoft.com/office/powerpoint/2010/main" val="252588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EB81D9-6956-46C2-A444-95EC696BF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0749" y="1348956"/>
            <a:ext cx="3857732" cy="2492094"/>
          </a:xfrm>
          <a:prstGeom prst="rect">
            <a:avLst/>
          </a:prstGeom>
        </p:spPr>
      </p:pic>
      <p:pic>
        <p:nvPicPr>
          <p:cNvPr id="8" name="Picture 7">
            <a:extLst>
              <a:ext uri="{FF2B5EF4-FFF2-40B4-BE49-F238E27FC236}">
                <a16:creationId xmlns:a16="http://schemas.microsoft.com/office/drawing/2014/main" xmlns="" id="{30B28279-E992-4A68-AAFA-2DD4E0F9E6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8292" y="1348956"/>
            <a:ext cx="3605531" cy="2403686"/>
          </a:xfrm>
          <a:prstGeom prst="rect">
            <a:avLst/>
          </a:prstGeom>
        </p:spPr>
      </p:pic>
      <p:pic>
        <p:nvPicPr>
          <p:cNvPr id="9" name="Picture 8">
            <a:extLst>
              <a:ext uri="{FF2B5EF4-FFF2-40B4-BE49-F238E27FC236}">
                <a16:creationId xmlns:a16="http://schemas.microsoft.com/office/drawing/2014/main" xmlns="" id="{496E98B3-C4ED-4883-AAE8-4E4A412A1F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8179" y="4116912"/>
            <a:ext cx="3602872" cy="2403686"/>
          </a:xfrm>
          <a:prstGeom prst="rect">
            <a:avLst/>
          </a:prstGeom>
        </p:spPr>
      </p:pic>
      <p:pic>
        <p:nvPicPr>
          <p:cNvPr id="10" name="Picture 9">
            <a:extLst>
              <a:ext uri="{FF2B5EF4-FFF2-40B4-BE49-F238E27FC236}">
                <a16:creationId xmlns:a16="http://schemas.microsoft.com/office/drawing/2014/main" xmlns="" id="{0D7705BE-AC99-4067-8683-FBA7670051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8292" y="4116912"/>
            <a:ext cx="3605531" cy="2403686"/>
          </a:xfrm>
          <a:prstGeom prst="rect">
            <a:avLst/>
          </a:prstGeom>
        </p:spPr>
      </p:pic>
      <p:sp>
        <p:nvSpPr>
          <p:cNvPr id="2" name="Rectangle 1">
            <a:extLst>
              <a:ext uri="{FF2B5EF4-FFF2-40B4-BE49-F238E27FC236}">
                <a16:creationId xmlns:a16="http://schemas.microsoft.com/office/drawing/2014/main" xmlns="" id="{3A774BAB-581F-4C5A-A338-053B08289396}"/>
              </a:ext>
            </a:extLst>
          </p:cNvPr>
          <p:cNvSpPr/>
          <p:nvPr/>
        </p:nvSpPr>
        <p:spPr>
          <a:xfrm>
            <a:off x="6675296" y="1135480"/>
            <a:ext cx="3908637" cy="29190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What’s missing?</a:t>
            </a:r>
          </a:p>
        </p:txBody>
      </p:sp>
    </p:spTree>
    <p:extLst>
      <p:ext uri="{BB962C8B-B14F-4D97-AF65-F5344CB8AC3E}">
        <p14:creationId xmlns:p14="http://schemas.microsoft.com/office/powerpoint/2010/main" val="230471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EB81D9-6956-46C2-A444-95EC696BF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0749" y="1348956"/>
            <a:ext cx="3857732" cy="2492094"/>
          </a:xfrm>
          <a:prstGeom prst="rect">
            <a:avLst/>
          </a:prstGeom>
        </p:spPr>
      </p:pic>
      <p:pic>
        <p:nvPicPr>
          <p:cNvPr id="8" name="Picture 7">
            <a:extLst>
              <a:ext uri="{FF2B5EF4-FFF2-40B4-BE49-F238E27FC236}">
                <a16:creationId xmlns:a16="http://schemas.microsoft.com/office/drawing/2014/main" xmlns="" id="{30B28279-E992-4A68-AAFA-2DD4E0F9E6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8292" y="1348956"/>
            <a:ext cx="3605531" cy="2403686"/>
          </a:xfrm>
          <a:prstGeom prst="rect">
            <a:avLst/>
          </a:prstGeom>
        </p:spPr>
      </p:pic>
      <p:pic>
        <p:nvPicPr>
          <p:cNvPr id="9" name="Picture 8">
            <a:extLst>
              <a:ext uri="{FF2B5EF4-FFF2-40B4-BE49-F238E27FC236}">
                <a16:creationId xmlns:a16="http://schemas.microsoft.com/office/drawing/2014/main" xmlns="" id="{496E98B3-C4ED-4883-AAE8-4E4A412A1F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8179" y="4116912"/>
            <a:ext cx="3602872" cy="2403686"/>
          </a:xfrm>
          <a:prstGeom prst="rect">
            <a:avLst/>
          </a:prstGeom>
        </p:spPr>
      </p:pic>
      <p:pic>
        <p:nvPicPr>
          <p:cNvPr id="10" name="Picture 9">
            <a:extLst>
              <a:ext uri="{FF2B5EF4-FFF2-40B4-BE49-F238E27FC236}">
                <a16:creationId xmlns:a16="http://schemas.microsoft.com/office/drawing/2014/main" xmlns="" id="{0D7705BE-AC99-4067-8683-FBA7670051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8292" y="4116912"/>
            <a:ext cx="3605531" cy="2403686"/>
          </a:xfrm>
          <a:prstGeom prst="rect">
            <a:avLst/>
          </a:prstGeom>
        </p:spPr>
      </p:pic>
      <p:sp>
        <p:nvSpPr>
          <p:cNvPr id="2" name="Rectangle 1">
            <a:extLst>
              <a:ext uri="{FF2B5EF4-FFF2-40B4-BE49-F238E27FC236}">
                <a16:creationId xmlns:a16="http://schemas.microsoft.com/office/drawing/2014/main" xmlns="" id="{3A774BAB-581F-4C5A-A338-053B08289396}"/>
              </a:ext>
            </a:extLst>
          </p:cNvPr>
          <p:cNvSpPr/>
          <p:nvPr/>
        </p:nvSpPr>
        <p:spPr>
          <a:xfrm>
            <a:off x="1561208" y="3875737"/>
            <a:ext cx="3908637" cy="29190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What’s missing?</a:t>
            </a:r>
          </a:p>
        </p:txBody>
      </p:sp>
    </p:spTree>
    <p:extLst>
      <p:ext uri="{BB962C8B-B14F-4D97-AF65-F5344CB8AC3E}">
        <p14:creationId xmlns:p14="http://schemas.microsoft.com/office/powerpoint/2010/main" val="11982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389" y="953588"/>
            <a:ext cx="5630091" cy="1721252"/>
          </a:xfrm>
        </p:spPr>
        <p:txBody>
          <a:bodyPr/>
          <a:lstStyle/>
          <a:p>
            <a:pPr algn="ctr"/>
            <a:r>
              <a:rPr lang="en-US" sz="6600" dirty="0">
                <a:solidFill>
                  <a:srgbClr val="FF0000"/>
                </a:solidFill>
              </a:rPr>
              <a:t/>
            </a:r>
            <a:br>
              <a:rPr lang="en-US" sz="6600" dirty="0">
                <a:solidFill>
                  <a:srgbClr val="FF0000"/>
                </a:solidFill>
              </a:rPr>
            </a:br>
            <a:r>
              <a:rPr lang="en-US" sz="6600" dirty="0">
                <a:solidFill>
                  <a:srgbClr val="FF0000"/>
                </a:solidFill>
              </a:rPr>
              <a:t/>
            </a:r>
            <a:br>
              <a:rPr lang="en-US" sz="6600" dirty="0">
                <a:solidFill>
                  <a:srgbClr val="FF0000"/>
                </a:solidFill>
              </a:rPr>
            </a:br>
            <a:r>
              <a:rPr lang="en-US" sz="8800" dirty="0">
                <a:solidFill>
                  <a:srgbClr val="FF0000"/>
                </a:solidFill>
                <a:latin typeface="Kristen ITC" panose="03050502040202030202" pitchFamily="66" charset="0"/>
              </a:rPr>
              <a:t>4</a:t>
            </a:r>
            <a:br>
              <a:rPr lang="en-US" sz="8800" dirty="0">
                <a:solidFill>
                  <a:srgbClr val="FF0000"/>
                </a:solidFill>
                <a:latin typeface="Kristen ITC" panose="03050502040202030202" pitchFamily="66" charset="0"/>
              </a:rPr>
            </a:br>
            <a:r>
              <a:rPr lang="en-US" sz="6600" b="1" dirty="0">
                <a:solidFill>
                  <a:srgbClr val="FF0000"/>
                </a:solidFill>
                <a:latin typeface="Tempus Sans ITC" panose="04020404030D07020202" pitchFamily="82" charset="0"/>
              </a:rPr>
              <a:t>Let’s talk.</a:t>
            </a:r>
            <a:endParaRPr lang="en-US" sz="5000" b="1" dirty="0">
              <a:solidFill>
                <a:schemeClr val="accent3"/>
              </a:solidFill>
              <a:latin typeface="Tempus Sans ITC" panose="04020404030D07020202" pitchFamily="82"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681684" y="1894114"/>
            <a:ext cx="4143829" cy="4963886"/>
          </a:xfrm>
          <a:prstGeom prst="rect">
            <a:avLst/>
          </a:prstGeom>
        </p:spPr>
      </p:pic>
    </p:spTree>
    <p:extLst>
      <p:ext uri="{BB962C8B-B14F-4D97-AF65-F5344CB8AC3E}">
        <p14:creationId xmlns:p14="http://schemas.microsoft.com/office/powerpoint/2010/main" val="320452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8768BCA-A29D-41B8-9D5E-9187CE82B25D}"/>
              </a:ext>
            </a:extLst>
          </p:cNvPr>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93142" y="914400"/>
            <a:ext cx="9236196" cy="4130603"/>
          </a:xfrm>
          <a:prstGeom prst="rect">
            <a:avLst/>
          </a:prstGeom>
        </p:spPr>
      </p:pic>
    </p:spTree>
    <p:extLst>
      <p:ext uri="{BB962C8B-B14F-4D97-AF65-F5344CB8AC3E}">
        <p14:creationId xmlns:p14="http://schemas.microsoft.com/office/powerpoint/2010/main" val="948395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21,725 Classroom Background Illustrations &amp;amp; Clip Art - iStock">
            <a:extLst>
              <a:ext uri="{FF2B5EF4-FFF2-40B4-BE49-F238E27FC236}">
                <a16:creationId xmlns:a16="http://schemas.microsoft.com/office/drawing/2014/main" xmlns="" id="{8846BEE5-F7F2-4201-A1C3-EFD348907D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descr="Ảnh có chứa đồ chơi, búp bê&#10;&#10;Mô tả được tạo tự động">
            <a:extLst>
              <a:ext uri="{FF2B5EF4-FFF2-40B4-BE49-F238E27FC236}">
                <a16:creationId xmlns:a16="http://schemas.microsoft.com/office/drawing/2014/main" xmlns="" id="{F7EABC00-676B-4A6C-9E36-D61581FA3A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82081" y="2324100"/>
            <a:ext cx="6827838" cy="4819650"/>
          </a:xfrm>
          <a:prstGeom prst="rect">
            <a:avLst/>
          </a:prstGeom>
        </p:spPr>
      </p:pic>
      <p:sp>
        <p:nvSpPr>
          <p:cNvPr id="11" name="Bong bóng Lời nói: Hình bầu dục 10">
            <a:extLst>
              <a:ext uri="{FF2B5EF4-FFF2-40B4-BE49-F238E27FC236}">
                <a16:creationId xmlns:a16="http://schemas.microsoft.com/office/drawing/2014/main" xmlns="" id="{691B4EF1-5362-492E-9D10-1AD4D8C0D810}"/>
              </a:ext>
            </a:extLst>
          </p:cNvPr>
          <p:cNvSpPr/>
          <p:nvPr/>
        </p:nvSpPr>
        <p:spPr>
          <a:xfrm>
            <a:off x="6413863" y="975962"/>
            <a:ext cx="5640926" cy="2002151"/>
          </a:xfrm>
          <a:prstGeom prst="wedgeEllipseCallout">
            <a:avLst>
              <a:gd name="adj1" fmla="val -29461"/>
              <a:gd name="adj2" fmla="val 5737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What’s </a:t>
            </a:r>
            <a:r>
              <a:rPr lang="en-US" sz="3600" dirty="0" smtClean="0"/>
              <a:t>your hobby?</a:t>
            </a:r>
            <a:endParaRPr lang="en-US" sz="3600" dirty="0"/>
          </a:p>
        </p:txBody>
      </p:sp>
      <p:sp>
        <p:nvSpPr>
          <p:cNvPr id="12" name="Bong bóng Lời nói: Hình bầu dục 11">
            <a:extLst>
              <a:ext uri="{FF2B5EF4-FFF2-40B4-BE49-F238E27FC236}">
                <a16:creationId xmlns:a16="http://schemas.microsoft.com/office/drawing/2014/main" xmlns="" id="{53885FAD-5A72-4E20-9781-2D3D148234B2}"/>
              </a:ext>
            </a:extLst>
          </p:cNvPr>
          <p:cNvSpPr/>
          <p:nvPr/>
        </p:nvSpPr>
        <p:spPr>
          <a:xfrm>
            <a:off x="3263900" y="842649"/>
            <a:ext cx="3045460" cy="1087751"/>
          </a:xfrm>
          <a:prstGeom prst="wedgeEllipseCallout">
            <a:avLst>
              <a:gd name="adj1" fmla="val 7606"/>
              <a:gd name="adj2" fmla="val 11037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It’s ………..</a:t>
            </a:r>
          </a:p>
        </p:txBody>
      </p:sp>
      <p:sp>
        <p:nvSpPr>
          <p:cNvPr id="13" name="Bong bóng Lời nói: Hình bầu dục 12">
            <a:extLst>
              <a:ext uri="{FF2B5EF4-FFF2-40B4-BE49-F238E27FC236}">
                <a16:creationId xmlns:a16="http://schemas.microsoft.com/office/drawing/2014/main" xmlns="" id="{C56951A3-5241-4006-84C2-B9D8A9323A31}"/>
              </a:ext>
            </a:extLst>
          </p:cNvPr>
          <p:cNvSpPr/>
          <p:nvPr/>
        </p:nvSpPr>
        <p:spPr>
          <a:xfrm>
            <a:off x="2522338" y="1902149"/>
            <a:ext cx="1968499" cy="1087751"/>
          </a:xfrm>
          <a:prstGeom prst="wedgeEllipseCallout">
            <a:avLst>
              <a:gd name="adj1" fmla="val 38110"/>
              <a:gd name="adj2" fmla="val 6204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p>
        </p:txBody>
      </p:sp>
      <p:pic>
        <p:nvPicPr>
          <p:cNvPr id="14" name="Picture 10" descr="Boy Swimming clipart transparent 3 - Clipart World">
            <a:extLst>
              <a:ext uri="{FF2B5EF4-FFF2-40B4-BE49-F238E27FC236}">
                <a16:creationId xmlns:a16="http://schemas.microsoft.com/office/drawing/2014/main" xmlns="" id="{40FBEA3D-9A33-419B-813D-D64F2A3183B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3717" y="2050736"/>
            <a:ext cx="104574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946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r>
              <a:rPr lang="en-US" sz="6600" dirty="0">
                <a:solidFill>
                  <a:srgbClr val="FF0000"/>
                </a:solidFill>
              </a:rPr>
              <a:t/>
            </a:r>
            <a:br>
              <a:rPr lang="en-US" sz="6600" dirty="0">
                <a:solidFill>
                  <a:srgbClr val="FF0000"/>
                </a:solidFill>
              </a:rPr>
            </a:br>
            <a:r>
              <a:rPr lang="en-US" sz="6600" dirty="0">
                <a:solidFill>
                  <a:srgbClr val="FF0000"/>
                </a:solidFill>
              </a:rPr>
              <a:t/>
            </a: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681684" y="1894114"/>
            <a:ext cx="4143829" cy="4963886"/>
          </a:xfrm>
          <a:prstGeom prst="rect">
            <a:avLst/>
          </a:prstGeom>
        </p:spPr>
      </p:pic>
    </p:spTree>
    <p:extLst>
      <p:ext uri="{BB962C8B-B14F-4D97-AF65-F5344CB8AC3E}">
        <p14:creationId xmlns:p14="http://schemas.microsoft.com/office/powerpoint/2010/main" val="1471235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1653"/>
            <a:ext cx="7531497" cy="1490975"/>
          </a:xfrm>
        </p:spPr>
        <p:txBody>
          <a:bodyPr/>
          <a:lstStyle/>
          <a:p>
            <a:pPr algn="ctr"/>
            <a:r>
              <a:rPr lang="en-US" sz="6600" dirty="0">
                <a:solidFill>
                  <a:srgbClr val="FF0000"/>
                </a:solidFill>
              </a:rPr>
              <a:t/>
            </a:r>
            <a:br>
              <a:rPr lang="en-US" sz="6600" dirty="0">
                <a:solidFill>
                  <a:srgbClr val="FF0000"/>
                </a:solidFill>
              </a:rPr>
            </a:br>
            <a:r>
              <a:rPr lang="en-US" sz="6600" dirty="0">
                <a:solidFill>
                  <a:srgbClr val="FF0000"/>
                </a:solidFill>
              </a:rPr>
              <a:t/>
            </a:r>
            <a:br>
              <a:rPr lang="en-US" sz="6600" dirty="0">
                <a:solidFill>
                  <a:srgbClr val="FF0000"/>
                </a:solidFill>
              </a:rPr>
            </a:br>
            <a:r>
              <a:rPr lang="en-US" sz="6600" b="1" dirty="0">
                <a:solidFill>
                  <a:srgbClr val="FF0000"/>
                </a:solidFill>
                <a:latin typeface="Kristen ITC" panose="03050502040202030202" pitchFamily="66" charset="0"/>
              </a:rPr>
              <a:t>1</a:t>
            </a:r>
            <a:r>
              <a:rPr lang="en-US" sz="6600" dirty="0">
                <a:solidFill>
                  <a:srgbClr val="FF0000"/>
                </a:solidFill>
                <a:latin typeface="Kristen ITC" panose="03050502040202030202" pitchFamily="66" charset="0"/>
              </a:rPr>
              <a:t/>
            </a:r>
            <a:br>
              <a:rPr lang="en-US" sz="6600" dirty="0">
                <a:solidFill>
                  <a:srgbClr val="FF0000"/>
                </a:solidFill>
                <a:latin typeface="Kristen ITC" panose="03050502040202030202" pitchFamily="66" charset="0"/>
              </a:rPr>
            </a:br>
            <a:r>
              <a:rPr lang="en-US" sz="9600" b="1" dirty="0" smtClean="0">
                <a:solidFill>
                  <a:srgbClr val="FF0000"/>
                </a:solidFill>
                <a:latin typeface="Kristen ITC" panose="03050502040202030202" pitchFamily="66" charset="0"/>
              </a:rPr>
              <a:t>Warm-up</a:t>
            </a:r>
            <a:endParaRPr lang="en-US" sz="6600" b="1" dirty="0">
              <a:solidFill>
                <a:schemeClr val="accent3"/>
              </a:solidFill>
              <a:latin typeface="Kristen ITC" panose="03050502040202030202" pitchFamily="66" charset="0"/>
            </a:endParaRPr>
          </a:p>
        </p:txBody>
      </p:sp>
      <p:sp>
        <p:nvSpPr>
          <p:cNvPr id="7" name="Rectangle 6">
            <a:extLst>
              <a:ext uri="{FF2B5EF4-FFF2-40B4-BE49-F238E27FC236}">
                <a16:creationId xmlns:a16="http://schemas.microsoft.com/office/drawing/2014/main" xmlns="" id="{1BC073E9-E3D1-41AB-8BBE-9C21F5664257}"/>
              </a:ext>
            </a:extLst>
          </p:cNvPr>
          <p:cNvSpPr/>
          <p:nvPr/>
        </p:nvSpPr>
        <p:spPr>
          <a:xfrm>
            <a:off x="2360640" y="5244265"/>
            <a:ext cx="9554817" cy="1107996"/>
          </a:xfrm>
          <a:prstGeom prst="rect">
            <a:avLst/>
          </a:prstGeom>
          <a:noFill/>
        </p:spPr>
        <p:txBody>
          <a:bodyPr wrap="square">
            <a:spAutoFit/>
          </a:bodyPr>
          <a:lstStyle/>
          <a:p>
            <a:pPr algn="ctr" fontAlgn="auto">
              <a:spcBef>
                <a:spcPts val="0"/>
              </a:spcBef>
              <a:spcAft>
                <a:spcPts val="0"/>
              </a:spcAft>
              <a:defRPr/>
            </a:pPr>
            <a:r>
              <a:rPr lang="en-US" sz="6600" b="1" i="1" dirty="0">
                <a:ln w="11430" cmpd="sng">
                  <a:noFill/>
                  <a:prstDash val="solid"/>
                  <a:miter lim="800000"/>
                </a:ln>
                <a:solidFill>
                  <a:srgbClr val="002060"/>
                </a:solidFill>
                <a:effectLst>
                  <a:glow rad="228600">
                    <a:schemeClr val="accent4">
                      <a:satMod val="175000"/>
                      <a:alpha val="40000"/>
                    </a:schemeClr>
                  </a:glow>
                </a:effectLst>
                <a:latin typeface="Snap ITC" panose="04040A07060A02020202" pitchFamily="82" charset="0"/>
              </a:rPr>
              <a:t>Let’s play a </a:t>
            </a:r>
            <a:r>
              <a:rPr lang="en-US" sz="6600" b="1" i="1" dirty="0" smtClean="0">
                <a:ln w="11430" cmpd="sng">
                  <a:noFill/>
                  <a:prstDash val="solid"/>
                  <a:miter lim="800000"/>
                </a:ln>
                <a:solidFill>
                  <a:srgbClr val="002060"/>
                </a:solidFill>
                <a:effectLst>
                  <a:glow rad="228600">
                    <a:schemeClr val="accent4">
                      <a:satMod val="175000"/>
                      <a:alpha val="40000"/>
                    </a:schemeClr>
                  </a:glow>
                </a:effectLst>
                <a:latin typeface="Snap ITC" panose="04040A07060A02020202" pitchFamily="82" charset="0"/>
              </a:rPr>
              <a:t>game.</a:t>
            </a:r>
            <a:endParaRPr lang="en-US" sz="6600" b="1" i="1" dirty="0">
              <a:ln w="11430" cmpd="sng">
                <a:noFill/>
                <a:prstDash val="solid"/>
                <a:miter lim="800000"/>
              </a:ln>
              <a:solidFill>
                <a:srgbClr val="002060"/>
              </a:solidFill>
              <a:effectLst>
                <a:glow rad="228600">
                  <a:schemeClr val="accent4">
                    <a:satMod val="175000"/>
                    <a:alpha val="40000"/>
                  </a:schemeClr>
                </a:glow>
              </a:effectLst>
              <a:latin typeface="Snap ITC" panose="04040A07060A02020202" pitchFamily="82" charset="0"/>
            </a:endParaRPr>
          </a:p>
        </p:txBody>
      </p:sp>
    </p:spTree>
    <p:extLst>
      <p:ext uri="{BB962C8B-B14F-4D97-AF65-F5344CB8AC3E}">
        <p14:creationId xmlns:p14="http://schemas.microsoft.com/office/powerpoint/2010/main" val="373315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4.81481E-6 L -4.16667E-7 -0.07222 " pathEditMode="relative" rAng="0" ptsTypes="AA">
                                      <p:cBhvr>
                                        <p:cTn id="9" dur="375" accel="50000" decel="50000" autoRev="1" fill="hold">
                                          <p:stCondLst>
                                            <p:cond delay="0"/>
                                          </p:stCondLst>
                                        </p:cTn>
                                        <p:tgtEl>
                                          <p:spTgt spid="7"/>
                                        </p:tgtEl>
                                        <p:attrNameLst>
                                          <p:attrName>ppt_x</p:attrName>
                                          <p:attrName>ppt_y</p:attrName>
                                        </p:attrNameLst>
                                      </p:cBhvr>
                                      <p:rCtr x="0" y="-3611"/>
                                    </p:animMotion>
                                    <p:animRot by="1500000">
                                      <p:cBhvr>
                                        <p:cTn id="10" dur="188" fill="hold">
                                          <p:stCondLst>
                                            <p:cond delay="0"/>
                                          </p:stCondLst>
                                        </p:cTn>
                                        <p:tgtEl>
                                          <p:spTgt spid="7"/>
                                        </p:tgtEl>
                                        <p:attrNameLst>
                                          <p:attrName>r</p:attrName>
                                        </p:attrNameLst>
                                      </p:cBhvr>
                                    </p:animRot>
                                    <p:animRot by="-1500000">
                                      <p:cBhvr>
                                        <p:cTn id="11" dur="188" fill="hold">
                                          <p:stCondLst>
                                            <p:cond delay="188"/>
                                          </p:stCondLst>
                                        </p:cTn>
                                        <p:tgtEl>
                                          <p:spTgt spid="7"/>
                                        </p:tgtEl>
                                        <p:attrNameLst>
                                          <p:attrName>r</p:attrName>
                                        </p:attrNameLst>
                                      </p:cBhvr>
                                    </p:animRot>
                                    <p:animRot by="-1500000">
                                      <p:cBhvr>
                                        <p:cTn id="12" dur="188" fill="hold">
                                          <p:stCondLst>
                                            <p:cond delay="375"/>
                                          </p:stCondLst>
                                        </p:cTn>
                                        <p:tgtEl>
                                          <p:spTgt spid="7"/>
                                        </p:tgtEl>
                                        <p:attrNameLst>
                                          <p:attrName>r</p:attrName>
                                        </p:attrNameLst>
                                      </p:cBhvr>
                                    </p:animRot>
                                    <p:animRot by="1500000">
                                      <p:cBhvr>
                                        <p:cTn id="13" dur="188" fill="hold">
                                          <p:stCondLst>
                                            <p:cond delay="563"/>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92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udents standing in the classroom Clipart Image">
            <a:extLst>
              <a:ext uri="{FF2B5EF4-FFF2-40B4-BE49-F238E27FC236}">
                <a16:creationId xmlns:a16="http://schemas.microsoft.com/office/drawing/2014/main" xmlns="" id="{96DEDB6C-37CF-48AF-9CF0-3F8D86E9C20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93820" y="643467"/>
            <a:ext cx="10580914"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Hình chữ nhật: Góc Tròn 3">
            <a:extLst>
              <a:ext uri="{FF2B5EF4-FFF2-40B4-BE49-F238E27FC236}">
                <a16:creationId xmlns:a16="http://schemas.microsoft.com/office/drawing/2014/main" xmlns="" id="{BE41B331-7C65-44B8-8AAD-080E3FE984E8}"/>
              </a:ext>
            </a:extLst>
          </p:cNvPr>
          <p:cNvSpPr/>
          <p:nvPr/>
        </p:nvSpPr>
        <p:spPr>
          <a:xfrm>
            <a:off x="1416817" y="4119824"/>
            <a:ext cx="1356527" cy="622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Hình chữ nhật: Góc Tròn 8">
            <a:extLst>
              <a:ext uri="{FF2B5EF4-FFF2-40B4-BE49-F238E27FC236}">
                <a16:creationId xmlns:a16="http://schemas.microsoft.com/office/drawing/2014/main" xmlns="" id="{4F80CC13-D078-48D8-9417-AFA670570248}"/>
              </a:ext>
            </a:extLst>
          </p:cNvPr>
          <p:cNvSpPr/>
          <p:nvPr/>
        </p:nvSpPr>
        <p:spPr>
          <a:xfrm>
            <a:off x="2905648" y="4119824"/>
            <a:ext cx="1356527" cy="622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Hình chữ nhật: Góc Tròn 9">
            <a:extLst>
              <a:ext uri="{FF2B5EF4-FFF2-40B4-BE49-F238E27FC236}">
                <a16:creationId xmlns:a16="http://schemas.microsoft.com/office/drawing/2014/main" xmlns="" id="{526BE169-2327-4394-B9FA-39D127806BBA}"/>
              </a:ext>
            </a:extLst>
          </p:cNvPr>
          <p:cNvSpPr/>
          <p:nvPr/>
        </p:nvSpPr>
        <p:spPr>
          <a:xfrm>
            <a:off x="7742255" y="4119824"/>
            <a:ext cx="1356527" cy="622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Hình chữ nhật: Góc Tròn 10">
            <a:extLst>
              <a:ext uri="{FF2B5EF4-FFF2-40B4-BE49-F238E27FC236}">
                <a16:creationId xmlns:a16="http://schemas.microsoft.com/office/drawing/2014/main" xmlns="" id="{7A32168F-EFDD-45A9-8C20-38A32226F83F}"/>
              </a:ext>
            </a:extLst>
          </p:cNvPr>
          <p:cNvSpPr/>
          <p:nvPr/>
        </p:nvSpPr>
        <p:spPr>
          <a:xfrm>
            <a:off x="9578450" y="4119824"/>
            <a:ext cx="1356527" cy="622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Hộp Văn bản 4">
            <a:extLst>
              <a:ext uri="{FF2B5EF4-FFF2-40B4-BE49-F238E27FC236}">
                <a16:creationId xmlns:a16="http://schemas.microsoft.com/office/drawing/2014/main" xmlns="" id="{F6AFFA71-306C-4D17-A74A-5E5F4B91CF07}"/>
              </a:ext>
            </a:extLst>
          </p:cNvPr>
          <p:cNvSpPr txBox="1"/>
          <p:nvPr/>
        </p:nvSpPr>
        <p:spPr>
          <a:xfrm>
            <a:off x="4146336" y="1221349"/>
            <a:ext cx="2361363" cy="1938992"/>
          </a:xfrm>
          <a:prstGeom prst="rect">
            <a:avLst/>
          </a:prstGeom>
          <a:noFill/>
        </p:spPr>
        <p:txBody>
          <a:bodyPr wrap="square" rtlCol="0">
            <a:spAutoFit/>
          </a:bodyPr>
          <a:lstStyle/>
          <a:p>
            <a:r>
              <a:rPr lang="en-US" sz="2000" dirty="0">
                <a:solidFill>
                  <a:srgbClr val="FFFF00"/>
                </a:solidFill>
              </a:rPr>
              <a:t>HOBBIES</a:t>
            </a:r>
          </a:p>
          <a:p>
            <a:pPr algn="ctr"/>
            <a:endParaRPr lang="en-US" sz="2000" dirty="0">
              <a:solidFill>
                <a:srgbClr val="FFFF00"/>
              </a:solidFill>
            </a:endParaRPr>
          </a:p>
          <a:p>
            <a:r>
              <a:rPr lang="en-US" sz="2000" dirty="0">
                <a:solidFill>
                  <a:schemeClr val="bg1">
                    <a:lumMod val="95000"/>
                  </a:schemeClr>
                </a:solidFill>
              </a:rPr>
              <a:t>drawing</a:t>
            </a:r>
          </a:p>
          <a:p>
            <a:r>
              <a:rPr lang="en-US" sz="2000" dirty="0">
                <a:solidFill>
                  <a:schemeClr val="bg1">
                    <a:lumMod val="95000"/>
                  </a:schemeClr>
                </a:solidFill>
              </a:rPr>
              <a:t>swimming</a:t>
            </a:r>
          </a:p>
          <a:p>
            <a:r>
              <a:rPr lang="en-US" sz="2000" dirty="0">
                <a:solidFill>
                  <a:schemeClr val="bg1">
                    <a:lumMod val="95000"/>
                  </a:schemeClr>
                </a:solidFill>
              </a:rPr>
              <a:t>dancing</a:t>
            </a:r>
          </a:p>
          <a:p>
            <a:r>
              <a:rPr lang="en-US" sz="2000" dirty="0">
                <a:solidFill>
                  <a:schemeClr val="bg1">
                    <a:lumMod val="95000"/>
                  </a:schemeClr>
                </a:solidFill>
              </a:rPr>
              <a:t>singing</a:t>
            </a:r>
            <a:endParaRPr lang="en-US" dirty="0">
              <a:solidFill>
                <a:schemeClr val="bg1">
                  <a:lumMod val="95000"/>
                </a:schemeClr>
              </a:solidFill>
            </a:endParaRPr>
          </a:p>
        </p:txBody>
      </p:sp>
    </p:spTree>
    <p:extLst>
      <p:ext uri="{BB962C8B-B14F-4D97-AF65-F5344CB8AC3E}">
        <p14:creationId xmlns:p14="http://schemas.microsoft.com/office/powerpoint/2010/main" val="977946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92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udents standing in the classroom Clipart Image">
            <a:extLst>
              <a:ext uri="{FF2B5EF4-FFF2-40B4-BE49-F238E27FC236}">
                <a16:creationId xmlns:a16="http://schemas.microsoft.com/office/drawing/2014/main" xmlns="" id="{96DEDB6C-37CF-48AF-9CF0-3F8D86E9C20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878497" y="603459"/>
            <a:ext cx="10580914"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Hình chữ nhật: Góc Tròn 3">
            <a:extLst>
              <a:ext uri="{FF2B5EF4-FFF2-40B4-BE49-F238E27FC236}">
                <a16:creationId xmlns:a16="http://schemas.microsoft.com/office/drawing/2014/main" xmlns="" id="{BE41B331-7C65-44B8-8AAD-080E3FE984E8}"/>
              </a:ext>
            </a:extLst>
          </p:cNvPr>
          <p:cNvSpPr/>
          <p:nvPr/>
        </p:nvSpPr>
        <p:spPr>
          <a:xfrm>
            <a:off x="1416817" y="4119824"/>
            <a:ext cx="1356527" cy="622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Hình chữ nhật: Góc Tròn 8">
            <a:extLst>
              <a:ext uri="{FF2B5EF4-FFF2-40B4-BE49-F238E27FC236}">
                <a16:creationId xmlns:a16="http://schemas.microsoft.com/office/drawing/2014/main" xmlns="" id="{4F80CC13-D078-48D8-9417-AFA670570248}"/>
              </a:ext>
            </a:extLst>
          </p:cNvPr>
          <p:cNvSpPr/>
          <p:nvPr/>
        </p:nvSpPr>
        <p:spPr>
          <a:xfrm>
            <a:off x="2905648" y="4119824"/>
            <a:ext cx="1356527" cy="622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Hình chữ nhật: Góc Tròn 9">
            <a:extLst>
              <a:ext uri="{FF2B5EF4-FFF2-40B4-BE49-F238E27FC236}">
                <a16:creationId xmlns:a16="http://schemas.microsoft.com/office/drawing/2014/main" xmlns="" id="{526BE169-2327-4394-B9FA-39D127806BBA}"/>
              </a:ext>
            </a:extLst>
          </p:cNvPr>
          <p:cNvSpPr/>
          <p:nvPr/>
        </p:nvSpPr>
        <p:spPr>
          <a:xfrm>
            <a:off x="7742255" y="4119824"/>
            <a:ext cx="1356527" cy="622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Hình chữ nhật: Góc Tròn 10">
            <a:extLst>
              <a:ext uri="{FF2B5EF4-FFF2-40B4-BE49-F238E27FC236}">
                <a16:creationId xmlns:a16="http://schemas.microsoft.com/office/drawing/2014/main" xmlns="" id="{7A32168F-EFDD-45A9-8C20-38A32226F83F}"/>
              </a:ext>
            </a:extLst>
          </p:cNvPr>
          <p:cNvSpPr/>
          <p:nvPr/>
        </p:nvSpPr>
        <p:spPr>
          <a:xfrm>
            <a:off x="9578450" y="4119824"/>
            <a:ext cx="1356527" cy="622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Hộp Văn bản 4">
            <a:extLst>
              <a:ext uri="{FF2B5EF4-FFF2-40B4-BE49-F238E27FC236}">
                <a16:creationId xmlns:a16="http://schemas.microsoft.com/office/drawing/2014/main" xmlns="" id="{F6AFFA71-306C-4D17-A74A-5E5F4B91CF07}"/>
              </a:ext>
            </a:extLst>
          </p:cNvPr>
          <p:cNvSpPr txBox="1"/>
          <p:nvPr/>
        </p:nvSpPr>
        <p:spPr>
          <a:xfrm>
            <a:off x="4489780" y="1450000"/>
            <a:ext cx="2361363" cy="1938992"/>
          </a:xfrm>
          <a:prstGeom prst="rect">
            <a:avLst/>
          </a:prstGeom>
          <a:noFill/>
        </p:spPr>
        <p:txBody>
          <a:bodyPr wrap="square" rtlCol="0">
            <a:spAutoFit/>
          </a:bodyPr>
          <a:lstStyle/>
          <a:p>
            <a:r>
              <a:rPr lang="en-US" sz="2000" dirty="0">
                <a:solidFill>
                  <a:srgbClr val="FFFF00"/>
                </a:solidFill>
              </a:rPr>
              <a:t>HOBBIES</a:t>
            </a:r>
          </a:p>
          <a:p>
            <a:pPr algn="ctr"/>
            <a:endParaRPr lang="en-US" sz="2000" dirty="0">
              <a:solidFill>
                <a:srgbClr val="FFFF00"/>
              </a:solidFill>
            </a:endParaRPr>
          </a:p>
          <a:p>
            <a:r>
              <a:rPr lang="en-US" sz="2000" dirty="0">
                <a:solidFill>
                  <a:schemeClr val="bg1">
                    <a:lumMod val="95000"/>
                  </a:schemeClr>
                </a:solidFill>
              </a:rPr>
              <a:t>drawing</a:t>
            </a:r>
          </a:p>
          <a:p>
            <a:r>
              <a:rPr lang="en-US" sz="2000" dirty="0">
                <a:solidFill>
                  <a:schemeClr val="bg1">
                    <a:lumMod val="95000"/>
                  </a:schemeClr>
                </a:solidFill>
              </a:rPr>
              <a:t>swimming</a:t>
            </a:r>
          </a:p>
          <a:p>
            <a:r>
              <a:rPr lang="en-US" sz="2000" dirty="0">
                <a:solidFill>
                  <a:schemeClr val="bg1">
                    <a:lumMod val="95000"/>
                  </a:schemeClr>
                </a:solidFill>
              </a:rPr>
              <a:t>dancing</a:t>
            </a:r>
          </a:p>
          <a:p>
            <a:r>
              <a:rPr lang="en-US" sz="2000" dirty="0">
                <a:solidFill>
                  <a:schemeClr val="bg1">
                    <a:lumMod val="95000"/>
                  </a:schemeClr>
                </a:solidFill>
              </a:rPr>
              <a:t>singing</a:t>
            </a:r>
            <a:endParaRPr lang="en-US" dirty="0">
              <a:solidFill>
                <a:schemeClr val="bg1">
                  <a:lumMod val="95000"/>
                </a:schemeClr>
              </a:solidFill>
            </a:endParaRPr>
          </a:p>
        </p:txBody>
      </p:sp>
      <p:sp>
        <p:nvSpPr>
          <p:cNvPr id="2" name="Bong bóng Ý nghĩ: Hình đám mây 1">
            <a:extLst>
              <a:ext uri="{FF2B5EF4-FFF2-40B4-BE49-F238E27FC236}">
                <a16:creationId xmlns:a16="http://schemas.microsoft.com/office/drawing/2014/main" xmlns="" id="{DF46B329-F2B9-42DB-86EE-E7E14A533F9E}"/>
              </a:ext>
            </a:extLst>
          </p:cNvPr>
          <p:cNvSpPr/>
          <p:nvPr/>
        </p:nvSpPr>
        <p:spPr>
          <a:xfrm>
            <a:off x="432787" y="643467"/>
            <a:ext cx="2411888" cy="1200304"/>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Bong bóng Ý nghĩ: Hình đám mây 11">
            <a:extLst>
              <a:ext uri="{FF2B5EF4-FFF2-40B4-BE49-F238E27FC236}">
                <a16:creationId xmlns:a16="http://schemas.microsoft.com/office/drawing/2014/main" xmlns="" id="{8093BD05-7B72-48F4-87EE-8BB87D8FCC94}"/>
              </a:ext>
            </a:extLst>
          </p:cNvPr>
          <p:cNvSpPr/>
          <p:nvPr/>
        </p:nvSpPr>
        <p:spPr>
          <a:xfrm>
            <a:off x="8705015" y="826608"/>
            <a:ext cx="2762534" cy="129526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Bong bóng Ý nghĩ: Hình đám mây 12">
            <a:extLst>
              <a:ext uri="{FF2B5EF4-FFF2-40B4-BE49-F238E27FC236}">
                <a16:creationId xmlns:a16="http://schemas.microsoft.com/office/drawing/2014/main" xmlns="" id="{3343210E-DC38-46F6-BB4D-690D2FB872CD}"/>
              </a:ext>
            </a:extLst>
          </p:cNvPr>
          <p:cNvSpPr/>
          <p:nvPr/>
        </p:nvSpPr>
        <p:spPr>
          <a:xfrm>
            <a:off x="6305006" y="969940"/>
            <a:ext cx="2323004" cy="1135277"/>
          </a:xfrm>
          <a:prstGeom prst="cloudCallout">
            <a:avLst>
              <a:gd name="adj1" fmla="val -24207"/>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Bong bóng Ý nghĩ: Hình đám mây 13">
            <a:extLst>
              <a:ext uri="{FF2B5EF4-FFF2-40B4-BE49-F238E27FC236}">
                <a16:creationId xmlns:a16="http://schemas.microsoft.com/office/drawing/2014/main" xmlns="" id="{E44C567B-9BB1-477C-8982-CE741FFC059B}"/>
              </a:ext>
            </a:extLst>
          </p:cNvPr>
          <p:cNvSpPr/>
          <p:nvPr/>
        </p:nvSpPr>
        <p:spPr>
          <a:xfrm>
            <a:off x="3240413" y="915588"/>
            <a:ext cx="2750469" cy="1066838"/>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Hộp Văn bản 2">
            <a:extLst>
              <a:ext uri="{FF2B5EF4-FFF2-40B4-BE49-F238E27FC236}">
                <a16:creationId xmlns:a16="http://schemas.microsoft.com/office/drawing/2014/main" xmlns="" id="{4E9ECCF9-5A49-4976-A920-1E4EBF27B174}"/>
              </a:ext>
            </a:extLst>
          </p:cNvPr>
          <p:cNvSpPr txBox="1"/>
          <p:nvPr/>
        </p:nvSpPr>
        <p:spPr>
          <a:xfrm>
            <a:off x="522105" y="1058953"/>
            <a:ext cx="2366795" cy="369332"/>
          </a:xfrm>
          <a:prstGeom prst="rect">
            <a:avLst/>
          </a:prstGeom>
          <a:noFill/>
        </p:spPr>
        <p:txBody>
          <a:bodyPr wrap="square" rtlCol="0">
            <a:spAutoFit/>
          </a:bodyPr>
          <a:lstStyle/>
          <a:p>
            <a:r>
              <a:rPr lang="en-US" dirty="0"/>
              <a:t>swimming</a:t>
            </a:r>
            <a:r>
              <a:rPr lang="en-US" dirty="0" smtClean="0"/>
              <a:t>/ drawing, ..?</a:t>
            </a:r>
            <a:endParaRPr lang="en-US" dirty="0"/>
          </a:p>
        </p:txBody>
      </p:sp>
      <p:sp>
        <p:nvSpPr>
          <p:cNvPr id="6" name="Hộp Văn bản 5">
            <a:extLst>
              <a:ext uri="{FF2B5EF4-FFF2-40B4-BE49-F238E27FC236}">
                <a16:creationId xmlns:a16="http://schemas.microsoft.com/office/drawing/2014/main" xmlns="" id="{BFA87459-775A-4E1B-A58B-07021D0DA962}"/>
              </a:ext>
            </a:extLst>
          </p:cNvPr>
          <p:cNvSpPr txBox="1"/>
          <p:nvPr/>
        </p:nvSpPr>
        <p:spPr>
          <a:xfrm>
            <a:off x="3507804" y="1237570"/>
            <a:ext cx="2320190" cy="646331"/>
          </a:xfrm>
          <a:prstGeom prst="rect">
            <a:avLst/>
          </a:prstGeom>
          <a:noFill/>
        </p:spPr>
        <p:txBody>
          <a:bodyPr wrap="square" rtlCol="0">
            <a:spAutoFit/>
          </a:bodyPr>
          <a:lstStyle/>
          <a:p>
            <a:r>
              <a:rPr lang="en-US" dirty="0">
                <a:solidFill>
                  <a:srgbClr val="00B0F0"/>
                </a:solidFill>
              </a:rPr>
              <a:t>d</a:t>
            </a:r>
            <a:r>
              <a:rPr lang="en-US" sz="1800" dirty="0">
                <a:solidFill>
                  <a:srgbClr val="00B0F0"/>
                </a:solidFill>
              </a:rPr>
              <a:t>ancing</a:t>
            </a:r>
            <a:r>
              <a:rPr lang="en-US" sz="1800" dirty="0" smtClean="0">
                <a:solidFill>
                  <a:srgbClr val="00B0F0"/>
                </a:solidFill>
              </a:rPr>
              <a:t>/ singing, ..?</a:t>
            </a:r>
            <a:endParaRPr lang="en-US" dirty="0">
              <a:solidFill>
                <a:srgbClr val="00B0F0"/>
              </a:solidFill>
            </a:endParaRPr>
          </a:p>
          <a:p>
            <a:endParaRPr lang="en-US" dirty="0"/>
          </a:p>
        </p:txBody>
      </p:sp>
      <p:sp>
        <p:nvSpPr>
          <p:cNvPr id="16" name="Hộp Văn bản 15">
            <a:extLst>
              <a:ext uri="{FF2B5EF4-FFF2-40B4-BE49-F238E27FC236}">
                <a16:creationId xmlns:a16="http://schemas.microsoft.com/office/drawing/2014/main" xmlns="" id="{8216855B-6506-45AF-91D3-5A38906D762C}"/>
              </a:ext>
            </a:extLst>
          </p:cNvPr>
          <p:cNvSpPr txBox="1"/>
          <p:nvPr/>
        </p:nvSpPr>
        <p:spPr>
          <a:xfrm>
            <a:off x="6491687" y="1292718"/>
            <a:ext cx="2187161" cy="646331"/>
          </a:xfrm>
          <a:prstGeom prst="rect">
            <a:avLst/>
          </a:prstGeom>
          <a:noFill/>
        </p:spPr>
        <p:txBody>
          <a:bodyPr wrap="square" rtlCol="0">
            <a:spAutoFit/>
          </a:bodyPr>
          <a:lstStyle/>
          <a:p>
            <a:r>
              <a:rPr lang="en-US" dirty="0">
                <a:solidFill>
                  <a:schemeClr val="accent2">
                    <a:lumMod val="75000"/>
                  </a:schemeClr>
                </a:solidFill>
              </a:rPr>
              <a:t>d</a:t>
            </a:r>
            <a:r>
              <a:rPr lang="en-US" sz="1800" dirty="0">
                <a:solidFill>
                  <a:schemeClr val="accent2">
                    <a:lumMod val="75000"/>
                  </a:schemeClr>
                </a:solidFill>
              </a:rPr>
              <a:t>ancing</a:t>
            </a:r>
            <a:r>
              <a:rPr lang="en-US" sz="1800" dirty="0" smtClean="0">
                <a:solidFill>
                  <a:schemeClr val="accent2">
                    <a:lumMod val="75000"/>
                  </a:schemeClr>
                </a:solidFill>
              </a:rPr>
              <a:t>/ singing, ...?</a:t>
            </a:r>
            <a:endParaRPr lang="en-US" dirty="0">
              <a:solidFill>
                <a:schemeClr val="accent2">
                  <a:lumMod val="75000"/>
                </a:schemeClr>
              </a:solidFill>
            </a:endParaRPr>
          </a:p>
          <a:p>
            <a:endParaRPr lang="en-US" dirty="0"/>
          </a:p>
        </p:txBody>
      </p:sp>
      <p:sp>
        <p:nvSpPr>
          <p:cNvPr id="18" name="Hộp Văn bản 17">
            <a:extLst>
              <a:ext uri="{FF2B5EF4-FFF2-40B4-BE49-F238E27FC236}">
                <a16:creationId xmlns:a16="http://schemas.microsoft.com/office/drawing/2014/main" xmlns="" id="{58650D10-0EB3-4312-A307-B75DD16DAFD9}"/>
              </a:ext>
            </a:extLst>
          </p:cNvPr>
          <p:cNvSpPr txBox="1"/>
          <p:nvPr/>
        </p:nvSpPr>
        <p:spPr>
          <a:xfrm>
            <a:off x="8954094" y="1197440"/>
            <a:ext cx="2438887" cy="369332"/>
          </a:xfrm>
          <a:prstGeom prst="rect">
            <a:avLst/>
          </a:prstGeom>
          <a:noFill/>
        </p:spPr>
        <p:txBody>
          <a:bodyPr wrap="square" rtlCol="0">
            <a:spAutoFit/>
          </a:bodyPr>
          <a:lstStyle/>
          <a:p>
            <a:r>
              <a:rPr lang="en-US" dirty="0">
                <a:solidFill>
                  <a:srgbClr val="FF0000"/>
                </a:solidFill>
              </a:rPr>
              <a:t>swimming/drawing</a:t>
            </a:r>
            <a:r>
              <a:rPr lang="en-US" dirty="0" smtClean="0">
                <a:solidFill>
                  <a:srgbClr val="FF0000"/>
                </a:solidFill>
              </a:rPr>
              <a:t>, ...?</a:t>
            </a:r>
            <a:endParaRPr lang="en-US" dirty="0">
              <a:solidFill>
                <a:srgbClr val="FF0000"/>
              </a:solidFill>
            </a:endParaRPr>
          </a:p>
        </p:txBody>
      </p:sp>
      <p:pic>
        <p:nvPicPr>
          <p:cNvPr id="8" name="Hình ảnh 7" descr="Ảnh có chứa đồ chơi, búp bê&#10;&#10;Mô tả được tạo tự động">
            <a:extLst>
              <a:ext uri="{FF2B5EF4-FFF2-40B4-BE49-F238E27FC236}">
                <a16:creationId xmlns:a16="http://schemas.microsoft.com/office/drawing/2014/main" xmlns="" id="{42110FD6-0BD8-46D8-8EF1-8DDA47B06C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1242" y="2594881"/>
            <a:ext cx="3444363" cy="4148374"/>
          </a:xfrm>
          <a:prstGeom prst="rect">
            <a:avLst/>
          </a:prstGeom>
        </p:spPr>
      </p:pic>
      <p:sp>
        <p:nvSpPr>
          <p:cNvPr id="22" name="Hình chữ nhật: Góc Tròn 21">
            <a:extLst>
              <a:ext uri="{FF2B5EF4-FFF2-40B4-BE49-F238E27FC236}">
                <a16:creationId xmlns:a16="http://schemas.microsoft.com/office/drawing/2014/main" xmlns="" id="{70490D59-6EBC-4EEA-8294-625F64D95CB7}"/>
              </a:ext>
            </a:extLst>
          </p:cNvPr>
          <p:cNvSpPr/>
          <p:nvPr/>
        </p:nvSpPr>
        <p:spPr>
          <a:xfrm>
            <a:off x="5804147" y="5024176"/>
            <a:ext cx="403776" cy="2732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Hình chữ nhật: Góc Tròn 22">
            <a:extLst>
              <a:ext uri="{FF2B5EF4-FFF2-40B4-BE49-F238E27FC236}">
                <a16:creationId xmlns:a16="http://schemas.microsoft.com/office/drawing/2014/main" xmlns="" id="{F7F59EF6-8193-4B25-A859-9DA3783F4271}"/>
              </a:ext>
            </a:extLst>
          </p:cNvPr>
          <p:cNvSpPr/>
          <p:nvPr/>
        </p:nvSpPr>
        <p:spPr>
          <a:xfrm>
            <a:off x="5843116" y="5055314"/>
            <a:ext cx="325838" cy="2110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5" name="Hình chữ nhật: Góc Tròn 24">
            <a:extLst>
              <a:ext uri="{FF2B5EF4-FFF2-40B4-BE49-F238E27FC236}">
                <a16:creationId xmlns:a16="http://schemas.microsoft.com/office/drawing/2014/main" xmlns="" id="{A9AD83CB-925F-4DE6-BAD3-DFAF55C9EAF2}"/>
              </a:ext>
            </a:extLst>
          </p:cNvPr>
          <p:cNvSpPr/>
          <p:nvPr/>
        </p:nvSpPr>
        <p:spPr>
          <a:xfrm>
            <a:off x="5772235" y="5057300"/>
            <a:ext cx="325838" cy="2110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62544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92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udents standing in the classroom Clipart Image">
            <a:extLst>
              <a:ext uri="{FF2B5EF4-FFF2-40B4-BE49-F238E27FC236}">
                <a16:creationId xmlns:a16="http://schemas.microsoft.com/office/drawing/2014/main" xmlns="" id="{96DEDB6C-37CF-48AF-9CF0-3F8D86E9C20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93820" y="643467"/>
            <a:ext cx="10580914"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Hình chữ nhật: Góc Tròn 3">
            <a:extLst>
              <a:ext uri="{FF2B5EF4-FFF2-40B4-BE49-F238E27FC236}">
                <a16:creationId xmlns:a16="http://schemas.microsoft.com/office/drawing/2014/main" xmlns="" id="{BE41B331-7C65-44B8-8AAD-080E3FE984E8}"/>
              </a:ext>
            </a:extLst>
          </p:cNvPr>
          <p:cNvSpPr/>
          <p:nvPr/>
        </p:nvSpPr>
        <p:spPr>
          <a:xfrm>
            <a:off x="1416817" y="4119824"/>
            <a:ext cx="1356527" cy="622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Hình chữ nhật: Góc Tròn 8">
            <a:extLst>
              <a:ext uri="{FF2B5EF4-FFF2-40B4-BE49-F238E27FC236}">
                <a16:creationId xmlns:a16="http://schemas.microsoft.com/office/drawing/2014/main" xmlns="" id="{4F80CC13-D078-48D8-9417-AFA670570248}"/>
              </a:ext>
            </a:extLst>
          </p:cNvPr>
          <p:cNvSpPr/>
          <p:nvPr/>
        </p:nvSpPr>
        <p:spPr>
          <a:xfrm>
            <a:off x="2905648" y="4119824"/>
            <a:ext cx="1356527" cy="622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Hình chữ nhật: Góc Tròn 9">
            <a:extLst>
              <a:ext uri="{FF2B5EF4-FFF2-40B4-BE49-F238E27FC236}">
                <a16:creationId xmlns:a16="http://schemas.microsoft.com/office/drawing/2014/main" xmlns="" id="{526BE169-2327-4394-B9FA-39D127806BBA}"/>
              </a:ext>
            </a:extLst>
          </p:cNvPr>
          <p:cNvSpPr/>
          <p:nvPr/>
        </p:nvSpPr>
        <p:spPr>
          <a:xfrm>
            <a:off x="7742255" y="4119824"/>
            <a:ext cx="1356527" cy="622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Hình chữ nhật: Góc Tròn 10">
            <a:extLst>
              <a:ext uri="{FF2B5EF4-FFF2-40B4-BE49-F238E27FC236}">
                <a16:creationId xmlns:a16="http://schemas.microsoft.com/office/drawing/2014/main" xmlns="" id="{7A32168F-EFDD-45A9-8C20-38A32226F83F}"/>
              </a:ext>
            </a:extLst>
          </p:cNvPr>
          <p:cNvSpPr/>
          <p:nvPr/>
        </p:nvSpPr>
        <p:spPr>
          <a:xfrm>
            <a:off x="9578450" y="4119824"/>
            <a:ext cx="1356527" cy="622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Hộp Văn bản 4">
            <a:extLst>
              <a:ext uri="{FF2B5EF4-FFF2-40B4-BE49-F238E27FC236}">
                <a16:creationId xmlns:a16="http://schemas.microsoft.com/office/drawing/2014/main" xmlns="" id="{F6AFFA71-306C-4D17-A74A-5E5F4B91CF07}"/>
              </a:ext>
            </a:extLst>
          </p:cNvPr>
          <p:cNvSpPr txBox="1"/>
          <p:nvPr/>
        </p:nvSpPr>
        <p:spPr>
          <a:xfrm>
            <a:off x="4146336" y="1221349"/>
            <a:ext cx="2361363" cy="1938992"/>
          </a:xfrm>
          <a:prstGeom prst="rect">
            <a:avLst/>
          </a:prstGeom>
          <a:noFill/>
        </p:spPr>
        <p:txBody>
          <a:bodyPr wrap="square" rtlCol="0">
            <a:spAutoFit/>
          </a:bodyPr>
          <a:lstStyle/>
          <a:p>
            <a:r>
              <a:rPr lang="en-US" sz="2000" dirty="0">
                <a:solidFill>
                  <a:srgbClr val="FFFF00"/>
                </a:solidFill>
              </a:rPr>
              <a:t>HOBBIES</a:t>
            </a:r>
          </a:p>
          <a:p>
            <a:pPr algn="ctr"/>
            <a:endParaRPr lang="en-US" sz="2000" dirty="0">
              <a:solidFill>
                <a:srgbClr val="FFFF00"/>
              </a:solidFill>
            </a:endParaRPr>
          </a:p>
          <a:p>
            <a:r>
              <a:rPr lang="en-US" sz="2000" dirty="0">
                <a:solidFill>
                  <a:schemeClr val="bg1">
                    <a:lumMod val="95000"/>
                  </a:schemeClr>
                </a:solidFill>
              </a:rPr>
              <a:t>drawing</a:t>
            </a:r>
          </a:p>
          <a:p>
            <a:r>
              <a:rPr lang="en-US" sz="2000" dirty="0">
                <a:solidFill>
                  <a:schemeClr val="bg1">
                    <a:lumMod val="95000"/>
                  </a:schemeClr>
                </a:solidFill>
              </a:rPr>
              <a:t>swimming</a:t>
            </a:r>
          </a:p>
          <a:p>
            <a:r>
              <a:rPr lang="en-US" sz="2000" dirty="0">
                <a:solidFill>
                  <a:schemeClr val="bg1">
                    <a:lumMod val="95000"/>
                  </a:schemeClr>
                </a:solidFill>
              </a:rPr>
              <a:t>dancing</a:t>
            </a:r>
          </a:p>
          <a:p>
            <a:r>
              <a:rPr lang="en-US" sz="2000" dirty="0">
                <a:solidFill>
                  <a:schemeClr val="bg1">
                    <a:lumMod val="95000"/>
                  </a:schemeClr>
                </a:solidFill>
              </a:rPr>
              <a:t>singing</a:t>
            </a:r>
            <a:endParaRPr lang="en-US" dirty="0">
              <a:solidFill>
                <a:schemeClr val="bg1">
                  <a:lumMod val="95000"/>
                </a:schemeClr>
              </a:solidFill>
            </a:endParaRPr>
          </a:p>
        </p:txBody>
      </p:sp>
      <p:sp>
        <p:nvSpPr>
          <p:cNvPr id="2" name="Hộp Văn bản 1">
            <a:extLst>
              <a:ext uri="{FF2B5EF4-FFF2-40B4-BE49-F238E27FC236}">
                <a16:creationId xmlns:a16="http://schemas.microsoft.com/office/drawing/2014/main" xmlns="" id="{CAED5F53-2472-47B6-824D-538F8F876902}"/>
              </a:ext>
            </a:extLst>
          </p:cNvPr>
          <p:cNvSpPr txBox="1"/>
          <p:nvPr/>
        </p:nvSpPr>
        <p:spPr>
          <a:xfrm>
            <a:off x="1491201" y="4246657"/>
            <a:ext cx="1256043" cy="369332"/>
          </a:xfrm>
          <a:prstGeom prst="rect">
            <a:avLst/>
          </a:prstGeom>
          <a:noFill/>
        </p:spPr>
        <p:txBody>
          <a:bodyPr wrap="square" rtlCol="0">
            <a:spAutoFit/>
          </a:bodyPr>
          <a:lstStyle/>
          <a:p>
            <a:r>
              <a:rPr lang="en-US" dirty="0"/>
              <a:t>swimming</a:t>
            </a:r>
          </a:p>
        </p:txBody>
      </p:sp>
      <p:sp>
        <p:nvSpPr>
          <p:cNvPr id="12" name="Hộp Văn bản 11">
            <a:extLst>
              <a:ext uri="{FF2B5EF4-FFF2-40B4-BE49-F238E27FC236}">
                <a16:creationId xmlns:a16="http://schemas.microsoft.com/office/drawing/2014/main" xmlns="" id="{D00988AF-5541-49DE-B6D9-70AEC5AC29AE}"/>
              </a:ext>
            </a:extLst>
          </p:cNvPr>
          <p:cNvSpPr txBox="1"/>
          <p:nvPr/>
        </p:nvSpPr>
        <p:spPr>
          <a:xfrm>
            <a:off x="3153919" y="4270528"/>
            <a:ext cx="992417" cy="369332"/>
          </a:xfrm>
          <a:prstGeom prst="rect">
            <a:avLst/>
          </a:prstGeom>
          <a:noFill/>
        </p:spPr>
        <p:txBody>
          <a:bodyPr wrap="square" rtlCol="0">
            <a:spAutoFit/>
          </a:bodyPr>
          <a:lstStyle/>
          <a:p>
            <a:r>
              <a:rPr lang="en-US" dirty="0"/>
              <a:t>singing</a:t>
            </a:r>
          </a:p>
        </p:txBody>
      </p:sp>
      <p:sp>
        <p:nvSpPr>
          <p:cNvPr id="13" name="Hộp Văn bản 12">
            <a:extLst>
              <a:ext uri="{FF2B5EF4-FFF2-40B4-BE49-F238E27FC236}">
                <a16:creationId xmlns:a16="http://schemas.microsoft.com/office/drawing/2014/main" xmlns="" id="{3DA8F5FB-EA23-40FC-AE68-7B6CBC63FBDE}"/>
              </a:ext>
            </a:extLst>
          </p:cNvPr>
          <p:cNvSpPr txBox="1"/>
          <p:nvPr/>
        </p:nvSpPr>
        <p:spPr>
          <a:xfrm>
            <a:off x="7984599" y="4246657"/>
            <a:ext cx="1038821" cy="369332"/>
          </a:xfrm>
          <a:prstGeom prst="rect">
            <a:avLst/>
          </a:prstGeom>
          <a:noFill/>
        </p:spPr>
        <p:txBody>
          <a:bodyPr wrap="square" rtlCol="0">
            <a:spAutoFit/>
          </a:bodyPr>
          <a:lstStyle/>
          <a:p>
            <a:r>
              <a:rPr lang="en-US" dirty="0"/>
              <a:t>dancing</a:t>
            </a:r>
          </a:p>
        </p:txBody>
      </p:sp>
      <p:sp>
        <p:nvSpPr>
          <p:cNvPr id="14" name="Hộp Văn bản 13">
            <a:extLst>
              <a:ext uri="{FF2B5EF4-FFF2-40B4-BE49-F238E27FC236}">
                <a16:creationId xmlns:a16="http://schemas.microsoft.com/office/drawing/2014/main" xmlns="" id="{153E9DE5-7D11-45CD-B2D6-E19BBD67F532}"/>
              </a:ext>
            </a:extLst>
          </p:cNvPr>
          <p:cNvSpPr txBox="1"/>
          <p:nvPr/>
        </p:nvSpPr>
        <p:spPr>
          <a:xfrm>
            <a:off x="9829553" y="4246657"/>
            <a:ext cx="1038821" cy="369332"/>
          </a:xfrm>
          <a:prstGeom prst="rect">
            <a:avLst/>
          </a:prstGeom>
          <a:noFill/>
        </p:spPr>
        <p:txBody>
          <a:bodyPr wrap="square" rtlCol="0">
            <a:spAutoFit/>
          </a:bodyPr>
          <a:lstStyle/>
          <a:p>
            <a:r>
              <a:rPr lang="en-US" dirty="0"/>
              <a:t>drawing</a:t>
            </a:r>
          </a:p>
        </p:txBody>
      </p:sp>
      <p:pic>
        <p:nvPicPr>
          <p:cNvPr id="17" name="Hình ảnh 16" descr="Ảnh có chứa hình bóng&#10;&#10;Mô tả được tạo tự động">
            <a:extLst>
              <a:ext uri="{FF2B5EF4-FFF2-40B4-BE49-F238E27FC236}">
                <a16:creationId xmlns:a16="http://schemas.microsoft.com/office/drawing/2014/main" xmlns="" id="{E6A9C8FB-137D-4EEC-BB5A-51377C5EE0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7016" y="2823587"/>
            <a:ext cx="1288999" cy="3390946"/>
          </a:xfrm>
          <a:prstGeom prst="rect">
            <a:avLst/>
          </a:prstGeom>
        </p:spPr>
      </p:pic>
      <p:sp>
        <p:nvSpPr>
          <p:cNvPr id="18" name="Bong bóng Lời nói: Hình chữ nhật với Góc Tròn 17">
            <a:extLst>
              <a:ext uri="{FF2B5EF4-FFF2-40B4-BE49-F238E27FC236}">
                <a16:creationId xmlns:a16="http://schemas.microsoft.com/office/drawing/2014/main" xmlns="" id="{FEA0A4A1-2333-45EE-9932-8B09F7E68457}"/>
              </a:ext>
            </a:extLst>
          </p:cNvPr>
          <p:cNvSpPr/>
          <p:nvPr/>
        </p:nvSpPr>
        <p:spPr>
          <a:xfrm>
            <a:off x="5657222" y="1406769"/>
            <a:ext cx="2219681" cy="841787"/>
          </a:xfrm>
          <a:prstGeom prst="wedgeRoundRectCallout">
            <a:avLst>
              <a:gd name="adj1" fmla="val -29206"/>
              <a:gd name="adj2" fmla="val 728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What’s your hobby?</a:t>
            </a:r>
          </a:p>
        </p:txBody>
      </p:sp>
      <p:sp>
        <p:nvSpPr>
          <p:cNvPr id="22" name="Bong bóng Lời nói: Hình chữ nhật với Góc Tròn 21">
            <a:extLst>
              <a:ext uri="{FF2B5EF4-FFF2-40B4-BE49-F238E27FC236}">
                <a16:creationId xmlns:a16="http://schemas.microsoft.com/office/drawing/2014/main" xmlns="" id="{0AF919C1-7BBD-4001-B745-EDD143FDE836}"/>
              </a:ext>
            </a:extLst>
          </p:cNvPr>
          <p:cNvSpPr/>
          <p:nvPr/>
        </p:nvSpPr>
        <p:spPr>
          <a:xfrm>
            <a:off x="1286187" y="1354252"/>
            <a:ext cx="1617785" cy="894304"/>
          </a:xfrm>
          <a:prstGeom prst="wedgeRoundRectCallout">
            <a:avLst>
              <a:gd name="adj1" fmla="val -7106"/>
              <a:gd name="adj2" fmla="val 771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It’s </a:t>
            </a:r>
            <a:r>
              <a:rPr lang="en-US" dirty="0" smtClean="0"/>
              <a:t>swimming.</a:t>
            </a:r>
            <a:endParaRPr lang="en-US" dirty="0"/>
          </a:p>
        </p:txBody>
      </p:sp>
    </p:spTree>
    <p:extLst>
      <p:ext uri="{BB962C8B-B14F-4D97-AF65-F5344CB8AC3E}">
        <p14:creationId xmlns:p14="http://schemas.microsoft.com/office/powerpoint/2010/main" val="1197343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24694"/>
            <a:ext cx="7531497" cy="1204306"/>
          </a:xfrm>
        </p:spPr>
        <p:txBody>
          <a:bodyPr/>
          <a:lstStyle/>
          <a:p>
            <a:pPr algn="ctr"/>
            <a:r>
              <a:rPr lang="en-US" sz="6600" dirty="0">
                <a:solidFill>
                  <a:srgbClr val="FF0000"/>
                </a:solidFill>
              </a:rPr>
              <a:t/>
            </a:r>
            <a:br>
              <a:rPr lang="en-US" sz="6600" dirty="0">
                <a:solidFill>
                  <a:srgbClr val="FF0000"/>
                </a:solidFill>
              </a:rPr>
            </a:br>
            <a:r>
              <a:rPr lang="en-US" sz="6600" dirty="0">
                <a:solidFill>
                  <a:srgbClr val="FF0000"/>
                </a:solidFill>
              </a:rPr>
              <a:t/>
            </a:r>
            <a:br>
              <a:rPr lang="en-US" sz="6600" dirty="0">
                <a:solidFill>
                  <a:srgbClr val="FF0000"/>
                </a:solidFill>
              </a:rPr>
            </a:br>
            <a:r>
              <a:rPr lang="en-US" sz="6600" dirty="0">
                <a:solidFill>
                  <a:srgbClr val="FF0000"/>
                </a:solidFill>
                <a:latin typeface="Kristen ITC" panose="03050502040202030202" pitchFamily="66" charset="0"/>
              </a:rPr>
              <a:t>5</a:t>
            </a:r>
            <a:br>
              <a:rPr lang="en-US" sz="6600" dirty="0">
                <a:solidFill>
                  <a:srgbClr val="FF0000"/>
                </a:solidFill>
                <a:latin typeface="Kristen ITC" panose="03050502040202030202" pitchFamily="66" charset="0"/>
              </a:rPr>
            </a:br>
            <a:r>
              <a:rPr lang="en-US" sz="4800" b="1" dirty="0">
                <a:solidFill>
                  <a:srgbClr val="FF0000"/>
                </a:solidFill>
                <a:latin typeface="Tempus Sans ITC" panose="04020404030D07020202" pitchFamily="82" charset="0"/>
              </a:rPr>
              <a:t>Fun corner</a:t>
            </a:r>
            <a:br>
              <a:rPr lang="en-US" sz="4800" b="1" dirty="0">
                <a:solidFill>
                  <a:srgbClr val="FF0000"/>
                </a:solidFill>
                <a:latin typeface="Tempus Sans ITC" panose="04020404030D07020202" pitchFamily="82" charset="0"/>
              </a:rPr>
            </a:br>
            <a:r>
              <a:rPr lang="en-US" sz="4800" b="1" dirty="0">
                <a:solidFill>
                  <a:srgbClr val="FF0000"/>
                </a:solidFill>
                <a:latin typeface="Tempus Sans ITC" panose="04020404030D07020202" pitchFamily="82" charset="0"/>
              </a:rPr>
              <a:t>and </a:t>
            </a:r>
            <a:br>
              <a:rPr lang="en-US" sz="4800" b="1" dirty="0">
                <a:solidFill>
                  <a:srgbClr val="FF0000"/>
                </a:solidFill>
                <a:latin typeface="Tempus Sans ITC" panose="04020404030D07020202" pitchFamily="82" charset="0"/>
              </a:rPr>
            </a:br>
            <a:r>
              <a:rPr lang="en-US" sz="4800" b="1" dirty="0" smtClean="0">
                <a:solidFill>
                  <a:srgbClr val="FF0000"/>
                </a:solidFill>
                <a:latin typeface="Tempus Sans ITC" panose="04020404030D07020202" pitchFamily="82" charset="0"/>
              </a:rPr>
              <a:t>Wrap-up</a:t>
            </a:r>
            <a:endParaRPr lang="en-US" sz="5000" b="1" dirty="0">
              <a:solidFill>
                <a:schemeClr val="accent3"/>
              </a:solidFill>
              <a:latin typeface="Tempus Sans ITC" panose="04020404030D07020202" pitchFamily="82"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681684" y="1894114"/>
            <a:ext cx="4143829" cy="4963886"/>
          </a:xfrm>
          <a:prstGeom prst="rect">
            <a:avLst/>
          </a:prstGeom>
        </p:spPr>
      </p:pic>
    </p:spTree>
    <p:extLst>
      <p:ext uri="{BB962C8B-B14F-4D97-AF65-F5344CB8AC3E}">
        <p14:creationId xmlns:p14="http://schemas.microsoft.com/office/powerpoint/2010/main" val="1024186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21,725 Classroom Background Illustrations &amp;amp; Clip Art - iStock">
            <a:extLst>
              <a:ext uri="{FF2B5EF4-FFF2-40B4-BE49-F238E27FC236}">
                <a16:creationId xmlns:a16="http://schemas.microsoft.com/office/drawing/2014/main" xmlns="" id="{8846BEE5-F7F2-4201-A1C3-EFD348907D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5" name="Hình ảnh 4" descr="Ảnh có chứa đồ chơi, búp bê, đồ họa véc-tơ&#10;&#10;Mô tả được tạo tự động">
            <a:extLst>
              <a:ext uri="{FF2B5EF4-FFF2-40B4-BE49-F238E27FC236}">
                <a16:creationId xmlns:a16="http://schemas.microsoft.com/office/drawing/2014/main" xmlns="" id="{7F0AC370-72B2-4F07-ABCC-6753501D68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88818" y="1739577"/>
            <a:ext cx="3620005" cy="3620005"/>
          </a:xfrm>
          <a:prstGeom prst="rect">
            <a:avLst/>
          </a:prstGeom>
        </p:spPr>
      </p:pic>
      <p:pic>
        <p:nvPicPr>
          <p:cNvPr id="7" name="Hình ảnh 6" descr="Ảnh có chứa đồ chơi, búp bê&#10;&#10;Mô tả được tạo tự động">
            <a:extLst>
              <a:ext uri="{FF2B5EF4-FFF2-40B4-BE49-F238E27FC236}">
                <a16:creationId xmlns:a16="http://schemas.microsoft.com/office/drawing/2014/main" xmlns="" id="{00A222C4-B9AE-48EE-AAEC-B39CD5D8B6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8707" y="3783386"/>
            <a:ext cx="2693919" cy="3244543"/>
          </a:xfrm>
          <a:prstGeom prst="rect">
            <a:avLst/>
          </a:prstGeom>
        </p:spPr>
      </p:pic>
      <p:sp>
        <p:nvSpPr>
          <p:cNvPr id="8" name="Hình chữ nhật 7">
            <a:extLst>
              <a:ext uri="{FF2B5EF4-FFF2-40B4-BE49-F238E27FC236}">
                <a16:creationId xmlns:a16="http://schemas.microsoft.com/office/drawing/2014/main" xmlns="" id="{6672F4B0-10E5-4306-8F32-E708D170B42F}"/>
              </a:ext>
            </a:extLst>
          </p:cNvPr>
          <p:cNvSpPr/>
          <p:nvPr/>
        </p:nvSpPr>
        <p:spPr>
          <a:xfrm>
            <a:off x="7877908" y="2716460"/>
            <a:ext cx="1347215" cy="9296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052" name="Picture 4" descr="118,902 Sing Stock Vector Illustration and Royalty Free Sing Clipart">
            <a:extLst>
              <a:ext uri="{FF2B5EF4-FFF2-40B4-BE49-F238E27FC236}">
                <a16:creationId xmlns:a16="http://schemas.microsoft.com/office/drawing/2014/main" xmlns="" id="{88E7A159-5014-4D50-8A60-A9D87C0C226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07554" y="2740511"/>
            <a:ext cx="872946" cy="87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467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098" name="Picture 2" descr="Teacher is Teaching in Classroom clipart - Clipart World">
            <a:extLst>
              <a:ext uri="{FF2B5EF4-FFF2-40B4-BE49-F238E27FC236}">
                <a16:creationId xmlns:a16="http://schemas.microsoft.com/office/drawing/2014/main" xmlns="" id="{CBE8A40A-032D-4444-B537-38B26CBA512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965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Hình chữ nhật 4">
            <a:extLst>
              <a:ext uri="{FF2B5EF4-FFF2-40B4-BE49-F238E27FC236}">
                <a16:creationId xmlns:a16="http://schemas.microsoft.com/office/drawing/2014/main" xmlns="" id="{B5FDF7F7-300D-4F6C-919E-A6E22E048D76}"/>
              </a:ext>
            </a:extLst>
          </p:cNvPr>
          <p:cNvSpPr/>
          <p:nvPr/>
        </p:nvSpPr>
        <p:spPr>
          <a:xfrm>
            <a:off x="2280976" y="113937"/>
            <a:ext cx="1347215" cy="9296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Picture 4" descr="118,902 Sing Stock Vector Illustration and Royalty Free Sing Clipart">
            <a:extLst>
              <a:ext uri="{FF2B5EF4-FFF2-40B4-BE49-F238E27FC236}">
                <a16:creationId xmlns:a16="http://schemas.microsoft.com/office/drawing/2014/main" xmlns="" id="{2C713511-7A13-48A9-BD06-3A36EFC372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0622" y="148036"/>
            <a:ext cx="872946" cy="872946"/>
          </a:xfrm>
          <a:prstGeom prst="rect">
            <a:avLst/>
          </a:prstGeom>
          <a:noFill/>
          <a:extLst>
            <a:ext uri="{909E8E84-426E-40DD-AFC4-6F175D3DCCD1}">
              <a14:hiddenFill xmlns:a14="http://schemas.microsoft.com/office/drawing/2010/main">
                <a:solidFill>
                  <a:srgbClr val="FFFFFF"/>
                </a:solidFill>
              </a14:hiddenFill>
            </a:ext>
          </a:extLst>
        </p:spPr>
      </p:pic>
      <p:sp>
        <p:nvSpPr>
          <p:cNvPr id="7" name="Hình chữ nhật 6">
            <a:extLst>
              <a:ext uri="{FF2B5EF4-FFF2-40B4-BE49-F238E27FC236}">
                <a16:creationId xmlns:a16="http://schemas.microsoft.com/office/drawing/2014/main" xmlns="" id="{39798B2D-8E73-4B25-A4D9-F1154F171D9E}"/>
              </a:ext>
            </a:extLst>
          </p:cNvPr>
          <p:cNvSpPr/>
          <p:nvPr/>
        </p:nvSpPr>
        <p:spPr>
          <a:xfrm>
            <a:off x="3908815" y="113937"/>
            <a:ext cx="1347215" cy="9296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Hình chữ nhật 7">
            <a:extLst>
              <a:ext uri="{FF2B5EF4-FFF2-40B4-BE49-F238E27FC236}">
                <a16:creationId xmlns:a16="http://schemas.microsoft.com/office/drawing/2014/main" xmlns="" id="{0CF0831C-6C8A-4B3D-9935-8CFD06A130B3}"/>
              </a:ext>
            </a:extLst>
          </p:cNvPr>
          <p:cNvSpPr/>
          <p:nvPr/>
        </p:nvSpPr>
        <p:spPr>
          <a:xfrm>
            <a:off x="5536654" y="91328"/>
            <a:ext cx="1347215" cy="9296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104" name="Picture 8" descr="Free Drawing Cliparts, Download Free Drawing Cliparts png images, Free  ClipArts on Clipart Library">
            <a:extLst>
              <a:ext uri="{FF2B5EF4-FFF2-40B4-BE49-F238E27FC236}">
                <a16:creationId xmlns:a16="http://schemas.microsoft.com/office/drawing/2014/main" xmlns="" id="{4D026F70-83AE-41F0-8681-5DB7BC6E82D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59432" y="148036"/>
            <a:ext cx="1045980" cy="862897"/>
          </a:xfrm>
          <a:prstGeom prst="rect">
            <a:avLst/>
          </a:prstGeom>
          <a:noFill/>
          <a:extLst>
            <a:ext uri="{909E8E84-426E-40DD-AFC4-6F175D3DCCD1}">
              <a14:hiddenFill xmlns:a14="http://schemas.microsoft.com/office/drawing/2010/main">
                <a:solidFill>
                  <a:srgbClr val="FFFFFF"/>
                </a:solidFill>
              </a14:hiddenFill>
            </a:ext>
          </a:extLst>
        </p:spPr>
      </p:pic>
      <p:sp>
        <p:nvSpPr>
          <p:cNvPr id="13" name="Hình chữ nhật 12">
            <a:extLst>
              <a:ext uri="{FF2B5EF4-FFF2-40B4-BE49-F238E27FC236}">
                <a16:creationId xmlns:a16="http://schemas.microsoft.com/office/drawing/2014/main" xmlns="" id="{B26FE6CC-BDCF-444E-9F70-3BD8BF5ADB11}"/>
              </a:ext>
            </a:extLst>
          </p:cNvPr>
          <p:cNvSpPr/>
          <p:nvPr/>
        </p:nvSpPr>
        <p:spPr>
          <a:xfrm>
            <a:off x="7085108" y="83705"/>
            <a:ext cx="1347215" cy="9296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106" name="Picture 10" descr="Boy Swimming clipart transparent 3 - Clipart World">
            <a:extLst>
              <a:ext uri="{FF2B5EF4-FFF2-40B4-BE49-F238E27FC236}">
                <a16:creationId xmlns:a16="http://schemas.microsoft.com/office/drawing/2014/main" xmlns="" id="{84868C98-FA24-4159-A2F0-2BBC2FBE05C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87391" y="110067"/>
            <a:ext cx="1045740" cy="7905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Dance Clipart Colorful - Ballet Dancer Clipart Png PNG Image | Transparent  PNG Free Download on SeekPNG">
            <a:extLst>
              <a:ext uri="{FF2B5EF4-FFF2-40B4-BE49-F238E27FC236}">
                <a16:creationId xmlns:a16="http://schemas.microsoft.com/office/drawing/2014/main" xmlns="" id="{552F34DF-056A-44DB-A385-3B7A8D8BC9A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91978" y="148036"/>
            <a:ext cx="1133475" cy="771211"/>
          </a:xfrm>
          <a:prstGeom prst="rect">
            <a:avLst/>
          </a:prstGeom>
          <a:noFill/>
          <a:extLst>
            <a:ext uri="{909E8E84-426E-40DD-AFC4-6F175D3DCCD1}">
              <a14:hiddenFill xmlns:a14="http://schemas.microsoft.com/office/drawing/2010/main">
                <a:solidFill>
                  <a:srgbClr val="FFFFFF"/>
                </a:solidFill>
              </a14:hiddenFill>
            </a:ext>
          </a:extLst>
        </p:spPr>
      </p:pic>
      <p:sp>
        <p:nvSpPr>
          <p:cNvPr id="2" name="Bong bóng Lời nói: Hình bầu dục 1">
            <a:extLst>
              <a:ext uri="{FF2B5EF4-FFF2-40B4-BE49-F238E27FC236}">
                <a16:creationId xmlns:a16="http://schemas.microsoft.com/office/drawing/2014/main" xmlns="" id="{922DFFAD-71F5-4453-ADA2-EB405E96F18A}"/>
              </a:ext>
            </a:extLst>
          </p:cNvPr>
          <p:cNvSpPr/>
          <p:nvPr/>
        </p:nvSpPr>
        <p:spPr>
          <a:xfrm>
            <a:off x="9234422" y="36199"/>
            <a:ext cx="2954574" cy="603881"/>
          </a:xfrm>
          <a:prstGeom prst="wedgeEllipseCallout">
            <a:avLst>
              <a:gd name="adj1" fmla="val -49717"/>
              <a:gd name="adj2" fmla="val 3967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What’s your </a:t>
            </a:r>
            <a:r>
              <a:rPr lang="en-US" dirty="0" smtClean="0"/>
              <a:t>hobby?</a:t>
            </a:r>
            <a:endParaRPr lang="en-US" dirty="0"/>
          </a:p>
        </p:txBody>
      </p:sp>
    </p:spTree>
    <p:extLst>
      <p:ext uri="{BB962C8B-B14F-4D97-AF65-F5344CB8AC3E}">
        <p14:creationId xmlns:p14="http://schemas.microsoft.com/office/powerpoint/2010/main" val="745503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Hình ảnh 3" descr="Ảnh có chứa bầu trời đêm&#10;&#10;Mô tả được tạo tự động">
            <a:extLst>
              <a:ext uri="{FF2B5EF4-FFF2-40B4-BE49-F238E27FC236}">
                <a16:creationId xmlns:a16="http://schemas.microsoft.com/office/drawing/2014/main" xmlns="" id="{34158BEF-BFB5-491D-88FE-16A2159C4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83" y="1354446"/>
            <a:ext cx="2648371" cy="2325398"/>
          </a:xfrm>
          <a:prstGeom prst="rect">
            <a:avLst/>
          </a:prstGeom>
        </p:spPr>
      </p:pic>
      <p:sp>
        <p:nvSpPr>
          <p:cNvPr id="17" name="Rectangle 16">
            <a:extLst>
              <a:ext uri="{FF2B5EF4-FFF2-40B4-BE49-F238E27FC236}">
                <a16:creationId xmlns:a16="http://schemas.microsoft.com/office/drawing/2014/main" xmlns=""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êu đề 1">
            <a:extLst>
              <a:ext uri="{FF2B5EF4-FFF2-40B4-BE49-F238E27FC236}">
                <a16:creationId xmlns:a16="http://schemas.microsoft.com/office/drawing/2014/main" xmlns="" id="{3AC82E88-B040-4754-BFFE-7DB31E80556A}"/>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defTabSz="914400"/>
            <a:r>
              <a:rPr lang="en-US" sz="5400" dirty="0">
                <a:solidFill>
                  <a:srgbClr val="FFFFFF"/>
                </a:solidFill>
              </a:rPr>
              <a:t>Action simulation</a:t>
            </a:r>
          </a:p>
        </p:txBody>
      </p:sp>
      <p:pic>
        <p:nvPicPr>
          <p:cNvPr id="10" name="Hình ảnh 9" descr="Ảnh có chứa tối, bầu trời đêm&#10;&#10;Mô tả được tạo tự động">
            <a:extLst>
              <a:ext uri="{FF2B5EF4-FFF2-40B4-BE49-F238E27FC236}">
                <a16:creationId xmlns:a16="http://schemas.microsoft.com/office/drawing/2014/main" xmlns="" id="{E9E9C954-C93D-4803-9B54-637B5B82C4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04996" y="1584209"/>
            <a:ext cx="2659472" cy="1901522"/>
          </a:xfrm>
          <a:prstGeom prst="rect">
            <a:avLst/>
          </a:prstGeom>
        </p:spPr>
      </p:pic>
      <p:pic>
        <p:nvPicPr>
          <p:cNvPr id="8" name="Hình ảnh 7" descr="Ảnh có chứa bầu trời đêm&#10;&#10;Mô tả được tạo tự động">
            <a:extLst>
              <a:ext uri="{FF2B5EF4-FFF2-40B4-BE49-F238E27FC236}">
                <a16:creationId xmlns:a16="http://schemas.microsoft.com/office/drawing/2014/main" xmlns="" id="{EBD260DE-3D8C-4F04-8706-2EE1F75EE2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6859" y="1047850"/>
            <a:ext cx="2646677" cy="3336597"/>
          </a:xfrm>
          <a:prstGeom prst="rect">
            <a:avLst/>
          </a:prstGeom>
        </p:spPr>
      </p:pic>
      <p:cxnSp>
        <p:nvCxnSpPr>
          <p:cNvPr id="19" name="Straight Connector 18">
            <a:extLst>
              <a:ext uri="{FF2B5EF4-FFF2-40B4-BE49-F238E27FC236}">
                <a16:creationId xmlns:a16="http://schemas.microsoft.com/office/drawing/2014/main" xmlns=""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Hình ảnh 5">
            <a:extLst>
              <a:ext uri="{FF2B5EF4-FFF2-40B4-BE49-F238E27FC236}">
                <a16:creationId xmlns:a16="http://schemas.microsoft.com/office/drawing/2014/main" xmlns="" id="{7C6E60E2-A61A-4771-AEFD-00A5B0A941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28752" y="1119308"/>
            <a:ext cx="2648372" cy="2063484"/>
          </a:xfrm>
          <a:prstGeom prst="rect">
            <a:avLst/>
          </a:prstGeom>
        </p:spPr>
      </p:pic>
      <p:cxnSp>
        <p:nvCxnSpPr>
          <p:cNvPr id="23" name="Straight Connector 22">
            <a:extLst>
              <a:ext uri="{FF2B5EF4-FFF2-40B4-BE49-F238E27FC236}">
                <a16:creationId xmlns:a16="http://schemas.microsoft.com/office/drawing/2014/main" xmlns=""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Hộp Văn bản 10">
            <a:extLst>
              <a:ext uri="{FF2B5EF4-FFF2-40B4-BE49-F238E27FC236}">
                <a16:creationId xmlns:a16="http://schemas.microsoft.com/office/drawing/2014/main" xmlns="" id="{3D1E83C9-EAC0-4006-8E1B-12056F4E739A}"/>
              </a:ext>
            </a:extLst>
          </p:cNvPr>
          <p:cNvSpPr txBox="1"/>
          <p:nvPr/>
        </p:nvSpPr>
        <p:spPr>
          <a:xfrm>
            <a:off x="1592411" y="-14972"/>
            <a:ext cx="427055" cy="707886"/>
          </a:xfrm>
          <a:prstGeom prst="rect">
            <a:avLst/>
          </a:prstGeom>
          <a:noFill/>
        </p:spPr>
        <p:txBody>
          <a:bodyPr wrap="square" rtlCol="0">
            <a:spAutoFit/>
          </a:bodyPr>
          <a:lstStyle/>
          <a:p>
            <a:r>
              <a:rPr lang="en-US" sz="4000" dirty="0">
                <a:solidFill>
                  <a:srgbClr val="FF0000"/>
                </a:solidFill>
              </a:rPr>
              <a:t>1</a:t>
            </a:r>
          </a:p>
        </p:txBody>
      </p:sp>
      <p:sp>
        <p:nvSpPr>
          <p:cNvPr id="18" name="Hộp Văn bản 17">
            <a:extLst>
              <a:ext uri="{FF2B5EF4-FFF2-40B4-BE49-F238E27FC236}">
                <a16:creationId xmlns:a16="http://schemas.microsoft.com/office/drawing/2014/main" xmlns="" id="{4DEA439C-FE98-4C2E-86CB-BB6993FFE909}"/>
              </a:ext>
            </a:extLst>
          </p:cNvPr>
          <p:cNvSpPr txBox="1"/>
          <p:nvPr/>
        </p:nvSpPr>
        <p:spPr>
          <a:xfrm>
            <a:off x="4552938" y="-43028"/>
            <a:ext cx="427055" cy="707886"/>
          </a:xfrm>
          <a:prstGeom prst="rect">
            <a:avLst/>
          </a:prstGeom>
          <a:noFill/>
        </p:spPr>
        <p:txBody>
          <a:bodyPr wrap="square" rtlCol="0">
            <a:spAutoFit/>
          </a:bodyPr>
          <a:lstStyle/>
          <a:p>
            <a:r>
              <a:rPr lang="en-US" sz="4000" dirty="0">
                <a:solidFill>
                  <a:srgbClr val="FF0000"/>
                </a:solidFill>
              </a:rPr>
              <a:t>2</a:t>
            </a:r>
          </a:p>
        </p:txBody>
      </p:sp>
      <p:sp>
        <p:nvSpPr>
          <p:cNvPr id="20" name="Hộp Văn bản 19">
            <a:extLst>
              <a:ext uri="{FF2B5EF4-FFF2-40B4-BE49-F238E27FC236}">
                <a16:creationId xmlns:a16="http://schemas.microsoft.com/office/drawing/2014/main" xmlns="" id="{275AD686-E831-425A-8D9A-A69F979145EA}"/>
              </a:ext>
            </a:extLst>
          </p:cNvPr>
          <p:cNvSpPr txBox="1"/>
          <p:nvPr/>
        </p:nvSpPr>
        <p:spPr>
          <a:xfrm>
            <a:off x="7513465" y="-71084"/>
            <a:ext cx="427055" cy="707886"/>
          </a:xfrm>
          <a:prstGeom prst="rect">
            <a:avLst/>
          </a:prstGeom>
          <a:noFill/>
        </p:spPr>
        <p:txBody>
          <a:bodyPr wrap="square" rtlCol="0">
            <a:spAutoFit/>
          </a:bodyPr>
          <a:lstStyle/>
          <a:p>
            <a:r>
              <a:rPr lang="en-US" sz="4000" dirty="0">
                <a:solidFill>
                  <a:srgbClr val="FF0000"/>
                </a:solidFill>
              </a:rPr>
              <a:t>3</a:t>
            </a:r>
          </a:p>
        </p:txBody>
      </p:sp>
      <p:sp>
        <p:nvSpPr>
          <p:cNvPr id="22" name="Hộp Văn bản 21">
            <a:extLst>
              <a:ext uri="{FF2B5EF4-FFF2-40B4-BE49-F238E27FC236}">
                <a16:creationId xmlns:a16="http://schemas.microsoft.com/office/drawing/2014/main" xmlns="" id="{05390C84-0882-4E34-BF57-4D9298D8DC84}"/>
              </a:ext>
            </a:extLst>
          </p:cNvPr>
          <p:cNvSpPr txBox="1"/>
          <p:nvPr/>
        </p:nvSpPr>
        <p:spPr>
          <a:xfrm>
            <a:off x="10473992" y="-99140"/>
            <a:ext cx="427055" cy="707886"/>
          </a:xfrm>
          <a:prstGeom prst="rect">
            <a:avLst/>
          </a:prstGeom>
          <a:noFill/>
        </p:spPr>
        <p:txBody>
          <a:bodyPr wrap="square" rtlCol="0">
            <a:spAutoFit/>
          </a:bodyPr>
          <a:lstStyle/>
          <a:p>
            <a:r>
              <a:rPr lang="en-US" sz="4000" dirty="0">
                <a:solidFill>
                  <a:srgbClr val="FF0000"/>
                </a:solidFill>
              </a:rPr>
              <a:t>4</a:t>
            </a:r>
          </a:p>
        </p:txBody>
      </p:sp>
    </p:spTree>
    <p:extLst>
      <p:ext uri="{BB962C8B-B14F-4D97-AF65-F5344CB8AC3E}">
        <p14:creationId xmlns:p14="http://schemas.microsoft.com/office/powerpoint/2010/main" val="297515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AC82E88-B040-4754-BFFE-7DB31E80556A}"/>
              </a:ext>
            </a:extLst>
          </p:cNvPr>
          <p:cNvSpPr>
            <a:spLocks noGrp="1"/>
          </p:cNvSpPr>
          <p:nvPr>
            <p:ph type="title"/>
          </p:nvPr>
        </p:nvSpPr>
        <p:spPr/>
        <p:txBody>
          <a:bodyPr/>
          <a:lstStyle/>
          <a:p>
            <a:endParaRPr lang="en-US"/>
          </a:p>
        </p:txBody>
      </p:sp>
      <p:grpSp>
        <p:nvGrpSpPr>
          <p:cNvPr id="25" name="Nhóm 24">
            <a:extLst>
              <a:ext uri="{FF2B5EF4-FFF2-40B4-BE49-F238E27FC236}">
                <a16:creationId xmlns:a16="http://schemas.microsoft.com/office/drawing/2014/main" xmlns="" id="{0FEFC844-B970-441A-A768-983360E0C842}"/>
              </a:ext>
            </a:extLst>
          </p:cNvPr>
          <p:cNvGrpSpPr/>
          <p:nvPr/>
        </p:nvGrpSpPr>
        <p:grpSpPr>
          <a:xfrm>
            <a:off x="137065" y="190917"/>
            <a:ext cx="2244085" cy="2426746"/>
            <a:chOff x="137065" y="190917"/>
            <a:chExt cx="2244085" cy="2426746"/>
          </a:xfrm>
        </p:grpSpPr>
        <p:pic>
          <p:nvPicPr>
            <p:cNvPr id="4" name="Hình ảnh 3" descr="Ảnh có chứa bầu trời đêm&#10;&#10;Mô tả được tạo tự động">
              <a:extLst>
                <a:ext uri="{FF2B5EF4-FFF2-40B4-BE49-F238E27FC236}">
                  <a16:creationId xmlns:a16="http://schemas.microsoft.com/office/drawing/2014/main" xmlns="" id="{34158BEF-BFB5-491D-88FE-16A2159C4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65" y="190917"/>
              <a:ext cx="2244085" cy="1970416"/>
            </a:xfrm>
            <a:prstGeom prst="rect">
              <a:avLst/>
            </a:prstGeom>
          </p:spPr>
        </p:pic>
        <p:sp>
          <p:nvSpPr>
            <p:cNvPr id="17" name="Hộp Văn bản 16">
              <a:extLst>
                <a:ext uri="{FF2B5EF4-FFF2-40B4-BE49-F238E27FC236}">
                  <a16:creationId xmlns:a16="http://schemas.microsoft.com/office/drawing/2014/main" xmlns="" id="{DD54581C-F3AB-4904-BB9F-E899E1DE7912}"/>
                </a:ext>
              </a:extLst>
            </p:cNvPr>
            <p:cNvSpPr txBox="1"/>
            <p:nvPr/>
          </p:nvSpPr>
          <p:spPr>
            <a:xfrm>
              <a:off x="1313770" y="1909777"/>
              <a:ext cx="427055" cy="707886"/>
            </a:xfrm>
            <a:prstGeom prst="rect">
              <a:avLst/>
            </a:prstGeom>
            <a:noFill/>
          </p:spPr>
          <p:txBody>
            <a:bodyPr wrap="square" rtlCol="0">
              <a:spAutoFit/>
            </a:bodyPr>
            <a:lstStyle/>
            <a:p>
              <a:r>
                <a:rPr lang="en-US" sz="4000" dirty="0">
                  <a:solidFill>
                    <a:srgbClr val="FF0000"/>
                  </a:solidFill>
                </a:rPr>
                <a:t>1</a:t>
              </a:r>
            </a:p>
          </p:txBody>
        </p:sp>
      </p:grpSp>
      <p:grpSp>
        <p:nvGrpSpPr>
          <p:cNvPr id="26" name="Nhóm 25">
            <a:extLst>
              <a:ext uri="{FF2B5EF4-FFF2-40B4-BE49-F238E27FC236}">
                <a16:creationId xmlns:a16="http://schemas.microsoft.com/office/drawing/2014/main" xmlns="" id="{F9E7EA4C-7441-45C1-8FB9-31706B4E6D4A}"/>
              </a:ext>
            </a:extLst>
          </p:cNvPr>
          <p:cNvGrpSpPr/>
          <p:nvPr/>
        </p:nvGrpSpPr>
        <p:grpSpPr>
          <a:xfrm>
            <a:off x="2841477" y="-22122"/>
            <a:ext cx="2802347" cy="2611729"/>
            <a:chOff x="2841477" y="-22122"/>
            <a:chExt cx="2802347" cy="2611729"/>
          </a:xfrm>
        </p:grpSpPr>
        <p:pic>
          <p:nvPicPr>
            <p:cNvPr id="6" name="Hình ảnh 5">
              <a:extLst>
                <a:ext uri="{FF2B5EF4-FFF2-40B4-BE49-F238E27FC236}">
                  <a16:creationId xmlns:a16="http://schemas.microsoft.com/office/drawing/2014/main" xmlns="" id="{7C6E60E2-A61A-4771-AEFD-00A5B0A941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1477" y="-22122"/>
              <a:ext cx="2802347" cy="2183454"/>
            </a:xfrm>
            <a:prstGeom prst="rect">
              <a:avLst/>
            </a:prstGeom>
          </p:spPr>
        </p:pic>
        <p:sp>
          <p:nvSpPr>
            <p:cNvPr id="18" name="Hộp Văn bản 17">
              <a:extLst>
                <a:ext uri="{FF2B5EF4-FFF2-40B4-BE49-F238E27FC236}">
                  <a16:creationId xmlns:a16="http://schemas.microsoft.com/office/drawing/2014/main" xmlns="" id="{41D1AE28-D324-4112-9CC9-831CA9D7B14F}"/>
                </a:ext>
              </a:extLst>
            </p:cNvPr>
            <p:cNvSpPr txBox="1"/>
            <p:nvPr/>
          </p:nvSpPr>
          <p:spPr>
            <a:xfrm>
              <a:off x="4274297" y="1881721"/>
              <a:ext cx="427055" cy="707886"/>
            </a:xfrm>
            <a:prstGeom prst="rect">
              <a:avLst/>
            </a:prstGeom>
            <a:noFill/>
          </p:spPr>
          <p:txBody>
            <a:bodyPr wrap="square" rtlCol="0">
              <a:spAutoFit/>
            </a:bodyPr>
            <a:lstStyle/>
            <a:p>
              <a:r>
                <a:rPr lang="en-US" sz="4000" dirty="0">
                  <a:solidFill>
                    <a:srgbClr val="FF0000"/>
                  </a:solidFill>
                </a:rPr>
                <a:t>2</a:t>
              </a:r>
            </a:p>
          </p:txBody>
        </p:sp>
      </p:grpSp>
      <p:grpSp>
        <p:nvGrpSpPr>
          <p:cNvPr id="27" name="Nhóm 26">
            <a:extLst>
              <a:ext uri="{FF2B5EF4-FFF2-40B4-BE49-F238E27FC236}">
                <a16:creationId xmlns:a16="http://schemas.microsoft.com/office/drawing/2014/main" xmlns="" id="{2A2FF80B-9D7C-4A0E-8E28-62458C98E10B}"/>
              </a:ext>
            </a:extLst>
          </p:cNvPr>
          <p:cNvGrpSpPr/>
          <p:nvPr/>
        </p:nvGrpSpPr>
        <p:grpSpPr>
          <a:xfrm>
            <a:off x="6679398" y="79788"/>
            <a:ext cx="1570298" cy="2511388"/>
            <a:chOff x="6679398" y="79788"/>
            <a:chExt cx="1570298" cy="2511388"/>
          </a:xfrm>
        </p:grpSpPr>
        <p:pic>
          <p:nvPicPr>
            <p:cNvPr id="8" name="Hình ảnh 7" descr="Ảnh có chứa bầu trời đêm&#10;&#10;Mô tả được tạo tự động">
              <a:extLst>
                <a:ext uri="{FF2B5EF4-FFF2-40B4-BE49-F238E27FC236}">
                  <a16:creationId xmlns:a16="http://schemas.microsoft.com/office/drawing/2014/main" xmlns="" id="{EBD260DE-3D8C-4F04-8706-2EE1F75EE2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9398" y="79788"/>
              <a:ext cx="1570298" cy="1979633"/>
            </a:xfrm>
            <a:prstGeom prst="rect">
              <a:avLst/>
            </a:prstGeom>
          </p:spPr>
        </p:pic>
        <p:sp>
          <p:nvSpPr>
            <p:cNvPr id="19" name="Hộp Văn bản 18">
              <a:extLst>
                <a:ext uri="{FF2B5EF4-FFF2-40B4-BE49-F238E27FC236}">
                  <a16:creationId xmlns:a16="http://schemas.microsoft.com/office/drawing/2014/main" xmlns="" id="{1A956236-DF32-4F50-9733-B2E841793823}"/>
                </a:ext>
              </a:extLst>
            </p:cNvPr>
            <p:cNvSpPr txBox="1"/>
            <p:nvPr/>
          </p:nvSpPr>
          <p:spPr>
            <a:xfrm>
              <a:off x="7234823" y="1883290"/>
              <a:ext cx="427055" cy="707886"/>
            </a:xfrm>
            <a:prstGeom prst="rect">
              <a:avLst/>
            </a:prstGeom>
            <a:noFill/>
          </p:spPr>
          <p:txBody>
            <a:bodyPr wrap="square" rtlCol="0">
              <a:spAutoFit/>
            </a:bodyPr>
            <a:lstStyle/>
            <a:p>
              <a:r>
                <a:rPr lang="en-US" sz="4000" dirty="0">
                  <a:solidFill>
                    <a:srgbClr val="FF0000"/>
                  </a:solidFill>
                </a:rPr>
                <a:t>3</a:t>
              </a:r>
            </a:p>
          </p:txBody>
        </p:sp>
      </p:grpSp>
      <p:grpSp>
        <p:nvGrpSpPr>
          <p:cNvPr id="28" name="Nhóm 27">
            <a:extLst>
              <a:ext uri="{FF2B5EF4-FFF2-40B4-BE49-F238E27FC236}">
                <a16:creationId xmlns:a16="http://schemas.microsoft.com/office/drawing/2014/main" xmlns="" id="{4ED442F1-685B-43FE-A439-46DDC6BE072F}"/>
              </a:ext>
            </a:extLst>
          </p:cNvPr>
          <p:cNvGrpSpPr/>
          <p:nvPr/>
        </p:nvGrpSpPr>
        <p:grpSpPr>
          <a:xfrm>
            <a:off x="9134128" y="0"/>
            <a:ext cx="3057872" cy="2533495"/>
            <a:chOff x="9134128" y="0"/>
            <a:chExt cx="3057872" cy="2533495"/>
          </a:xfrm>
        </p:grpSpPr>
        <p:pic>
          <p:nvPicPr>
            <p:cNvPr id="10" name="Hình ảnh 9" descr="Ảnh có chứa tối, bầu trời đêm&#10;&#10;Mô tả được tạo tự động">
              <a:extLst>
                <a:ext uri="{FF2B5EF4-FFF2-40B4-BE49-F238E27FC236}">
                  <a16:creationId xmlns:a16="http://schemas.microsoft.com/office/drawing/2014/main" xmlns="" id="{E9E9C954-C93D-4803-9B54-637B5B82C4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34128" y="0"/>
              <a:ext cx="3057872" cy="2183455"/>
            </a:xfrm>
            <a:prstGeom prst="rect">
              <a:avLst/>
            </a:prstGeom>
          </p:spPr>
        </p:pic>
        <p:sp>
          <p:nvSpPr>
            <p:cNvPr id="20" name="Hộp Văn bản 19">
              <a:extLst>
                <a:ext uri="{FF2B5EF4-FFF2-40B4-BE49-F238E27FC236}">
                  <a16:creationId xmlns:a16="http://schemas.microsoft.com/office/drawing/2014/main" xmlns="" id="{7FF47304-4240-4EFF-9398-4D824A21B1C7}"/>
                </a:ext>
              </a:extLst>
            </p:cNvPr>
            <p:cNvSpPr txBox="1"/>
            <p:nvPr/>
          </p:nvSpPr>
          <p:spPr>
            <a:xfrm>
              <a:off x="10195351" y="1825609"/>
              <a:ext cx="427055" cy="707886"/>
            </a:xfrm>
            <a:prstGeom prst="rect">
              <a:avLst/>
            </a:prstGeom>
            <a:noFill/>
          </p:spPr>
          <p:txBody>
            <a:bodyPr wrap="square" rtlCol="0">
              <a:spAutoFit/>
            </a:bodyPr>
            <a:lstStyle/>
            <a:p>
              <a:r>
                <a:rPr lang="en-US" sz="4000" dirty="0">
                  <a:solidFill>
                    <a:srgbClr val="FF0000"/>
                  </a:solidFill>
                </a:rPr>
                <a:t>4</a:t>
              </a:r>
            </a:p>
          </p:txBody>
        </p:sp>
      </p:grpSp>
      <p:grpSp>
        <p:nvGrpSpPr>
          <p:cNvPr id="29" name="Nhóm 28">
            <a:extLst>
              <a:ext uri="{FF2B5EF4-FFF2-40B4-BE49-F238E27FC236}">
                <a16:creationId xmlns:a16="http://schemas.microsoft.com/office/drawing/2014/main" xmlns="" id="{C4514BE5-43B5-4D00-B2F0-61DFC58715C2}"/>
              </a:ext>
            </a:extLst>
          </p:cNvPr>
          <p:cNvGrpSpPr/>
          <p:nvPr/>
        </p:nvGrpSpPr>
        <p:grpSpPr>
          <a:xfrm>
            <a:off x="311866" y="3674994"/>
            <a:ext cx="1740825" cy="2592402"/>
            <a:chOff x="0" y="3670160"/>
            <a:chExt cx="1740825" cy="2592402"/>
          </a:xfrm>
        </p:grpSpPr>
        <p:pic>
          <p:nvPicPr>
            <p:cNvPr id="16" name="Hình ảnh 15" descr="Ảnh có chứa văn bản, đồ họa véc-tơ, búp bê&#10;&#10;Mô tả được tạo tự động">
              <a:extLst>
                <a:ext uri="{FF2B5EF4-FFF2-40B4-BE49-F238E27FC236}">
                  <a16:creationId xmlns:a16="http://schemas.microsoft.com/office/drawing/2014/main" xmlns="" id="{7E0CFADD-573D-41C9-B776-3638EBBEC5E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067949"/>
              <a:ext cx="1740825" cy="2194613"/>
            </a:xfrm>
            <a:prstGeom prst="rect">
              <a:avLst/>
            </a:prstGeom>
          </p:spPr>
        </p:pic>
        <p:sp>
          <p:nvSpPr>
            <p:cNvPr id="21" name="Hộp Văn bản 20">
              <a:extLst>
                <a:ext uri="{FF2B5EF4-FFF2-40B4-BE49-F238E27FC236}">
                  <a16:creationId xmlns:a16="http://schemas.microsoft.com/office/drawing/2014/main" xmlns="" id="{8C215B12-CF1B-495F-A6A7-4BC2D677B4AE}"/>
                </a:ext>
              </a:extLst>
            </p:cNvPr>
            <p:cNvSpPr txBox="1"/>
            <p:nvPr/>
          </p:nvSpPr>
          <p:spPr>
            <a:xfrm>
              <a:off x="1100242" y="3670160"/>
              <a:ext cx="427055" cy="707886"/>
            </a:xfrm>
            <a:prstGeom prst="rect">
              <a:avLst/>
            </a:prstGeom>
            <a:noFill/>
          </p:spPr>
          <p:txBody>
            <a:bodyPr wrap="square" rtlCol="0">
              <a:spAutoFit/>
            </a:bodyPr>
            <a:lstStyle/>
            <a:p>
              <a:r>
                <a:rPr lang="en-US" sz="4000" dirty="0">
                  <a:solidFill>
                    <a:srgbClr val="FF0000"/>
                  </a:solidFill>
                </a:rPr>
                <a:t>a</a:t>
              </a:r>
            </a:p>
          </p:txBody>
        </p:sp>
      </p:grpSp>
      <p:grpSp>
        <p:nvGrpSpPr>
          <p:cNvPr id="30" name="Nhóm 29">
            <a:extLst>
              <a:ext uri="{FF2B5EF4-FFF2-40B4-BE49-F238E27FC236}">
                <a16:creationId xmlns:a16="http://schemas.microsoft.com/office/drawing/2014/main" xmlns="" id="{D2B5EAF2-2473-447F-9D5E-CB1FBA8976F1}"/>
              </a:ext>
            </a:extLst>
          </p:cNvPr>
          <p:cNvGrpSpPr/>
          <p:nvPr/>
        </p:nvGrpSpPr>
        <p:grpSpPr>
          <a:xfrm>
            <a:off x="2366707" y="3617744"/>
            <a:ext cx="3621662" cy="2850769"/>
            <a:chOff x="2094988" y="3642104"/>
            <a:chExt cx="3621662" cy="2850769"/>
          </a:xfrm>
        </p:grpSpPr>
        <p:pic>
          <p:nvPicPr>
            <p:cNvPr id="9" name="Hình ảnh 8" descr="Ảnh có chứa tối&#10;&#10;Mô tả được tạo tự động">
              <a:extLst>
                <a:ext uri="{FF2B5EF4-FFF2-40B4-BE49-F238E27FC236}">
                  <a16:creationId xmlns:a16="http://schemas.microsoft.com/office/drawing/2014/main" xmlns="" id="{044DFAA4-5A90-470B-9E72-4334778026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94988" y="3906847"/>
              <a:ext cx="3621662" cy="2586026"/>
            </a:xfrm>
            <a:prstGeom prst="rect">
              <a:avLst/>
            </a:prstGeom>
          </p:spPr>
        </p:pic>
        <p:sp>
          <p:nvSpPr>
            <p:cNvPr id="22" name="Hộp Văn bản 21">
              <a:extLst>
                <a:ext uri="{FF2B5EF4-FFF2-40B4-BE49-F238E27FC236}">
                  <a16:creationId xmlns:a16="http://schemas.microsoft.com/office/drawing/2014/main" xmlns="" id="{08AE5C29-4A40-418E-9AE2-FCEF0E84737E}"/>
                </a:ext>
              </a:extLst>
            </p:cNvPr>
            <p:cNvSpPr txBox="1"/>
            <p:nvPr/>
          </p:nvSpPr>
          <p:spPr>
            <a:xfrm>
              <a:off x="4060769" y="3642104"/>
              <a:ext cx="427055" cy="707886"/>
            </a:xfrm>
            <a:prstGeom prst="rect">
              <a:avLst/>
            </a:prstGeom>
            <a:noFill/>
          </p:spPr>
          <p:txBody>
            <a:bodyPr wrap="square" rtlCol="0">
              <a:spAutoFit/>
            </a:bodyPr>
            <a:lstStyle/>
            <a:p>
              <a:r>
                <a:rPr lang="en-US" sz="4000" dirty="0">
                  <a:solidFill>
                    <a:srgbClr val="FF0000"/>
                  </a:solidFill>
                </a:rPr>
                <a:t>b</a:t>
              </a:r>
            </a:p>
          </p:txBody>
        </p:sp>
      </p:grpSp>
      <p:grpSp>
        <p:nvGrpSpPr>
          <p:cNvPr id="31" name="Nhóm 30">
            <a:extLst>
              <a:ext uri="{FF2B5EF4-FFF2-40B4-BE49-F238E27FC236}">
                <a16:creationId xmlns:a16="http://schemas.microsoft.com/office/drawing/2014/main" xmlns="" id="{2B6894BB-6E15-4DC2-9A86-7B773DC9AC44}"/>
              </a:ext>
            </a:extLst>
          </p:cNvPr>
          <p:cNvGrpSpPr/>
          <p:nvPr/>
        </p:nvGrpSpPr>
        <p:grpSpPr>
          <a:xfrm>
            <a:off x="6302385" y="3614048"/>
            <a:ext cx="2489997" cy="2653348"/>
            <a:chOff x="5988369" y="3614048"/>
            <a:chExt cx="2489997" cy="2653348"/>
          </a:xfrm>
        </p:grpSpPr>
        <p:pic>
          <p:nvPicPr>
            <p:cNvPr id="14" name="Hình ảnh 13" descr="Ảnh có chứa đồ họa véc-tơ&#10;&#10;Mô tả được tạo tự động">
              <a:extLst>
                <a:ext uri="{FF2B5EF4-FFF2-40B4-BE49-F238E27FC236}">
                  <a16:creationId xmlns:a16="http://schemas.microsoft.com/office/drawing/2014/main" xmlns="" id="{EAFD0CC9-5CCA-465E-968A-AF1257FD55E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88369" y="4081057"/>
              <a:ext cx="2489997" cy="2186339"/>
            </a:xfrm>
            <a:prstGeom prst="rect">
              <a:avLst/>
            </a:prstGeom>
          </p:spPr>
        </p:pic>
        <p:sp>
          <p:nvSpPr>
            <p:cNvPr id="23" name="Hộp Văn bản 22">
              <a:extLst>
                <a:ext uri="{FF2B5EF4-FFF2-40B4-BE49-F238E27FC236}">
                  <a16:creationId xmlns:a16="http://schemas.microsoft.com/office/drawing/2014/main" xmlns="" id="{BF3981A9-5114-468E-80F8-6F700ECEF826}"/>
                </a:ext>
              </a:extLst>
            </p:cNvPr>
            <p:cNvSpPr txBox="1"/>
            <p:nvPr/>
          </p:nvSpPr>
          <p:spPr>
            <a:xfrm>
              <a:off x="7021296" y="3614048"/>
              <a:ext cx="427055" cy="707886"/>
            </a:xfrm>
            <a:prstGeom prst="rect">
              <a:avLst/>
            </a:prstGeom>
            <a:noFill/>
          </p:spPr>
          <p:txBody>
            <a:bodyPr wrap="square" rtlCol="0">
              <a:spAutoFit/>
            </a:bodyPr>
            <a:lstStyle/>
            <a:p>
              <a:r>
                <a:rPr lang="en-US" sz="4000" dirty="0">
                  <a:solidFill>
                    <a:srgbClr val="FF0000"/>
                  </a:solidFill>
                </a:rPr>
                <a:t>c</a:t>
              </a:r>
            </a:p>
          </p:txBody>
        </p:sp>
      </p:grpSp>
      <p:grpSp>
        <p:nvGrpSpPr>
          <p:cNvPr id="32" name="Nhóm 31">
            <a:extLst>
              <a:ext uri="{FF2B5EF4-FFF2-40B4-BE49-F238E27FC236}">
                <a16:creationId xmlns:a16="http://schemas.microsoft.com/office/drawing/2014/main" xmlns="" id="{48C8210C-D33F-4D86-B51C-C7B0045DA393}"/>
              </a:ext>
            </a:extLst>
          </p:cNvPr>
          <p:cNvGrpSpPr/>
          <p:nvPr/>
        </p:nvGrpSpPr>
        <p:grpSpPr>
          <a:xfrm>
            <a:off x="9106398" y="3614048"/>
            <a:ext cx="3359471" cy="3081091"/>
            <a:chOff x="8832529" y="3585992"/>
            <a:chExt cx="3359471" cy="3081091"/>
          </a:xfrm>
        </p:grpSpPr>
        <p:pic>
          <p:nvPicPr>
            <p:cNvPr id="12" name="Hình ảnh 11" descr="Ảnh có chứa văn bản, đồ họa véc-tơ, đồ chơi&#10;&#10;Mô tả được tạo tự động">
              <a:extLst>
                <a:ext uri="{FF2B5EF4-FFF2-40B4-BE49-F238E27FC236}">
                  <a16:creationId xmlns:a16="http://schemas.microsoft.com/office/drawing/2014/main" xmlns="" id="{332F7DCD-2718-4396-AFD6-A1725CDD8A4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832529" y="4049544"/>
              <a:ext cx="3359471" cy="2617539"/>
            </a:xfrm>
            <a:prstGeom prst="rect">
              <a:avLst/>
            </a:prstGeom>
          </p:spPr>
        </p:pic>
        <p:sp>
          <p:nvSpPr>
            <p:cNvPr id="24" name="Hộp Văn bản 23">
              <a:extLst>
                <a:ext uri="{FF2B5EF4-FFF2-40B4-BE49-F238E27FC236}">
                  <a16:creationId xmlns:a16="http://schemas.microsoft.com/office/drawing/2014/main" xmlns="" id="{0D84685E-CB7B-413F-A2D5-E879A90B67F3}"/>
                </a:ext>
              </a:extLst>
            </p:cNvPr>
            <p:cNvSpPr txBox="1"/>
            <p:nvPr/>
          </p:nvSpPr>
          <p:spPr>
            <a:xfrm>
              <a:off x="9981823" y="3585992"/>
              <a:ext cx="427055" cy="707886"/>
            </a:xfrm>
            <a:prstGeom prst="rect">
              <a:avLst/>
            </a:prstGeom>
            <a:noFill/>
          </p:spPr>
          <p:txBody>
            <a:bodyPr wrap="square" rtlCol="0">
              <a:spAutoFit/>
            </a:bodyPr>
            <a:lstStyle/>
            <a:p>
              <a:r>
                <a:rPr lang="en-US" sz="4000" dirty="0">
                  <a:solidFill>
                    <a:srgbClr val="FF0000"/>
                  </a:solidFill>
                </a:rPr>
                <a:t>d</a:t>
              </a:r>
            </a:p>
          </p:txBody>
        </p:sp>
      </p:grpSp>
    </p:spTree>
    <p:extLst>
      <p:ext uri="{BB962C8B-B14F-4D97-AF65-F5344CB8AC3E}">
        <p14:creationId xmlns:p14="http://schemas.microsoft.com/office/powerpoint/2010/main" val="3932898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AC82E88-B040-4754-BFFE-7DB31E80556A}"/>
              </a:ext>
            </a:extLst>
          </p:cNvPr>
          <p:cNvSpPr>
            <a:spLocks noGrp="1"/>
          </p:cNvSpPr>
          <p:nvPr>
            <p:ph type="title"/>
          </p:nvPr>
        </p:nvSpPr>
        <p:spPr/>
        <p:txBody>
          <a:bodyPr/>
          <a:lstStyle/>
          <a:p>
            <a:endParaRPr lang="en-US"/>
          </a:p>
        </p:txBody>
      </p:sp>
      <p:grpSp>
        <p:nvGrpSpPr>
          <p:cNvPr id="25" name="Nhóm 24">
            <a:extLst>
              <a:ext uri="{FF2B5EF4-FFF2-40B4-BE49-F238E27FC236}">
                <a16:creationId xmlns:a16="http://schemas.microsoft.com/office/drawing/2014/main" xmlns="" id="{0FEFC844-B970-441A-A768-983360E0C842}"/>
              </a:ext>
            </a:extLst>
          </p:cNvPr>
          <p:cNvGrpSpPr/>
          <p:nvPr/>
        </p:nvGrpSpPr>
        <p:grpSpPr>
          <a:xfrm>
            <a:off x="137065" y="190917"/>
            <a:ext cx="2244085" cy="2426746"/>
            <a:chOff x="137065" y="190917"/>
            <a:chExt cx="2244085" cy="2426746"/>
          </a:xfrm>
        </p:grpSpPr>
        <p:pic>
          <p:nvPicPr>
            <p:cNvPr id="4" name="Hình ảnh 3" descr="Ảnh có chứa bầu trời đêm&#10;&#10;Mô tả được tạo tự động">
              <a:extLst>
                <a:ext uri="{FF2B5EF4-FFF2-40B4-BE49-F238E27FC236}">
                  <a16:creationId xmlns:a16="http://schemas.microsoft.com/office/drawing/2014/main" xmlns="" id="{34158BEF-BFB5-491D-88FE-16A2159C4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65" y="190917"/>
              <a:ext cx="2244085" cy="1970416"/>
            </a:xfrm>
            <a:prstGeom prst="rect">
              <a:avLst/>
            </a:prstGeom>
          </p:spPr>
        </p:pic>
        <p:sp>
          <p:nvSpPr>
            <p:cNvPr id="17" name="Hộp Văn bản 16">
              <a:extLst>
                <a:ext uri="{FF2B5EF4-FFF2-40B4-BE49-F238E27FC236}">
                  <a16:creationId xmlns:a16="http://schemas.microsoft.com/office/drawing/2014/main" xmlns="" id="{DD54581C-F3AB-4904-BB9F-E899E1DE7912}"/>
                </a:ext>
              </a:extLst>
            </p:cNvPr>
            <p:cNvSpPr txBox="1"/>
            <p:nvPr/>
          </p:nvSpPr>
          <p:spPr>
            <a:xfrm>
              <a:off x="1313770" y="1909777"/>
              <a:ext cx="427055" cy="707886"/>
            </a:xfrm>
            <a:prstGeom prst="rect">
              <a:avLst/>
            </a:prstGeom>
            <a:noFill/>
          </p:spPr>
          <p:txBody>
            <a:bodyPr wrap="square" rtlCol="0">
              <a:spAutoFit/>
            </a:bodyPr>
            <a:lstStyle/>
            <a:p>
              <a:r>
                <a:rPr lang="en-US" sz="4000" dirty="0">
                  <a:solidFill>
                    <a:srgbClr val="FF0000"/>
                  </a:solidFill>
                </a:rPr>
                <a:t>1</a:t>
              </a:r>
            </a:p>
          </p:txBody>
        </p:sp>
      </p:grpSp>
      <p:grpSp>
        <p:nvGrpSpPr>
          <p:cNvPr id="26" name="Nhóm 25">
            <a:extLst>
              <a:ext uri="{FF2B5EF4-FFF2-40B4-BE49-F238E27FC236}">
                <a16:creationId xmlns:a16="http://schemas.microsoft.com/office/drawing/2014/main" xmlns="" id="{F9E7EA4C-7441-45C1-8FB9-31706B4E6D4A}"/>
              </a:ext>
            </a:extLst>
          </p:cNvPr>
          <p:cNvGrpSpPr/>
          <p:nvPr/>
        </p:nvGrpSpPr>
        <p:grpSpPr>
          <a:xfrm>
            <a:off x="2841477" y="-22122"/>
            <a:ext cx="2802347" cy="2611729"/>
            <a:chOff x="2841477" y="-22122"/>
            <a:chExt cx="2802347" cy="2611729"/>
          </a:xfrm>
        </p:grpSpPr>
        <p:pic>
          <p:nvPicPr>
            <p:cNvPr id="6" name="Hình ảnh 5">
              <a:extLst>
                <a:ext uri="{FF2B5EF4-FFF2-40B4-BE49-F238E27FC236}">
                  <a16:creationId xmlns:a16="http://schemas.microsoft.com/office/drawing/2014/main" xmlns="" id="{7C6E60E2-A61A-4771-AEFD-00A5B0A941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1477" y="-22122"/>
              <a:ext cx="2802347" cy="2183454"/>
            </a:xfrm>
            <a:prstGeom prst="rect">
              <a:avLst/>
            </a:prstGeom>
          </p:spPr>
        </p:pic>
        <p:sp>
          <p:nvSpPr>
            <p:cNvPr id="18" name="Hộp Văn bản 17">
              <a:extLst>
                <a:ext uri="{FF2B5EF4-FFF2-40B4-BE49-F238E27FC236}">
                  <a16:creationId xmlns:a16="http://schemas.microsoft.com/office/drawing/2014/main" xmlns="" id="{41D1AE28-D324-4112-9CC9-831CA9D7B14F}"/>
                </a:ext>
              </a:extLst>
            </p:cNvPr>
            <p:cNvSpPr txBox="1"/>
            <p:nvPr/>
          </p:nvSpPr>
          <p:spPr>
            <a:xfrm>
              <a:off x="4274297" y="1881721"/>
              <a:ext cx="427055" cy="707886"/>
            </a:xfrm>
            <a:prstGeom prst="rect">
              <a:avLst/>
            </a:prstGeom>
            <a:noFill/>
          </p:spPr>
          <p:txBody>
            <a:bodyPr wrap="square" rtlCol="0">
              <a:spAutoFit/>
            </a:bodyPr>
            <a:lstStyle/>
            <a:p>
              <a:r>
                <a:rPr lang="en-US" sz="4000" dirty="0">
                  <a:solidFill>
                    <a:srgbClr val="FF0000"/>
                  </a:solidFill>
                </a:rPr>
                <a:t>2</a:t>
              </a:r>
            </a:p>
          </p:txBody>
        </p:sp>
      </p:grpSp>
      <p:grpSp>
        <p:nvGrpSpPr>
          <p:cNvPr id="27" name="Nhóm 26">
            <a:extLst>
              <a:ext uri="{FF2B5EF4-FFF2-40B4-BE49-F238E27FC236}">
                <a16:creationId xmlns:a16="http://schemas.microsoft.com/office/drawing/2014/main" xmlns="" id="{2A2FF80B-9D7C-4A0E-8E28-62458C98E10B}"/>
              </a:ext>
            </a:extLst>
          </p:cNvPr>
          <p:cNvGrpSpPr/>
          <p:nvPr/>
        </p:nvGrpSpPr>
        <p:grpSpPr>
          <a:xfrm>
            <a:off x="6679398" y="79788"/>
            <a:ext cx="1570298" cy="2511388"/>
            <a:chOff x="6679398" y="79788"/>
            <a:chExt cx="1570298" cy="2511388"/>
          </a:xfrm>
        </p:grpSpPr>
        <p:pic>
          <p:nvPicPr>
            <p:cNvPr id="8" name="Hình ảnh 7" descr="Ảnh có chứa bầu trời đêm&#10;&#10;Mô tả được tạo tự động">
              <a:extLst>
                <a:ext uri="{FF2B5EF4-FFF2-40B4-BE49-F238E27FC236}">
                  <a16:creationId xmlns:a16="http://schemas.microsoft.com/office/drawing/2014/main" xmlns="" id="{EBD260DE-3D8C-4F04-8706-2EE1F75EE2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9398" y="79788"/>
              <a:ext cx="1570298" cy="1979633"/>
            </a:xfrm>
            <a:prstGeom prst="rect">
              <a:avLst/>
            </a:prstGeom>
          </p:spPr>
        </p:pic>
        <p:sp>
          <p:nvSpPr>
            <p:cNvPr id="19" name="Hộp Văn bản 18">
              <a:extLst>
                <a:ext uri="{FF2B5EF4-FFF2-40B4-BE49-F238E27FC236}">
                  <a16:creationId xmlns:a16="http://schemas.microsoft.com/office/drawing/2014/main" xmlns="" id="{1A956236-DF32-4F50-9733-B2E841793823}"/>
                </a:ext>
              </a:extLst>
            </p:cNvPr>
            <p:cNvSpPr txBox="1"/>
            <p:nvPr/>
          </p:nvSpPr>
          <p:spPr>
            <a:xfrm>
              <a:off x="7234823" y="1883290"/>
              <a:ext cx="427055" cy="707886"/>
            </a:xfrm>
            <a:prstGeom prst="rect">
              <a:avLst/>
            </a:prstGeom>
            <a:noFill/>
          </p:spPr>
          <p:txBody>
            <a:bodyPr wrap="square" rtlCol="0">
              <a:spAutoFit/>
            </a:bodyPr>
            <a:lstStyle/>
            <a:p>
              <a:r>
                <a:rPr lang="en-US" sz="4000" dirty="0">
                  <a:solidFill>
                    <a:srgbClr val="FF0000"/>
                  </a:solidFill>
                </a:rPr>
                <a:t>3</a:t>
              </a:r>
            </a:p>
          </p:txBody>
        </p:sp>
      </p:grpSp>
      <p:grpSp>
        <p:nvGrpSpPr>
          <p:cNvPr id="28" name="Nhóm 27">
            <a:extLst>
              <a:ext uri="{FF2B5EF4-FFF2-40B4-BE49-F238E27FC236}">
                <a16:creationId xmlns:a16="http://schemas.microsoft.com/office/drawing/2014/main" xmlns="" id="{4ED442F1-685B-43FE-A439-46DDC6BE072F}"/>
              </a:ext>
            </a:extLst>
          </p:cNvPr>
          <p:cNvGrpSpPr/>
          <p:nvPr/>
        </p:nvGrpSpPr>
        <p:grpSpPr>
          <a:xfrm>
            <a:off x="9134128" y="0"/>
            <a:ext cx="3057872" cy="2533495"/>
            <a:chOff x="9134128" y="0"/>
            <a:chExt cx="3057872" cy="2533495"/>
          </a:xfrm>
        </p:grpSpPr>
        <p:pic>
          <p:nvPicPr>
            <p:cNvPr id="10" name="Hình ảnh 9" descr="Ảnh có chứa tối, bầu trời đêm&#10;&#10;Mô tả được tạo tự động">
              <a:extLst>
                <a:ext uri="{FF2B5EF4-FFF2-40B4-BE49-F238E27FC236}">
                  <a16:creationId xmlns:a16="http://schemas.microsoft.com/office/drawing/2014/main" xmlns="" id="{E9E9C954-C93D-4803-9B54-637B5B82C4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34128" y="0"/>
              <a:ext cx="3057872" cy="2183455"/>
            </a:xfrm>
            <a:prstGeom prst="rect">
              <a:avLst/>
            </a:prstGeom>
          </p:spPr>
        </p:pic>
        <p:sp>
          <p:nvSpPr>
            <p:cNvPr id="20" name="Hộp Văn bản 19">
              <a:extLst>
                <a:ext uri="{FF2B5EF4-FFF2-40B4-BE49-F238E27FC236}">
                  <a16:creationId xmlns:a16="http://schemas.microsoft.com/office/drawing/2014/main" xmlns="" id="{7FF47304-4240-4EFF-9398-4D824A21B1C7}"/>
                </a:ext>
              </a:extLst>
            </p:cNvPr>
            <p:cNvSpPr txBox="1"/>
            <p:nvPr/>
          </p:nvSpPr>
          <p:spPr>
            <a:xfrm>
              <a:off x="10195351" y="1825609"/>
              <a:ext cx="427055" cy="707886"/>
            </a:xfrm>
            <a:prstGeom prst="rect">
              <a:avLst/>
            </a:prstGeom>
            <a:noFill/>
          </p:spPr>
          <p:txBody>
            <a:bodyPr wrap="square" rtlCol="0">
              <a:spAutoFit/>
            </a:bodyPr>
            <a:lstStyle/>
            <a:p>
              <a:r>
                <a:rPr lang="en-US" sz="4000" dirty="0">
                  <a:solidFill>
                    <a:srgbClr val="FF0000"/>
                  </a:solidFill>
                </a:rPr>
                <a:t>4</a:t>
              </a:r>
            </a:p>
          </p:txBody>
        </p:sp>
      </p:grpSp>
      <p:grpSp>
        <p:nvGrpSpPr>
          <p:cNvPr id="29" name="Nhóm 28">
            <a:extLst>
              <a:ext uri="{FF2B5EF4-FFF2-40B4-BE49-F238E27FC236}">
                <a16:creationId xmlns:a16="http://schemas.microsoft.com/office/drawing/2014/main" xmlns="" id="{C4514BE5-43B5-4D00-B2F0-61DFC58715C2}"/>
              </a:ext>
            </a:extLst>
          </p:cNvPr>
          <p:cNvGrpSpPr/>
          <p:nvPr/>
        </p:nvGrpSpPr>
        <p:grpSpPr>
          <a:xfrm>
            <a:off x="-218498" y="6883437"/>
            <a:ext cx="1740825" cy="2592402"/>
            <a:chOff x="0" y="3670160"/>
            <a:chExt cx="1740825" cy="2592402"/>
          </a:xfrm>
        </p:grpSpPr>
        <p:pic>
          <p:nvPicPr>
            <p:cNvPr id="16" name="Hình ảnh 15" descr="Ảnh có chứa văn bản, đồ họa véc-tơ, búp bê&#10;&#10;Mô tả được tạo tự động">
              <a:extLst>
                <a:ext uri="{FF2B5EF4-FFF2-40B4-BE49-F238E27FC236}">
                  <a16:creationId xmlns:a16="http://schemas.microsoft.com/office/drawing/2014/main" xmlns="" id="{7E0CFADD-573D-41C9-B776-3638EBBEC5E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067949"/>
              <a:ext cx="1740825" cy="2194613"/>
            </a:xfrm>
            <a:prstGeom prst="rect">
              <a:avLst/>
            </a:prstGeom>
          </p:spPr>
        </p:pic>
        <p:sp>
          <p:nvSpPr>
            <p:cNvPr id="21" name="Hộp Văn bản 20">
              <a:extLst>
                <a:ext uri="{FF2B5EF4-FFF2-40B4-BE49-F238E27FC236}">
                  <a16:creationId xmlns:a16="http://schemas.microsoft.com/office/drawing/2014/main" xmlns="" id="{8C215B12-CF1B-495F-A6A7-4BC2D677B4AE}"/>
                </a:ext>
              </a:extLst>
            </p:cNvPr>
            <p:cNvSpPr txBox="1"/>
            <p:nvPr/>
          </p:nvSpPr>
          <p:spPr>
            <a:xfrm>
              <a:off x="1100242" y="3670160"/>
              <a:ext cx="427055" cy="707886"/>
            </a:xfrm>
            <a:prstGeom prst="rect">
              <a:avLst/>
            </a:prstGeom>
            <a:noFill/>
          </p:spPr>
          <p:txBody>
            <a:bodyPr wrap="square" rtlCol="0">
              <a:spAutoFit/>
            </a:bodyPr>
            <a:lstStyle/>
            <a:p>
              <a:r>
                <a:rPr lang="en-US" sz="4000" dirty="0">
                  <a:solidFill>
                    <a:srgbClr val="FF0000"/>
                  </a:solidFill>
                </a:rPr>
                <a:t>a</a:t>
              </a:r>
            </a:p>
          </p:txBody>
        </p:sp>
      </p:grpSp>
      <p:grpSp>
        <p:nvGrpSpPr>
          <p:cNvPr id="30" name="Nhóm 29">
            <a:extLst>
              <a:ext uri="{FF2B5EF4-FFF2-40B4-BE49-F238E27FC236}">
                <a16:creationId xmlns:a16="http://schemas.microsoft.com/office/drawing/2014/main" xmlns="" id="{D2B5EAF2-2473-447F-9D5E-CB1FBA8976F1}"/>
              </a:ext>
            </a:extLst>
          </p:cNvPr>
          <p:cNvGrpSpPr/>
          <p:nvPr/>
        </p:nvGrpSpPr>
        <p:grpSpPr>
          <a:xfrm>
            <a:off x="9562487" y="7281226"/>
            <a:ext cx="3144520" cy="2621401"/>
            <a:chOff x="2094988" y="3642104"/>
            <a:chExt cx="3621662" cy="2850769"/>
          </a:xfrm>
        </p:grpSpPr>
        <p:pic>
          <p:nvPicPr>
            <p:cNvPr id="9" name="Hình ảnh 8" descr="Ảnh có chứa tối&#10;&#10;Mô tả được tạo tự động">
              <a:extLst>
                <a:ext uri="{FF2B5EF4-FFF2-40B4-BE49-F238E27FC236}">
                  <a16:creationId xmlns:a16="http://schemas.microsoft.com/office/drawing/2014/main" xmlns="" id="{044DFAA4-5A90-470B-9E72-4334778026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94988" y="3906847"/>
              <a:ext cx="3621662" cy="2586026"/>
            </a:xfrm>
            <a:prstGeom prst="rect">
              <a:avLst/>
            </a:prstGeom>
          </p:spPr>
        </p:pic>
        <p:sp>
          <p:nvSpPr>
            <p:cNvPr id="22" name="Hộp Văn bản 21">
              <a:extLst>
                <a:ext uri="{FF2B5EF4-FFF2-40B4-BE49-F238E27FC236}">
                  <a16:creationId xmlns:a16="http://schemas.microsoft.com/office/drawing/2014/main" xmlns="" id="{08AE5C29-4A40-418E-9AE2-FCEF0E84737E}"/>
                </a:ext>
              </a:extLst>
            </p:cNvPr>
            <p:cNvSpPr txBox="1"/>
            <p:nvPr/>
          </p:nvSpPr>
          <p:spPr>
            <a:xfrm>
              <a:off x="4060769" y="3642104"/>
              <a:ext cx="427055" cy="707886"/>
            </a:xfrm>
            <a:prstGeom prst="rect">
              <a:avLst/>
            </a:prstGeom>
            <a:noFill/>
          </p:spPr>
          <p:txBody>
            <a:bodyPr wrap="square" rtlCol="0">
              <a:spAutoFit/>
            </a:bodyPr>
            <a:lstStyle/>
            <a:p>
              <a:r>
                <a:rPr lang="en-US" sz="4000" dirty="0">
                  <a:solidFill>
                    <a:srgbClr val="FF0000"/>
                  </a:solidFill>
                </a:rPr>
                <a:t>b</a:t>
              </a:r>
            </a:p>
          </p:txBody>
        </p:sp>
      </p:grpSp>
      <p:grpSp>
        <p:nvGrpSpPr>
          <p:cNvPr id="31" name="Nhóm 30">
            <a:extLst>
              <a:ext uri="{FF2B5EF4-FFF2-40B4-BE49-F238E27FC236}">
                <a16:creationId xmlns:a16="http://schemas.microsoft.com/office/drawing/2014/main" xmlns="" id="{2B6894BB-6E15-4DC2-9A86-7B773DC9AC44}"/>
              </a:ext>
            </a:extLst>
          </p:cNvPr>
          <p:cNvGrpSpPr/>
          <p:nvPr/>
        </p:nvGrpSpPr>
        <p:grpSpPr>
          <a:xfrm>
            <a:off x="6717267" y="7051858"/>
            <a:ext cx="2489997" cy="2653348"/>
            <a:chOff x="5988369" y="3614048"/>
            <a:chExt cx="2489997" cy="2653348"/>
          </a:xfrm>
        </p:grpSpPr>
        <p:pic>
          <p:nvPicPr>
            <p:cNvPr id="14" name="Hình ảnh 13" descr="Ảnh có chứa đồ họa véc-tơ&#10;&#10;Mô tả được tạo tự động">
              <a:extLst>
                <a:ext uri="{FF2B5EF4-FFF2-40B4-BE49-F238E27FC236}">
                  <a16:creationId xmlns:a16="http://schemas.microsoft.com/office/drawing/2014/main" xmlns="" id="{EAFD0CC9-5CCA-465E-968A-AF1257FD55E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88369" y="4081057"/>
              <a:ext cx="2489997" cy="2186339"/>
            </a:xfrm>
            <a:prstGeom prst="rect">
              <a:avLst/>
            </a:prstGeom>
          </p:spPr>
        </p:pic>
        <p:sp>
          <p:nvSpPr>
            <p:cNvPr id="23" name="Hộp Văn bản 22">
              <a:extLst>
                <a:ext uri="{FF2B5EF4-FFF2-40B4-BE49-F238E27FC236}">
                  <a16:creationId xmlns:a16="http://schemas.microsoft.com/office/drawing/2014/main" xmlns="" id="{BF3981A9-5114-468E-80F8-6F700ECEF826}"/>
                </a:ext>
              </a:extLst>
            </p:cNvPr>
            <p:cNvSpPr txBox="1"/>
            <p:nvPr/>
          </p:nvSpPr>
          <p:spPr>
            <a:xfrm>
              <a:off x="7021296" y="3614048"/>
              <a:ext cx="427055" cy="707886"/>
            </a:xfrm>
            <a:prstGeom prst="rect">
              <a:avLst/>
            </a:prstGeom>
            <a:noFill/>
          </p:spPr>
          <p:txBody>
            <a:bodyPr wrap="square" rtlCol="0">
              <a:spAutoFit/>
            </a:bodyPr>
            <a:lstStyle/>
            <a:p>
              <a:r>
                <a:rPr lang="en-US" sz="4000" dirty="0">
                  <a:solidFill>
                    <a:srgbClr val="FF0000"/>
                  </a:solidFill>
                </a:rPr>
                <a:t>c</a:t>
              </a:r>
            </a:p>
          </p:txBody>
        </p:sp>
      </p:grpSp>
      <p:grpSp>
        <p:nvGrpSpPr>
          <p:cNvPr id="32" name="Nhóm 31">
            <a:extLst>
              <a:ext uri="{FF2B5EF4-FFF2-40B4-BE49-F238E27FC236}">
                <a16:creationId xmlns:a16="http://schemas.microsoft.com/office/drawing/2014/main" xmlns="" id="{48C8210C-D33F-4D86-B51C-C7B0045DA393}"/>
              </a:ext>
            </a:extLst>
          </p:cNvPr>
          <p:cNvGrpSpPr/>
          <p:nvPr/>
        </p:nvGrpSpPr>
        <p:grpSpPr>
          <a:xfrm>
            <a:off x="2381150" y="7020130"/>
            <a:ext cx="3359471" cy="3081091"/>
            <a:chOff x="8832529" y="3585992"/>
            <a:chExt cx="3359471" cy="3081091"/>
          </a:xfrm>
        </p:grpSpPr>
        <p:pic>
          <p:nvPicPr>
            <p:cNvPr id="12" name="Hình ảnh 11" descr="Ảnh có chứa văn bản, đồ họa véc-tơ, đồ chơi&#10;&#10;Mô tả được tạo tự động">
              <a:extLst>
                <a:ext uri="{FF2B5EF4-FFF2-40B4-BE49-F238E27FC236}">
                  <a16:creationId xmlns:a16="http://schemas.microsoft.com/office/drawing/2014/main" xmlns="" id="{332F7DCD-2718-4396-AFD6-A1725CDD8A4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832529" y="4049544"/>
              <a:ext cx="3359471" cy="2617539"/>
            </a:xfrm>
            <a:prstGeom prst="rect">
              <a:avLst/>
            </a:prstGeom>
          </p:spPr>
        </p:pic>
        <p:sp>
          <p:nvSpPr>
            <p:cNvPr id="24" name="Hộp Văn bản 23">
              <a:extLst>
                <a:ext uri="{FF2B5EF4-FFF2-40B4-BE49-F238E27FC236}">
                  <a16:creationId xmlns:a16="http://schemas.microsoft.com/office/drawing/2014/main" xmlns="" id="{0D84685E-CB7B-413F-A2D5-E879A90B67F3}"/>
                </a:ext>
              </a:extLst>
            </p:cNvPr>
            <p:cNvSpPr txBox="1"/>
            <p:nvPr/>
          </p:nvSpPr>
          <p:spPr>
            <a:xfrm>
              <a:off x="9981823" y="3585992"/>
              <a:ext cx="427055" cy="707886"/>
            </a:xfrm>
            <a:prstGeom prst="rect">
              <a:avLst/>
            </a:prstGeom>
            <a:noFill/>
          </p:spPr>
          <p:txBody>
            <a:bodyPr wrap="square" rtlCol="0">
              <a:spAutoFit/>
            </a:bodyPr>
            <a:lstStyle/>
            <a:p>
              <a:r>
                <a:rPr lang="en-US" sz="4000" dirty="0">
                  <a:solidFill>
                    <a:srgbClr val="FF0000"/>
                  </a:solidFill>
                </a:rPr>
                <a:t>d</a:t>
              </a:r>
            </a:p>
          </p:txBody>
        </p:sp>
      </p:grpSp>
    </p:spTree>
    <p:extLst>
      <p:ext uri="{BB962C8B-B14F-4D97-AF65-F5344CB8AC3E}">
        <p14:creationId xmlns:p14="http://schemas.microsoft.com/office/powerpoint/2010/main" val="9594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path" presetSubtype="0" accel="50000" decel="50000" fill="hold" nodeType="clickEffect">
                                  <p:stCondLst>
                                    <p:cond delay="0"/>
                                  </p:stCondLst>
                                  <p:childTnLst>
                                    <p:animMotion origin="layout" path="M 3.125E-6 4.44444E-6 C -0.01042 0.01481 -0.04623 0.02939 -0.05925 0.02939 C -0.13894 0.02939 -0.22123 -0.20047 -0.22123 -0.43033 C -0.22123 -0.31459 -0.26237 -0.20047 -0.30091 -0.20047 C -0.34206 -0.20047 -0.3806 -0.31644 -0.3806 -0.43033 C -0.3806 -0.37338 -0.40091 -0.31459 -0.42175 -0.31459 C -0.44206 -0.31459 -0.46289 -0.37176 -0.46289 -0.43033 C -0.46289 -0.40116 -0.47318 -0.37338 -0.48334 -0.37338 C -0.49362 -0.37338 -0.50365 -0.40278 -0.50365 -0.43033 C -0.50365 -0.41551 -0.50873 -0.40116 -0.51407 -0.40116 C -0.51667 -0.40116 -0.52448 -0.41598 -0.52448 -0.43033 C -0.52448 -0.42315 -0.52709 -0.41551 -0.52943 -0.41551 C -0.52943 -0.41713 -0.53451 -0.42269 -0.53451 -0.43033 C -0.53451 -0.42662 -0.53451 -0.42315 -0.53711 -0.42315 C -0.53711 -0.425 -0.53985 -0.42709 -0.53985 -0.43033 C -0.53985 -0.42871 -0.53985 -0.42662 -0.53985 -0.425 C -0.54245 -0.425 -0.54245 -0.42662 -0.54245 -0.42871 C -0.54519 -0.42871 -0.54519 -0.42709 -0.54519 -0.425 C -0.54779 -0.425 -0.54779 -0.42662 -0.54779 -0.42871 " pathEditMode="relative" rAng="0" ptsTypes="AAAAAAAAAAAAAAAAAAA">
                                      <p:cBhvr>
                                        <p:cTn id="6" dur="2000" fill="hold"/>
                                        <p:tgtEl>
                                          <p:spTgt spid="31"/>
                                        </p:tgtEl>
                                        <p:attrNameLst>
                                          <p:attrName>ppt_x</p:attrName>
                                          <p:attrName>ppt_y</p:attrName>
                                        </p:attrNameLst>
                                      </p:cBhvr>
                                      <p:rCtr x="-27396" y="-20046"/>
                                    </p:animMotion>
                                  </p:childTnLst>
                                </p:cTn>
                              </p:par>
                            </p:childTnLst>
                          </p:cTn>
                        </p:par>
                      </p:childTnLst>
                    </p:cTn>
                  </p:par>
                  <p:par>
                    <p:cTn id="7" fill="hold">
                      <p:stCondLst>
                        <p:cond delay="indefinite"/>
                      </p:stCondLst>
                      <p:childTnLst>
                        <p:par>
                          <p:cTn id="8" fill="hold">
                            <p:stCondLst>
                              <p:cond delay="0"/>
                            </p:stCondLst>
                            <p:childTnLst>
                              <p:par>
                                <p:cTn id="9" presetID="41" presetClass="path" presetSubtype="0" accel="50000" decel="50000" fill="hold" nodeType="clickEffect">
                                  <p:stCondLst>
                                    <p:cond delay="0"/>
                                  </p:stCondLst>
                                  <p:childTnLst>
                                    <p:animMotion origin="layout" path="M -2.91667E-6 0.00162 C -2.91667E-6 0.01898 0.00065 0.03426 0.00078 0.03426 C 0.00222 0.03426 0.00352 -0.21968 0.00352 -0.47269 C 0.00352 -0.34398 0.0043 -0.21968 0.00495 -0.21968 C 0.0056 -0.21968 0.00612 -0.3463 0.00612 -0.47269 C 0.00612 -0.40857 0.00664 -0.34398 0.00677 -0.34398 C 0.00716 -0.34398 0.00756 -0.40648 0.00756 -0.47269 C 0.00756 -0.43866 0.00769 -0.40857 0.00782 -0.40857 C 0.00808 -0.40857 0.00821 -0.44074 0.00821 -0.47269 C 0.00821 -0.45579 0.00834 -0.43866 0.00847 -0.43866 C 0.00847 -0.43843 0.0086 -0.45579 0.0086 -0.47269 C 0.0086 -0.46435 0.0086 -0.45579 0.0086 -0.45556 C 0.0086 -0.45371 0.00873 -0.46435 0.00873 -0.47269 C 0.00873 -0.46875 0.00873 -0.46435 0.00886 -0.46435 C 0.00886 -0.46644 0.00886 -0.46875 0.00886 -0.47269 C 0.00886 -0.47084 0.00886 -0.46875 0.00886 -0.46644 C 0.00886 -0.46644 0.00886 -0.46875 0.00886 -0.47084 C 0.00886 -0.4706 0.00886 -0.46875 0.00886 -0.46644 C 0.00912 -0.46644 0.00912 -0.46875 0.00912 -0.47084 " pathEditMode="relative" rAng="0" ptsTypes="AAAAAAAAAAAAAAAAAAA">
                                      <p:cBhvr>
                                        <p:cTn id="10" dur="2000" fill="hold"/>
                                        <p:tgtEl>
                                          <p:spTgt spid="32"/>
                                        </p:tgtEl>
                                        <p:attrNameLst>
                                          <p:attrName>ppt_x</p:attrName>
                                          <p:attrName>ppt_y</p:attrName>
                                        </p:attrNameLst>
                                      </p:cBhvr>
                                      <p:rCtr x="456" y="-22083"/>
                                    </p:animMotion>
                                  </p:childTnLst>
                                </p:cTn>
                              </p:par>
                            </p:childTnLst>
                          </p:cTn>
                        </p:par>
                      </p:childTnLst>
                    </p:cTn>
                  </p:par>
                  <p:par>
                    <p:cTn id="11" fill="hold">
                      <p:stCondLst>
                        <p:cond delay="indefinite"/>
                      </p:stCondLst>
                      <p:childTnLst>
                        <p:par>
                          <p:cTn id="12" fill="hold">
                            <p:stCondLst>
                              <p:cond delay="0"/>
                            </p:stCondLst>
                            <p:childTnLst>
                              <p:par>
                                <p:cTn id="13" presetID="54" presetClass="path" presetSubtype="0" accel="50000" decel="50000" fill="hold" nodeType="clickEffect">
                                  <p:stCondLst>
                                    <p:cond delay="0"/>
                                  </p:stCondLst>
                                  <p:childTnLst>
                                    <p:animMotion origin="layout" path="M 4.58333E-6 7.40741E-7 C 0.01028 0.01366 0.04635 0.02778 0.05937 0.02778 C 0.13958 0.02778 0.22252 -0.18565 0.22252 -0.39792 C 0.22252 -0.29097 0.26393 -0.18565 0.30273 -0.18565 C 0.34427 -0.18565 0.38281 -0.29282 0.38281 -0.39792 C 0.38281 -0.3456 0.40338 -0.29097 0.42421 -0.29097 C 0.44492 -0.29097 0.46575 -0.34445 0.46575 -0.39792 C 0.46575 -0.3713 0.47604 -0.3456 0.48619 -0.3456 C 0.49674 -0.3456 0.5069 -0.37315 0.5069 -0.39792 C 0.5069 -0.38449 0.51184 -0.3713 0.51731 -0.3713 C 0.51992 -0.3713 0.52773 -0.38495 0.52773 -0.39792 C 0.52773 -0.3919 0.5302 -0.38449 0.53268 -0.38449 C 0.53268 -0.38611 0.53789 -0.39144 0.53789 -0.39792 C 0.53789 -0.39491 0.53789 -0.3919 0.54049 -0.3919 C 0.54049 -0.39352 0.54309 -0.39514 0.54309 -0.39792 C 0.54309 -0.39699 0.54309 -0.39491 0.54309 -0.39352 C 0.54596 -0.39352 0.54596 -0.39491 0.54596 -0.39699 C 0.54856 -0.39699 0.54856 -0.39514 0.54856 -0.39352 C 0.55156 -0.39352 0.55156 -0.39491 0.55156 -0.39699 " pathEditMode="relative" rAng="0" ptsTypes="AAAAAAAAAAAAAAAAAAA">
                                      <p:cBhvr>
                                        <p:cTn id="14" dur="2000" fill="hold"/>
                                        <p:tgtEl>
                                          <p:spTgt spid="29"/>
                                        </p:tgtEl>
                                        <p:attrNameLst>
                                          <p:attrName>ppt_x</p:attrName>
                                          <p:attrName>ppt_y</p:attrName>
                                        </p:attrNameLst>
                                      </p:cBhvr>
                                      <p:rCtr x="27578" y="-18519"/>
                                    </p:animMotion>
                                  </p:childTnLst>
                                </p:cTn>
                              </p:par>
                            </p:childTnLst>
                          </p:cTn>
                        </p:par>
                      </p:childTnLst>
                    </p:cTn>
                  </p:par>
                  <p:par>
                    <p:cTn id="15" fill="hold">
                      <p:stCondLst>
                        <p:cond delay="indefinite"/>
                      </p:stCondLst>
                      <p:childTnLst>
                        <p:par>
                          <p:cTn id="16" fill="hold">
                            <p:stCondLst>
                              <p:cond delay="0"/>
                            </p:stCondLst>
                            <p:childTnLst>
                              <p:par>
                                <p:cTn id="17" presetID="41" presetClass="path" presetSubtype="0" accel="50000" decel="50000" fill="hold" nodeType="clickEffect">
                                  <p:stCondLst>
                                    <p:cond delay="0"/>
                                  </p:stCondLst>
                                  <p:childTnLst>
                                    <p:animMotion origin="layout" path="M -1.25E-6 -0.04028 C -0.00091 -0.02801 -0.00364 -0.01597 -0.00456 -0.01597 C -0.01068 -0.01597 -0.01706 -0.20463 -0.01706 -0.39306 C -0.01706 -0.29815 -0.02018 -0.20463 -0.02318 -0.20463 C -0.0263 -0.20463 -0.0293 -0.29954 -0.0293 -0.39306 C -0.0293 -0.3463 -0.03086 -0.29815 -0.03242 -0.29815 C -0.03398 -0.29815 -0.03555 -0.34491 -0.03555 -0.39306 C -0.03555 -0.36898 -0.03633 -0.3463 -0.03711 -0.3463 C -0.03802 -0.3463 -0.03867 -0.37037 -0.03867 -0.39306 C -0.03867 -0.38102 -0.03906 -0.36898 -0.03958 -0.36898 C -0.03971 -0.36898 -0.04036 -0.38125 -0.04036 -0.39306 C -0.04036 -0.38727 -0.04049 -0.38102 -0.04075 -0.38102 C -0.04075 -0.37963 -0.04114 -0.38681 -0.04114 -0.39306 C -0.04114 -0.39005 -0.04114 -0.38727 -0.04127 -0.38727 C -0.04127 -0.38866 -0.04154 -0.39028 -0.04154 -0.39306 C -0.04154 -0.39167 -0.04154 -0.39005 -0.04154 -0.38866 C -0.04167 -0.38866 -0.04167 -0.39005 -0.04167 -0.39167 C -0.04193 -0.39167 -0.04193 -0.39028 -0.04193 -0.38866 C -0.04206 -0.38866 -0.04206 -0.39005 -0.04206 -0.39167 " pathEditMode="relative" rAng="0" ptsTypes="AAAAAAAAAAAAAAAAAAA">
                                      <p:cBhvr>
                                        <p:cTn id="18" dur="2000" fill="hold"/>
                                        <p:tgtEl>
                                          <p:spTgt spid="30"/>
                                        </p:tgtEl>
                                        <p:attrNameLst>
                                          <p:attrName>ppt_x</p:attrName>
                                          <p:attrName>ppt_y</p:attrName>
                                        </p:attrNameLst>
                                      </p:cBhvr>
                                      <p:rCtr x="-2109" y="-16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xmlns=""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xmlns=""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Hình ảnh 7" descr="Ảnh có chứa đồ họa véc-tơ&#10;&#10;Mô tả được tạo tự động">
            <a:extLst>
              <a:ext uri="{FF2B5EF4-FFF2-40B4-BE49-F238E27FC236}">
                <a16:creationId xmlns:a16="http://schemas.microsoft.com/office/drawing/2014/main" xmlns="" id="{3F465AF3-2F45-4C04-9BF7-93CF23E7A5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1182" y="1068887"/>
            <a:ext cx="5294716" cy="4646113"/>
          </a:xfrm>
          <a:prstGeom prst="rect">
            <a:avLst/>
          </a:prstGeom>
        </p:spPr>
      </p:pic>
      <p:cxnSp>
        <p:nvCxnSpPr>
          <p:cNvPr id="24" name="Straight Connector 19">
            <a:extLst>
              <a:ext uri="{FF2B5EF4-FFF2-40B4-BE49-F238E27FC236}">
                <a16:creationId xmlns:a16="http://schemas.microsoft.com/office/drawing/2014/main" xmlns=""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1" name="Hình ảnh 10" descr="Ảnh có chứa bầu trời đêm&#10;&#10;Mô tả được tạo tự động">
            <a:extLst>
              <a:ext uri="{FF2B5EF4-FFF2-40B4-BE49-F238E27FC236}">
                <a16:creationId xmlns:a16="http://schemas.microsoft.com/office/drawing/2014/main" xmlns="" id="{AF67FE19-06AF-4714-BFD2-567186AA10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9455" y="1065983"/>
            <a:ext cx="5294715" cy="4649017"/>
          </a:xfrm>
          <a:prstGeom prst="rect">
            <a:avLst/>
          </a:prstGeom>
        </p:spPr>
      </p:pic>
      <p:sp>
        <p:nvSpPr>
          <p:cNvPr id="25" name="Hộp Văn bản 24">
            <a:extLst>
              <a:ext uri="{FF2B5EF4-FFF2-40B4-BE49-F238E27FC236}">
                <a16:creationId xmlns:a16="http://schemas.microsoft.com/office/drawing/2014/main" xmlns="" id="{0836E92A-84F9-4F4D-A3DD-85AE9F246C4F}"/>
              </a:ext>
            </a:extLst>
          </p:cNvPr>
          <p:cNvSpPr txBox="1"/>
          <p:nvPr/>
        </p:nvSpPr>
        <p:spPr>
          <a:xfrm>
            <a:off x="4973257" y="768947"/>
            <a:ext cx="2512764" cy="923330"/>
          </a:xfrm>
          <a:prstGeom prst="rect">
            <a:avLst/>
          </a:prstGeom>
          <a:noFill/>
        </p:spPr>
        <p:txBody>
          <a:bodyPr wrap="square" rtlCol="0">
            <a:spAutoFit/>
          </a:bodyPr>
          <a:lstStyle/>
          <a:p>
            <a:r>
              <a:rPr lang="en-US" sz="5400" dirty="0">
                <a:solidFill>
                  <a:srgbClr val="FF0000"/>
                </a:solidFill>
                <a:highlight>
                  <a:srgbClr val="00FF00"/>
                </a:highlight>
              </a:rPr>
              <a:t>dancing</a:t>
            </a:r>
          </a:p>
        </p:txBody>
      </p:sp>
    </p:spTree>
    <p:extLst>
      <p:ext uri="{BB962C8B-B14F-4D97-AF65-F5344CB8AC3E}">
        <p14:creationId xmlns:p14="http://schemas.microsoft.com/office/powerpoint/2010/main" val="49818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Hình ảnh 12">
            <a:extLst>
              <a:ext uri="{FF2B5EF4-FFF2-40B4-BE49-F238E27FC236}">
                <a16:creationId xmlns:a16="http://schemas.microsoft.com/office/drawing/2014/main" xmlns="" id="{CF24E24A-9018-4F48-A4CD-FDB33A5526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467" y="1366305"/>
            <a:ext cx="5294716" cy="4125388"/>
          </a:xfrm>
          <a:prstGeom prst="rect">
            <a:avLst/>
          </a:prstGeom>
        </p:spPr>
      </p:pic>
      <p:cxnSp>
        <p:nvCxnSpPr>
          <p:cNvPr id="28" name="Straight Connector 27">
            <a:extLst>
              <a:ext uri="{FF2B5EF4-FFF2-40B4-BE49-F238E27FC236}">
                <a16:creationId xmlns:a16="http://schemas.microsoft.com/office/drawing/2014/main" xmlns=""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9" name="Hình ảnh 18" descr="Ảnh có chứa văn bản, đồ họa véc-tơ, đồ chơi&#10;&#10;Mô tả được tạo tự động">
            <a:extLst>
              <a:ext uri="{FF2B5EF4-FFF2-40B4-BE49-F238E27FC236}">
                <a16:creationId xmlns:a16="http://schemas.microsoft.com/office/drawing/2014/main" xmlns="" id="{F1610E10-483F-4493-9F0B-6F31505A6A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3817" y="1364061"/>
            <a:ext cx="5294715" cy="4129877"/>
          </a:xfrm>
          <a:prstGeom prst="rect">
            <a:avLst/>
          </a:prstGeom>
        </p:spPr>
      </p:pic>
      <p:sp>
        <p:nvSpPr>
          <p:cNvPr id="25" name="Hộp Văn bản 24">
            <a:extLst>
              <a:ext uri="{FF2B5EF4-FFF2-40B4-BE49-F238E27FC236}">
                <a16:creationId xmlns:a16="http://schemas.microsoft.com/office/drawing/2014/main" xmlns="" id="{ECDBA32B-C161-4B81-A1F7-B47AA8F4992A}"/>
              </a:ext>
            </a:extLst>
          </p:cNvPr>
          <p:cNvSpPr txBox="1"/>
          <p:nvPr/>
        </p:nvSpPr>
        <p:spPr>
          <a:xfrm>
            <a:off x="4973257" y="768947"/>
            <a:ext cx="2512764" cy="923330"/>
          </a:xfrm>
          <a:prstGeom prst="rect">
            <a:avLst/>
          </a:prstGeom>
          <a:noFill/>
        </p:spPr>
        <p:txBody>
          <a:bodyPr wrap="square" rtlCol="0">
            <a:spAutoFit/>
          </a:bodyPr>
          <a:lstStyle/>
          <a:p>
            <a:r>
              <a:rPr lang="en-US" sz="5400" dirty="0">
                <a:solidFill>
                  <a:srgbClr val="FF0000"/>
                </a:solidFill>
                <a:highlight>
                  <a:srgbClr val="00FF00"/>
                </a:highlight>
              </a:rPr>
              <a:t>drawing</a:t>
            </a:r>
          </a:p>
        </p:txBody>
      </p:sp>
    </p:spTree>
    <p:extLst>
      <p:ext uri="{BB962C8B-B14F-4D97-AF65-F5344CB8AC3E}">
        <p14:creationId xmlns:p14="http://schemas.microsoft.com/office/powerpoint/2010/main" val="241212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descr="Ảnh có chứa bầu trời đêm&#10;&#10;Mô tả được tạo tự động">
            <a:extLst>
              <a:ext uri="{FF2B5EF4-FFF2-40B4-BE49-F238E27FC236}">
                <a16:creationId xmlns:a16="http://schemas.microsoft.com/office/drawing/2014/main" xmlns="" id="{B8AA137D-AD05-447E-9BFE-EC307230B8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267" y="643466"/>
            <a:ext cx="4419116" cy="5571066"/>
          </a:xfrm>
          <a:prstGeom prst="rect">
            <a:avLst/>
          </a:prstGeom>
        </p:spPr>
      </p:pic>
      <p:cxnSp>
        <p:nvCxnSpPr>
          <p:cNvPr id="14" name="Straight Connector 13">
            <a:extLst>
              <a:ext uri="{FF2B5EF4-FFF2-40B4-BE49-F238E27FC236}">
                <a16:creationId xmlns:a16="http://schemas.microsoft.com/office/drawing/2014/main" xmlns=""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Hình ảnh 2" descr="Ảnh có chứa văn bản, đồ họa véc-tơ, búp bê&#10;&#10;Mô tả được tạo tự động">
            <a:extLst>
              <a:ext uri="{FF2B5EF4-FFF2-40B4-BE49-F238E27FC236}">
                <a16:creationId xmlns:a16="http://schemas.microsoft.com/office/drawing/2014/main" xmlns="" id="{15FADCBA-2090-4D51-A5FA-6729374DE3E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93640" y="643467"/>
            <a:ext cx="4415068" cy="5571066"/>
          </a:xfrm>
          <a:prstGeom prst="rect">
            <a:avLst/>
          </a:prstGeom>
        </p:spPr>
      </p:pic>
      <p:sp>
        <p:nvSpPr>
          <p:cNvPr id="13" name="Hộp Văn bản 12">
            <a:extLst>
              <a:ext uri="{FF2B5EF4-FFF2-40B4-BE49-F238E27FC236}">
                <a16:creationId xmlns:a16="http://schemas.microsoft.com/office/drawing/2014/main" xmlns="" id="{D77FDE44-E82C-42DD-B86E-D1E9716693AC}"/>
              </a:ext>
            </a:extLst>
          </p:cNvPr>
          <p:cNvSpPr txBox="1"/>
          <p:nvPr/>
        </p:nvSpPr>
        <p:spPr>
          <a:xfrm>
            <a:off x="4973257" y="768947"/>
            <a:ext cx="2161069" cy="923330"/>
          </a:xfrm>
          <a:prstGeom prst="rect">
            <a:avLst/>
          </a:prstGeom>
          <a:noFill/>
        </p:spPr>
        <p:txBody>
          <a:bodyPr wrap="square" rtlCol="0">
            <a:spAutoFit/>
          </a:bodyPr>
          <a:lstStyle/>
          <a:p>
            <a:r>
              <a:rPr lang="en-US" sz="5400" dirty="0">
                <a:solidFill>
                  <a:srgbClr val="FF0000"/>
                </a:solidFill>
                <a:highlight>
                  <a:srgbClr val="00FF00"/>
                </a:highlight>
              </a:rPr>
              <a:t>singing</a:t>
            </a:r>
          </a:p>
        </p:txBody>
      </p:sp>
    </p:spTree>
    <p:extLst>
      <p:ext uri="{BB962C8B-B14F-4D97-AF65-F5344CB8AC3E}">
        <p14:creationId xmlns:p14="http://schemas.microsoft.com/office/powerpoint/2010/main" val="403516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1.jpeg"/></Relationships>
</file>

<file path=ppt/theme/_rels/them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ondary">
  <a:themeElements>
    <a:clrScheme name="Custom 12">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Elementary">
      <a:majorFont>
        <a:latin typeface="Kristen ITC"/>
        <a:ea typeface=""/>
        <a:cs typeface=""/>
      </a:majorFont>
      <a:minorFont>
        <a:latin typeface="Quire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iritWeekCalendar_Elementary_JB_v2" id="{EEC30A67-62CF-4CD0-BA31-C53701EAF32D}" vid="{F1B8EAC4-5A8F-4A98-A64C-D35376179D5F}"/>
    </a:ext>
  </a:extLst>
</a:theme>
</file>

<file path=ppt/theme/theme4.xml><?xml version="1.0" encoding="utf-8"?>
<a:theme xmlns:a="http://schemas.openxmlformats.org/drawingml/2006/main" name="Görünüş">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879</Words>
  <Application>Microsoft Office PowerPoint</Application>
  <PresentationFormat>Custom</PresentationFormat>
  <Paragraphs>153</Paragraphs>
  <Slides>35</Slides>
  <Notes>22</Notes>
  <HiddenSlides>0</HiddenSlides>
  <MMClips>2</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Chủ đề Office</vt:lpstr>
      <vt:lpstr>Office Theme</vt:lpstr>
      <vt:lpstr>Secondary</vt:lpstr>
      <vt:lpstr>Görünüş</vt:lpstr>
      <vt:lpstr>Angles</vt:lpstr>
      <vt:lpstr>PowerPoint Presentation</vt:lpstr>
      <vt:lpstr>Content</vt:lpstr>
      <vt:lpstr>  1 Warm-up</vt:lpstr>
      <vt:lpstr>Action simulation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 Look, listen and repeat.</vt:lpstr>
      <vt:lpstr>PowerPoint Presentation</vt:lpstr>
      <vt:lpstr>  2 Listen, point and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4 Let’s talk.</vt:lpstr>
      <vt:lpstr>PowerPoint Presentation</vt:lpstr>
      <vt:lpstr>PowerPoint Presentation</vt:lpstr>
      <vt:lpstr>  Game time</vt:lpstr>
      <vt:lpstr>PowerPoint Presentation</vt:lpstr>
      <vt:lpstr>PowerPoint Presentation</vt:lpstr>
      <vt:lpstr>PowerPoint Presentation</vt:lpstr>
      <vt:lpstr>  5 Fun corner and  Wrap-up</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2022-07-22T04:20:02Z</dcterms:created>
  <dcterms:modified xsi:type="dcterms:W3CDTF">2022-07-22T04:20:17Z</dcterms:modified>
</cp:coreProperties>
</file>